
<file path=[Content_Types].xml><?xml version="1.0" encoding="utf-8"?>
<Types xmlns="http://schemas.openxmlformats.org/package/2006/content-types">
  <Default Extension="png" ContentType="image/png"/>
  <Default Extension="mp3" ContentType="audio/mpeg"/>
  <Default Extension="m4a" ContentType="audio/mp4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  <p:sldMasterId id="2147483653" r:id="rId2"/>
  </p:sldMasterIdLst>
  <p:notesMasterIdLst>
    <p:notesMasterId r:id="rId15"/>
  </p:notesMasterIdLst>
  <p:sldIdLst>
    <p:sldId id="268" r:id="rId3"/>
    <p:sldId id="269" r:id="rId4"/>
    <p:sldId id="271" r:id="rId5"/>
    <p:sldId id="27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b6ac65abb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30b6ac65abb_0_3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83" name="Google Shape;183;g30b6ac65abb_0_3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  <a:tabLst/>
                <a:defRPr/>
              </a:pPr>
              <a:t>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b6ac65abb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30b6ac65abb_0_3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83" name="Google Shape;183;g30b6ac65abb_0_3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  <a:tabLst/>
                <a:defRPr/>
              </a:pPr>
              <a:t>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53500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b6ac65abb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30b6ac65abb_0_3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83" name="Google Shape;183;g30b6ac65abb_0_3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  <a:tabLst/>
                <a:defRPr/>
              </a:pPr>
              <a:t>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94166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b6ac65abb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30b6ac65abb_0_3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Without sound to elicit pronunciation (without first hearing the teacher).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Teacher to elicit pronunciation by asking “Comment dit-on …"</a:t>
            </a:r>
            <a:endParaRPr i="0"/>
          </a:p>
        </p:txBody>
      </p:sp>
      <p:sp>
        <p:nvSpPr>
          <p:cNvPr id="183" name="Google Shape;183;g30b6ac65abb_0_3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entury Gothic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  <a:tabLst/>
                <a:defRPr/>
              </a:pPr>
              <a:t>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82027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29c0f2a16b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29c0f2a16b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29c0f2a16b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29c0f2a16b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29c0f2a16b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29c0f2a16b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29c0f2a16b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29c0f2a16b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29c0f2a16b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29c0f2a16b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29c0f2a16b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29c0f2a16b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29c0f2a16b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29c0f2a16b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9c0f2a16b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29c0f2a16b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4320000" y="6480000"/>
            <a:ext cx="64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307" cy="26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>
  <p:cSld name="Le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6383866" y="6274696"/>
            <a:ext cx="5329767" cy="41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640"/>
              <a:buNone/>
              <a:defRPr sz="800" b="0" cap="none">
                <a:solidFill>
                  <a:schemeClr val="lt2"/>
                </a:solidFill>
              </a:defRPr>
            </a:lvl1pPr>
            <a:lvl2pPr marL="914400" lvl="1" indent="-35052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/>
            </a:lvl2pPr>
            <a:lvl3pPr marL="1371600" lvl="2" indent="-32004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/>
            </a:lvl4pPr>
            <a:lvl5pPr marL="2286000" lvl="4" indent="-32004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4320000" y="6480000"/>
            <a:ext cx="64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307" cy="26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2pt">
  <p:cSld name="Text 12p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307" cy="26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383866" y="6274696"/>
            <a:ext cx="5329767" cy="41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640"/>
              <a:buNone/>
              <a:defRPr sz="800" b="0" cap="none">
                <a:solidFill>
                  <a:schemeClr val="lt2"/>
                </a:solidFill>
              </a:defRPr>
            </a:lvl1pPr>
            <a:lvl2pPr marL="914400" lvl="1" indent="-35052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Char char="•"/>
              <a:defRPr/>
            </a:lvl2pPr>
            <a:lvl3pPr marL="1371600" lvl="2" indent="-32004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/>
            </a:lvl4pPr>
            <a:lvl5pPr marL="2286000" lvl="4" indent="-320040" algn="l">
              <a:lnSpc>
                <a:spcPct val="74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1484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500"/>
              <a:buFont typeface="Twentieth Century"/>
              <a:buNone/>
              <a:defRPr sz="6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1622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482588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98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500"/>
              <a:buFont typeface="Twentieth Century"/>
              <a:buNone/>
              <a:defRPr sz="6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0078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482588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482588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9098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609585" marR="0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20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6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6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8000" cy="36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482588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2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609585" marR="0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  <a:defRPr sz="24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  <a:defRPr sz="20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6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600" b="1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200" cy="36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482588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17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941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0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Twentieth Century"/>
              <a:buNone/>
              <a:defRPr sz="3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4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507987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48258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0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292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0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Twentieth Century"/>
              <a:buNone/>
              <a:defRPr sz="3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9pPr>
          </a:lstStyle>
          <a:p>
            <a:endParaRPr/>
          </a:p>
        </p:txBody>
      </p:sp>
      <p:sp>
        <p:nvSpPr>
          <p:cNvPr id="82" name="Google Shape;82;p22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400" cy="48736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0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800"/>
              <a:buFont typeface="Arial"/>
              <a:buNone/>
              <a:defRPr sz="10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538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>
            <a:spLocks noGrp="1"/>
          </p:cNvSpPr>
          <p:nvPr>
            <p:ph type="title"/>
          </p:nvPr>
        </p:nvSpPr>
        <p:spPr>
          <a:xfrm>
            <a:off x="838200" y="443073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482588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871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title"/>
          </p:nvPr>
        </p:nvSpPr>
        <p:spPr>
          <a:xfrm rot="5400000">
            <a:off x="7133401" y="1956725"/>
            <a:ext cx="5812000" cy="2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Twentieth Century"/>
              <a:buNone/>
              <a:defRPr sz="4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body" idx="1"/>
          </p:nvPr>
        </p:nvSpPr>
        <p:spPr>
          <a:xfrm rot="5400000">
            <a:off x="1799301" y="-596075"/>
            <a:ext cx="5812000" cy="7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marR="0" lvl="0" indent="-482588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8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1219170" marR="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828754" marR="0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2438339" marR="0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3047924" marR="0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3657509" marR="0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867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23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12192000" cy="6641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 descr="Headline"/>
          <p:cNvSpPr txBox="1">
            <a:spLocks noGrp="1"/>
          </p:cNvSpPr>
          <p:nvPr>
            <p:ph type="title"/>
          </p:nvPr>
        </p:nvSpPr>
        <p:spPr>
          <a:xfrm>
            <a:off x="360000" y="899999"/>
            <a:ext cx="10800690" cy="13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 descr="Main text"/>
          <p:cNvSpPr txBox="1">
            <a:spLocks noGrp="1"/>
          </p:cNvSpPr>
          <p:nvPr>
            <p:ph type="body" idx="1"/>
          </p:nvPr>
        </p:nvSpPr>
        <p:spPr>
          <a:xfrm>
            <a:off x="360000" y="2376000"/>
            <a:ext cx="10800690" cy="37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114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004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004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 descr="Date"/>
          <p:cNvSpPr txBox="1">
            <a:spLocks noGrp="1"/>
          </p:cNvSpPr>
          <p:nvPr>
            <p:ph type="dt" idx="10"/>
          </p:nvPr>
        </p:nvSpPr>
        <p:spPr>
          <a:xfrm>
            <a:off x="362211" y="6480000"/>
            <a:ext cx="2743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 descr="Footer title"/>
          <p:cNvSpPr txBox="1">
            <a:spLocks noGrp="1"/>
          </p:cNvSpPr>
          <p:nvPr>
            <p:ph type="ftr" idx="11"/>
          </p:nvPr>
        </p:nvSpPr>
        <p:spPr>
          <a:xfrm>
            <a:off x="4320000" y="6480000"/>
            <a:ext cx="648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 descr="Page number"/>
          <p:cNvSpPr txBox="1">
            <a:spLocks noGrp="1"/>
          </p:cNvSpPr>
          <p:nvPr>
            <p:ph type="sldNum" idx="12"/>
          </p:nvPr>
        </p:nvSpPr>
        <p:spPr>
          <a:xfrm>
            <a:off x="11123111" y="6480000"/>
            <a:ext cx="769307" cy="26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-31697"/>
            <a:ext cx="12192000" cy="108884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1330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6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image" Target="../media/image5.png"/><Relationship Id="rId2" Type="http://schemas.openxmlformats.org/officeDocument/2006/relationships/audio" Target="../media/media1.m4a"/><Relationship Id="rId16" Type="http://schemas.openxmlformats.org/officeDocument/2006/relationships/notesSlide" Target="../notesSlides/notesSlide2.xml"/><Relationship Id="rId20" Type="http://schemas.openxmlformats.org/officeDocument/2006/relationships/image" Target="../media/image4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5" Type="http://schemas.microsoft.com/office/2007/relationships/media" Target="../media/media3.m4a"/><Relationship Id="rId15" Type="http://schemas.openxmlformats.org/officeDocument/2006/relationships/slideLayout" Target="../slideLayouts/slideLayout5.xml"/><Relationship Id="rId10" Type="http://schemas.openxmlformats.org/officeDocument/2006/relationships/audio" Target="../media/media5.m4a"/><Relationship Id="rId19" Type="http://schemas.openxmlformats.org/officeDocument/2006/relationships/image" Target="../media/image7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image" Target="../media/image7.png"/><Relationship Id="rId2" Type="http://schemas.openxmlformats.org/officeDocument/2006/relationships/audio" Target="../media/media1.m4a"/><Relationship Id="rId16" Type="http://schemas.openxmlformats.org/officeDocument/2006/relationships/notesSlide" Target="../notesSlides/notesSlide3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5" Type="http://schemas.microsoft.com/office/2007/relationships/media" Target="../media/media3.m4a"/><Relationship Id="rId15" Type="http://schemas.openxmlformats.org/officeDocument/2006/relationships/slideLayout" Target="../slideLayouts/slideLayout5.xml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4a"/><Relationship Id="rId13" Type="http://schemas.openxmlformats.org/officeDocument/2006/relationships/image" Target="../media/image12.png"/><Relationship Id="rId3" Type="http://schemas.microsoft.com/office/2007/relationships/media" Target="../media/media12.m4a"/><Relationship Id="rId7" Type="http://schemas.microsoft.com/office/2007/relationships/media" Target="../media/media10.m4a"/><Relationship Id="rId12" Type="http://schemas.openxmlformats.org/officeDocument/2006/relationships/image" Target="../media/image11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audio" Target="../media/media11.m4a"/><Relationship Id="rId11" Type="http://schemas.openxmlformats.org/officeDocument/2006/relationships/image" Target="../media/image10.png"/><Relationship Id="rId5" Type="http://schemas.microsoft.com/office/2007/relationships/media" Target="../media/media11.m4a"/><Relationship Id="rId15" Type="http://schemas.openxmlformats.org/officeDocument/2006/relationships/image" Target="../media/image4.png"/><Relationship Id="rId10" Type="http://schemas.openxmlformats.org/officeDocument/2006/relationships/notesSlide" Target="../notesSlides/notesSlide10.xml"/><Relationship Id="rId4" Type="http://schemas.openxmlformats.org/officeDocument/2006/relationships/audio" Target="../media/media12.m4a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5;p6">
            <a:extLst>
              <a:ext uri="{FF2B5EF4-FFF2-40B4-BE49-F238E27FC236}">
                <a16:creationId xmlns:a16="http://schemas.microsoft.com/office/drawing/2014/main" id="{82EAB96C-8902-41C9-BABA-0DD61E09F6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0983" y="-389321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20000"/>
              <a:buFont typeface="Century Gothic"/>
              <a:buNone/>
            </a:pPr>
            <a:endParaRPr sz="180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20000"/>
              <a:buFont typeface="Century Gothic"/>
              <a:buNone/>
            </a:pPr>
            <a:endParaRPr sz="180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20000"/>
              <a:buFont typeface="Century Gothic"/>
              <a:buNone/>
            </a:pPr>
            <a:endParaRPr sz="180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20000"/>
              <a:buFont typeface="Century Gothic"/>
              <a:buNone/>
            </a:pPr>
            <a:endParaRPr sz="180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20000"/>
              <a:buFont typeface="Century Gothic"/>
              <a:buNone/>
            </a:pPr>
            <a:endParaRPr sz="180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20000"/>
              <a:buFont typeface="Century Gothic"/>
              <a:buNone/>
            </a:pPr>
            <a:endParaRPr sz="1800" b="1" dirty="0">
              <a:solidFill>
                <a:srgbClr val="1F4E7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20000"/>
              <a:buFont typeface="Century Gothic"/>
              <a:buNone/>
            </a:pPr>
            <a:r>
              <a:rPr lang="en-GB" sz="20000" b="1" dirty="0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endParaRPr dirty="0"/>
          </a:p>
        </p:txBody>
      </p:sp>
      <p:sp>
        <p:nvSpPr>
          <p:cNvPr id="13" name="Google Shape;36;p6">
            <a:extLst>
              <a:ext uri="{FF2B5EF4-FFF2-40B4-BE49-F238E27FC236}">
                <a16:creationId xmlns:a16="http://schemas.microsoft.com/office/drawing/2014/main" id="{31C17645-2E88-4B6D-9AAA-CA47A846BA74}"/>
              </a:ext>
            </a:extLst>
          </p:cNvPr>
          <p:cNvSpPr txBox="1"/>
          <p:nvPr/>
        </p:nvSpPr>
        <p:spPr>
          <a:xfrm>
            <a:off x="4512175" y="4410175"/>
            <a:ext cx="26133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6500"/>
              </a:buClr>
              <a:buSzPts val="12000"/>
              <a:buFont typeface="Century Gothic"/>
              <a:buNone/>
            </a:pPr>
            <a:r>
              <a:rPr lang="en-GB" sz="12000" b="1" i="0" u="none" strike="noStrike" cap="none" dirty="0">
                <a:solidFill>
                  <a:srgbClr val="FA65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12000" b="0" i="0" u="none" strike="noStrike" cap="none" dirty="0">
                <a:solidFill>
                  <a:srgbClr val="1F4E7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ue</a:t>
            </a:r>
            <a:endParaRPr sz="12000" b="1" i="0" u="none" strike="noStrike" cap="none" dirty="0">
              <a:solidFill>
                <a:srgbClr val="FA65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4" name="Google Shape;37;p6" descr="arrow pointing to street in front of house">
            <a:extLst>
              <a:ext uri="{FF2B5EF4-FFF2-40B4-BE49-F238E27FC236}">
                <a16:creationId xmlns:a16="http://schemas.microsoft.com/office/drawing/2014/main" id="{DA8AD219-1549-4375-890B-8D63F2DC5AE0}"/>
              </a:ext>
            </a:extLst>
          </p:cNvPr>
          <p:cNvGrpSpPr/>
          <p:nvPr/>
        </p:nvGrpSpPr>
        <p:grpSpPr>
          <a:xfrm>
            <a:off x="3663055" y="1524644"/>
            <a:ext cx="4311455" cy="2721606"/>
            <a:chOff x="3663055" y="1524644"/>
            <a:chExt cx="4311455" cy="2721606"/>
          </a:xfrm>
        </p:grpSpPr>
        <p:pic>
          <p:nvPicPr>
            <p:cNvPr id="15" name="Google Shape;38;p6" descr="arrow pointing to street in front of house">
              <a:extLst>
                <a:ext uri="{FF2B5EF4-FFF2-40B4-BE49-F238E27FC236}">
                  <a16:creationId xmlns:a16="http://schemas.microsoft.com/office/drawing/2014/main" id="{3E9F86BF-8948-4D7E-B28F-AEFFB0287182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663055" y="1524644"/>
              <a:ext cx="4311455" cy="27216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39;p6">
              <a:extLst>
                <a:ext uri="{FF2B5EF4-FFF2-40B4-BE49-F238E27FC236}">
                  <a16:creationId xmlns:a16="http://schemas.microsoft.com/office/drawing/2014/main" id="{5ABC7B77-2564-488A-BCAA-76B0376589D6}"/>
                </a:ext>
              </a:extLst>
            </p:cNvPr>
            <p:cNvSpPr/>
            <p:nvPr/>
          </p:nvSpPr>
          <p:spPr>
            <a:xfrm rot="2387203">
              <a:off x="6833602" y="2512568"/>
              <a:ext cx="583656" cy="160016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entury Gothic"/>
                <a:buNone/>
              </a:pPr>
              <a:endParaRPr sz="19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2688B1E-B223-48EE-895B-EB401D8F3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62589" y="2882878"/>
            <a:ext cx="406400" cy="4064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51EA0C3-E2F8-4A98-A82A-D99AC06AA35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68110" y="5176725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2;p7">
            <a:extLst>
              <a:ext uri="{FF2B5EF4-FFF2-40B4-BE49-F238E27FC236}">
                <a16:creationId xmlns:a16="http://schemas.microsoft.com/office/drawing/2014/main" id="{6EAC68F4-0B39-47C9-96CD-FBC95DF0EB01}"/>
              </a:ext>
            </a:extLst>
          </p:cNvPr>
          <p:cNvSpPr txBox="1"/>
          <p:nvPr/>
        </p:nvSpPr>
        <p:spPr>
          <a:xfrm>
            <a:off x="4181289" y="4573518"/>
            <a:ext cx="4015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6000"/>
              <a:buFont typeface="Century Gothic"/>
              <a:buNone/>
            </a:pPr>
            <a:r>
              <a:rPr lang="en-GB" sz="60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êt</a:t>
            </a:r>
            <a:r>
              <a:rPr lang="en-GB" sz="6000" b="0" i="0" u="none" strike="noStrike" cap="none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6000" b="0" i="0" u="none" strike="noStrike" cap="none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54;p7">
            <a:extLst>
              <a:ext uri="{FF2B5EF4-FFF2-40B4-BE49-F238E27FC236}">
                <a16:creationId xmlns:a16="http://schemas.microsoft.com/office/drawing/2014/main" id="{1FD3EBA3-01C0-4220-8FA0-B9CD9E854A42}"/>
              </a:ext>
            </a:extLst>
          </p:cNvPr>
          <p:cNvSpPr/>
          <p:nvPr/>
        </p:nvSpPr>
        <p:spPr>
          <a:xfrm>
            <a:off x="8619757" y="3319183"/>
            <a:ext cx="23505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6000"/>
              <a:buFont typeface="Century Gothic"/>
              <a:buNone/>
            </a:pPr>
            <a:r>
              <a:rPr lang="en-GB" sz="60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</a:t>
            </a:r>
            <a:r>
              <a:rPr lang="en-GB" sz="6000" b="0" i="0" u="none" strike="noStrike" cap="none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ler</a:t>
            </a:r>
            <a:endParaRPr sz="6000" b="0" i="0" u="none" strike="noStrike" cap="none">
              <a:solidFill>
                <a:srgbClr val="1150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55;p7" descr="sad face">
            <a:extLst>
              <a:ext uri="{FF2B5EF4-FFF2-40B4-BE49-F238E27FC236}">
                <a16:creationId xmlns:a16="http://schemas.microsoft.com/office/drawing/2014/main" id="{7521F444-9EAD-490A-A8F6-1A80B6C6EACE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812987" y="1234705"/>
            <a:ext cx="1977585" cy="19775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27744131-65B9-430E-805A-2A9396D7E140}"/>
              </a:ext>
            </a:extLst>
          </p:cNvPr>
          <p:cNvSpPr/>
          <p:nvPr/>
        </p:nvSpPr>
        <p:spPr>
          <a:xfrm>
            <a:off x="5240550" y="5533128"/>
            <a:ext cx="1710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3600"/>
              <a:buFont typeface="Century Gothic"/>
              <a:buNone/>
            </a:pPr>
            <a:r>
              <a:rPr lang="en-GB" sz="36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[to be]</a:t>
            </a:r>
            <a:endParaRPr sz="6000" b="0" i="0" u="none" strike="noStrike" cap="none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" name="Google Shape;57;p7" descr="two people talking">
            <a:extLst>
              <a:ext uri="{FF2B5EF4-FFF2-40B4-BE49-F238E27FC236}">
                <a16:creationId xmlns:a16="http://schemas.microsoft.com/office/drawing/2014/main" id="{F2E2071F-D66E-448B-B464-EF73E3952DEB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812987" y="3995807"/>
            <a:ext cx="2222466" cy="18421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7;p7">
            <a:extLst>
              <a:ext uri="{FF2B5EF4-FFF2-40B4-BE49-F238E27FC236}">
                <a16:creationId xmlns:a16="http://schemas.microsoft.com/office/drawing/2014/main" id="{A67B1073-7B8D-4097-B89E-46914741224C}"/>
              </a:ext>
            </a:extLst>
          </p:cNvPr>
          <p:cNvSpPr txBox="1">
            <a:spLocks/>
          </p:cNvSpPr>
          <p:nvPr/>
        </p:nvSpPr>
        <p:spPr>
          <a:xfrm>
            <a:off x="838200" y="19207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 spc="0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115076"/>
              </a:buClr>
              <a:buSzPct val="100000"/>
              <a:buFont typeface="Century Gothic"/>
              <a:buNone/>
            </a:pPr>
            <a:r>
              <a:rPr lang="en-GB" sz="13300" b="1" dirty="0">
                <a:solidFill>
                  <a:srgbClr val="115076"/>
                </a:solidFill>
              </a:rPr>
              <a:t>r</a:t>
            </a:r>
            <a:endParaRPr lang="en-GB" dirty="0"/>
          </a:p>
        </p:txBody>
      </p:sp>
      <p:sp>
        <p:nvSpPr>
          <p:cNvPr id="8" name="Google Shape;49;p7">
            <a:extLst>
              <a:ext uri="{FF2B5EF4-FFF2-40B4-BE49-F238E27FC236}">
                <a16:creationId xmlns:a16="http://schemas.microsoft.com/office/drawing/2014/main" id="{02C08E2B-4AF0-4BFE-99E4-4B4E3005D41E}"/>
              </a:ext>
            </a:extLst>
          </p:cNvPr>
          <p:cNvSpPr txBox="1"/>
          <p:nvPr/>
        </p:nvSpPr>
        <p:spPr>
          <a:xfrm>
            <a:off x="5451624" y="3242012"/>
            <a:ext cx="1383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5D00"/>
              </a:buClr>
              <a:buSzPts val="6000"/>
              <a:buFont typeface="Century Gothic"/>
              <a:buNone/>
            </a:pPr>
            <a:r>
              <a:rPr lang="en-GB" sz="6000" b="0" i="0" u="none" strike="noStrike" cap="none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ue</a:t>
            </a:r>
            <a:endParaRPr sz="6000" b="0" i="0" u="none" strike="noStrike" cap="none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" name="Google Shape;53;p7">
            <a:extLst>
              <a:ext uri="{FF2B5EF4-FFF2-40B4-BE49-F238E27FC236}">
                <a16:creationId xmlns:a16="http://schemas.microsoft.com/office/drawing/2014/main" id="{66FE6DEF-F5B3-44B8-B1C6-D7FDA37DF45E}"/>
              </a:ext>
            </a:extLst>
          </p:cNvPr>
          <p:cNvSpPr txBox="1"/>
          <p:nvPr/>
        </p:nvSpPr>
        <p:spPr>
          <a:xfrm>
            <a:off x="7957829" y="165458"/>
            <a:ext cx="36879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6000"/>
              <a:buFont typeface="Century Gothic"/>
              <a:buNone/>
            </a:pPr>
            <a:r>
              <a:rPr lang="en-GB" sz="60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lang="en-GB" sz="6000" b="0" i="0" u="none" strike="noStrike" cap="none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iste</a:t>
            </a:r>
            <a:endParaRPr sz="6000" b="0" i="0" u="none" strike="noStrike" cap="none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" name="Google Shape;59;p7">
            <a:extLst>
              <a:ext uri="{FF2B5EF4-FFF2-40B4-BE49-F238E27FC236}">
                <a16:creationId xmlns:a16="http://schemas.microsoft.com/office/drawing/2014/main" id="{B3AEEC92-BC27-4824-9160-296908AB266A}"/>
              </a:ext>
            </a:extLst>
          </p:cNvPr>
          <p:cNvSpPr/>
          <p:nvPr/>
        </p:nvSpPr>
        <p:spPr>
          <a:xfrm>
            <a:off x="1058153" y="4165454"/>
            <a:ext cx="2281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3600"/>
              <a:buFont typeface="Century Gothic"/>
              <a:buNone/>
            </a:pPr>
            <a:r>
              <a:rPr lang="en-GB" sz="36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[modern]</a:t>
            </a:r>
            <a:endParaRPr sz="6000" b="0" i="0" u="none" strike="noStrike" cap="none" dirty="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1" name="Google Shape;60;p7" descr="arrow pointing to street in front of house">
            <a:extLst>
              <a:ext uri="{FF2B5EF4-FFF2-40B4-BE49-F238E27FC236}">
                <a16:creationId xmlns:a16="http://schemas.microsoft.com/office/drawing/2014/main" id="{39822E9E-F363-4204-A691-6AA79097C0AD}"/>
              </a:ext>
            </a:extLst>
          </p:cNvPr>
          <p:cNvGrpSpPr/>
          <p:nvPr/>
        </p:nvGrpSpPr>
        <p:grpSpPr>
          <a:xfrm>
            <a:off x="5079398" y="2008879"/>
            <a:ext cx="2128135" cy="1490352"/>
            <a:chOff x="3663055" y="1524644"/>
            <a:chExt cx="4311456" cy="2721606"/>
          </a:xfrm>
        </p:grpSpPr>
        <p:pic>
          <p:nvPicPr>
            <p:cNvPr id="12" name="Google Shape;61;p7">
              <a:extLst>
                <a:ext uri="{FF2B5EF4-FFF2-40B4-BE49-F238E27FC236}">
                  <a16:creationId xmlns:a16="http://schemas.microsoft.com/office/drawing/2014/main" id="{734C2E31-F249-44EA-988B-C04DB00DA139}"/>
                </a:ext>
              </a:extLst>
            </p:cNvPr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3663055" y="1524644"/>
              <a:ext cx="4311456" cy="27216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62;p7">
              <a:extLst>
                <a:ext uri="{FF2B5EF4-FFF2-40B4-BE49-F238E27FC236}">
                  <a16:creationId xmlns:a16="http://schemas.microsoft.com/office/drawing/2014/main" id="{ABB8B9EF-3569-4C18-8F2E-74C429605DBC}"/>
                </a:ext>
              </a:extLst>
            </p:cNvPr>
            <p:cNvSpPr/>
            <p:nvPr/>
          </p:nvSpPr>
          <p:spPr>
            <a:xfrm rot="2387203">
              <a:off x="6833602" y="2512568"/>
              <a:ext cx="583656" cy="160016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wentieth Century"/>
                <a:buNone/>
              </a:pPr>
              <a:endParaRPr sz="19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14" name="Google Shape;48;p7" descr="rectangle">
            <a:extLst>
              <a:ext uri="{FF2B5EF4-FFF2-40B4-BE49-F238E27FC236}">
                <a16:creationId xmlns:a16="http://schemas.microsoft.com/office/drawing/2014/main" id="{388D1D76-CA89-4F06-99F8-F1B7355E7BFB}"/>
              </a:ext>
            </a:extLst>
          </p:cNvPr>
          <p:cNvSpPr/>
          <p:nvPr/>
        </p:nvSpPr>
        <p:spPr>
          <a:xfrm>
            <a:off x="4427970" y="1731063"/>
            <a:ext cx="3216900" cy="25692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Twentieth Century"/>
              <a:buNone/>
            </a:pPr>
            <a:endParaRPr sz="19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Google Shape;50;p7">
            <a:extLst>
              <a:ext uri="{FF2B5EF4-FFF2-40B4-BE49-F238E27FC236}">
                <a16:creationId xmlns:a16="http://schemas.microsoft.com/office/drawing/2014/main" id="{8B8B21AC-FF45-4A02-AEF5-6DE2C9FEF456}"/>
              </a:ext>
            </a:extLst>
          </p:cNvPr>
          <p:cNvSpPr/>
          <p:nvPr/>
        </p:nvSpPr>
        <p:spPr>
          <a:xfrm>
            <a:off x="1091066" y="251708"/>
            <a:ext cx="18888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6000"/>
              <a:buFont typeface="Century Gothic"/>
              <a:buNone/>
            </a:pPr>
            <a:r>
              <a:rPr lang="en-GB" sz="60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r>
              <a:rPr lang="en-GB" sz="6000" b="0" i="0" u="none" strike="noStrike" cap="none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è</a:t>
            </a:r>
            <a:r>
              <a:rPr lang="en-GB" sz="6000" b="0" i="0" u="none" strike="noStrike" cap="none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6000" b="0" i="0" u="none" strike="noStrike" cap="none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51;p7">
            <a:extLst>
              <a:ext uri="{FF2B5EF4-FFF2-40B4-BE49-F238E27FC236}">
                <a16:creationId xmlns:a16="http://schemas.microsoft.com/office/drawing/2014/main" id="{8E425B7C-41BD-4CD4-9002-097D7B956167}"/>
              </a:ext>
            </a:extLst>
          </p:cNvPr>
          <p:cNvSpPr txBox="1"/>
          <p:nvPr/>
        </p:nvSpPr>
        <p:spPr>
          <a:xfrm>
            <a:off x="166952" y="3319183"/>
            <a:ext cx="4102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6000"/>
              <a:buFont typeface="Century Gothic"/>
              <a:buNone/>
            </a:pPr>
            <a:r>
              <a:rPr lang="en-GB" sz="6000" b="0" i="0" u="none" strike="noStrike" cap="none" dirty="0" err="1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</a:t>
            </a:r>
            <a:r>
              <a:rPr lang="en-GB" sz="6000" b="0" i="0" u="none" strike="noStrike" cap="none" dirty="0" err="1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 dirty="0" err="1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</a:t>
            </a:r>
            <a:endParaRPr sz="6000" b="0" i="0" u="none" strike="noStrike" cap="none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58;p7">
            <a:extLst>
              <a:ext uri="{FF2B5EF4-FFF2-40B4-BE49-F238E27FC236}">
                <a16:creationId xmlns:a16="http://schemas.microsoft.com/office/drawing/2014/main" id="{E2F73B5E-1D11-4BAD-842A-9982F892F808}"/>
              </a:ext>
            </a:extLst>
          </p:cNvPr>
          <p:cNvSpPr/>
          <p:nvPr/>
        </p:nvSpPr>
        <p:spPr>
          <a:xfrm>
            <a:off x="963627" y="1125840"/>
            <a:ext cx="2143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3600"/>
              <a:buFont typeface="Century Gothic"/>
              <a:buNone/>
            </a:pPr>
            <a:r>
              <a:rPr lang="en-GB" sz="36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[brother]</a:t>
            </a:r>
            <a:endParaRPr sz="6000" b="0" i="0" u="none" strike="noStrike" cap="none" dirty="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6C2D9D8-04BF-468C-BAE2-251D2AB217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265647" y="566082"/>
            <a:ext cx="406400" cy="406400"/>
          </a:xfrm>
          <a:prstGeom prst="rect">
            <a:avLst/>
          </a:prstGeom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F47C55D-85E9-427D-8302-1FAD10E2FE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794490" y="3766727"/>
            <a:ext cx="406400" cy="406400"/>
          </a:xfrm>
          <a:prstGeom prst="rect">
            <a:avLst/>
          </a:prstGeom>
        </p:spPr>
      </p:pic>
      <p:pic>
        <p:nvPicPr>
          <p:cNvPr id="2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74E259-384D-4DB9-8516-63F0367EB86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289592" y="651728"/>
            <a:ext cx="406400" cy="406400"/>
          </a:xfrm>
          <a:prstGeom prst="rect">
            <a:avLst/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29E6A38-512C-46C6-B300-41A88DD23AB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420396" y="4274104"/>
            <a:ext cx="406400" cy="406400"/>
          </a:xfrm>
          <a:prstGeom prst="rect">
            <a:avLst/>
          </a:prstGeom>
        </p:spPr>
      </p:pic>
      <p:pic>
        <p:nvPicPr>
          <p:cNvPr id="2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7461F24-A238-4D46-AD8F-C587D10D262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192474" y="5152726"/>
            <a:ext cx="406400" cy="406400"/>
          </a:xfrm>
          <a:prstGeom prst="rect">
            <a:avLst/>
          </a:prstGeom>
        </p:spPr>
      </p:pic>
      <p:pic>
        <p:nvPicPr>
          <p:cNvPr id="2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CFF6F41-DDFD-4C74-A7AB-4C949E1176B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1228683" y="3962254"/>
            <a:ext cx="406400" cy="406400"/>
          </a:xfrm>
          <a:prstGeom prst="rect">
            <a:avLst/>
          </a:prstGeom>
        </p:spPr>
      </p:pic>
      <p:pic>
        <p:nvPicPr>
          <p:cNvPr id="2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B6719F2-5FC1-49FB-B4C0-3AAD296B0BD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1035453" y="37897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2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8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3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42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65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2;p7">
            <a:extLst>
              <a:ext uri="{FF2B5EF4-FFF2-40B4-BE49-F238E27FC236}">
                <a16:creationId xmlns:a16="http://schemas.microsoft.com/office/drawing/2014/main" id="{6EAC68F4-0B39-47C9-96CD-FBC95DF0EB01}"/>
              </a:ext>
            </a:extLst>
          </p:cNvPr>
          <p:cNvSpPr txBox="1"/>
          <p:nvPr/>
        </p:nvSpPr>
        <p:spPr>
          <a:xfrm>
            <a:off x="4181289" y="4573518"/>
            <a:ext cx="4015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6000"/>
              <a:buFont typeface="Century Gothic"/>
              <a:buNone/>
            </a:pPr>
            <a:r>
              <a:rPr lang="en-GB" sz="60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êt</a:t>
            </a:r>
            <a:r>
              <a:rPr lang="en-GB" sz="6000" b="0" i="0" u="none" strike="noStrike" cap="none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6000" b="0" i="0" u="none" strike="noStrike" cap="none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54;p7">
            <a:extLst>
              <a:ext uri="{FF2B5EF4-FFF2-40B4-BE49-F238E27FC236}">
                <a16:creationId xmlns:a16="http://schemas.microsoft.com/office/drawing/2014/main" id="{1FD3EBA3-01C0-4220-8FA0-B9CD9E854A42}"/>
              </a:ext>
            </a:extLst>
          </p:cNvPr>
          <p:cNvSpPr/>
          <p:nvPr/>
        </p:nvSpPr>
        <p:spPr>
          <a:xfrm>
            <a:off x="8619757" y="3319183"/>
            <a:ext cx="23505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6000"/>
              <a:buFont typeface="Century Gothic"/>
              <a:buNone/>
            </a:pPr>
            <a:r>
              <a:rPr lang="en-GB" sz="60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</a:t>
            </a:r>
            <a:r>
              <a:rPr lang="en-GB" sz="6000" b="0" i="0" u="none" strike="noStrike" cap="none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ler</a:t>
            </a:r>
            <a:endParaRPr sz="6000" b="0" i="0" u="none" strike="noStrike" cap="none">
              <a:solidFill>
                <a:srgbClr val="1150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7;p7">
            <a:extLst>
              <a:ext uri="{FF2B5EF4-FFF2-40B4-BE49-F238E27FC236}">
                <a16:creationId xmlns:a16="http://schemas.microsoft.com/office/drawing/2014/main" id="{A67B1073-7B8D-4097-B89E-46914741224C}"/>
              </a:ext>
            </a:extLst>
          </p:cNvPr>
          <p:cNvSpPr txBox="1">
            <a:spLocks/>
          </p:cNvSpPr>
          <p:nvPr/>
        </p:nvSpPr>
        <p:spPr>
          <a:xfrm>
            <a:off x="838200" y="19207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Twentieth Century"/>
              <a:buNone/>
              <a:defRPr sz="4400" b="0" i="0" u="none" strike="noStrike" cap="none" spc="0">
                <a:solidFill>
                  <a:srgbClr val="1F3864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115076"/>
              </a:buClr>
              <a:buSzPct val="100000"/>
              <a:buFont typeface="Century Gothic"/>
              <a:buNone/>
            </a:pPr>
            <a:r>
              <a:rPr lang="en-GB" sz="13300" b="1" dirty="0">
                <a:solidFill>
                  <a:srgbClr val="115076"/>
                </a:solidFill>
              </a:rPr>
              <a:t>r</a:t>
            </a:r>
            <a:endParaRPr lang="en-GB" dirty="0"/>
          </a:p>
        </p:txBody>
      </p:sp>
      <p:sp>
        <p:nvSpPr>
          <p:cNvPr id="8" name="Google Shape;49;p7">
            <a:extLst>
              <a:ext uri="{FF2B5EF4-FFF2-40B4-BE49-F238E27FC236}">
                <a16:creationId xmlns:a16="http://schemas.microsoft.com/office/drawing/2014/main" id="{02C08E2B-4AF0-4BFE-99E4-4B4E3005D41E}"/>
              </a:ext>
            </a:extLst>
          </p:cNvPr>
          <p:cNvSpPr txBox="1"/>
          <p:nvPr/>
        </p:nvSpPr>
        <p:spPr>
          <a:xfrm>
            <a:off x="5451624" y="3242012"/>
            <a:ext cx="1383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5D00"/>
              </a:buClr>
              <a:buSzPts val="6000"/>
              <a:buFont typeface="Century Gothic"/>
              <a:buNone/>
            </a:pPr>
            <a:r>
              <a:rPr lang="en-GB" sz="6000" b="0" i="0" u="none" strike="noStrike" cap="none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ue</a:t>
            </a:r>
            <a:endParaRPr sz="6000" b="0" i="0" u="none" strike="noStrike" cap="none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" name="Google Shape;53;p7">
            <a:extLst>
              <a:ext uri="{FF2B5EF4-FFF2-40B4-BE49-F238E27FC236}">
                <a16:creationId xmlns:a16="http://schemas.microsoft.com/office/drawing/2014/main" id="{66FE6DEF-F5B3-44B8-B1C6-D7FDA37DF45E}"/>
              </a:ext>
            </a:extLst>
          </p:cNvPr>
          <p:cNvSpPr txBox="1"/>
          <p:nvPr/>
        </p:nvSpPr>
        <p:spPr>
          <a:xfrm>
            <a:off x="7957829" y="165458"/>
            <a:ext cx="36879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6000"/>
              <a:buFont typeface="Century Gothic"/>
              <a:buNone/>
            </a:pPr>
            <a:r>
              <a:rPr lang="en-GB" sz="60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lang="en-GB" sz="6000" b="0" i="0" u="none" strike="noStrike" cap="none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iste</a:t>
            </a:r>
            <a:endParaRPr sz="6000" b="0" i="0" u="none" strike="noStrike" cap="none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" name="Google Shape;59;p7">
            <a:extLst>
              <a:ext uri="{FF2B5EF4-FFF2-40B4-BE49-F238E27FC236}">
                <a16:creationId xmlns:a16="http://schemas.microsoft.com/office/drawing/2014/main" id="{B3AEEC92-BC27-4824-9160-296908AB266A}"/>
              </a:ext>
            </a:extLst>
          </p:cNvPr>
          <p:cNvSpPr/>
          <p:nvPr/>
        </p:nvSpPr>
        <p:spPr>
          <a:xfrm>
            <a:off x="1058153" y="4165454"/>
            <a:ext cx="2281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3600"/>
              <a:buFont typeface="Century Gothic"/>
              <a:buNone/>
            </a:pPr>
            <a:r>
              <a:rPr lang="en-GB" sz="36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[modern]</a:t>
            </a:r>
            <a:endParaRPr sz="6000" b="0" i="0" u="none" strike="noStrike" cap="none" dirty="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1" name="Google Shape;60;p7" descr="arrow pointing to street in front of house">
            <a:extLst>
              <a:ext uri="{FF2B5EF4-FFF2-40B4-BE49-F238E27FC236}">
                <a16:creationId xmlns:a16="http://schemas.microsoft.com/office/drawing/2014/main" id="{39822E9E-F363-4204-A691-6AA79097C0AD}"/>
              </a:ext>
            </a:extLst>
          </p:cNvPr>
          <p:cNvGrpSpPr/>
          <p:nvPr/>
        </p:nvGrpSpPr>
        <p:grpSpPr>
          <a:xfrm>
            <a:off x="5079398" y="2008879"/>
            <a:ext cx="2128135" cy="1490352"/>
            <a:chOff x="3663055" y="1524644"/>
            <a:chExt cx="4311456" cy="2721606"/>
          </a:xfrm>
        </p:grpSpPr>
        <p:pic>
          <p:nvPicPr>
            <p:cNvPr id="12" name="Google Shape;61;p7">
              <a:extLst>
                <a:ext uri="{FF2B5EF4-FFF2-40B4-BE49-F238E27FC236}">
                  <a16:creationId xmlns:a16="http://schemas.microsoft.com/office/drawing/2014/main" id="{734C2E31-F249-44EA-988B-C04DB00DA139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663055" y="1524644"/>
              <a:ext cx="4311456" cy="27216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62;p7">
              <a:extLst>
                <a:ext uri="{FF2B5EF4-FFF2-40B4-BE49-F238E27FC236}">
                  <a16:creationId xmlns:a16="http://schemas.microsoft.com/office/drawing/2014/main" id="{ABB8B9EF-3569-4C18-8F2E-74C429605DBC}"/>
                </a:ext>
              </a:extLst>
            </p:cNvPr>
            <p:cNvSpPr/>
            <p:nvPr/>
          </p:nvSpPr>
          <p:spPr>
            <a:xfrm rot="2387203">
              <a:off x="6833602" y="2512568"/>
              <a:ext cx="583656" cy="160016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wentieth Century"/>
                <a:buNone/>
              </a:pPr>
              <a:endParaRPr sz="19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14" name="Google Shape;48;p7" descr="rectangle">
            <a:extLst>
              <a:ext uri="{FF2B5EF4-FFF2-40B4-BE49-F238E27FC236}">
                <a16:creationId xmlns:a16="http://schemas.microsoft.com/office/drawing/2014/main" id="{388D1D76-CA89-4F06-99F8-F1B7355E7BFB}"/>
              </a:ext>
            </a:extLst>
          </p:cNvPr>
          <p:cNvSpPr/>
          <p:nvPr/>
        </p:nvSpPr>
        <p:spPr>
          <a:xfrm>
            <a:off x="4427970" y="1731063"/>
            <a:ext cx="3216900" cy="25692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Twentieth Century"/>
              <a:buNone/>
            </a:pPr>
            <a:endParaRPr sz="19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Google Shape;50;p7">
            <a:extLst>
              <a:ext uri="{FF2B5EF4-FFF2-40B4-BE49-F238E27FC236}">
                <a16:creationId xmlns:a16="http://schemas.microsoft.com/office/drawing/2014/main" id="{8B8B21AC-FF45-4A02-AEF5-6DE2C9FEF456}"/>
              </a:ext>
            </a:extLst>
          </p:cNvPr>
          <p:cNvSpPr/>
          <p:nvPr/>
        </p:nvSpPr>
        <p:spPr>
          <a:xfrm>
            <a:off x="1091066" y="251708"/>
            <a:ext cx="18888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6000"/>
              <a:buFont typeface="Century Gothic"/>
              <a:buNone/>
            </a:pPr>
            <a:r>
              <a:rPr lang="en-GB" sz="60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r>
              <a:rPr lang="en-GB" sz="6000" b="0" i="0" u="none" strike="noStrike" cap="none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è</a:t>
            </a:r>
            <a:r>
              <a:rPr lang="en-GB" sz="6000" b="0" i="0" u="none" strike="noStrike" cap="none" dirty="0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endParaRPr sz="6000" b="0" i="0" u="none" strike="noStrike" cap="none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51;p7">
            <a:extLst>
              <a:ext uri="{FF2B5EF4-FFF2-40B4-BE49-F238E27FC236}">
                <a16:creationId xmlns:a16="http://schemas.microsoft.com/office/drawing/2014/main" id="{8E425B7C-41BD-4CD4-9002-097D7B956167}"/>
              </a:ext>
            </a:extLst>
          </p:cNvPr>
          <p:cNvSpPr txBox="1"/>
          <p:nvPr/>
        </p:nvSpPr>
        <p:spPr>
          <a:xfrm>
            <a:off x="166952" y="3319183"/>
            <a:ext cx="4102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6000"/>
              <a:buFont typeface="Century Gothic"/>
              <a:buNone/>
            </a:pPr>
            <a:r>
              <a:rPr lang="en-GB" sz="6000" b="0" i="0" u="none" strike="noStrike" cap="none" dirty="0" err="1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</a:t>
            </a:r>
            <a:r>
              <a:rPr lang="en-GB" sz="6000" b="0" i="0" u="none" strike="noStrike" cap="none" dirty="0" err="1">
                <a:solidFill>
                  <a:srgbClr val="E65D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-GB" sz="6000" b="0" i="0" u="none" strike="noStrike" cap="none" dirty="0" err="1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</a:t>
            </a:r>
            <a:endParaRPr sz="6000" b="0" i="0" u="none" strike="noStrike" cap="none" dirty="0">
              <a:solidFill>
                <a:srgbClr val="E65D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58;p7">
            <a:extLst>
              <a:ext uri="{FF2B5EF4-FFF2-40B4-BE49-F238E27FC236}">
                <a16:creationId xmlns:a16="http://schemas.microsoft.com/office/drawing/2014/main" id="{E2F73B5E-1D11-4BAD-842A-9982F892F808}"/>
              </a:ext>
            </a:extLst>
          </p:cNvPr>
          <p:cNvSpPr/>
          <p:nvPr/>
        </p:nvSpPr>
        <p:spPr>
          <a:xfrm>
            <a:off x="963627" y="1125840"/>
            <a:ext cx="2143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3600"/>
              <a:buFont typeface="Century Gothic"/>
              <a:buNone/>
            </a:pPr>
            <a:r>
              <a:rPr lang="en-GB" sz="3600" b="0" i="0" u="none" strike="noStrike" cap="none" dirty="0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[brother]</a:t>
            </a:r>
            <a:endParaRPr sz="6000" b="0" i="0" u="none" strike="noStrike" cap="none" dirty="0">
              <a:solidFill>
                <a:srgbClr val="11507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6C2D9D8-04BF-468C-BAE2-251D2AB217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265647" y="566082"/>
            <a:ext cx="406400" cy="406400"/>
          </a:xfrm>
          <a:prstGeom prst="rect">
            <a:avLst/>
          </a:prstGeom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F47C55D-85E9-427D-8302-1FAD10E2FE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794490" y="3766727"/>
            <a:ext cx="406400" cy="406400"/>
          </a:xfrm>
          <a:prstGeom prst="rect">
            <a:avLst/>
          </a:prstGeom>
        </p:spPr>
      </p:pic>
      <p:pic>
        <p:nvPicPr>
          <p:cNvPr id="2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74E259-384D-4DB9-8516-63F0367EB86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289592" y="651728"/>
            <a:ext cx="406400" cy="406400"/>
          </a:xfrm>
          <a:prstGeom prst="rect">
            <a:avLst/>
          </a:prstGeom>
        </p:spPr>
      </p:pic>
      <p:pic>
        <p:nvPicPr>
          <p:cNvPr id="2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29E6A38-512C-46C6-B300-41A88DD23AB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420396" y="4274104"/>
            <a:ext cx="406400" cy="406400"/>
          </a:xfrm>
          <a:prstGeom prst="rect">
            <a:avLst/>
          </a:prstGeom>
        </p:spPr>
      </p:pic>
      <p:pic>
        <p:nvPicPr>
          <p:cNvPr id="2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7461F24-A238-4D46-AD8F-C587D10D262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192474" y="5152726"/>
            <a:ext cx="406400" cy="406400"/>
          </a:xfrm>
          <a:prstGeom prst="rect">
            <a:avLst/>
          </a:prstGeom>
        </p:spPr>
      </p:pic>
      <p:pic>
        <p:nvPicPr>
          <p:cNvPr id="2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CFF6F41-DDFD-4C74-A7AB-4C949E1176B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228683" y="3962254"/>
            <a:ext cx="406400" cy="406400"/>
          </a:xfrm>
          <a:prstGeom prst="rect">
            <a:avLst/>
          </a:prstGeom>
        </p:spPr>
      </p:pic>
      <p:pic>
        <p:nvPicPr>
          <p:cNvPr id="2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B6719F2-5FC1-49FB-B4C0-3AAD296B0BD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035453" y="37897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1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8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3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42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65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5;p9">
            <a:extLst>
              <a:ext uri="{FF2B5EF4-FFF2-40B4-BE49-F238E27FC236}">
                <a16:creationId xmlns:a16="http://schemas.microsoft.com/office/drawing/2014/main" id="{61D09226-B1E2-45B3-9341-AB2E5A13996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753" r="794" b="2471"/>
          <a:stretch/>
        </p:blipFill>
        <p:spPr>
          <a:xfrm>
            <a:off x="152400" y="1687650"/>
            <a:ext cx="9001826" cy="44901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6;p9">
            <a:extLst>
              <a:ext uri="{FF2B5EF4-FFF2-40B4-BE49-F238E27FC236}">
                <a16:creationId xmlns:a16="http://schemas.microsoft.com/office/drawing/2014/main" id="{501FA669-8546-46A5-BB2A-7A3FC0BC52C8}"/>
              </a:ext>
            </a:extLst>
          </p:cNvPr>
          <p:cNvSpPr txBox="1"/>
          <p:nvPr/>
        </p:nvSpPr>
        <p:spPr>
          <a:xfrm>
            <a:off x="10228200" y="909800"/>
            <a:ext cx="1636500" cy="18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0">
                <a:solidFill>
                  <a:srgbClr val="9900FF"/>
                </a:solidFill>
              </a:rPr>
              <a:t>r</a:t>
            </a:r>
            <a:endParaRPr sz="25000">
              <a:solidFill>
                <a:srgbClr val="9900FF"/>
              </a:solidFill>
            </a:endParaRPr>
          </a:p>
        </p:txBody>
      </p:sp>
      <p:pic>
        <p:nvPicPr>
          <p:cNvPr id="4" name="'r' - le lion adore rugir">
            <a:hlinkClick r:id="" action="ppaction://media"/>
            <a:extLst>
              <a:ext uri="{FF2B5EF4-FFF2-40B4-BE49-F238E27FC236}">
                <a16:creationId xmlns:a16="http://schemas.microsoft.com/office/drawing/2014/main" id="{60694125-9DC5-4CC9-8B86-14C7D2CC1C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29798" y="105795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3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81375" y="1328650"/>
            <a:ext cx="487680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0"/>
          <p:cNvSpPr txBox="1"/>
          <p:nvPr/>
        </p:nvSpPr>
        <p:spPr>
          <a:xfrm>
            <a:off x="327300" y="2267650"/>
            <a:ext cx="5748300" cy="39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800">
                <a:solidFill>
                  <a:schemeClr val="dk1"/>
                </a:solidFill>
              </a:rPr>
              <a:t>As-tu un animal?</a:t>
            </a:r>
            <a:endParaRPr sz="5800">
              <a:solidFill>
                <a:schemeClr val="dk1"/>
              </a:solidFill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C279C1-1412-4210-BB26-4F9D25E70A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85879" y="376705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2950" y="1265225"/>
            <a:ext cx="5473100" cy="547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1"/>
          <p:cNvSpPr txBox="1"/>
          <p:nvPr/>
        </p:nvSpPr>
        <p:spPr>
          <a:xfrm>
            <a:off x="6546050" y="2874150"/>
            <a:ext cx="52779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>
                <a:solidFill>
                  <a:schemeClr val="dk1"/>
                </a:solidFill>
              </a:rPr>
              <a:t>J’ai </a:t>
            </a:r>
            <a:r>
              <a:rPr lang="en-GB" sz="7200">
                <a:solidFill>
                  <a:srgbClr val="0000FF"/>
                </a:solidFill>
              </a:rPr>
              <a:t>un</a:t>
            </a:r>
            <a:r>
              <a:rPr lang="en-GB" sz="7200">
                <a:solidFill>
                  <a:schemeClr val="dk1"/>
                </a:solidFill>
              </a:rPr>
              <a:t> chien</a:t>
            </a:r>
            <a:endParaRPr sz="7200">
              <a:solidFill>
                <a:schemeClr val="dk1"/>
              </a:solidFill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15EE626-C5FC-4ABB-9019-8AF17784D7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48351" y="43623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"/>
          <p:cNvSpPr txBox="1"/>
          <p:nvPr/>
        </p:nvSpPr>
        <p:spPr>
          <a:xfrm>
            <a:off x="6546050" y="2874150"/>
            <a:ext cx="52779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>
                <a:solidFill>
                  <a:schemeClr val="dk1"/>
                </a:solidFill>
              </a:rPr>
              <a:t>J’ai </a:t>
            </a:r>
            <a:r>
              <a:rPr lang="en-GB" sz="7200">
                <a:solidFill>
                  <a:srgbClr val="0000FF"/>
                </a:solidFill>
              </a:rPr>
              <a:t>un</a:t>
            </a:r>
            <a:r>
              <a:rPr lang="en-GB" sz="7200">
                <a:solidFill>
                  <a:schemeClr val="dk1"/>
                </a:solidFill>
              </a:rPr>
              <a:t> chat</a:t>
            </a:r>
            <a:endParaRPr sz="7200">
              <a:solidFill>
                <a:schemeClr val="dk1"/>
              </a:solidFill>
            </a:endParaRPr>
          </a:p>
        </p:txBody>
      </p:sp>
      <p:pic>
        <p:nvPicPr>
          <p:cNvPr id="115" name="Google Shape;115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350" y="1318425"/>
            <a:ext cx="487680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31CEDC5-67B0-440E-8F4F-61811E420D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"/>
          <p:cNvSpPr txBox="1"/>
          <p:nvPr/>
        </p:nvSpPr>
        <p:spPr>
          <a:xfrm>
            <a:off x="6730150" y="2096800"/>
            <a:ext cx="52779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>
                <a:solidFill>
                  <a:schemeClr val="dk1"/>
                </a:solidFill>
              </a:rPr>
              <a:t>J’ai </a:t>
            </a:r>
            <a:r>
              <a:rPr lang="en-GB" sz="7200">
                <a:solidFill>
                  <a:srgbClr val="0000FF"/>
                </a:solidFill>
              </a:rPr>
              <a:t>un</a:t>
            </a:r>
            <a:r>
              <a:rPr lang="en-GB" sz="7200">
                <a:solidFill>
                  <a:schemeClr val="dk1"/>
                </a:solidFill>
              </a:rPr>
              <a:t> cheval</a:t>
            </a:r>
            <a:endParaRPr sz="7200">
              <a:solidFill>
                <a:schemeClr val="dk1"/>
              </a:solidFill>
            </a:endParaRPr>
          </a:p>
        </p:txBody>
      </p:sp>
      <p:pic>
        <p:nvPicPr>
          <p:cNvPr id="121" name="Google Shape;12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3600" y="1349100"/>
            <a:ext cx="487680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B615925-C58A-426D-BAD5-67FBBDF352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18167" y="3022600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4"/>
          <p:cNvSpPr txBox="1"/>
          <p:nvPr/>
        </p:nvSpPr>
        <p:spPr>
          <a:xfrm>
            <a:off x="6730150" y="2096800"/>
            <a:ext cx="52779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>
                <a:solidFill>
                  <a:schemeClr val="dk1"/>
                </a:solidFill>
              </a:rPr>
              <a:t>J’ai </a:t>
            </a:r>
            <a:r>
              <a:rPr lang="en-GB" sz="7200">
                <a:solidFill>
                  <a:srgbClr val="0000FF"/>
                </a:solidFill>
              </a:rPr>
              <a:t>un</a:t>
            </a:r>
            <a:r>
              <a:rPr lang="en-GB" sz="7200">
                <a:solidFill>
                  <a:schemeClr val="dk1"/>
                </a:solidFill>
              </a:rPr>
              <a:t> poisson</a:t>
            </a:r>
            <a:endParaRPr sz="7200">
              <a:solidFill>
                <a:schemeClr val="dk1"/>
              </a:solidFill>
            </a:endParaRPr>
          </a:p>
        </p:txBody>
      </p:sp>
      <p:pic>
        <p:nvPicPr>
          <p:cNvPr id="127" name="Google Shape;12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850" y="1287725"/>
            <a:ext cx="487680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2411F5B-63C2-4412-A9BD-E53176B11D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38022" y="3061128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6300" y="1582300"/>
            <a:ext cx="2365775" cy="236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61775" y="1541899"/>
            <a:ext cx="2446600" cy="24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87075" y="1441163"/>
            <a:ext cx="2506900" cy="25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490725" y="1579250"/>
            <a:ext cx="2230749" cy="223074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/>
        </p:nvSpPr>
        <p:spPr>
          <a:xfrm>
            <a:off x="430475" y="3881700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</a:t>
            </a:r>
            <a:r>
              <a:rPr lang="en-GB" sz="3600">
                <a:solidFill>
                  <a:schemeClr val="dk1"/>
                </a:solidFill>
              </a:rPr>
              <a:t> chien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3437175" y="3881700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</a:t>
            </a:r>
            <a:r>
              <a:rPr lang="en-GB" sz="3600">
                <a:solidFill>
                  <a:schemeClr val="dk1"/>
                </a:solidFill>
              </a:rPr>
              <a:t> chat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38" name="Google Shape;138;p15"/>
          <p:cNvSpPr txBox="1"/>
          <p:nvPr/>
        </p:nvSpPr>
        <p:spPr>
          <a:xfrm>
            <a:off x="6730075" y="3988475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</a:t>
            </a:r>
            <a:r>
              <a:rPr lang="en-GB" sz="3600">
                <a:solidFill>
                  <a:srgbClr val="0000FF"/>
                </a:solidFill>
              </a:rPr>
              <a:t> un</a:t>
            </a:r>
            <a:r>
              <a:rPr lang="en-GB" sz="3600">
                <a:solidFill>
                  <a:schemeClr val="dk1"/>
                </a:solidFill>
              </a:rPr>
              <a:t> cheval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39" name="Google Shape;139;p15"/>
          <p:cNvSpPr txBox="1"/>
          <p:nvPr/>
        </p:nvSpPr>
        <p:spPr>
          <a:xfrm>
            <a:off x="9778075" y="3988475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</a:t>
            </a:r>
            <a:r>
              <a:rPr lang="en-GB" sz="3600">
                <a:solidFill>
                  <a:schemeClr val="dk1"/>
                </a:solidFill>
              </a:rPr>
              <a:t> poisson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4F6166-86C7-4B70-B4A9-02C9173675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742202" y="5814602"/>
            <a:ext cx="406400" cy="406400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0E8F786-B0D2-4C58-B069-8347C1E4AEA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670230" y="5814602"/>
            <a:ext cx="406400" cy="406400"/>
          </a:xfrm>
          <a:prstGeom prst="rect">
            <a:avLst/>
          </a:prstGeom>
        </p:spPr>
      </p:pic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CB340A2-CCA2-4F30-9BB4-5FAEA268E54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81875" y="5814602"/>
            <a:ext cx="406400" cy="406400"/>
          </a:xfrm>
          <a:prstGeom prst="rect">
            <a:avLst/>
          </a:prstGeom>
        </p:spPr>
      </p:pic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CF332C1-7CA3-451D-836D-D117F632C8B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478375" y="581460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9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300" y="1582300"/>
            <a:ext cx="2365775" cy="236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1775" y="1541899"/>
            <a:ext cx="2446600" cy="24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7075" y="1441163"/>
            <a:ext cx="2506900" cy="25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725" y="1579250"/>
            <a:ext cx="2230749" cy="2230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 txBox="1"/>
          <p:nvPr/>
        </p:nvSpPr>
        <p:spPr>
          <a:xfrm>
            <a:off x="430475" y="3881700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 </a:t>
            </a:r>
            <a:r>
              <a:rPr lang="en-GB" sz="3600">
                <a:solidFill>
                  <a:schemeClr val="dk1"/>
                </a:solidFill>
              </a:rPr>
              <a:t>chien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49" name="Google Shape;149;p16"/>
          <p:cNvSpPr txBox="1"/>
          <p:nvPr/>
        </p:nvSpPr>
        <p:spPr>
          <a:xfrm>
            <a:off x="3478475" y="3881700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</a:t>
            </a:r>
            <a:r>
              <a:rPr lang="en-GB" sz="3600">
                <a:solidFill>
                  <a:schemeClr val="dk1"/>
                </a:solidFill>
              </a:rPr>
              <a:t> chat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6730075" y="3988475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</a:t>
            </a:r>
            <a:r>
              <a:rPr lang="en-GB" sz="3600">
                <a:solidFill>
                  <a:schemeClr val="dk1"/>
                </a:solidFill>
              </a:rPr>
              <a:t> cheval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9778075" y="3988475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</a:t>
            </a:r>
            <a:r>
              <a:rPr lang="en-GB" sz="3600">
                <a:solidFill>
                  <a:schemeClr val="dk1"/>
                </a:solidFill>
              </a:rPr>
              <a:t> poisson</a:t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300" y="1582300"/>
            <a:ext cx="2365775" cy="236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1775" y="1541899"/>
            <a:ext cx="2446600" cy="24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7075" y="1441163"/>
            <a:ext cx="2506900" cy="25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90725" y="1579250"/>
            <a:ext cx="2230749" cy="223074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/>
        </p:nvSpPr>
        <p:spPr>
          <a:xfrm>
            <a:off x="430475" y="3881700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</a:t>
            </a:r>
            <a:r>
              <a:rPr lang="en-GB" sz="3600">
                <a:solidFill>
                  <a:schemeClr val="dk1"/>
                </a:solidFill>
              </a:rPr>
              <a:t> chien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3478475" y="3881700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</a:t>
            </a:r>
            <a:r>
              <a:rPr lang="en-GB" sz="3600">
                <a:solidFill>
                  <a:schemeClr val="dk1"/>
                </a:solidFill>
              </a:rPr>
              <a:t> chat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6730075" y="3988475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</a:t>
            </a:r>
            <a:r>
              <a:rPr lang="en-GB" sz="3600">
                <a:solidFill>
                  <a:schemeClr val="dk1"/>
                </a:solidFill>
              </a:rPr>
              <a:t> cheval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9778075" y="3988475"/>
            <a:ext cx="2095800" cy="29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</a:rPr>
              <a:t>J’ai </a:t>
            </a:r>
            <a:r>
              <a:rPr lang="en-GB" sz="3600">
                <a:solidFill>
                  <a:srgbClr val="0000FF"/>
                </a:solidFill>
              </a:rPr>
              <a:t>un </a:t>
            </a:r>
            <a:r>
              <a:rPr lang="en-GB" sz="3600">
                <a:solidFill>
                  <a:schemeClr val="dk1"/>
                </a:solidFill>
              </a:rPr>
              <a:t>poisson</a:t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CL_IOE Blue_Slide_Theme">
  <a:themeElements>
    <a:clrScheme name="ncle">
      <a:dk1>
        <a:srgbClr val="002248"/>
      </a:dk1>
      <a:lt1>
        <a:srgbClr val="FFFFFF"/>
      </a:lt1>
      <a:dk2>
        <a:srgbClr val="000000"/>
      </a:dk2>
      <a:lt2>
        <a:srgbClr val="002248"/>
      </a:lt2>
      <a:accent1>
        <a:srgbClr val="AC154A"/>
      </a:accent1>
      <a:accent2>
        <a:srgbClr val="F6BE00"/>
      </a:accent2>
      <a:accent3>
        <a:srgbClr val="52C152"/>
      </a:accent3>
      <a:accent4>
        <a:srgbClr val="34C6C6"/>
      </a:accent4>
      <a:accent5>
        <a:srgbClr val="500778"/>
      </a:accent5>
      <a:accent6>
        <a:srgbClr val="AC154A"/>
      </a:accent6>
      <a:hlink>
        <a:srgbClr val="0097A9"/>
      </a:hlink>
      <a:folHlink>
        <a:srgbClr val="0097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CELP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Office PowerPoint</Application>
  <PresentationFormat>Widescreen</PresentationFormat>
  <Paragraphs>61</Paragraphs>
  <Slides>12</Slides>
  <Notes>12</Notes>
  <HiddenSlides>0</HiddenSlides>
  <MMClips>26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Twentieth Century</vt:lpstr>
      <vt:lpstr>Century Gothic</vt:lpstr>
      <vt:lpstr>Calibri</vt:lpstr>
      <vt:lpstr>Arial</vt:lpstr>
      <vt:lpstr>UCL_IOE Blue_Slide_Theme</vt:lpstr>
      <vt:lpstr>NCELP Theme</vt:lpstr>
      <vt:lpstr>      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r</dc:title>
  <cp:lastModifiedBy>Mrs S West</cp:lastModifiedBy>
  <cp:revision>1</cp:revision>
  <dcterms:modified xsi:type="dcterms:W3CDTF">2026-09-21T10:32:38Z</dcterms:modified>
</cp:coreProperties>
</file>