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  <p:sldMasterId id="2147483674" r:id="rId2"/>
    <p:sldMasterId id="2147483675" r:id="rId3"/>
  </p:sldMasterIdLst>
  <p:notesMasterIdLst>
    <p:notesMasterId r:id="rId19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C844331-D86C-4F6C-9F86-B6A964C9F878}">
  <a:tblStyle styleId="{0C844331-D86C-4F6C-9F86-B6A964C9F87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2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4.fntdata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f6e612c329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3f6e612c329_0_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b="1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" b="1" dirty="0"/>
              <a:t>Aim: </a:t>
            </a:r>
            <a:r>
              <a:rPr lang="en" b="0" dirty="0"/>
              <a:t>To introduce the key vocabulary ‘wo’ (where).</a:t>
            </a:r>
            <a:endParaRPr b="1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b="1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" b="1" dirty="0"/>
              <a:t>Procedure:</a:t>
            </a:r>
            <a:br>
              <a:rPr lang="en" b="0" dirty="0"/>
            </a:br>
            <a:r>
              <a:rPr lang="en" b="0" dirty="0"/>
              <a:t>1. Present and say the word.</a:t>
            </a:r>
            <a:br>
              <a:rPr lang="en" b="0" dirty="0"/>
            </a:br>
            <a:r>
              <a:rPr lang="en" b="0" dirty="0"/>
              <a:t>2. Bring up the question mark, and then straightaway the image and the English translation.</a:t>
            </a:r>
            <a:br>
              <a:rPr lang="en" b="0" dirty="0"/>
            </a:br>
            <a:r>
              <a:rPr lang="en" b="0" dirty="0"/>
              <a:t>3. Do the gesture for ‘where’ (if desired) and say the word several times.  Students say it with the teacher.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br>
              <a:rPr lang="en" dirty="0"/>
            </a:br>
            <a:r>
              <a:rPr lang="en" b="1" dirty="0"/>
              <a:t>Word frequency (1 is the most frequent word in German): </a:t>
            </a:r>
            <a:br>
              <a:rPr lang="en" dirty="0"/>
            </a:br>
            <a:r>
              <a:rPr lang="en" b="1" dirty="0"/>
              <a:t>wo</a:t>
            </a:r>
            <a:r>
              <a:rPr lang="en" dirty="0"/>
              <a:t> [94]</a:t>
            </a:r>
            <a:br>
              <a:rPr lang="en" dirty="0"/>
            </a:br>
            <a:r>
              <a:rPr lang="en" i="1" dirty="0"/>
              <a:t>Source:  Jones, R.L. &amp; Tschirner, E. (2011). A frequency dictionary of German: core vocabulary for learners. Routledge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134" name="Google Shape;134;g3f6e612c329_0_6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409b4c05ebb_0_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409b4c05ebb_0_2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b="1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" b="1" dirty="0"/>
              <a:t>Aim: </a:t>
            </a:r>
            <a:r>
              <a:rPr lang="en" b="0" dirty="0"/>
              <a:t>To introduce the key vocabulary ‘wo’ (where).</a:t>
            </a:r>
            <a:endParaRPr b="1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b="1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" b="1" dirty="0"/>
              <a:t>Procedure:</a:t>
            </a:r>
            <a:br>
              <a:rPr lang="en" b="0" dirty="0"/>
            </a:br>
            <a:r>
              <a:rPr lang="en" b="0" dirty="0"/>
              <a:t>1. Present and say the word.</a:t>
            </a:r>
            <a:br>
              <a:rPr lang="en" b="0" dirty="0"/>
            </a:br>
            <a:r>
              <a:rPr lang="en" b="0" dirty="0"/>
              <a:t>2. Bring up the question mark, and then straightaway the image and the English translation.</a:t>
            </a:r>
            <a:br>
              <a:rPr lang="en" b="0" dirty="0"/>
            </a:br>
            <a:r>
              <a:rPr lang="en" b="0" dirty="0"/>
              <a:t>3. Do the gesture for ‘where’ (if desired) and say the word several times.  Students say it with the teacher.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br>
              <a:rPr lang="en" dirty="0"/>
            </a:br>
            <a:r>
              <a:rPr lang="en" b="1" dirty="0"/>
              <a:t>Word frequency (1 is the most frequent word in German): </a:t>
            </a:r>
            <a:br>
              <a:rPr lang="en" dirty="0"/>
            </a:br>
            <a:r>
              <a:rPr lang="en" b="1" dirty="0"/>
              <a:t>wo</a:t>
            </a:r>
            <a:r>
              <a:rPr lang="en" dirty="0"/>
              <a:t> [94]</a:t>
            </a:r>
            <a:br>
              <a:rPr lang="en" dirty="0"/>
            </a:br>
            <a:r>
              <a:rPr lang="en" i="1" dirty="0"/>
              <a:t>Source:  Jones, R.L. &amp; Tschirner, E. (2011). A frequency dictionary of German: core vocabulary for learners. Routledge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142" name="Google Shape;142;g409b4c05ebb_0_26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409b4c05ebb_0_2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g409b4c05ebb_0_2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" b="1"/>
              <a:t>Aim: </a:t>
            </a:r>
            <a:r>
              <a:rPr lang="en" b="0"/>
              <a:t>To introduce the key vocabulary ‘wo’ (where).</a:t>
            </a:r>
            <a:endParaRPr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" b="1"/>
              <a:t>Procedure:</a:t>
            </a:r>
            <a:br>
              <a:rPr lang="en" b="0"/>
            </a:br>
            <a:r>
              <a:rPr lang="en" b="0"/>
              <a:t>1. Present and say the word.</a:t>
            </a:r>
            <a:br>
              <a:rPr lang="en" b="0"/>
            </a:br>
            <a:r>
              <a:rPr lang="en" b="0"/>
              <a:t>2. Bring up the question mark, and then straightaway the image and the English translation.</a:t>
            </a:r>
            <a:br>
              <a:rPr lang="en" b="0"/>
            </a:br>
            <a:r>
              <a:rPr lang="en" b="0"/>
              <a:t>3. Do the gesture for ‘where’ (if desired) and say the word several times.  Students say it with the teacher.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br>
              <a:rPr lang="en"/>
            </a:br>
            <a:r>
              <a:rPr lang="en" b="1"/>
              <a:t>Word frequency (1 is the most frequent word in German): </a:t>
            </a:r>
            <a:br>
              <a:rPr lang="en"/>
            </a:br>
            <a:r>
              <a:rPr lang="en" b="1"/>
              <a:t>wo</a:t>
            </a:r>
            <a:r>
              <a:rPr lang="en"/>
              <a:t> [94]</a:t>
            </a:r>
            <a:br>
              <a:rPr lang="en"/>
            </a:br>
            <a:r>
              <a:rPr lang="en" i="1"/>
              <a:t>Source:  Jones, R.L. &amp; Tschirner, E. (2011). A frequency dictionary of German: core vocabulary for learners. Routledge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53" name="Google Shape;153;g409b4c05ebb_0_28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f67e614c43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f67e614c43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8b8e0b588d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8b8e0b588d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8b8e0b588d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8b8e0b588d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8b8e0b588d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8b8e0b588d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8b8e0b588d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8b8e0b588d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Four corners / repetition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8b8e0b588d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8b8e0b588d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Frere Jacques - guten Morgen, guten Morgen - guten Tag, guten Tag - guten Abend, guten Abend - gute Nacht, gute Nacht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8b8e0b58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8b8e0b588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Introduce the goodbyes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409b4c05ebb_0_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409b4c05ebb_0_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Heads or Tails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8b8e0b588d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8b8e0b588d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Have a hello and goodbye conversation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f67e614c43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f67e614c43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f67e614c43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f67e614c43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f67e614c43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f67e614c43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dt" idx="10"/>
          </p:nvPr>
        </p:nvSpPr>
        <p:spPr>
          <a:xfrm>
            <a:off x="271658" y="4860000"/>
            <a:ext cx="2057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ftr" idx="11"/>
          </p:nvPr>
        </p:nvSpPr>
        <p:spPr>
          <a:xfrm>
            <a:off x="3240000" y="4860000"/>
            <a:ext cx="48600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ldNum" idx="12"/>
          </p:nvPr>
        </p:nvSpPr>
        <p:spPr>
          <a:xfrm>
            <a:off x="8342333" y="4860000"/>
            <a:ext cx="5769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r">
  <p:cSld name="Leer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body" idx="1"/>
          </p:nvPr>
        </p:nvSpPr>
        <p:spPr>
          <a:xfrm>
            <a:off x="4787899" y="4706022"/>
            <a:ext cx="3997500" cy="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500"/>
              <a:buNone/>
              <a:defRPr sz="600" b="0" cap="none">
                <a:solidFill>
                  <a:schemeClr val="lt2"/>
                </a:solidFill>
              </a:defRPr>
            </a:lvl1pPr>
            <a:lvl2pPr marL="914400" lvl="1" indent="-317500" algn="l">
              <a:lnSpc>
                <a:spcPct val="5554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29845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3pPr>
            <a:lvl4pPr marL="1828800" lvl="3" indent="-22860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marL="2286000" lvl="4" indent="-29845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dt" idx="10"/>
          </p:nvPr>
        </p:nvSpPr>
        <p:spPr>
          <a:xfrm>
            <a:off x="271658" y="4860000"/>
            <a:ext cx="2057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ftr" idx="11"/>
          </p:nvPr>
        </p:nvSpPr>
        <p:spPr>
          <a:xfrm>
            <a:off x="3240000" y="4860000"/>
            <a:ext cx="48600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sldNum" idx="12"/>
          </p:nvPr>
        </p:nvSpPr>
        <p:spPr>
          <a:xfrm>
            <a:off x="8342333" y="4860000"/>
            <a:ext cx="5769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12pt">
  <p:cSld name="Text 12p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dt" idx="10"/>
          </p:nvPr>
        </p:nvSpPr>
        <p:spPr>
          <a:xfrm>
            <a:off x="271658" y="4860000"/>
            <a:ext cx="2057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8342333" y="4860000"/>
            <a:ext cx="5769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4787899" y="4706022"/>
            <a:ext cx="3997500" cy="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500"/>
              <a:buNone/>
              <a:defRPr sz="600" b="0" cap="none">
                <a:solidFill>
                  <a:schemeClr val="lt2"/>
                </a:solidFill>
              </a:defRPr>
            </a:lvl1pPr>
            <a:lvl2pPr marL="914400" lvl="1" indent="-317500" algn="l">
              <a:lnSpc>
                <a:spcPct val="5554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29845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3pPr>
            <a:lvl4pPr marL="1828800" lvl="3" indent="-22860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marL="2286000" lvl="4" indent="-29845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titleOnly">
  <p:cSld name="TITLE_ONL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628650" y="33230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4500"/>
              <a:buFont typeface="Century Gothic"/>
              <a:buNone/>
              <a:defRPr sz="4500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1800"/>
              <a:buNone/>
              <a:defRPr sz="1800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 type="obj">
  <p:cSld name="OBJEC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 txBox="1">
            <a:spLocks noGrp="1"/>
          </p:cNvSpPr>
          <p:nvPr>
            <p:ph type="title"/>
          </p:nvPr>
        </p:nvSpPr>
        <p:spPr>
          <a:xfrm>
            <a:off x="628650" y="33230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 txBox="1">
            <a:spLocks noGrp="1"/>
          </p:cNvSpPr>
          <p:nvPr>
            <p:ph type="title"/>
          </p:nvPr>
        </p:nvSpPr>
        <p:spPr>
          <a:xfrm>
            <a:off x="623888" y="1282305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4500"/>
              <a:buFont typeface="Century Gothic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body" idx="1"/>
          </p:nvPr>
        </p:nvSpPr>
        <p:spPr>
          <a:xfrm>
            <a:off x="623888" y="3442099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1800"/>
              <a:buNone/>
              <a:defRPr sz="1800">
                <a:solidFill>
                  <a:srgbClr val="1F3864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 type="twoObj">
  <p:cSld name="TWO_OBJECT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title"/>
          </p:nvPr>
        </p:nvSpPr>
        <p:spPr>
          <a:xfrm>
            <a:off x="628650" y="33230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22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mparison" type="twoTxTwoObj">
  <p:cSld name="TWO_OBJECTS_WITH_TEX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3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23"/>
          <p:cNvSpPr txBox="1">
            <a:spLocks noGrp="1"/>
          </p:cNvSpPr>
          <p:nvPr>
            <p:ph type="body" idx="3"/>
          </p:nvPr>
        </p:nvSpPr>
        <p:spPr>
          <a:xfrm>
            <a:off x="4629151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body" idx="4"/>
          </p:nvPr>
        </p:nvSpPr>
        <p:spPr>
          <a:xfrm>
            <a:off x="4629151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4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03" name="Google Shape;103;p24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04" name="Google Shape;104;p24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400"/>
              <a:buFont typeface="Century Gothic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8" name="Google Shape;108;p2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9" name="Google Shape;109;p25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10" name="Google Shape;110;p25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11" name="Google Shape;111;p25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6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400"/>
              <a:buFont typeface="Century Gothic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6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6" name="Google Shape;116;p26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17" name="Google Shape;117;p26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18" name="Google Shape;118;p26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Vertical Text" type="vertTx">
  <p:cSld name="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7"/>
          <p:cNvSpPr txBox="1">
            <a:spLocks noGrp="1"/>
          </p:cNvSpPr>
          <p:nvPr>
            <p:ph type="title"/>
          </p:nvPr>
        </p:nvSpPr>
        <p:spPr>
          <a:xfrm>
            <a:off x="628650" y="33230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7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7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23" name="Google Shape;123;p27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24" name="Google Shape;124;p27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8"/>
          <p:cNvSpPr txBox="1">
            <a:spLocks noGrp="1"/>
          </p:cNvSpPr>
          <p:nvPr>
            <p:ph type="title"/>
          </p:nvPr>
        </p:nvSpPr>
        <p:spPr>
          <a:xfrm rot="5400000">
            <a:off x="5350051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8"/>
          <p:cNvSpPr txBox="1">
            <a:spLocks noGrp="1"/>
          </p:cNvSpPr>
          <p:nvPr>
            <p:ph type="body" idx="1"/>
          </p:nvPr>
        </p:nvSpPr>
        <p:spPr>
          <a:xfrm rot="5400000">
            <a:off x="1349476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28"/>
          <p:cNvSpPr txBox="1">
            <a:spLocks noGrp="1"/>
          </p:cNvSpPr>
          <p:nvPr>
            <p:ph type="dt" idx="10"/>
          </p:nvPr>
        </p:nvSpPr>
        <p:spPr>
          <a:xfrm>
            <a:off x="6286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29" name="Google Shape;129;p28"/>
          <p:cNvSpPr txBox="1">
            <a:spLocks noGrp="1"/>
          </p:cNvSpPr>
          <p:nvPr>
            <p:ph type="ftr" idx="11"/>
          </p:nvPr>
        </p:nvSpPr>
        <p:spPr>
          <a:xfrm>
            <a:off x="3028950" y="4767264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30" name="Google Shape;130;p28"/>
          <p:cNvSpPr txBox="1">
            <a:spLocks noGrp="1"/>
          </p:cNvSpPr>
          <p:nvPr>
            <p:ph type="sldNum" idx="12"/>
          </p:nvPr>
        </p:nvSpPr>
        <p:spPr>
          <a:xfrm>
            <a:off x="6457950" y="476726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l">
              <a:spcBef>
                <a:spcPts val="0"/>
              </a:spcBef>
              <a:buNone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6" Type="http://schemas.openxmlformats.org/officeDocument/2006/relationships/hyperlink" Target="https://creativecommons.org/licenses/by-nc-sa/4.0/" TargetMode="Externa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498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3" descr="Headline"/>
          <p:cNvSpPr txBox="1">
            <a:spLocks noGrp="1"/>
          </p:cNvSpPr>
          <p:nvPr>
            <p:ph type="title"/>
          </p:nvPr>
        </p:nvSpPr>
        <p:spPr>
          <a:xfrm>
            <a:off x="270000" y="674999"/>
            <a:ext cx="8100600" cy="10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 descr="Main text"/>
          <p:cNvSpPr txBox="1">
            <a:spLocks noGrp="1"/>
          </p:cNvSpPr>
          <p:nvPr>
            <p:ph type="body" idx="1"/>
          </p:nvPr>
        </p:nvSpPr>
        <p:spPr>
          <a:xfrm>
            <a:off x="270000" y="1782000"/>
            <a:ext cx="8100600" cy="28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683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3" descr="Date"/>
          <p:cNvSpPr txBox="1">
            <a:spLocks noGrp="1"/>
          </p:cNvSpPr>
          <p:nvPr>
            <p:ph type="dt" idx="10"/>
          </p:nvPr>
        </p:nvSpPr>
        <p:spPr>
          <a:xfrm>
            <a:off x="271658" y="4860000"/>
            <a:ext cx="2057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3" descr="Footer title"/>
          <p:cNvSpPr txBox="1">
            <a:spLocks noGrp="1"/>
          </p:cNvSpPr>
          <p:nvPr>
            <p:ph type="ftr" idx="11"/>
          </p:nvPr>
        </p:nvSpPr>
        <p:spPr>
          <a:xfrm>
            <a:off x="3240000" y="4860000"/>
            <a:ext cx="48600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13" descr="Page number"/>
          <p:cNvSpPr txBox="1">
            <a:spLocks noGrp="1"/>
          </p:cNvSpPr>
          <p:nvPr>
            <p:ph type="sldNum" idx="12"/>
          </p:nvPr>
        </p:nvSpPr>
        <p:spPr>
          <a:xfrm>
            <a:off x="8342333" y="4860000"/>
            <a:ext cx="5769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-23773"/>
            <a:ext cx="9144002" cy="816634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>
            <a:spLocks noGrp="1"/>
          </p:cNvSpPr>
          <p:nvPr>
            <p:ph type="title"/>
          </p:nvPr>
        </p:nvSpPr>
        <p:spPr>
          <a:xfrm>
            <a:off x="628650" y="332305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300"/>
              <a:buFont typeface="Century Gothic"/>
              <a:buNone/>
              <a:defRPr sz="3300" b="0" i="0" u="none" strike="noStrike" cap="none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1F3864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pic>
        <p:nvPicPr>
          <p:cNvPr id="76" name="Google Shape;76;p17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863840" y="-46094"/>
            <a:ext cx="1220892" cy="422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7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" y="0"/>
            <a:ext cx="3581401" cy="313372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7"/>
          <p:cNvSpPr/>
          <p:nvPr/>
        </p:nvSpPr>
        <p:spPr>
          <a:xfrm>
            <a:off x="6816437" y="4929182"/>
            <a:ext cx="63258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Material</a:t>
            </a:r>
            <a:r>
              <a:rPr lang="en" sz="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8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licensed as </a:t>
            </a:r>
            <a:r>
              <a:rPr lang="en" sz="800" b="1" u="sng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 4.0</a:t>
            </a:r>
            <a:br>
              <a:rPr lang="en" sz="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9" name="Google Shape;79;p17"/>
          <p:cNvSpPr/>
          <p:nvPr/>
        </p:nvSpPr>
        <p:spPr>
          <a:xfrm>
            <a:off x="1" y="4929181"/>
            <a:ext cx="6325800" cy="1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Rachel Hawkes / Images by Steve Clarke</a:t>
            </a:r>
            <a:endParaRPr sz="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6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4a"/><Relationship Id="rId13" Type="http://schemas.openxmlformats.org/officeDocument/2006/relationships/image" Target="../media/image5.jpg"/><Relationship Id="rId3" Type="http://schemas.microsoft.com/office/2007/relationships/media" Target="../media/media4.m4a"/><Relationship Id="rId7" Type="http://schemas.microsoft.com/office/2007/relationships/media" Target="../media/media6.m4a"/><Relationship Id="rId12" Type="http://schemas.openxmlformats.org/officeDocument/2006/relationships/notesSlide" Target="../notesSlides/notesSlide3.xml"/><Relationship Id="rId17" Type="http://schemas.openxmlformats.org/officeDocument/2006/relationships/image" Target="../media/image6.png"/><Relationship Id="rId2" Type="http://schemas.openxmlformats.org/officeDocument/2006/relationships/audio" Target="../media/media3.m4a"/><Relationship Id="rId16" Type="http://schemas.openxmlformats.org/officeDocument/2006/relationships/image" Target="../media/image10.jpg"/><Relationship Id="rId1" Type="http://schemas.microsoft.com/office/2007/relationships/media" Target="../media/media3.m4a"/><Relationship Id="rId6" Type="http://schemas.openxmlformats.org/officeDocument/2006/relationships/audio" Target="../media/media5.m4a"/><Relationship Id="rId11" Type="http://schemas.openxmlformats.org/officeDocument/2006/relationships/slideLayout" Target="../slideLayouts/slideLayout15.xml"/><Relationship Id="rId5" Type="http://schemas.microsoft.com/office/2007/relationships/media" Target="../media/media5.m4a"/><Relationship Id="rId15" Type="http://schemas.openxmlformats.org/officeDocument/2006/relationships/image" Target="../media/image9.jpg"/><Relationship Id="rId10" Type="http://schemas.openxmlformats.org/officeDocument/2006/relationships/audio" Target="../media/media7.m4a"/><Relationship Id="rId4" Type="http://schemas.openxmlformats.org/officeDocument/2006/relationships/audio" Target="../media/media4.m4a"/><Relationship Id="rId9" Type="http://schemas.microsoft.com/office/2007/relationships/media" Target="../media/media7.m4a"/><Relationship Id="rId1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6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6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2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6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6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5.m4a"/><Relationship Id="rId13" Type="http://schemas.openxmlformats.org/officeDocument/2006/relationships/image" Target="../media/image13.png"/><Relationship Id="rId3" Type="http://schemas.microsoft.com/office/2007/relationships/media" Target="../media/media13.m4a"/><Relationship Id="rId7" Type="http://schemas.microsoft.com/office/2007/relationships/media" Target="../media/media15.m4a"/><Relationship Id="rId12" Type="http://schemas.openxmlformats.org/officeDocument/2006/relationships/image" Target="../media/image14.png"/><Relationship Id="rId2" Type="http://schemas.openxmlformats.org/officeDocument/2006/relationships/audio" Target="../media/media12.m4a"/><Relationship Id="rId16" Type="http://schemas.openxmlformats.org/officeDocument/2006/relationships/image" Target="../media/image6.png"/><Relationship Id="rId1" Type="http://schemas.microsoft.com/office/2007/relationships/media" Target="../media/media12.m4a"/><Relationship Id="rId6" Type="http://schemas.openxmlformats.org/officeDocument/2006/relationships/audio" Target="../media/media14.m4a"/><Relationship Id="rId11" Type="http://schemas.openxmlformats.org/officeDocument/2006/relationships/image" Target="../media/image15.png"/><Relationship Id="rId5" Type="http://schemas.microsoft.com/office/2007/relationships/media" Target="../media/media14.m4a"/><Relationship Id="rId15" Type="http://schemas.openxmlformats.org/officeDocument/2006/relationships/image" Target="../media/image12.png"/><Relationship Id="rId10" Type="http://schemas.openxmlformats.org/officeDocument/2006/relationships/notesSlide" Target="../notesSlides/notesSlide8.xml"/><Relationship Id="rId4" Type="http://schemas.openxmlformats.org/officeDocument/2006/relationships/audio" Target="../media/media13.m4a"/><Relationship Id="rId9" Type="http://schemas.openxmlformats.org/officeDocument/2006/relationships/slideLayout" Target="../slideLayouts/slideLayout13.xml"/><Relationship Id="rId1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3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14.png"/><Relationship Id="rId5" Type="http://schemas.openxmlformats.org/officeDocument/2006/relationships/image" Target="../media/image15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18.m4a"/><Relationship Id="rId7" Type="http://schemas.openxmlformats.org/officeDocument/2006/relationships/image" Target="../media/image16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3.xml"/><Relationship Id="rId4" Type="http://schemas.openxmlformats.org/officeDocument/2006/relationships/audio" Target="../media/media18.m4a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9"/>
          <p:cNvSpPr txBox="1">
            <a:spLocks noGrp="1"/>
          </p:cNvSpPr>
          <p:nvPr>
            <p:ph type="title"/>
          </p:nvPr>
        </p:nvSpPr>
        <p:spPr>
          <a:xfrm>
            <a:off x="2352150" y="332300"/>
            <a:ext cx="6163200" cy="29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900"/>
              <a:buFont typeface="Century Gothic"/>
              <a:buNone/>
            </a:pPr>
            <a:r>
              <a:rPr lang="en" sz="14900" b="1">
                <a:solidFill>
                  <a:srgbClr val="FFC000"/>
                </a:solidFill>
              </a:rPr>
              <a:t>W</a:t>
            </a:r>
            <a:r>
              <a:rPr lang="en" sz="14900" b="1"/>
              <a:t>elt</a:t>
            </a:r>
            <a:endParaRPr/>
          </a:p>
        </p:txBody>
      </p:sp>
      <p:sp>
        <p:nvSpPr>
          <p:cNvPr id="137" name="Google Shape;137;p29"/>
          <p:cNvSpPr txBox="1">
            <a:spLocks noGrp="1"/>
          </p:cNvSpPr>
          <p:nvPr>
            <p:ph type="title"/>
          </p:nvPr>
        </p:nvSpPr>
        <p:spPr>
          <a:xfrm>
            <a:off x="192675" y="332300"/>
            <a:ext cx="2005500" cy="11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 typeface="Century Gothic"/>
              <a:buNone/>
            </a:pPr>
            <a:r>
              <a:rPr lang="en" sz="20000" b="1">
                <a:solidFill>
                  <a:srgbClr val="FFCC00"/>
                </a:solidFill>
              </a:rPr>
              <a:t>w</a:t>
            </a:r>
            <a:br>
              <a:rPr lang="en" sz="7200" b="1"/>
            </a:br>
            <a:endParaRPr/>
          </a:p>
        </p:txBody>
      </p:sp>
      <p:pic>
        <p:nvPicPr>
          <p:cNvPr id="138" name="Google Shape;138;p29" descr="Globe Showing Africa (Provided by Getty Images)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00400" y="2571750"/>
            <a:ext cx="2047350" cy="204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7507C44-C2F1-461F-2671-2CFA36980B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92093" y="44631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68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0"/>
          <p:cNvSpPr txBox="1">
            <a:spLocks noGrp="1"/>
          </p:cNvSpPr>
          <p:nvPr>
            <p:ph type="title"/>
          </p:nvPr>
        </p:nvSpPr>
        <p:spPr>
          <a:xfrm>
            <a:off x="628650" y="332305"/>
            <a:ext cx="7886700" cy="29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900"/>
              <a:buFont typeface="Century Gothic"/>
              <a:buNone/>
            </a:pPr>
            <a:r>
              <a:rPr lang="en" sz="14900" b="1"/>
              <a:t>wo?</a:t>
            </a:r>
            <a:endParaRPr/>
          </a:p>
        </p:txBody>
      </p:sp>
      <p:sp>
        <p:nvSpPr>
          <p:cNvPr id="145" name="Google Shape;145;p30"/>
          <p:cNvSpPr/>
          <p:nvPr/>
        </p:nvSpPr>
        <p:spPr>
          <a:xfrm>
            <a:off x="1603381" y="2357934"/>
            <a:ext cx="540000" cy="54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34286" y="40714"/>
                </a:moveTo>
                <a:cubicBezTo>
                  <a:pt x="34286" y="26513"/>
                  <a:pt x="45798" y="15000"/>
                  <a:pt x="60000" y="15000"/>
                </a:cubicBezTo>
                <a:cubicBezTo>
                  <a:pt x="74202" y="15000"/>
                  <a:pt x="85714" y="26513"/>
                  <a:pt x="85714" y="40714"/>
                </a:cubicBezTo>
                <a:cubicBezTo>
                  <a:pt x="85714" y="51365"/>
                  <a:pt x="79958" y="60000"/>
                  <a:pt x="72857" y="60000"/>
                </a:cubicBezTo>
                <a:cubicBezTo>
                  <a:pt x="69307" y="60000"/>
                  <a:pt x="66429" y="64317"/>
                  <a:pt x="66429" y="69643"/>
                </a:cubicBezTo>
                <a:lnTo>
                  <a:pt x="66429" y="82500"/>
                </a:lnTo>
                <a:lnTo>
                  <a:pt x="53571" y="82500"/>
                </a:lnTo>
                <a:lnTo>
                  <a:pt x="53571" y="69643"/>
                </a:lnTo>
                <a:cubicBezTo>
                  <a:pt x="53571" y="58992"/>
                  <a:pt x="59328" y="50357"/>
                  <a:pt x="66429" y="50357"/>
                </a:cubicBezTo>
                <a:cubicBezTo>
                  <a:pt x="69979" y="50357"/>
                  <a:pt x="72857" y="46040"/>
                  <a:pt x="72857" y="40714"/>
                </a:cubicBezTo>
                <a:cubicBezTo>
                  <a:pt x="72857" y="33613"/>
                  <a:pt x="67101" y="27857"/>
                  <a:pt x="60000" y="27857"/>
                </a:cubicBezTo>
                <a:cubicBezTo>
                  <a:pt x="52899" y="27857"/>
                  <a:pt x="47143" y="33613"/>
                  <a:pt x="47143" y="40714"/>
                </a:cubicBezTo>
                <a:close/>
                <a:moveTo>
                  <a:pt x="60000" y="85714"/>
                </a:moveTo>
                <a:cubicBezTo>
                  <a:pt x="65326" y="85714"/>
                  <a:pt x="69643" y="90032"/>
                  <a:pt x="69643" y="95357"/>
                </a:cubicBezTo>
                <a:cubicBezTo>
                  <a:pt x="69643" y="100683"/>
                  <a:pt x="65326" y="105000"/>
                  <a:pt x="60000" y="105000"/>
                </a:cubicBezTo>
                <a:cubicBezTo>
                  <a:pt x="54674" y="105000"/>
                  <a:pt x="50357" y="100683"/>
                  <a:pt x="50357" y="95357"/>
                </a:cubicBezTo>
                <a:cubicBezTo>
                  <a:pt x="50357" y="90032"/>
                  <a:pt x="54674" y="85714"/>
                  <a:pt x="60000" y="85714"/>
                </a:cubicBezTo>
                <a:close/>
              </a:path>
              <a:path w="120000" h="120000" fill="darken" extrusionOk="0">
                <a:moveTo>
                  <a:pt x="34286" y="40714"/>
                </a:moveTo>
                <a:cubicBezTo>
                  <a:pt x="34286" y="26513"/>
                  <a:pt x="45798" y="15000"/>
                  <a:pt x="60000" y="15000"/>
                </a:cubicBezTo>
                <a:cubicBezTo>
                  <a:pt x="74202" y="15000"/>
                  <a:pt x="85714" y="26513"/>
                  <a:pt x="85714" y="40714"/>
                </a:cubicBezTo>
                <a:cubicBezTo>
                  <a:pt x="85714" y="51365"/>
                  <a:pt x="79958" y="60000"/>
                  <a:pt x="72857" y="60000"/>
                </a:cubicBezTo>
                <a:cubicBezTo>
                  <a:pt x="69307" y="60000"/>
                  <a:pt x="66429" y="64317"/>
                  <a:pt x="66429" y="69643"/>
                </a:cubicBezTo>
                <a:lnTo>
                  <a:pt x="66429" y="82500"/>
                </a:lnTo>
                <a:lnTo>
                  <a:pt x="53571" y="82500"/>
                </a:lnTo>
                <a:lnTo>
                  <a:pt x="53571" y="69643"/>
                </a:lnTo>
                <a:cubicBezTo>
                  <a:pt x="53571" y="58992"/>
                  <a:pt x="59328" y="50357"/>
                  <a:pt x="66429" y="50357"/>
                </a:cubicBezTo>
                <a:cubicBezTo>
                  <a:pt x="69979" y="50357"/>
                  <a:pt x="72857" y="46040"/>
                  <a:pt x="72857" y="40714"/>
                </a:cubicBezTo>
                <a:cubicBezTo>
                  <a:pt x="72857" y="33613"/>
                  <a:pt x="67101" y="27857"/>
                  <a:pt x="60000" y="27857"/>
                </a:cubicBezTo>
                <a:cubicBezTo>
                  <a:pt x="52899" y="27857"/>
                  <a:pt x="47143" y="33613"/>
                  <a:pt x="47143" y="40714"/>
                </a:cubicBezTo>
                <a:close/>
                <a:moveTo>
                  <a:pt x="60000" y="85714"/>
                </a:moveTo>
                <a:cubicBezTo>
                  <a:pt x="65326" y="85714"/>
                  <a:pt x="69643" y="90032"/>
                  <a:pt x="69643" y="95357"/>
                </a:cubicBezTo>
                <a:cubicBezTo>
                  <a:pt x="69643" y="100683"/>
                  <a:pt x="65326" y="105000"/>
                  <a:pt x="60000" y="105000"/>
                </a:cubicBezTo>
                <a:cubicBezTo>
                  <a:pt x="54674" y="105000"/>
                  <a:pt x="50357" y="100683"/>
                  <a:pt x="50357" y="95357"/>
                </a:cubicBezTo>
                <a:cubicBezTo>
                  <a:pt x="50357" y="90032"/>
                  <a:pt x="54674" y="85714"/>
                  <a:pt x="60000" y="85714"/>
                </a:cubicBezTo>
                <a:close/>
              </a:path>
              <a:path w="120000" h="120000" fill="none" extrusionOk="0">
                <a:moveTo>
                  <a:pt x="34286" y="40714"/>
                </a:moveTo>
                <a:cubicBezTo>
                  <a:pt x="34286" y="26513"/>
                  <a:pt x="45798" y="15000"/>
                  <a:pt x="60000" y="15000"/>
                </a:cubicBezTo>
                <a:cubicBezTo>
                  <a:pt x="74202" y="15000"/>
                  <a:pt x="85714" y="26513"/>
                  <a:pt x="85714" y="40714"/>
                </a:cubicBezTo>
                <a:cubicBezTo>
                  <a:pt x="85714" y="51365"/>
                  <a:pt x="79958" y="60000"/>
                  <a:pt x="72857" y="60000"/>
                </a:cubicBezTo>
                <a:cubicBezTo>
                  <a:pt x="69307" y="60000"/>
                  <a:pt x="66429" y="64317"/>
                  <a:pt x="66429" y="69643"/>
                </a:cubicBezTo>
                <a:lnTo>
                  <a:pt x="66429" y="82500"/>
                </a:lnTo>
                <a:lnTo>
                  <a:pt x="53571" y="82500"/>
                </a:lnTo>
                <a:lnTo>
                  <a:pt x="53571" y="69643"/>
                </a:lnTo>
                <a:cubicBezTo>
                  <a:pt x="53571" y="58992"/>
                  <a:pt x="59328" y="50357"/>
                  <a:pt x="66429" y="50357"/>
                </a:cubicBezTo>
                <a:cubicBezTo>
                  <a:pt x="69979" y="50357"/>
                  <a:pt x="72857" y="46040"/>
                  <a:pt x="72857" y="40714"/>
                </a:cubicBezTo>
                <a:cubicBezTo>
                  <a:pt x="72857" y="33613"/>
                  <a:pt x="67101" y="27857"/>
                  <a:pt x="60000" y="27857"/>
                </a:cubicBezTo>
                <a:cubicBezTo>
                  <a:pt x="52899" y="27857"/>
                  <a:pt x="47143" y="33613"/>
                  <a:pt x="47143" y="40714"/>
                </a:cubicBezTo>
                <a:close/>
                <a:moveTo>
                  <a:pt x="60000" y="85714"/>
                </a:moveTo>
                <a:cubicBezTo>
                  <a:pt x="65326" y="85714"/>
                  <a:pt x="69643" y="90032"/>
                  <a:pt x="69643" y="95357"/>
                </a:cubicBezTo>
                <a:cubicBezTo>
                  <a:pt x="69643" y="100683"/>
                  <a:pt x="65326" y="105000"/>
                  <a:pt x="60000" y="105000"/>
                </a:cubicBezTo>
                <a:cubicBezTo>
                  <a:pt x="54674" y="105000"/>
                  <a:pt x="50357" y="100683"/>
                  <a:pt x="50357" y="95357"/>
                </a:cubicBezTo>
                <a:cubicBezTo>
                  <a:pt x="50357" y="90032"/>
                  <a:pt x="54674" y="85714"/>
                  <a:pt x="60000" y="85714"/>
                </a:cubicBezTo>
                <a:close/>
              </a:path>
              <a:path w="120000" h="120000" fill="none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C000"/>
          </a:solidFill>
          <a:ln w="9525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38100" dist="28575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146" name="Google Shape;146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-143723"/>
            <a:ext cx="1623201" cy="1700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0" descr="http://www.clker.com/cliparts/w/d/u/B/w/V/stamp1-m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1745032">
            <a:off x="3769147" y="2683123"/>
            <a:ext cx="1749052" cy="1584713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0"/>
          <p:cNvSpPr txBox="1"/>
          <p:nvPr/>
        </p:nvSpPr>
        <p:spPr>
          <a:xfrm rot="-250544">
            <a:off x="3869248" y="3175540"/>
            <a:ext cx="1549112" cy="530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where?</a:t>
            </a:r>
            <a:endParaRPr sz="1100"/>
          </a:p>
        </p:txBody>
      </p:sp>
      <p:sp>
        <p:nvSpPr>
          <p:cNvPr id="149" name="Google Shape;149;p30"/>
          <p:cNvSpPr txBox="1">
            <a:spLocks noGrp="1"/>
          </p:cNvSpPr>
          <p:nvPr>
            <p:ph type="title"/>
          </p:nvPr>
        </p:nvSpPr>
        <p:spPr>
          <a:xfrm>
            <a:off x="6746950" y="332300"/>
            <a:ext cx="2005500" cy="11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 typeface="Century Gothic"/>
              <a:buNone/>
            </a:pPr>
            <a:r>
              <a:rPr lang="en" sz="20000" b="1">
                <a:solidFill>
                  <a:srgbClr val="FFCC00"/>
                </a:solidFill>
              </a:rPr>
              <a:t>w</a:t>
            </a:r>
            <a:br>
              <a:rPr lang="en" sz="7200" b="1"/>
            </a:br>
            <a:endParaRPr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D57EB3E-47CD-769D-815D-94E5A2BC4A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42150" y="136742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66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1"/>
          <p:cNvSpPr txBox="1">
            <a:spLocks noGrp="1"/>
          </p:cNvSpPr>
          <p:nvPr>
            <p:ph type="title"/>
          </p:nvPr>
        </p:nvSpPr>
        <p:spPr>
          <a:xfrm>
            <a:off x="2640450" y="758575"/>
            <a:ext cx="3863100" cy="23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900"/>
              <a:buFont typeface="Century Gothic"/>
              <a:buNone/>
            </a:pPr>
            <a:r>
              <a:rPr lang="en" sz="10000" b="1">
                <a:solidFill>
                  <a:srgbClr val="FFC000"/>
                </a:solidFill>
              </a:rPr>
              <a:t>W</a:t>
            </a:r>
            <a:r>
              <a:rPr lang="en" sz="10000" b="1"/>
              <a:t>elt</a:t>
            </a:r>
            <a:endParaRPr sz="10000"/>
          </a:p>
        </p:txBody>
      </p:sp>
      <p:pic>
        <p:nvPicPr>
          <p:cNvPr id="156" name="Google Shape;156;p31" descr="Globe Showing Africa (Provided by Getty Images)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010350" y="2667675"/>
            <a:ext cx="1322450" cy="132245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31"/>
          <p:cNvSpPr txBox="1">
            <a:spLocks noGrp="1"/>
          </p:cNvSpPr>
          <p:nvPr>
            <p:ph type="title"/>
          </p:nvPr>
        </p:nvSpPr>
        <p:spPr>
          <a:xfrm>
            <a:off x="3956575" y="108500"/>
            <a:ext cx="2005500" cy="11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50376"/>
              <a:buFont typeface="Century Gothic"/>
              <a:buNone/>
            </a:pPr>
            <a:r>
              <a:rPr lang="en" sz="13300" b="1">
                <a:solidFill>
                  <a:srgbClr val="42719B"/>
                </a:solidFill>
              </a:rPr>
              <a:t>w</a:t>
            </a:r>
            <a:br>
              <a:rPr lang="en" sz="7200" b="1"/>
            </a:br>
            <a:endParaRPr/>
          </a:p>
        </p:txBody>
      </p:sp>
      <p:sp>
        <p:nvSpPr>
          <p:cNvPr id="158" name="Google Shape;158;p31"/>
          <p:cNvSpPr/>
          <p:nvPr/>
        </p:nvSpPr>
        <p:spPr>
          <a:xfrm>
            <a:off x="591852" y="442975"/>
            <a:ext cx="21402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4100"/>
              <a:buFont typeface="Century Gothic"/>
              <a:buNone/>
            </a:pPr>
            <a:r>
              <a:rPr lang="en" sz="4100" b="0" i="0" u="none" strike="noStrike" cap="none">
                <a:solidFill>
                  <a:srgbClr val="FFCC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</a:t>
            </a:r>
            <a:r>
              <a:rPr lang="en" sz="4100" b="0" i="0" u="none" strike="noStrike" cap="non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asser</a:t>
            </a:r>
            <a:endParaRPr sz="1100"/>
          </a:p>
        </p:txBody>
      </p:sp>
      <p:sp>
        <p:nvSpPr>
          <p:cNvPr id="159" name="Google Shape;159;p31"/>
          <p:cNvSpPr/>
          <p:nvPr/>
        </p:nvSpPr>
        <p:spPr>
          <a:xfrm>
            <a:off x="786600" y="2767975"/>
            <a:ext cx="17094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4100"/>
              <a:buFont typeface="Century Gothic"/>
              <a:buNone/>
            </a:pPr>
            <a:r>
              <a:rPr lang="en" sz="4100" b="0" i="0" u="none" strike="noStrike" cap="none">
                <a:solidFill>
                  <a:srgbClr val="FFCC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</a:t>
            </a:r>
            <a:r>
              <a:rPr lang="en" sz="4100" b="0" i="0" u="none" strike="noStrike" cap="non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r>
              <a:rPr lang="en" sz="41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</a:t>
            </a:r>
            <a:r>
              <a:rPr lang="en" sz="4100" b="0" i="0" u="none" strike="noStrike" cap="non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sz="1100"/>
          </a:p>
        </p:txBody>
      </p:sp>
      <p:sp>
        <p:nvSpPr>
          <p:cNvPr id="160" name="Google Shape;160;p31"/>
          <p:cNvSpPr/>
          <p:nvPr/>
        </p:nvSpPr>
        <p:spPr>
          <a:xfrm>
            <a:off x="7186599" y="266700"/>
            <a:ext cx="17784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4100"/>
              <a:buFont typeface="Century Gothic"/>
              <a:buNone/>
            </a:pPr>
            <a:r>
              <a:rPr lang="en" sz="4100" b="0" i="0" u="none" strike="noStrike" cap="none">
                <a:solidFill>
                  <a:srgbClr val="FFCC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</a:t>
            </a:r>
            <a:r>
              <a:rPr lang="en" sz="41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o?</a:t>
            </a:r>
            <a:endParaRPr sz="1100"/>
          </a:p>
        </p:txBody>
      </p:sp>
      <p:pic>
        <p:nvPicPr>
          <p:cNvPr id="161" name="Google Shape;161;p31" descr="http://www.clker.com/cliparts/w/d/u/B/w/V/stamp1-md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 rot="1745032">
            <a:off x="7062534" y="768173"/>
            <a:ext cx="1749052" cy="1584713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31"/>
          <p:cNvSpPr/>
          <p:nvPr/>
        </p:nvSpPr>
        <p:spPr>
          <a:xfrm>
            <a:off x="6264149" y="2767975"/>
            <a:ext cx="28521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100"/>
              <a:buFont typeface="Century Gothic"/>
              <a:buNone/>
            </a:pPr>
            <a:r>
              <a:rPr lang="en" sz="4100" b="0" i="0" u="none" strike="noStrike" cap="non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ge</a:t>
            </a:r>
            <a:r>
              <a:rPr lang="en" sz="4100" b="0" i="0" u="none" strike="noStrike" cap="none">
                <a:solidFill>
                  <a:srgbClr val="FFCC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</a:t>
            </a:r>
            <a:r>
              <a:rPr lang="en" sz="4100" b="0" i="0" u="none" strike="noStrike" cap="none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innen</a:t>
            </a:r>
            <a:endParaRPr sz="4100" b="0" i="0" u="none" strike="noStrike" cap="none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3" name="Google Shape;163;p31"/>
          <p:cNvSpPr txBox="1"/>
          <p:nvPr/>
        </p:nvSpPr>
        <p:spPr>
          <a:xfrm>
            <a:off x="7322800" y="1330025"/>
            <a:ext cx="1322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where?</a:t>
            </a:r>
            <a:endParaRPr sz="2300">
              <a:solidFill>
                <a:srgbClr val="1F386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4" name="Google Shape;164;p31" descr="http://www.clker.com/cliparts/w/d/u/B/w/V/stamp1-md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 rot="1745032">
            <a:off x="787434" y="3167773"/>
            <a:ext cx="1749052" cy="1584713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31"/>
          <p:cNvSpPr txBox="1"/>
          <p:nvPr/>
        </p:nvSpPr>
        <p:spPr>
          <a:xfrm>
            <a:off x="1070150" y="3712925"/>
            <a:ext cx="1322400" cy="3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1F386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what?</a:t>
            </a:r>
            <a:endParaRPr sz="2300">
              <a:solidFill>
                <a:srgbClr val="1F386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6" name="Google Shape;166;p31" descr="close-up of a person's hand holding up a trophy (Provided by Getty Images)"/>
          <p:cNvPicPr preferRelativeResize="0"/>
          <p:nvPr/>
        </p:nvPicPr>
        <p:blipFill rotWithShape="1">
          <a:blip r:embed="rId15">
            <a:alphaModFix/>
          </a:blip>
          <a:srcRect t="18651" b="13103"/>
          <a:stretch/>
        </p:blipFill>
        <p:spPr>
          <a:xfrm>
            <a:off x="7034625" y="3419250"/>
            <a:ext cx="1194975" cy="1081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31" descr="A drop of water icon vector. Isolated contour symbol illustration (Provided by Getty Images)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070150" y="1135675"/>
            <a:ext cx="959401" cy="959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F091D53-6C34-8BBA-D697-8351DC1E0E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922864" y="1046104"/>
            <a:ext cx="469686" cy="469686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F99C588-4442-0930-AB0C-116790A1547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998805" y="492807"/>
            <a:ext cx="375586" cy="375586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60909D7-B306-A489-E80A-7AB3250B886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855123" y="1897772"/>
            <a:ext cx="394607" cy="394607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2894926-F406-4F0A-6165-31486358127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496000" y="3915891"/>
            <a:ext cx="359123" cy="359123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7905BBE-7721-1E80-7366-415943C1A839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344587" y="3578675"/>
            <a:ext cx="443060" cy="4430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74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66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57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668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61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2125" y="1150700"/>
            <a:ext cx="7179650" cy="359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-47200"/>
            <a:ext cx="9143999" cy="83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17927BA-3923-DAA2-6D06-865CCD7E72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12625" y="1150700"/>
            <a:ext cx="487475" cy="487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15775" y="995950"/>
            <a:ext cx="6628500" cy="383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-47200"/>
            <a:ext cx="9143999" cy="83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A668809-5CD6-C994-BBFB-AB775AD0FD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1821" y="1140279"/>
            <a:ext cx="517072" cy="517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4413" y="1148675"/>
            <a:ext cx="6235176" cy="358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-47200"/>
            <a:ext cx="9143999" cy="83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92385DE-DC3B-14F4-9B45-24799409BC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5736" y="145868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91975" y="1058975"/>
            <a:ext cx="5960050" cy="367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-47200"/>
            <a:ext cx="9143999" cy="83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11C0865-0375-C8FF-25C0-3062254EB3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91243" y="1328057"/>
            <a:ext cx="541564" cy="5415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3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214450" y="2950075"/>
            <a:ext cx="2504849" cy="1542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110749" y="2887600"/>
            <a:ext cx="2598924" cy="149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219925" y="995950"/>
            <a:ext cx="2493900" cy="1443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042125" y="1150700"/>
            <a:ext cx="2504850" cy="128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3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0" y="-47200"/>
            <a:ext cx="9143999" cy="83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A473211-EBC3-F350-F7B0-7B24CB04FF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66750" y="1150700"/>
            <a:ext cx="304800" cy="3048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09A1BDB-350A-31CF-5B9E-34DE3937120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828007" y="1104213"/>
            <a:ext cx="386443" cy="386443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F7D366D-7A72-2573-9806-D26745FDE6B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23025" y="2950075"/>
            <a:ext cx="419100" cy="41910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DC93719-98AD-966F-30B0-6438C1D1F8A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634786" y="2950075"/>
            <a:ext cx="386442" cy="3864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6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8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41525" y="4048825"/>
            <a:ext cx="1424174" cy="732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41525" y="2991050"/>
            <a:ext cx="1424176" cy="73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41525" y="2021775"/>
            <a:ext cx="1424175" cy="73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041525" y="1052500"/>
            <a:ext cx="1424176" cy="7325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9" name="Google Shape;209;p37"/>
          <p:cNvGraphicFramePr/>
          <p:nvPr/>
        </p:nvGraphicFramePr>
        <p:xfrm>
          <a:off x="1035825" y="1052500"/>
          <a:ext cx="7972800" cy="3611760"/>
        </p:xfrm>
        <a:graphic>
          <a:graphicData uri="http://schemas.openxmlformats.org/drawingml/2006/table">
            <a:tbl>
              <a:tblPr>
                <a:noFill/>
                <a:tableStyleId>{0C844331-D86C-4F6C-9F86-B6A964C9F878}</a:tableStyleId>
              </a:tblPr>
              <a:tblGrid>
                <a:gridCol w="488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0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/>
                        <a:t>Guten Morgen </a:t>
                      </a:r>
                      <a:endParaRPr sz="27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/>
                        <a:t>Guten Morgen</a:t>
                      </a:r>
                      <a:endParaRPr sz="27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/>
                        <a:t>Guten Tag </a:t>
                      </a:r>
                      <a:endParaRPr sz="27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 dirty="0"/>
                        <a:t>Guten Tag</a:t>
                      </a:r>
                      <a:endParaRPr sz="2700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/>
                        <a:t>Guten Abend </a:t>
                      </a:r>
                      <a:endParaRPr sz="27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/>
                        <a:t>Guten Abend</a:t>
                      </a:r>
                      <a:endParaRPr sz="27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/>
                        <a:t>Gute Nacht </a:t>
                      </a:r>
                      <a:endParaRPr sz="27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 dirty="0"/>
                        <a:t>Gute Nacht</a:t>
                      </a:r>
                      <a:endParaRPr sz="2700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10" name="Google Shape;210;p3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0" y="-47200"/>
            <a:ext cx="9143999" cy="83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076D09C-A484-7DD6-6900-68DADE7C5A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7522" y="105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80475" y="987350"/>
            <a:ext cx="6383050" cy="383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-47200"/>
            <a:ext cx="9143999" cy="83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7E1C992-EFF4-831F-C616-DE40D683EF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699656" y="1817915"/>
            <a:ext cx="476250" cy="47625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A179A5D-115E-29CF-DA4B-72DE9067DE9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479722" y="1175658"/>
            <a:ext cx="410935" cy="4109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8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0475" y="987350"/>
            <a:ext cx="6383050" cy="383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9"/>
          <p:cNvSpPr txBox="1"/>
          <p:nvPr/>
        </p:nvSpPr>
        <p:spPr>
          <a:xfrm>
            <a:off x="2796575" y="1562475"/>
            <a:ext cx="639600" cy="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chemeClr val="dk1"/>
                </a:solidFill>
              </a:rPr>
              <a:t>1</a:t>
            </a:r>
            <a:endParaRPr sz="3600" b="1">
              <a:solidFill>
                <a:schemeClr val="dk1"/>
              </a:solidFill>
            </a:endParaRPr>
          </a:p>
        </p:txBody>
      </p:sp>
      <p:sp>
        <p:nvSpPr>
          <p:cNvPr id="223" name="Google Shape;223;p39"/>
          <p:cNvSpPr txBox="1"/>
          <p:nvPr/>
        </p:nvSpPr>
        <p:spPr>
          <a:xfrm>
            <a:off x="4734175" y="1060900"/>
            <a:ext cx="639600" cy="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chemeClr val="dk1"/>
                </a:solidFill>
              </a:rPr>
              <a:t>2</a:t>
            </a:r>
            <a:endParaRPr sz="3600" b="1">
              <a:solidFill>
                <a:schemeClr val="dk1"/>
              </a:solidFill>
            </a:endParaRPr>
          </a:p>
        </p:txBody>
      </p:sp>
      <p:pic>
        <p:nvPicPr>
          <p:cNvPr id="224" name="Google Shape;224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47200"/>
            <a:ext cx="9143999" cy="83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9" name="Google Shape;229;p40"/>
          <p:cNvGraphicFramePr/>
          <p:nvPr/>
        </p:nvGraphicFramePr>
        <p:xfrm>
          <a:off x="711375" y="929100"/>
          <a:ext cx="7107100" cy="3611760"/>
        </p:xfrm>
        <a:graphic>
          <a:graphicData uri="http://schemas.openxmlformats.org/drawingml/2006/table">
            <a:tbl>
              <a:tblPr>
                <a:noFill/>
                <a:tableStyleId>{0C844331-D86C-4F6C-9F86-B6A964C9F878}</a:tableStyleId>
              </a:tblPr>
              <a:tblGrid>
                <a:gridCol w="3553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3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/>
                        <a:t>Guten Morgen </a:t>
                      </a:r>
                      <a:endParaRPr sz="27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/>
                        <a:t>Tschüss</a:t>
                      </a:r>
                      <a:endParaRPr sz="27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/>
                        <a:t>Guten Tag </a:t>
                      </a:r>
                      <a:endParaRPr sz="27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/>
                        <a:t>Auf Wiedersehen</a:t>
                      </a:r>
                      <a:endParaRPr sz="27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/>
                        <a:t>Guten Abend </a:t>
                      </a:r>
                      <a:endParaRPr sz="27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700"/>
                        <a:t>Gute Nacht </a:t>
                      </a:r>
                      <a:endParaRPr sz="27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30" name="Google Shape;23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7200"/>
            <a:ext cx="9143999" cy="83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1550" cy="397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9" cy="4343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734425" cy="430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CL_IOE Blue_Slide_Theme">
  <a:themeElements>
    <a:clrScheme name="ncle">
      <a:dk1>
        <a:srgbClr val="002248"/>
      </a:dk1>
      <a:lt1>
        <a:srgbClr val="FFFFFF"/>
      </a:lt1>
      <a:dk2>
        <a:srgbClr val="000000"/>
      </a:dk2>
      <a:lt2>
        <a:srgbClr val="002248"/>
      </a:lt2>
      <a:accent1>
        <a:srgbClr val="AC154A"/>
      </a:accent1>
      <a:accent2>
        <a:srgbClr val="F6BE00"/>
      </a:accent2>
      <a:accent3>
        <a:srgbClr val="52C152"/>
      </a:accent3>
      <a:accent4>
        <a:srgbClr val="34C6C6"/>
      </a:accent4>
      <a:accent5>
        <a:srgbClr val="500778"/>
      </a:accent5>
      <a:accent6>
        <a:srgbClr val="AC154A"/>
      </a:accent6>
      <a:hlink>
        <a:srgbClr val="0097A9"/>
      </a:hlink>
      <a:folHlink>
        <a:srgbClr val="0097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450</Words>
  <Application>Microsoft Office PowerPoint</Application>
  <PresentationFormat>On-screen Show (16:9)</PresentationFormat>
  <Paragraphs>55</Paragraphs>
  <Slides>15</Slides>
  <Notes>15</Notes>
  <HiddenSlides>0</HiddenSlides>
  <MMClips>18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Simple Light</vt:lpstr>
      <vt:lpstr>UCL_IOE Blue_Slide_Theme</vt:lpstr>
      <vt:lpstr>Office Theme</vt:lpstr>
      <vt:lpstr>Welt</vt:lpstr>
      <vt:lpstr>wo?</vt:lpstr>
      <vt:lpstr>Welt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Miss C Pattinson</dc:creator>
  <cp:lastModifiedBy>Miss C Pattinson</cp:lastModifiedBy>
  <cp:revision>4</cp:revision>
  <dcterms:modified xsi:type="dcterms:W3CDTF">2026-09-29T10:07:35Z</dcterms:modified>
</cp:coreProperties>
</file>