
<file path=[Content_Types].xml><?xml version="1.0" encoding="utf-8"?>
<Types xmlns="http://schemas.openxmlformats.org/package/2006/content-types">
  <Default Extension="png" ContentType="image/png"/>
  <Default Extension="m4a" ContentType="audio/mp4"/>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3" r:id="rId1"/>
    <p:sldMasterId id="2147483674" r:id="rId2"/>
  </p:sldMasterIdLst>
  <p:notesMasterIdLst>
    <p:notesMasterId r:id="rId11"/>
  </p:notesMasterIdLst>
  <p:sldIdLst>
    <p:sldId id="268" r:id="rId3"/>
    <p:sldId id="269" r:id="rId4"/>
    <p:sldId id="270" r:id="rId5"/>
    <p:sldId id="259" r:id="rId6"/>
    <p:sldId id="260" r:id="rId7"/>
    <p:sldId id="261" r:id="rId8"/>
    <p:sldId id="262" r:id="rId9"/>
    <p:sldId id="263" r:id="rId10"/>
  </p:sldIdLst>
  <p:sldSz cx="12192000" cy="6858000"/>
  <p:notesSz cx="6858000" cy="9144000"/>
  <p:embeddedFontLst>
    <p:embeddedFont>
      <p:font typeface="Calibri" panose="020F0502020204030204" pitchFamily="34" charset="0"/>
      <p:regular r:id="rId12"/>
      <p:bold r:id="rId13"/>
      <p:italic r:id="rId14"/>
      <p:boldItalic r:id="rId15"/>
    </p:embeddedFont>
    <p:embeddedFont>
      <p:font typeface="Century Gothic" panose="020B0502020202020204" pitchFamily="34" charset="0"/>
      <p:regular r:id="rId16"/>
      <p:bold r:id="rId17"/>
      <p:italic r:id="rId18"/>
      <p:boldItalic r:id="rId1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2" d="100"/>
          <a:sy n="62" d="100"/>
        </p:scale>
        <p:origin x="80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font" Target="fonts/font2.fntdata"/><Relationship Id="rId18" Type="http://schemas.openxmlformats.org/officeDocument/2006/relationships/font" Target="fonts/font7.fntdata"/><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font" Target="fonts/font1.fntdata"/><Relationship Id="rId17" Type="http://schemas.openxmlformats.org/officeDocument/2006/relationships/font" Target="fonts/font6.fntdata"/><Relationship Id="rId2" Type="http://schemas.openxmlformats.org/officeDocument/2006/relationships/slideMaster" Target="slideMasters/slideMaster2.xml"/><Relationship Id="rId16" Type="http://schemas.openxmlformats.org/officeDocument/2006/relationships/font" Target="fonts/font5.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font" Target="fonts/font4.fntdata"/><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font" Target="fonts/font8.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font" Target="fonts/font3.fntdata"/><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30b6ac65abb_0_3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2" name="Google Shape;182;g30b6ac65abb_0_3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a:t>Without sound to elicit pronunciation (without first hearing the teacher). </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GB"/>
              <a:t>Teacher to elicit pronunciation by asking “Comment dit-on …"</a:t>
            </a:r>
            <a:endParaRPr i="0"/>
          </a:p>
        </p:txBody>
      </p:sp>
      <p:sp>
        <p:nvSpPr>
          <p:cNvPr id="183" name="Google Shape;183;g30b6ac65abb_0_32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entury Gothic"/>
              <a:buNone/>
              <a:tabLst/>
              <a:defRPr/>
            </a:pPr>
            <a:fld id="{00000000-1234-1234-1234-123412341234}" type="slidenum">
              <a:rPr kumimoji="0" lang="en-GB" sz="1200" b="0" i="0" u="none" strike="noStrike" kern="0" cap="none" spc="0" normalizeH="0" baseline="0" noProof="0">
                <a:ln>
                  <a:noFill/>
                </a:ln>
                <a:solidFill>
                  <a:srgbClr val="000000"/>
                </a:solidFill>
                <a:effectLst/>
                <a:uLnTx/>
                <a:uFillTx/>
                <a:latin typeface="Century Gothic"/>
                <a:ea typeface="Century Gothic"/>
                <a:cs typeface="Century Gothic"/>
                <a:sym typeface="Century Gothic"/>
              </a:rPr>
              <a:pPr marL="0" marR="0" lvl="0" indent="0" algn="r" defTabSz="914400" rtl="0" eaLnBrk="1" fontAlgn="auto" latinLnBrk="0" hangingPunct="1">
                <a:lnSpc>
                  <a:spcPct val="100000"/>
                </a:lnSpc>
                <a:spcBef>
                  <a:spcPts val="0"/>
                </a:spcBef>
                <a:spcAft>
                  <a:spcPts val="0"/>
                </a:spcAft>
                <a:buClr>
                  <a:srgbClr val="000000"/>
                </a:buClr>
                <a:buSzPts val="1200"/>
                <a:buFont typeface="Century Gothic"/>
                <a:buNone/>
                <a:tabLst/>
                <a:defRPr/>
              </a:pPr>
              <a:t>1</a:t>
            </a:fld>
            <a:endParaRPr kumimoji="0" sz="1200" b="0" i="0" u="none" strike="noStrike" kern="0" cap="none" spc="0" normalizeH="0" baseline="0" noProof="0">
              <a:ln>
                <a:noFill/>
              </a:ln>
              <a:solidFill>
                <a:srgbClr val="000000"/>
              </a:solidFill>
              <a:effectLst/>
              <a:uLnTx/>
              <a:uFillTx/>
              <a:latin typeface="Century Gothic"/>
              <a:ea typeface="Century Gothic"/>
              <a:cs typeface="Century Gothic"/>
              <a:sym typeface="Century Gothic"/>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30b6ac65abb_0_3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4" name="Google Shape;194;g30b6ac65abb_0_33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t>Timing: 2 minutes</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Aim: </a:t>
            </a:r>
            <a:r>
              <a:rPr lang="en-GB" b="0"/>
              <a:t>To introduce SSC </a:t>
            </a:r>
            <a:r>
              <a:rPr lang="en-GB" b="1"/>
              <a:t>[SFE]</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Procedure:</a:t>
            </a:r>
            <a:endParaRPr/>
          </a:p>
          <a:p>
            <a:pPr marL="0" marR="0" lvl="0" indent="0" algn="l" rtl="0">
              <a:lnSpc>
                <a:spcPct val="100000"/>
              </a:lnSpc>
              <a:spcBef>
                <a:spcPts val="0"/>
              </a:spcBef>
              <a:spcAft>
                <a:spcPts val="0"/>
              </a:spcAft>
              <a:buClr>
                <a:schemeClr val="dk1"/>
              </a:buClr>
              <a:buSzPts val="1200"/>
              <a:buFont typeface="Calibri"/>
              <a:buNone/>
            </a:pPr>
            <a:r>
              <a:rPr lang="en-GB"/>
              <a:t>1. Introduce and elicit the pronunciation of the </a:t>
            </a:r>
            <a:r>
              <a:rPr lang="en-GB" b="1"/>
              <a:t>individual SSC [SFE] </a:t>
            </a:r>
            <a:r>
              <a:rPr lang="en-GB"/>
              <a:t>and then the </a:t>
            </a:r>
            <a:r>
              <a:rPr lang="en-GB" b="1"/>
              <a:t>source</a:t>
            </a:r>
            <a:r>
              <a:rPr lang="en-GB"/>
              <a:t> word again ‘</a:t>
            </a:r>
            <a:r>
              <a:rPr lang="en-GB" b="1"/>
              <a:t>timide</a:t>
            </a:r>
            <a:r>
              <a:rPr lang="en-GB"/>
              <a:t>’ (with gesture, if using).</a:t>
            </a:r>
            <a:br>
              <a:rPr lang="en-GB"/>
            </a:br>
            <a:r>
              <a:rPr lang="en-GB"/>
              <a:t>2. Then present and elicit the pronunciation of the five </a:t>
            </a:r>
            <a:r>
              <a:rPr lang="en-GB" b="1"/>
              <a:t>cluster</a:t>
            </a:r>
            <a:r>
              <a:rPr lang="en-GB"/>
              <a:t> words.</a:t>
            </a:r>
            <a:endParaRPr/>
          </a:p>
          <a:p>
            <a:pPr marL="0" marR="0" lvl="0" indent="0" algn="l" rtl="0">
              <a:lnSpc>
                <a:spcPct val="100000"/>
              </a:lnSpc>
              <a:spcBef>
                <a:spcPts val="0"/>
              </a:spcBef>
              <a:spcAft>
                <a:spcPts val="0"/>
              </a:spcAft>
              <a:buClr>
                <a:schemeClr val="dk1"/>
              </a:buClr>
              <a:buSzPts val="1200"/>
              <a:buFont typeface="Calibri"/>
              <a:buNone/>
            </a:pPr>
            <a:br>
              <a:rPr lang="en-GB"/>
            </a:br>
            <a:r>
              <a:rPr lang="en-GB"/>
              <a:t>The cluster words have been chosen for their high-frequency, from a range of word classes, with the SSC (where possible) positioned within a variety of syllables within the words (e.g. initial, 2</a:t>
            </a:r>
            <a:r>
              <a:rPr lang="en-GB" baseline="30000"/>
              <a:t>nd</a:t>
            </a:r>
            <a:r>
              <a:rPr lang="en-GB"/>
              <a:t>, final etc.). Additionally, we have tried to use words that build cumulatively on previously taught SSCs (see the Phonics Teaching Sequence document) and do not include new SSCs. Where new SSCs are used, they are often consonants which have a similar symbol-sound correspondence in English.</a:t>
            </a:r>
            <a:br>
              <a:rPr lang="en-GB"/>
            </a:br>
            <a:endParaRPr/>
          </a:p>
          <a:p>
            <a:pPr marL="0" marR="0" lvl="0" indent="0" algn="l" rtl="0">
              <a:lnSpc>
                <a:spcPct val="100000"/>
              </a:lnSpc>
              <a:spcBef>
                <a:spcPts val="0"/>
              </a:spcBef>
              <a:spcAft>
                <a:spcPts val="0"/>
              </a:spcAft>
              <a:buClr>
                <a:schemeClr val="dk1"/>
              </a:buClr>
              <a:buSzPts val="1200"/>
              <a:buFont typeface="Calibri"/>
              <a:buNone/>
            </a:pPr>
            <a:r>
              <a:rPr lang="en-GB" b="1"/>
              <a:t>Word frequency (1 is the most frequent word in French): </a:t>
            </a:r>
            <a:br>
              <a:rPr lang="en-GB"/>
            </a:br>
            <a:r>
              <a:rPr lang="en-GB" b="1"/>
              <a:t>monde</a:t>
            </a:r>
            <a:r>
              <a:rPr lang="en-GB"/>
              <a:t> [77]; </a:t>
            </a:r>
            <a:r>
              <a:rPr lang="en-GB" b="1"/>
              <a:t>moderne </a:t>
            </a:r>
            <a:r>
              <a:rPr lang="en-GB" b="0"/>
              <a:t>[1239]</a:t>
            </a:r>
            <a:r>
              <a:rPr lang="en-GB"/>
              <a:t> </a:t>
            </a:r>
            <a:r>
              <a:rPr lang="en-GB" b="1"/>
              <a:t>centre </a:t>
            </a:r>
            <a:r>
              <a:rPr lang="en-GB"/>
              <a:t>[491]; </a:t>
            </a:r>
            <a:r>
              <a:rPr lang="en-GB" b="1"/>
              <a:t>vie</a:t>
            </a:r>
            <a:r>
              <a:rPr lang="en-GB"/>
              <a:t> [132]; </a:t>
            </a:r>
            <a:r>
              <a:rPr lang="en-GB" b="1"/>
              <a:t>douze</a:t>
            </a:r>
            <a:r>
              <a:rPr lang="en-GB"/>
              <a:t> [1664]; </a:t>
            </a:r>
            <a:r>
              <a:rPr lang="en-GB" b="1"/>
              <a:t>timide </a:t>
            </a:r>
            <a:r>
              <a:rPr lang="en-GB"/>
              <a:t>[3835].</a:t>
            </a:r>
            <a:br>
              <a:rPr lang="en-GB"/>
            </a:br>
            <a:r>
              <a:rPr lang="en-GB" sz="1200" b="0" i="0">
                <a:solidFill>
                  <a:schemeClr val="dk1"/>
                </a:solidFill>
                <a:latin typeface="Century Gothic"/>
                <a:ea typeface="Century Gothic"/>
                <a:cs typeface="Century Gothic"/>
                <a:sym typeface="Century Gothic"/>
              </a:rPr>
              <a:t>Source: </a:t>
            </a:r>
            <a:r>
              <a:rPr lang="en-GB" sz="1200">
                <a:solidFill>
                  <a:schemeClr val="dk1"/>
                </a:solidFill>
                <a:latin typeface="Century Gothic"/>
                <a:ea typeface="Century Gothic"/>
                <a:cs typeface="Century Gothic"/>
                <a:sym typeface="Century Gothic"/>
              </a:rPr>
              <a:t>Londsale, D., &amp; Le Bras, Y. (2009). </a:t>
            </a:r>
            <a:r>
              <a:rPr lang="en-GB" sz="1200" i="1">
                <a:solidFill>
                  <a:schemeClr val="dk1"/>
                </a:solidFill>
                <a:latin typeface="Century Gothic"/>
                <a:ea typeface="Century Gothic"/>
                <a:cs typeface="Century Gothic"/>
                <a:sym typeface="Century Gothic"/>
              </a:rPr>
              <a:t>A Frequency Dictionary of French: Core vocabulary for learners </a:t>
            </a:r>
            <a:r>
              <a:rPr lang="en-GB" sz="1200">
                <a:solidFill>
                  <a:schemeClr val="dk1"/>
                </a:solidFill>
                <a:latin typeface="Century Gothic"/>
                <a:ea typeface="Century Gothic"/>
                <a:cs typeface="Century Gothic"/>
                <a:sym typeface="Century Gothic"/>
              </a:rPr>
              <a:t>London: Routledge.</a:t>
            </a:r>
            <a:endParaRPr/>
          </a:p>
        </p:txBody>
      </p:sp>
      <p:sp>
        <p:nvSpPr>
          <p:cNvPr id="195" name="Google Shape;195;g30b6ac65abb_0_33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entury Gothic"/>
              <a:buNone/>
              <a:tabLst/>
              <a:defRPr/>
            </a:pPr>
            <a:fld id="{00000000-1234-1234-1234-123412341234}" type="slidenum">
              <a:rPr kumimoji="0" lang="en-GB" sz="1200" b="0" i="0" u="none" strike="noStrike" kern="0" cap="none" spc="0" normalizeH="0" baseline="0" noProof="0">
                <a:ln>
                  <a:noFill/>
                </a:ln>
                <a:solidFill>
                  <a:srgbClr val="000000"/>
                </a:solidFill>
                <a:effectLst/>
                <a:uLnTx/>
                <a:uFillTx/>
                <a:latin typeface="Century Gothic"/>
                <a:ea typeface="Century Gothic"/>
                <a:cs typeface="Century Gothic"/>
                <a:sym typeface="Century Gothic"/>
              </a:rPr>
              <a:pPr marL="0" marR="0" lvl="0" indent="0" algn="r" defTabSz="914400" rtl="0" eaLnBrk="1" fontAlgn="auto" latinLnBrk="0" hangingPunct="1">
                <a:lnSpc>
                  <a:spcPct val="100000"/>
                </a:lnSpc>
                <a:spcBef>
                  <a:spcPts val="0"/>
                </a:spcBef>
                <a:spcAft>
                  <a:spcPts val="0"/>
                </a:spcAft>
                <a:buClr>
                  <a:srgbClr val="000000"/>
                </a:buClr>
                <a:buSzPts val="1200"/>
                <a:buFont typeface="Century Gothic"/>
                <a:buNone/>
                <a:tabLst/>
                <a:defRPr/>
              </a:pPr>
              <a:t>2</a:t>
            </a:fld>
            <a:endParaRPr kumimoji="0" sz="1200" b="0" i="0" u="none" strike="noStrike" kern="0" cap="none" spc="0" normalizeH="0" baseline="0" noProof="0">
              <a:ln>
                <a:noFill/>
              </a:ln>
              <a:solidFill>
                <a:srgbClr val="000000"/>
              </a:solidFill>
              <a:effectLst/>
              <a:uLnTx/>
              <a:uFillTx/>
              <a:latin typeface="Century Gothic"/>
              <a:ea typeface="Century Gothic"/>
              <a:cs typeface="Century Gothic"/>
              <a:sym typeface="Century Gothic"/>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30b6ac65abb_0_3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4" name="Google Shape;194;g30b6ac65abb_0_33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t>Timing: 2 minutes</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Aim: </a:t>
            </a:r>
            <a:r>
              <a:rPr lang="en-GB" b="0"/>
              <a:t>To introduce SSC </a:t>
            </a:r>
            <a:r>
              <a:rPr lang="en-GB" b="1"/>
              <a:t>[SFE]</a:t>
            </a:r>
            <a:endParaRPr/>
          </a:p>
          <a:p>
            <a:pPr marL="0" marR="0" lvl="0" indent="0" algn="l" rtl="0">
              <a:lnSpc>
                <a:spcPct val="100000"/>
              </a:lnSpc>
              <a:spcBef>
                <a:spcPts val="0"/>
              </a:spcBef>
              <a:spcAft>
                <a:spcPts val="0"/>
              </a:spcAft>
              <a:buClr>
                <a:schemeClr val="dk1"/>
              </a:buClr>
              <a:buSzPts val="1200"/>
              <a:buFont typeface="Calibri"/>
              <a:buNone/>
            </a:pPr>
            <a:endParaRPr b="1"/>
          </a:p>
          <a:p>
            <a:pPr marL="0" marR="0" lvl="0" indent="0" algn="l" rtl="0">
              <a:lnSpc>
                <a:spcPct val="100000"/>
              </a:lnSpc>
              <a:spcBef>
                <a:spcPts val="0"/>
              </a:spcBef>
              <a:spcAft>
                <a:spcPts val="0"/>
              </a:spcAft>
              <a:buClr>
                <a:schemeClr val="dk1"/>
              </a:buClr>
              <a:buSzPts val="1200"/>
              <a:buFont typeface="Calibri"/>
              <a:buNone/>
            </a:pPr>
            <a:r>
              <a:rPr lang="en-GB" b="1"/>
              <a:t>Procedure:</a:t>
            </a:r>
            <a:endParaRPr/>
          </a:p>
          <a:p>
            <a:pPr marL="0" marR="0" lvl="0" indent="0" algn="l" rtl="0">
              <a:lnSpc>
                <a:spcPct val="100000"/>
              </a:lnSpc>
              <a:spcBef>
                <a:spcPts val="0"/>
              </a:spcBef>
              <a:spcAft>
                <a:spcPts val="0"/>
              </a:spcAft>
              <a:buClr>
                <a:schemeClr val="dk1"/>
              </a:buClr>
              <a:buSzPts val="1200"/>
              <a:buFont typeface="Calibri"/>
              <a:buNone/>
            </a:pPr>
            <a:r>
              <a:rPr lang="en-GB"/>
              <a:t>1. Introduce and elicit the pronunciation of the </a:t>
            </a:r>
            <a:r>
              <a:rPr lang="en-GB" b="1"/>
              <a:t>individual SSC [SFE] </a:t>
            </a:r>
            <a:r>
              <a:rPr lang="en-GB"/>
              <a:t>and then the </a:t>
            </a:r>
            <a:r>
              <a:rPr lang="en-GB" b="1"/>
              <a:t>source</a:t>
            </a:r>
            <a:r>
              <a:rPr lang="en-GB"/>
              <a:t> word again ‘</a:t>
            </a:r>
            <a:r>
              <a:rPr lang="en-GB" b="1"/>
              <a:t>timide</a:t>
            </a:r>
            <a:r>
              <a:rPr lang="en-GB"/>
              <a:t>’ (with gesture, if using).</a:t>
            </a:r>
            <a:br>
              <a:rPr lang="en-GB"/>
            </a:br>
            <a:r>
              <a:rPr lang="en-GB"/>
              <a:t>2. Then present and elicit the pronunciation of the five </a:t>
            </a:r>
            <a:r>
              <a:rPr lang="en-GB" b="1"/>
              <a:t>cluster</a:t>
            </a:r>
            <a:r>
              <a:rPr lang="en-GB"/>
              <a:t> words.</a:t>
            </a:r>
            <a:endParaRPr/>
          </a:p>
          <a:p>
            <a:pPr marL="0" marR="0" lvl="0" indent="0" algn="l" rtl="0">
              <a:lnSpc>
                <a:spcPct val="100000"/>
              </a:lnSpc>
              <a:spcBef>
                <a:spcPts val="0"/>
              </a:spcBef>
              <a:spcAft>
                <a:spcPts val="0"/>
              </a:spcAft>
              <a:buClr>
                <a:schemeClr val="dk1"/>
              </a:buClr>
              <a:buSzPts val="1200"/>
              <a:buFont typeface="Calibri"/>
              <a:buNone/>
            </a:pPr>
            <a:br>
              <a:rPr lang="en-GB"/>
            </a:br>
            <a:r>
              <a:rPr lang="en-GB"/>
              <a:t>The cluster words have been chosen for their high-frequency, from a range of word classes, with the SSC (where possible) positioned within a variety of syllables within the words (e.g. initial, 2</a:t>
            </a:r>
            <a:r>
              <a:rPr lang="en-GB" baseline="30000"/>
              <a:t>nd</a:t>
            </a:r>
            <a:r>
              <a:rPr lang="en-GB"/>
              <a:t>, final etc.). Additionally, we have tried to use words that build cumulatively on previously taught SSCs (see the Phonics Teaching Sequence document) and do not include new SSCs. Where new SSCs are used, they are often consonants which have a similar symbol-sound correspondence in English.</a:t>
            </a:r>
            <a:br>
              <a:rPr lang="en-GB"/>
            </a:br>
            <a:endParaRPr/>
          </a:p>
          <a:p>
            <a:pPr marL="0" marR="0" lvl="0" indent="0" algn="l" rtl="0">
              <a:lnSpc>
                <a:spcPct val="100000"/>
              </a:lnSpc>
              <a:spcBef>
                <a:spcPts val="0"/>
              </a:spcBef>
              <a:spcAft>
                <a:spcPts val="0"/>
              </a:spcAft>
              <a:buClr>
                <a:schemeClr val="dk1"/>
              </a:buClr>
              <a:buSzPts val="1200"/>
              <a:buFont typeface="Calibri"/>
              <a:buNone/>
            </a:pPr>
            <a:r>
              <a:rPr lang="en-GB" b="1"/>
              <a:t>Word frequency (1 is the most frequent word in French): </a:t>
            </a:r>
            <a:br>
              <a:rPr lang="en-GB"/>
            </a:br>
            <a:r>
              <a:rPr lang="en-GB" b="1"/>
              <a:t>monde</a:t>
            </a:r>
            <a:r>
              <a:rPr lang="en-GB"/>
              <a:t> [77]; </a:t>
            </a:r>
            <a:r>
              <a:rPr lang="en-GB" b="1"/>
              <a:t>moderne </a:t>
            </a:r>
            <a:r>
              <a:rPr lang="en-GB" b="0"/>
              <a:t>[1239]</a:t>
            </a:r>
            <a:r>
              <a:rPr lang="en-GB"/>
              <a:t> </a:t>
            </a:r>
            <a:r>
              <a:rPr lang="en-GB" b="1"/>
              <a:t>centre </a:t>
            </a:r>
            <a:r>
              <a:rPr lang="en-GB"/>
              <a:t>[491]; </a:t>
            </a:r>
            <a:r>
              <a:rPr lang="en-GB" b="1"/>
              <a:t>vie</a:t>
            </a:r>
            <a:r>
              <a:rPr lang="en-GB"/>
              <a:t> [132]; </a:t>
            </a:r>
            <a:r>
              <a:rPr lang="en-GB" b="1"/>
              <a:t>douze</a:t>
            </a:r>
            <a:r>
              <a:rPr lang="en-GB"/>
              <a:t> [1664]; </a:t>
            </a:r>
            <a:r>
              <a:rPr lang="en-GB" b="1"/>
              <a:t>timide </a:t>
            </a:r>
            <a:r>
              <a:rPr lang="en-GB"/>
              <a:t>[3835].</a:t>
            </a:r>
            <a:br>
              <a:rPr lang="en-GB"/>
            </a:br>
            <a:r>
              <a:rPr lang="en-GB" sz="1200" b="0" i="0">
                <a:solidFill>
                  <a:schemeClr val="dk1"/>
                </a:solidFill>
                <a:latin typeface="Century Gothic"/>
                <a:ea typeface="Century Gothic"/>
                <a:cs typeface="Century Gothic"/>
                <a:sym typeface="Century Gothic"/>
              </a:rPr>
              <a:t>Source: </a:t>
            </a:r>
            <a:r>
              <a:rPr lang="en-GB" sz="1200">
                <a:solidFill>
                  <a:schemeClr val="dk1"/>
                </a:solidFill>
                <a:latin typeface="Century Gothic"/>
                <a:ea typeface="Century Gothic"/>
                <a:cs typeface="Century Gothic"/>
                <a:sym typeface="Century Gothic"/>
              </a:rPr>
              <a:t>Londsale, D., &amp; Le Bras, Y. (2009). </a:t>
            </a:r>
            <a:r>
              <a:rPr lang="en-GB" sz="1200" i="1">
                <a:solidFill>
                  <a:schemeClr val="dk1"/>
                </a:solidFill>
                <a:latin typeface="Century Gothic"/>
                <a:ea typeface="Century Gothic"/>
                <a:cs typeface="Century Gothic"/>
                <a:sym typeface="Century Gothic"/>
              </a:rPr>
              <a:t>A Frequency Dictionary of French: Core vocabulary for learners </a:t>
            </a:r>
            <a:r>
              <a:rPr lang="en-GB" sz="1200">
                <a:solidFill>
                  <a:schemeClr val="dk1"/>
                </a:solidFill>
                <a:latin typeface="Century Gothic"/>
                <a:ea typeface="Century Gothic"/>
                <a:cs typeface="Century Gothic"/>
                <a:sym typeface="Century Gothic"/>
              </a:rPr>
              <a:t>London: Routledge.</a:t>
            </a:r>
            <a:endParaRPr/>
          </a:p>
        </p:txBody>
      </p:sp>
      <p:sp>
        <p:nvSpPr>
          <p:cNvPr id="195" name="Google Shape;195;g30b6ac65abb_0_33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entury Gothic"/>
              <a:buNone/>
              <a:tabLst/>
              <a:defRPr/>
            </a:pPr>
            <a:fld id="{00000000-1234-1234-1234-123412341234}" type="slidenum">
              <a:rPr kumimoji="0" lang="en-GB" sz="1200" b="0" i="0" u="none" strike="noStrike" kern="0" cap="none" spc="0" normalizeH="0" baseline="0" noProof="0">
                <a:ln>
                  <a:noFill/>
                </a:ln>
                <a:solidFill>
                  <a:srgbClr val="000000"/>
                </a:solidFill>
                <a:effectLst/>
                <a:uLnTx/>
                <a:uFillTx/>
                <a:latin typeface="Century Gothic"/>
                <a:ea typeface="Century Gothic"/>
                <a:cs typeface="Century Gothic"/>
                <a:sym typeface="Century Gothic"/>
              </a:rPr>
              <a:pPr marL="0" marR="0" lvl="0" indent="0" algn="r" defTabSz="914400" rtl="0" eaLnBrk="1" fontAlgn="auto" latinLnBrk="0" hangingPunct="1">
                <a:lnSpc>
                  <a:spcPct val="100000"/>
                </a:lnSpc>
                <a:spcBef>
                  <a:spcPts val="0"/>
                </a:spcBef>
                <a:spcAft>
                  <a:spcPts val="0"/>
                </a:spcAft>
                <a:buClr>
                  <a:srgbClr val="000000"/>
                </a:buClr>
                <a:buSzPts val="1200"/>
                <a:buFont typeface="Century Gothic"/>
                <a:buNone/>
                <a:tabLst/>
                <a:defRPr/>
              </a:pPr>
              <a:t>3</a:t>
            </a:fld>
            <a:endParaRPr kumimoji="0" sz="1200" b="0" i="0" u="none" strike="noStrike" kern="0" cap="none" spc="0" normalizeH="0" baseline="0" noProof="0">
              <a:ln>
                <a:noFill/>
              </a:ln>
              <a:solidFill>
                <a:srgbClr val="000000"/>
              </a:solidFill>
              <a:effectLst/>
              <a:uLnTx/>
              <a:uFillTx/>
              <a:latin typeface="Century Gothic"/>
              <a:ea typeface="Century Gothic"/>
              <a:cs typeface="Century Gothic"/>
              <a:sym typeface="Century Gothic"/>
            </a:endParaRPr>
          </a:p>
        </p:txBody>
      </p:sp>
    </p:spTree>
    <p:extLst>
      <p:ext uri="{BB962C8B-B14F-4D97-AF65-F5344CB8AC3E}">
        <p14:creationId xmlns:p14="http://schemas.microsoft.com/office/powerpoint/2010/main" val="36056811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3" name="Google Shape;193;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g2c1b45b721c_0_5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7" name="Google Shape;207;g2c1b45b721c_0_5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2c1b45b721c_0_4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 name="Google Shape;225;g2c1b45b721c_0_4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2c21a60f789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9" name="Google Shape;239;g2c21a60f78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2c1b45b721c_0_4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7" name="Google Shape;257;g2c1b45b721c_0_4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
        <p:cNvGrpSpPr/>
        <p:nvPr/>
      </p:nvGrpSpPr>
      <p:grpSpPr>
        <a:xfrm>
          <a:off x="0" y="0"/>
          <a:ext cx="0" cy="0"/>
          <a:chOff x="0" y="0"/>
          <a:chExt cx="0" cy="0"/>
        </a:xfrm>
      </p:grpSpPr>
      <p:sp>
        <p:nvSpPr>
          <p:cNvPr id="14" name="Google Shape;14;p2"/>
          <p:cNvSpPr txBox="1">
            <a:spLocks noGrp="1"/>
          </p:cNvSpPr>
          <p:nvPr>
            <p:ph type="ctrTitle"/>
          </p:nvPr>
        </p:nvSpPr>
        <p:spPr>
          <a:xfrm>
            <a:off x="1524000" y="1122363"/>
            <a:ext cx="9144000" cy="2387600"/>
          </a:xfrm>
          <a:prstGeom prst="rect">
            <a:avLst/>
          </a:prstGeom>
          <a:noFill/>
          <a:ln>
            <a:noFill/>
          </a:ln>
        </p:spPr>
        <p:txBody>
          <a:bodyPr spcFirstLastPara="1" wrap="square" lIns="0" tIns="0" rIns="0" bIns="0" anchor="b" anchorCtr="0">
            <a:noAutofit/>
          </a:bodyPr>
          <a:lstStyle>
            <a:lvl1pPr lvl="0" algn="ctr">
              <a:lnSpc>
                <a:spcPct val="90000"/>
              </a:lnSpc>
              <a:spcBef>
                <a:spcPts val="0"/>
              </a:spcBef>
              <a:spcAft>
                <a:spcPts val="0"/>
              </a:spcAft>
              <a:buSzPts val="1400"/>
              <a:buNone/>
              <a:defRPr sz="6000"/>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15" name="Google Shape;15;p2"/>
          <p:cNvSpPr txBox="1">
            <a:spLocks noGrp="1"/>
          </p:cNvSpPr>
          <p:nvPr>
            <p:ph type="subTitle" idx="1"/>
          </p:nvPr>
        </p:nvSpPr>
        <p:spPr>
          <a:xfrm>
            <a:off x="1524000" y="3602038"/>
            <a:ext cx="9144000" cy="1655762"/>
          </a:xfrm>
          <a:prstGeom prst="rect">
            <a:avLst/>
          </a:prstGeom>
          <a:noFill/>
          <a:ln>
            <a:noFill/>
          </a:ln>
        </p:spPr>
        <p:txBody>
          <a:bodyPr spcFirstLastPara="1" wrap="square" lIns="0" tIns="0" rIns="0" bIns="0" anchor="t" anchorCtr="0">
            <a:noAutofit/>
          </a:bodyPr>
          <a:lstStyle>
            <a:lvl1pPr lvl="0" algn="ctr">
              <a:lnSpc>
                <a:spcPct val="100000"/>
              </a:lnSpc>
              <a:spcBef>
                <a:spcPts val="1000"/>
              </a:spcBef>
              <a:spcAft>
                <a:spcPts val="0"/>
              </a:spcAft>
              <a:buClr>
                <a:schemeClr val="dk1"/>
              </a:buClr>
              <a:buSzPts val="1920"/>
              <a:buNone/>
              <a:defRPr sz="2400"/>
            </a:lvl1pPr>
            <a:lvl2pPr lvl="1" algn="ctr">
              <a:lnSpc>
                <a:spcPct val="100000"/>
              </a:lnSpc>
              <a:spcBef>
                <a:spcPts val="0"/>
              </a:spcBef>
              <a:spcAft>
                <a:spcPts val="0"/>
              </a:spcAft>
              <a:buClr>
                <a:schemeClr val="dk1"/>
              </a:buClr>
              <a:buSzPts val="1600"/>
              <a:buNone/>
              <a:defRPr sz="2000"/>
            </a:lvl2pPr>
            <a:lvl3pPr lvl="2" algn="ctr">
              <a:lnSpc>
                <a:spcPct val="100000"/>
              </a:lnSpc>
              <a:spcBef>
                <a:spcPts val="500"/>
              </a:spcBef>
              <a:spcAft>
                <a:spcPts val="0"/>
              </a:spcAft>
              <a:buClr>
                <a:schemeClr val="dk1"/>
              </a:buClr>
              <a:buSzPts val="1440"/>
              <a:buNone/>
              <a:defRPr sz="1800"/>
            </a:lvl3pPr>
            <a:lvl4pPr lvl="3" algn="ctr">
              <a:lnSpc>
                <a:spcPct val="100000"/>
              </a:lnSpc>
              <a:spcBef>
                <a:spcPts val="500"/>
              </a:spcBef>
              <a:spcAft>
                <a:spcPts val="0"/>
              </a:spcAft>
              <a:buClr>
                <a:schemeClr val="dk1"/>
              </a:buClr>
              <a:buSzPts val="1280"/>
              <a:buNone/>
              <a:defRPr sz="1600"/>
            </a:lvl4pPr>
            <a:lvl5pPr lvl="4" algn="ctr">
              <a:lnSpc>
                <a:spcPct val="100000"/>
              </a:lnSpc>
              <a:spcBef>
                <a:spcPts val="500"/>
              </a:spcBef>
              <a:spcAft>
                <a:spcPts val="0"/>
              </a:spcAft>
              <a:buClr>
                <a:schemeClr val="dk1"/>
              </a:buClr>
              <a:buSzPts val="128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6" name="Google Shape;16;p2"/>
          <p:cNvSpPr txBox="1">
            <a:spLocks noGrp="1"/>
          </p:cNvSpPr>
          <p:nvPr>
            <p:ph type="dt" idx="10"/>
          </p:nvPr>
        </p:nvSpPr>
        <p:spPr>
          <a:xfrm>
            <a:off x="362211" y="6480000"/>
            <a:ext cx="2743200" cy="36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2"/>
          <p:cNvSpPr txBox="1">
            <a:spLocks noGrp="1"/>
          </p:cNvSpPr>
          <p:nvPr>
            <p:ph type="ftr" idx="11"/>
          </p:nvPr>
        </p:nvSpPr>
        <p:spPr>
          <a:xfrm>
            <a:off x="4320000" y="6480000"/>
            <a:ext cx="6480000" cy="36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2"/>
          <p:cNvSpPr txBox="1">
            <a:spLocks noGrp="1"/>
          </p:cNvSpPr>
          <p:nvPr>
            <p:ph type="sldNum" idx="12"/>
          </p:nvPr>
        </p:nvSpPr>
        <p:spPr>
          <a:xfrm>
            <a:off x="11123111" y="6480000"/>
            <a:ext cx="769307" cy="269918"/>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Leer">
  <p:cSld name="Leer">
    <p:spTree>
      <p:nvGrpSpPr>
        <p:cNvPr id="1" name="Shape 19"/>
        <p:cNvGrpSpPr/>
        <p:nvPr/>
      </p:nvGrpSpPr>
      <p:grpSpPr>
        <a:xfrm>
          <a:off x="0" y="0"/>
          <a:ext cx="0" cy="0"/>
          <a:chOff x="0" y="0"/>
          <a:chExt cx="0" cy="0"/>
        </a:xfrm>
      </p:grpSpPr>
      <p:sp>
        <p:nvSpPr>
          <p:cNvPr id="20" name="Google Shape;20;p3"/>
          <p:cNvSpPr txBox="1">
            <a:spLocks noGrp="1"/>
          </p:cNvSpPr>
          <p:nvPr>
            <p:ph type="body" idx="1"/>
          </p:nvPr>
        </p:nvSpPr>
        <p:spPr>
          <a:xfrm>
            <a:off x="6383866" y="6274696"/>
            <a:ext cx="5329767" cy="418667"/>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1000"/>
              </a:spcBef>
              <a:spcAft>
                <a:spcPts val="0"/>
              </a:spcAft>
              <a:buClr>
                <a:schemeClr val="lt2"/>
              </a:buClr>
              <a:buSzPts val="640"/>
              <a:buNone/>
              <a:defRPr sz="800" b="0" cap="none">
                <a:solidFill>
                  <a:schemeClr val="lt2"/>
                </a:solidFill>
              </a:defRPr>
            </a:lvl1pPr>
            <a:lvl2pPr marL="914400" lvl="1" indent="-350520" algn="l">
              <a:lnSpc>
                <a:spcPct val="55541"/>
              </a:lnSpc>
              <a:spcBef>
                <a:spcPts val="0"/>
              </a:spcBef>
              <a:spcAft>
                <a:spcPts val="0"/>
              </a:spcAft>
              <a:buClr>
                <a:schemeClr val="dk1"/>
              </a:buClr>
              <a:buSzPts val="1920"/>
              <a:buChar char="•"/>
              <a:defRPr/>
            </a:lvl2pPr>
            <a:lvl3pPr marL="1371600" lvl="2" indent="-320040" algn="l">
              <a:lnSpc>
                <a:spcPct val="74055"/>
              </a:lnSpc>
              <a:spcBef>
                <a:spcPts val="500"/>
              </a:spcBef>
              <a:spcAft>
                <a:spcPts val="0"/>
              </a:spcAft>
              <a:buClr>
                <a:schemeClr val="dk1"/>
              </a:buClr>
              <a:buSzPts val="1440"/>
              <a:buChar char="•"/>
              <a:defRPr/>
            </a:lvl3pPr>
            <a:lvl4pPr marL="1828800" lvl="3" indent="-228600" algn="l">
              <a:lnSpc>
                <a:spcPct val="74055"/>
              </a:lnSpc>
              <a:spcBef>
                <a:spcPts val="500"/>
              </a:spcBef>
              <a:spcAft>
                <a:spcPts val="0"/>
              </a:spcAft>
              <a:buClr>
                <a:schemeClr val="dk1"/>
              </a:buClr>
              <a:buSzPts val="1440"/>
              <a:buNone/>
              <a:defRPr/>
            </a:lvl4pPr>
            <a:lvl5pPr marL="2286000" lvl="4" indent="-320040" algn="l">
              <a:lnSpc>
                <a:spcPct val="74055"/>
              </a:lnSpc>
              <a:spcBef>
                <a:spcPts val="500"/>
              </a:spcBef>
              <a:spcAft>
                <a:spcPts val="0"/>
              </a:spcAft>
              <a:buClr>
                <a:schemeClr val="dk1"/>
              </a:buClr>
              <a:buSzPts val="144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 name="Google Shape;21;p3"/>
          <p:cNvSpPr txBox="1">
            <a:spLocks noGrp="1"/>
          </p:cNvSpPr>
          <p:nvPr>
            <p:ph type="dt" idx="10"/>
          </p:nvPr>
        </p:nvSpPr>
        <p:spPr>
          <a:xfrm>
            <a:off x="362211" y="6480000"/>
            <a:ext cx="2743200" cy="36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3"/>
          <p:cNvSpPr txBox="1">
            <a:spLocks noGrp="1"/>
          </p:cNvSpPr>
          <p:nvPr>
            <p:ph type="ftr" idx="11"/>
          </p:nvPr>
        </p:nvSpPr>
        <p:spPr>
          <a:xfrm>
            <a:off x="4320000" y="6480000"/>
            <a:ext cx="6480000" cy="36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3"/>
          <p:cNvSpPr txBox="1">
            <a:spLocks noGrp="1"/>
          </p:cNvSpPr>
          <p:nvPr>
            <p:ph type="sldNum" idx="12"/>
          </p:nvPr>
        </p:nvSpPr>
        <p:spPr>
          <a:xfrm>
            <a:off x="11123111" y="6480000"/>
            <a:ext cx="769307" cy="269918"/>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ext 12pt">
  <p:cSld name="Text 12pt">
    <p:spTree>
      <p:nvGrpSpPr>
        <p:cNvPr id="1" name="Shape 24"/>
        <p:cNvGrpSpPr/>
        <p:nvPr/>
      </p:nvGrpSpPr>
      <p:grpSpPr>
        <a:xfrm>
          <a:off x="0" y="0"/>
          <a:ext cx="0" cy="0"/>
          <a:chOff x="0" y="0"/>
          <a:chExt cx="0" cy="0"/>
        </a:xfrm>
      </p:grpSpPr>
      <p:sp>
        <p:nvSpPr>
          <p:cNvPr id="25" name="Google Shape;25;p4"/>
          <p:cNvSpPr txBox="1">
            <a:spLocks noGrp="1"/>
          </p:cNvSpPr>
          <p:nvPr>
            <p:ph type="dt" idx="10"/>
          </p:nvPr>
        </p:nvSpPr>
        <p:spPr>
          <a:xfrm>
            <a:off x="362211" y="6480000"/>
            <a:ext cx="2743200" cy="36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11123111" y="6480000"/>
            <a:ext cx="769307" cy="269918"/>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
        <p:nvSpPr>
          <p:cNvPr id="27" name="Google Shape;27;p4"/>
          <p:cNvSpPr txBox="1">
            <a:spLocks noGrp="1"/>
          </p:cNvSpPr>
          <p:nvPr>
            <p:ph type="body" idx="1"/>
          </p:nvPr>
        </p:nvSpPr>
        <p:spPr>
          <a:xfrm>
            <a:off x="6383866" y="6274696"/>
            <a:ext cx="5329767" cy="418667"/>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1000"/>
              </a:spcBef>
              <a:spcAft>
                <a:spcPts val="0"/>
              </a:spcAft>
              <a:buClr>
                <a:schemeClr val="lt2"/>
              </a:buClr>
              <a:buSzPts val="640"/>
              <a:buNone/>
              <a:defRPr sz="800" b="0" cap="none">
                <a:solidFill>
                  <a:schemeClr val="lt2"/>
                </a:solidFill>
              </a:defRPr>
            </a:lvl1pPr>
            <a:lvl2pPr marL="914400" lvl="1" indent="-350520" algn="l">
              <a:lnSpc>
                <a:spcPct val="55541"/>
              </a:lnSpc>
              <a:spcBef>
                <a:spcPts val="0"/>
              </a:spcBef>
              <a:spcAft>
                <a:spcPts val="0"/>
              </a:spcAft>
              <a:buClr>
                <a:schemeClr val="dk1"/>
              </a:buClr>
              <a:buSzPts val="1920"/>
              <a:buChar char="•"/>
              <a:defRPr/>
            </a:lvl2pPr>
            <a:lvl3pPr marL="1371600" lvl="2" indent="-320040" algn="l">
              <a:lnSpc>
                <a:spcPct val="74055"/>
              </a:lnSpc>
              <a:spcBef>
                <a:spcPts val="500"/>
              </a:spcBef>
              <a:spcAft>
                <a:spcPts val="0"/>
              </a:spcAft>
              <a:buClr>
                <a:schemeClr val="dk1"/>
              </a:buClr>
              <a:buSzPts val="1440"/>
              <a:buChar char="•"/>
              <a:defRPr/>
            </a:lvl3pPr>
            <a:lvl4pPr marL="1828800" lvl="3" indent="-228600" algn="l">
              <a:lnSpc>
                <a:spcPct val="74055"/>
              </a:lnSpc>
              <a:spcBef>
                <a:spcPts val="500"/>
              </a:spcBef>
              <a:spcAft>
                <a:spcPts val="0"/>
              </a:spcAft>
              <a:buClr>
                <a:schemeClr val="dk1"/>
              </a:buClr>
              <a:buSzPts val="1440"/>
              <a:buNone/>
              <a:defRPr/>
            </a:lvl4pPr>
            <a:lvl5pPr marL="2286000" lvl="4" indent="-320040" algn="l">
              <a:lnSpc>
                <a:spcPct val="74055"/>
              </a:lnSpc>
              <a:spcBef>
                <a:spcPts val="500"/>
              </a:spcBef>
              <a:spcAft>
                <a:spcPts val="0"/>
              </a:spcAft>
              <a:buClr>
                <a:schemeClr val="dk1"/>
              </a:buClr>
              <a:buSzPts val="144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1"/>
        <p:cNvGrpSpPr/>
        <p:nvPr/>
      </p:nvGrpSpPr>
      <p:grpSpPr>
        <a:xfrm>
          <a:off x="0" y="0"/>
          <a:ext cx="0" cy="0"/>
          <a:chOff x="0" y="0"/>
          <a:chExt cx="0" cy="0"/>
        </a:xfrm>
      </p:grpSpPr>
      <p:sp>
        <p:nvSpPr>
          <p:cNvPr id="32" name="Google Shape;32;p7"/>
          <p:cNvSpPr txBox="1">
            <a:spLocks noGrp="1"/>
          </p:cNvSpPr>
          <p:nvPr>
            <p:ph type="ctrTitle"/>
          </p:nvPr>
        </p:nvSpPr>
        <p:spPr>
          <a:xfrm>
            <a:off x="914400" y="1122363"/>
            <a:ext cx="10363200" cy="2387700"/>
          </a:xfrm>
          <a:prstGeom prst="rect">
            <a:avLst/>
          </a:prstGeom>
          <a:noFill/>
          <a:ln>
            <a:noFill/>
          </a:ln>
        </p:spPr>
        <p:txBody>
          <a:bodyPr spcFirstLastPara="1" wrap="square" lIns="91425" tIns="45700" rIns="91425" bIns="45700" anchor="b" anchorCtr="0">
            <a:noAutofit/>
          </a:bodyPr>
          <a:lstStyle>
            <a:lvl1pPr marR="0" lvl="0" algn="ctr" rtl="0">
              <a:lnSpc>
                <a:spcPct val="90000"/>
              </a:lnSpc>
              <a:spcBef>
                <a:spcPts val="0"/>
              </a:spcBef>
              <a:spcAft>
                <a:spcPts val="0"/>
              </a:spcAft>
              <a:buClr>
                <a:srgbClr val="1F3864"/>
              </a:buClr>
              <a:buSzPts val="6000"/>
              <a:buFont typeface="Twentieth Century"/>
              <a:buNone/>
              <a:defRPr sz="60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33" name="Google Shape;33;p7"/>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1100"/>
              </a:spcBef>
              <a:spcAft>
                <a:spcPts val="0"/>
              </a:spcAft>
              <a:buClr>
                <a:srgbClr val="1F3864"/>
              </a:buClr>
              <a:buSzPts val="2400"/>
              <a:buFont typeface="Arial"/>
              <a:buNone/>
              <a:defRPr sz="2400" b="0" i="0" u="none" strike="noStrike" cap="none">
                <a:solidFill>
                  <a:srgbClr val="1F3864"/>
                </a:solidFill>
                <a:latin typeface="Twentieth Century"/>
                <a:ea typeface="Twentieth Century"/>
                <a:cs typeface="Twentieth Century"/>
                <a:sym typeface="Twentieth Century"/>
              </a:defRPr>
            </a:lvl1pPr>
            <a:lvl2pPr marR="0" lvl="1" algn="ctr" rtl="0">
              <a:lnSpc>
                <a:spcPct val="90000"/>
              </a:lnSpc>
              <a:spcBef>
                <a:spcPts val="500"/>
              </a:spcBef>
              <a:spcAft>
                <a:spcPts val="0"/>
              </a:spcAft>
              <a:buClr>
                <a:srgbClr val="1F3864"/>
              </a:buClr>
              <a:buSzPts val="2000"/>
              <a:buFont typeface="Arial"/>
              <a:buNone/>
              <a:defRPr sz="2000" b="0" i="0" u="none" strike="noStrike" cap="none">
                <a:solidFill>
                  <a:srgbClr val="1F3864"/>
                </a:solidFill>
                <a:latin typeface="Twentieth Century"/>
                <a:ea typeface="Twentieth Century"/>
                <a:cs typeface="Twentieth Century"/>
                <a:sym typeface="Twentieth Century"/>
              </a:defRPr>
            </a:lvl2pPr>
            <a:lvl3pPr marR="0" lvl="2" algn="ctr" rtl="0">
              <a:lnSpc>
                <a:spcPct val="90000"/>
              </a:lnSpc>
              <a:spcBef>
                <a:spcPts val="500"/>
              </a:spcBef>
              <a:spcAft>
                <a:spcPts val="0"/>
              </a:spcAft>
              <a:buClr>
                <a:srgbClr val="1F3864"/>
              </a:buClr>
              <a:buSzPts val="1900"/>
              <a:buFont typeface="Arial"/>
              <a:buNone/>
              <a:defRPr sz="1900" b="0" i="0" u="none" strike="noStrike" cap="none">
                <a:solidFill>
                  <a:srgbClr val="1F3864"/>
                </a:solidFill>
                <a:latin typeface="Twentieth Century"/>
                <a:ea typeface="Twentieth Century"/>
                <a:cs typeface="Twentieth Century"/>
                <a:sym typeface="Twentieth Century"/>
              </a:defRPr>
            </a:lvl3pPr>
            <a:lvl4pPr marR="0" lvl="3" algn="ctr" rtl="0">
              <a:lnSpc>
                <a:spcPct val="90000"/>
              </a:lnSpc>
              <a:spcBef>
                <a:spcPts val="5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4pPr>
            <a:lvl5pPr marR="0" lvl="4" algn="ctr" rtl="0">
              <a:lnSpc>
                <a:spcPct val="90000"/>
              </a:lnSpc>
              <a:spcBef>
                <a:spcPts val="5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4"/>
        <p:cNvGrpSpPr/>
        <p:nvPr/>
      </p:nvGrpSpPr>
      <p:grpSpPr>
        <a:xfrm>
          <a:off x="0" y="0"/>
          <a:ext cx="0" cy="0"/>
          <a:chOff x="0" y="0"/>
          <a:chExt cx="0" cy="0"/>
        </a:xfrm>
      </p:grpSpPr>
      <p:sp>
        <p:nvSpPr>
          <p:cNvPr id="35" name="Google Shape;35;p8"/>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36" name="Google Shape;36;p8"/>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1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4pPr>
            <a:lvl5pPr marL="2286000" marR="0" lvl="4"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7"/>
        <p:cNvGrpSpPr/>
        <p:nvPr/>
      </p:nvGrpSpPr>
      <p:grpSpPr>
        <a:xfrm>
          <a:off x="0" y="0"/>
          <a:ext cx="0" cy="0"/>
          <a:chOff x="0" y="0"/>
          <a:chExt cx="0" cy="0"/>
        </a:xfrm>
      </p:grpSpPr>
      <p:sp>
        <p:nvSpPr>
          <p:cNvPr id="38" name="Google Shape;38;p9"/>
          <p:cNvSpPr txBox="1">
            <a:spLocks noGrp="1"/>
          </p:cNvSpPr>
          <p:nvPr>
            <p:ph type="title"/>
          </p:nvPr>
        </p:nvSpPr>
        <p:spPr>
          <a:xfrm>
            <a:off x="831851" y="1709740"/>
            <a:ext cx="10515600" cy="28527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1F3864"/>
              </a:buClr>
              <a:buSzPts val="6000"/>
              <a:buFont typeface="Twentieth Century"/>
              <a:buNone/>
              <a:defRPr sz="60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39" name="Google Shape;39;p9"/>
          <p:cNvSpPr txBox="1">
            <a:spLocks noGrp="1"/>
          </p:cNvSpPr>
          <p:nvPr>
            <p:ph type="body" idx="1"/>
          </p:nvPr>
        </p:nvSpPr>
        <p:spPr>
          <a:xfrm>
            <a:off x="831851" y="4589465"/>
            <a:ext cx="10515600" cy="15003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100"/>
              </a:spcBef>
              <a:spcAft>
                <a:spcPts val="0"/>
              </a:spcAft>
              <a:buClr>
                <a:srgbClr val="1F3864"/>
              </a:buClr>
              <a:buSzPts val="2400"/>
              <a:buFont typeface="Arial"/>
              <a:buNone/>
              <a:defRPr sz="2400" b="0"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888888"/>
              </a:buClr>
              <a:buSzPts val="1900"/>
              <a:buFont typeface="Arial"/>
              <a:buNone/>
              <a:defRPr sz="1900" b="0" i="0" u="none" strike="noStrike" cap="none">
                <a:solidFill>
                  <a:srgbClr val="888888"/>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0"/>
        <p:cNvGrpSpPr/>
        <p:nvPr/>
      </p:nvGrpSpPr>
      <p:grpSpPr>
        <a:xfrm>
          <a:off x="0" y="0"/>
          <a:ext cx="0" cy="0"/>
          <a:chOff x="0" y="0"/>
          <a:chExt cx="0" cy="0"/>
        </a:xfrm>
      </p:grpSpPr>
      <p:sp>
        <p:nvSpPr>
          <p:cNvPr id="41" name="Google Shape;41;p10"/>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42" name="Google Shape;42;p10"/>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1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4pPr>
            <a:lvl5pPr marL="2286000" marR="0" lvl="4"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43" name="Google Shape;43;p10"/>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1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4pPr>
            <a:lvl5pPr marL="2286000" marR="0" lvl="4"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11"/>
          <p:cNvSpPr txBox="1">
            <a:spLocks noGrp="1"/>
          </p:cNvSpPr>
          <p:nvPr>
            <p:ph type="title"/>
          </p:nvPr>
        </p:nvSpPr>
        <p:spPr>
          <a:xfrm>
            <a:off x="839788" y="365127"/>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46" name="Google Shape;46;p11"/>
          <p:cNvSpPr txBox="1">
            <a:spLocks noGrp="1"/>
          </p:cNvSpPr>
          <p:nvPr>
            <p:ph type="body" idx="1"/>
          </p:nvPr>
        </p:nvSpPr>
        <p:spPr>
          <a:xfrm>
            <a:off x="839789" y="1681163"/>
            <a:ext cx="5157900" cy="8241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100"/>
              </a:spcBef>
              <a:spcAft>
                <a:spcPts val="0"/>
              </a:spcAft>
              <a:buClr>
                <a:srgbClr val="1F3864"/>
              </a:buClr>
              <a:buSzPts val="2400"/>
              <a:buFont typeface="Arial"/>
              <a:buNone/>
              <a:defRPr sz="2400" b="1"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2000"/>
              <a:buFont typeface="Arial"/>
              <a:buNone/>
              <a:defRPr sz="2000" b="1"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900"/>
              <a:buFont typeface="Arial"/>
              <a:buNone/>
              <a:defRPr sz="1900" b="1"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9pPr>
          </a:lstStyle>
          <a:p>
            <a:endParaRPr/>
          </a:p>
        </p:txBody>
      </p:sp>
      <p:sp>
        <p:nvSpPr>
          <p:cNvPr id="47" name="Google Shape;47;p11"/>
          <p:cNvSpPr txBox="1">
            <a:spLocks noGrp="1"/>
          </p:cNvSpPr>
          <p:nvPr>
            <p:ph type="body" idx="2"/>
          </p:nvPr>
        </p:nvSpPr>
        <p:spPr>
          <a:xfrm>
            <a:off x="839789" y="2505075"/>
            <a:ext cx="5157900" cy="36849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1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4pPr>
            <a:lvl5pPr marL="2286000" marR="0" lvl="4"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48" name="Google Shape;48;p11"/>
          <p:cNvSpPr txBox="1">
            <a:spLocks noGrp="1"/>
          </p:cNvSpPr>
          <p:nvPr>
            <p:ph type="body" idx="3"/>
          </p:nvPr>
        </p:nvSpPr>
        <p:spPr>
          <a:xfrm>
            <a:off x="6172201" y="1681163"/>
            <a:ext cx="5183100" cy="824100"/>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100"/>
              </a:spcBef>
              <a:spcAft>
                <a:spcPts val="0"/>
              </a:spcAft>
              <a:buClr>
                <a:srgbClr val="1F3864"/>
              </a:buClr>
              <a:buSzPts val="2400"/>
              <a:buFont typeface="Arial"/>
              <a:buNone/>
              <a:defRPr sz="2400" b="1"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2000"/>
              <a:buFont typeface="Arial"/>
              <a:buNone/>
              <a:defRPr sz="2000" b="1"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900"/>
              <a:buFont typeface="Arial"/>
              <a:buNone/>
              <a:defRPr sz="1900" b="1"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600"/>
              <a:buFont typeface="Arial"/>
              <a:buNone/>
              <a:defRPr sz="1600" b="1"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entury Gothic"/>
                <a:ea typeface="Century Gothic"/>
                <a:cs typeface="Century Gothic"/>
                <a:sym typeface="Century Gothic"/>
              </a:defRPr>
            </a:lvl9pPr>
          </a:lstStyle>
          <a:p>
            <a:endParaRPr/>
          </a:p>
        </p:txBody>
      </p:sp>
      <p:sp>
        <p:nvSpPr>
          <p:cNvPr id="49" name="Google Shape;49;p11"/>
          <p:cNvSpPr txBox="1">
            <a:spLocks noGrp="1"/>
          </p:cNvSpPr>
          <p:nvPr>
            <p:ph type="body" idx="4"/>
          </p:nvPr>
        </p:nvSpPr>
        <p:spPr>
          <a:xfrm>
            <a:off x="6172201" y="2505075"/>
            <a:ext cx="5183100" cy="36849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1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4pPr>
            <a:lvl5pPr marL="2286000" marR="0" lvl="4"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1"/>
        <p:cNvGrpSpPr/>
        <p:nvPr/>
      </p:nvGrpSpPr>
      <p:grpSpPr>
        <a:xfrm>
          <a:off x="0" y="0"/>
          <a:ext cx="0" cy="0"/>
          <a:chOff x="0" y="0"/>
          <a:chExt cx="0" cy="0"/>
        </a:xfrm>
      </p:grpSpPr>
      <p:sp>
        <p:nvSpPr>
          <p:cNvPr id="52" name="Google Shape;52;p13"/>
          <p:cNvSpPr txBox="1">
            <a:spLocks noGrp="1"/>
          </p:cNvSpPr>
          <p:nvPr>
            <p:ph type="title"/>
          </p:nvPr>
        </p:nvSpPr>
        <p:spPr>
          <a:xfrm>
            <a:off x="839788" y="457200"/>
            <a:ext cx="3932100" cy="16005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1F3864"/>
              </a:buClr>
              <a:buSzPts val="3200"/>
              <a:buFont typeface="Twentieth Century"/>
              <a:buNone/>
              <a:defRPr sz="32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53" name="Google Shape;53;p13"/>
          <p:cNvSpPr txBox="1">
            <a:spLocks noGrp="1"/>
          </p:cNvSpPr>
          <p:nvPr>
            <p:ph type="body" idx="1"/>
          </p:nvPr>
        </p:nvSpPr>
        <p:spPr>
          <a:xfrm>
            <a:off x="5183188" y="987427"/>
            <a:ext cx="6172500" cy="48735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90000"/>
              </a:lnSpc>
              <a:spcBef>
                <a:spcPts val="1100"/>
              </a:spcBef>
              <a:spcAft>
                <a:spcPts val="0"/>
              </a:spcAft>
              <a:buClr>
                <a:srgbClr val="1F3864"/>
              </a:buClr>
              <a:buSzPts val="3200"/>
              <a:buFont typeface="Arial"/>
              <a:buChar char="•"/>
              <a:defRPr sz="3200" b="0" i="0" u="none" strike="noStrike" cap="none">
                <a:solidFill>
                  <a:srgbClr val="1F3864"/>
                </a:solidFill>
                <a:latin typeface="Twentieth Century"/>
                <a:ea typeface="Twentieth Century"/>
                <a:cs typeface="Twentieth Century"/>
                <a:sym typeface="Twentieth Century"/>
              </a:defRPr>
            </a:lvl1pPr>
            <a:lvl2pPr marL="914400" marR="0" lvl="1" indent="-406400" algn="l" rtl="0">
              <a:lnSpc>
                <a:spcPct val="90000"/>
              </a:lnSpc>
              <a:spcBef>
                <a:spcPts val="5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2pPr>
            <a:lvl3pPr marL="1371600" marR="0" lvl="2"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3pPr>
            <a:lvl4pPr marL="1828800" marR="0" lvl="3"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4pPr>
            <a:lvl5pPr marL="2286000" marR="0" lvl="4"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entury Gothic"/>
                <a:ea typeface="Century Gothic"/>
                <a:cs typeface="Century Gothic"/>
                <a:sym typeface="Century Gothic"/>
              </a:defRPr>
            </a:lvl9pPr>
          </a:lstStyle>
          <a:p>
            <a:endParaRPr/>
          </a:p>
        </p:txBody>
      </p:sp>
      <p:sp>
        <p:nvSpPr>
          <p:cNvPr id="54" name="Google Shape;54;p13"/>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1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1500"/>
              <a:buFont typeface="Arial"/>
              <a:buNone/>
              <a:defRPr sz="1500" b="0"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100"/>
              <a:buFont typeface="Arial"/>
              <a:buNone/>
              <a:defRPr sz="1100" b="0"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100"/>
              <a:buFont typeface="Arial"/>
              <a:buNone/>
              <a:defRPr sz="1100" b="0"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9pPr>
          </a:lstStyle>
          <a:p>
            <a:endParaRPr/>
          </a:p>
        </p:txBody>
      </p:sp>
      <p:sp>
        <p:nvSpPr>
          <p:cNvPr id="55" name="Google Shape;55;p13"/>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56" name="Google Shape;56;p13"/>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57" name="Google Shape;57;p13"/>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900">
                <a:solidFill>
                  <a:schemeClr val="dk1"/>
                </a:solidFill>
                <a:latin typeface="Century Gothic"/>
                <a:ea typeface="Century Gothic"/>
                <a:cs typeface="Century Gothic"/>
                <a:sym typeface="Century Gothic"/>
              </a:defRPr>
            </a:lvl1pPr>
            <a:lvl2pPr marL="0" marR="0" lvl="1" indent="0" algn="l" rtl="0">
              <a:spcBef>
                <a:spcPts val="0"/>
              </a:spcBef>
              <a:buNone/>
              <a:defRPr sz="1900">
                <a:solidFill>
                  <a:schemeClr val="dk1"/>
                </a:solidFill>
                <a:latin typeface="Century Gothic"/>
                <a:ea typeface="Century Gothic"/>
                <a:cs typeface="Century Gothic"/>
                <a:sym typeface="Century Gothic"/>
              </a:defRPr>
            </a:lvl2pPr>
            <a:lvl3pPr marL="0" marR="0" lvl="2" indent="0" algn="l" rtl="0">
              <a:spcBef>
                <a:spcPts val="0"/>
              </a:spcBef>
              <a:buNone/>
              <a:defRPr sz="1900">
                <a:solidFill>
                  <a:schemeClr val="dk1"/>
                </a:solidFill>
                <a:latin typeface="Century Gothic"/>
                <a:ea typeface="Century Gothic"/>
                <a:cs typeface="Century Gothic"/>
                <a:sym typeface="Century Gothic"/>
              </a:defRPr>
            </a:lvl3pPr>
            <a:lvl4pPr marL="0" marR="0" lvl="3" indent="0" algn="l" rtl="0">
              <a:spcBef>
                <a:spcPts val="0"/>
              </a:spcBef>
              <a:buNone/>
              <a:defRPr sz="1900">
                <a:solidFill>
                  <a:schemeClr val="dk1"/>
                </a:solidFill>
                <a:latin typeface="Century Gothic"/>
                <a:ea typeface="Century Gothic"/>
                <a:cs typeface="Century Gothic"/>
                <a:sym typeface="Century Gothic"/>
              </a:defRPr>
            </a:lvl4pPr>
            <a:lvl5pPr marL="0" marR="0" lvl="4" indent="0" algn="l" rtl="0">
              <a:spcBef>
                <a:spcPts val="0"/>
              </a:spcBef>
              <a:buNone/>
              <a:defRPr sz="1900">
                <a:solidFill>
                  <a:schemeClr val="dk1"/>
                </a:solidFill>
                <a:latin typeface="Century Gothic"/>
                <a:ea typeface="Century Gothic"/>
                <a:cs typeface="Century Gothic"/>
                <a:sym typeface="Century Gothic"/>
              </a:defRPr>
            </a:lvl5pPr>
            <a:lvl6pPr marL="0" marR="0" lvl="5" indent="0" algn="l" rtl="0">
              <a:spcBef>
                <a:spcPts val="0"/>
              </a:spcBef>
              <a:buNone/>
              <a:defRPr sz="1900">
                <a:solidFill>
                  <a:schemeClr val="dk1"/>
                </a:solidFill>
                <a:latin typeface="Century Gothic"/>
                <a:ea typeface="Century Gothic"/>
                <a:cs typeface="Century Gothic"/>
                <a:sym typeface="Century Gothic"/>
              </a:defRPr>
            </a:lvl6pPr>
            <a:lvl7pPr marL="0" marR="0" lvl="6" indent="0" algn="l" rtl="0">
              <a:spcBef>
                <a:spcPts val="0"/>
              </a:spcBef>
              <a:buNone/>
              <a:defRPr sz="1900">
                <a:solidFill>
                  <a:schemeClr val="dk1"/>
                </a:solidFill>
                <a:latin typeface="Century Gothic"/>
                <a:ea typeface="Century Gothic"/>
                <a:cs typeface="Century Gothic"/>
                <a:sym typeface="Century Gothic"/>
              </a:defRPr>
            </a:lvl7pPr>
            <a:lvl8pPr marL="0" marR="0" lvl="7" indent="0" algn="l" rtl="0">
              <a:spcBef>
                <a:spcPts val="0"/>
              </a:spcBef>
              <a:buNone/>
              <a:defRPr sz="1900">
                <a:solidFill>
                  <a:schemeClr val="dk1"/>
                </a:solidFill>
                <a:latin typeface="Century Gothic"/>
                <a:ea typeface="Century Gothic"/>
                <a:cs typeface="Century Gothic"/>
                <a:sym typeface="Century Gothic"/>
              </a:defRPr>
            </a:lvl8pPr>
            <a:lvl9pPr marL="0" marR="0" lvl="8" indent="0" algn="l" rtl="0">
              <a:spcBef>
                <a:spcPts val="0"/>
              </a:spcBef>
              <a:buNone/>
              <a:defRPr sz="19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839788" y="457200"/>
            <a:ext cx="3932100" cy="16005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rgbClr val="1F3864"/>
              </a:buClr>
              <a:buSzPts val="3200"/>
              <a:buFont typeface="Twentieth Century"/>
              <a:buNone/>
              <a:defRPr sz="32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60" name="Google Shape;60;p14"/>
          <p:cNvSpPr>
            <a:spLocks noGrp="1"/>
          </p:cNvSpPr>
          <p:nvPr>
            <p:ph type="pic" idx="2"/>
          </p:nvPr>
        </p:nvSpPr>
        <p:spPr>
          <a:xfrm>
            <a:off x="5183188" y="987427"/>
            <a:ext cx="6172500" cy="4873500"/>
          </a:xfrm>
          <a:prstGeom prst="rect">
            <a:avLst/>
          </a:prstGeom>
          <a:noFill/>
          <a:ln>
            <a:noFill/>
          </a:ln>
        </p:spPr>
      </p:sp>
      <p:sp>
        <p:nvSpPr>
          <p:cNvPr id="61" name="Google Shape;61;p14"/>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100"/>
              </a:spcBef>
              <a:spcAft>
                <a:spcPts val="0"/>
              </a:spcAft>
              <a:buClr>
                <a:srgbClr val="1F3864"/>
              </a:buClr>
              <a:buSzPts val="1600"/>
              <a:buFont typeface="Arial"/>
              <a:buNone/>
              <a:defRPr sz="1600" b="0" i="0" u="none" strike="noStrike" cap="none">
                <a:solidFill>
                  <a:srgbClr val="1F3864"/>
                </a:solidFill>
                <a:latin typeface="Twentieth Century"/>
                <a:ea typeface="Twentieth Century"/>
                <a:cs typeface="Twentieth Century"/>
                <a:sym typeface="Twentieth Century"/>
              </a:defRPr>
            </a:lvl1pPr>
            <a:lvl2pPr marL="914400" marR="0" lvl="1" indent="-228600" algn="l" rtl="0">
              <a:lnSpc>
                <a:spcPct val="90000"/>
              </a:lnSpc>
              <a:spcBef>
                <a:spcPts val="500"/>
              </a:spcBef>
              <a:spcAft>
                <a:spcPts val="0"/>
              </a:spcAft>
              <a:buClr>
                <a:srgbClr val="1F3864"/>
              </a:buClr>
              <a:buSzPts val="1500"/>
              <a:buFont typeface="Arial"/>
              <a:buNone/>
              <a:defRPr sz="1500" b="0" i="0" u="none" strike="noStrike" cap="none">
                <a:solidFill>
                  <a:srgbClr val="1F3864"/>
                </a:solidFill>
                <a:latin typeface="Twentieth Century"/>
                <a:ea typeface="Twentieth Century"/>
                <a:cs typeface="Twentieth Century"/>
                <a:sym typeface="Twentieth Century"/>
              </a:defRPr>
            </a:lvl2pPr>
            <a:lvl3pPr marL="1371600" marR="0" lvl="2" indent="-228600" algn="l" rtl="0">
              <a:lnSpc>
                <a:spcPct val="90000"/>
              </a:lnSpc>
              <a:spcBef>
                <a:spcPts val="500"/>
              </a:spcBef>
              <a:spcAft>
                <a:spcPts val="0"/>
              </a:spcAft>
              <a:buClr>
                <a:srgbClr val="1F3864"/>
              </a:buClr>
              <a:buSzPts val="1200"/>
              <a:buFont typeface="Arial"/>
              <a:buNone/>
              <a:defRPr sz="1200" b="0" i="0" u="none" strike="noStrike" cap="none">
                <a:solidFill>
                  <a:srgbClr val="1F3864"/>
                </a:solidFill>
                <a:latin typeface="Twentieth Century"/>
                <a:ea typeface="Twentieth Century"/>
                <a:cs typeface="Twentieth Century"/>
                <a:sym typeface="Twentieth Century"/>
              </a:defRPr>
            </a:lvl3pPr>
            <a:lvl4pPr marL="1828800" marR="0" lvl="3" indent="-228600" algn="l" rtl="0">
              <a:lnSpc>
                <a:spcPct val="90000"/>
              </a:lnSpc>
              <a:spcBef>
                <a:spcPts val="500"/>
              </a:spcBef>
              <a:spcAft>
                <a:spcPts val="0"/>
              </a:spcAft>
              <a:buClr>
                <a:srgbClr val="1F3864"/>
              </a:buClr>
              <a:buSzPts val="1100"/>
              <a:buFont typeface="Arial"/>
              <a:buNone/>
              <a:defRPr sz="1100" b="0" i="0" u="none" strike="noStrike" cap="none">
                <a:solidFill>
                  <a:srgbClr val="1F3864"/>
                </a:solidFill>
                <a:latin typeface="Twentieth Century"/>
                <a:ea typeface="Twentieth Century"/>
                <a:cs typeface="Twentieth Century"/>
                <a:sym typeface="Twentieth Century"/>
              </a:defRPr>
            </a:lvl4pPr>
            <a:lvl5pPr marL="2286000" marR="0" lvl="4" indent="-228600" algn="l" rtl="0">
              <a:lnSpc>
                <a:spcPct val="90000"/>
              </a:lnSpc>
              <a:spcBef>
                <a:spcPts val="500"/>
              </a:spcBef>
              <a:spcAft>
                <a:spcPts val="0"/>
              </a:spcAft>
              <a:buClr>
                <a:srgbClr val="1F3864"/>
              </a:buClr>
              <a:buSzPts val="1100"/>
              <a:buFont typeface="Arial"/>
              <a:buNone/>
              <a:defRPr sz="1100" b="0" i="0" u="none" strike="noStrike" cap="none">
                <a:solidFill>
                  <a:srgbClr val="1F3864"/>
                </a:solidFill>
                <a:latin typeface="Twentieth Century"/>
                <a:ea typeface="Twentieth Century"/>
                <a:cs typeface="Twentieth Century"/>
                <a:sym typeface="Twentieth Century"/>
              </a:defRPr>
            </a:lvl5pPr>
            <a:lvl6pPr marL="2743200" marR="0" lvl="5"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6pPr>
            <a:lvl7pPr marL="3200400" marR="0" lvl="6"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7pPr>
            <a:lvl8pPr marL="3657600" marR="0" lvl="7"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8pPr>
            <a:lvl9pPr marL="4114800" marR="0" lvl="8" indent="-228600" algn="l" rtl="0">
              <a:lnSpc>
                <a:spcPct val="90000"/>
              </a:lnSpc>
              <a:spcBef>
                <a:spcPts val="500"/>
              </a:spcBef>
              <a:spcAft>
                <a:spcPts val="0"/>
              </a:spcAft>
              <a:buClr>
                <a:schemeClr val="dk1"/>
              </a:buClr>
              <a:buSzPts val="1100"/>
              <a:buFont typeface="Arial"/>
              <a:buNone/>
              <a:defRPr sz="1100" b="0" i="0" u="none" strike="noStrike" cap="none">
                <a:solidFill>
                  <a:schemeClr val="dk1"/>
                </a:solidFill>
                <a:latin typeface="Century Gothic"/>
                <a:ea typeface="Century Gothic"/>
                <a:cs typeface="Century Gothic"/>
                <a:sym typeface="Century Gothic"/>
              </a:defRPr>
            </a:lvl9pPr>
          </a:lstStyle>
          <a:p>
            <a:endParaRPr/>
          </a:p>
        </p:txBody>
      </p:sp>
      <p:sp>
        <p:nvSpPr>
          <p:cNvPr id="62" name="Google Shape;62;p14"/>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63" name="Google Shape;63;p14"/>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64" name="Google Shape;64;p14"/>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900">
                <a:solidFill>
                  <a:schemeClr val="dk1"/>
                </a:solidFill>
                <a:latin typeface="Century Gothic"/>
                <a:ea typeface="Century Gothic"/>
                <a:cs typeface="Century Gothic"/>
                <a:sym typeface="Century Gothic"/>
              </a:defRPr>
            </a:lvl1pPr>
            <a:lvl2pPr marL="0" marR="0" lvl="1" indent="0" algn="l" rtl="0">
              <a:spcBef>
                <a:spcPts val="0"/>
              </a:spcBef>
              <a:buNone/>
              <a:defRPr sz="1900">
                <a:solidFill>
                  <a:schemeClr val="dk1"/>
                </a:solidFill>
                <a:latin typeface="Century Gothic"/>
                <a:ea typeface="Century Gothic"/>
                <a:cs typeface="Century Gothic"/>
                <a:sym typeface="Century Gothic"/>
              </a:defRPr>
            </a:lvl2pPr>
            <a:lvl3pPr marL="0" marR="0" lvl="2" indent="0" algn="l" rtl="0">
              <a:spcBef>
                <a:spcPts val="0"/>
              </a:spcBef>
              <a:buNone/>
              <a:defRPr sz="1900">
                <a:solidFill>
                  <a:schemeClr val="dk1"/>
                </a:solidFill>
                <a:latin typeface="Century Gothic"/>
                <a:ea typeface="Century Gothic"/>
                <a:cs typeface="Century Gothic"/>
                <a:sym typeface="Century Gothic"/>
              </a:defRPr>
            </a:lvl3pPr>
            <a:lvl4pPr marL="0" marR="0" lvl="3" indent="0" algn="l" rtl="0">
              <a:spcBef>
                <a:spcPts val="0"/>
              </a:spcBef>
              <a:buNone/>
              <a:defRPr sz="1900">
                <a:solidFill>
                  <a:schemeClr val="dk1"/>
                </a:solidFill>
                <a:latin typeface="Century Gothic"/>
                <a:ea typeface="Century Gothic"/>
                <a:cs typeface="Century Gothic"/>
                <a:sym typeface="Century Gothic"/>
              </a:defRPr>
            </a:lvl4pPr>
            <a:lvl5pPr marL="0" marR="0" lvl="4" indent="0" algn="l" rtl="0">
              <a:spcBef>
                <a:spcPts val="0"/>
              </a:spcBef>
              <a:buNone/>
              <a:defRPr sz="1900">
                <a:solidFill>
                  <a:schemeClr val="dk1"/>
                </a:solidFill>
                <a:latin typeface="Century Gothic"/>
                <a:ea typeface="Century Gothic"/>
                <a:cs typeface="Century Gothic"/>
                <a:sym typeface="Century Gothic"/>
              </a:defRPr>
            </a:lvl5pPr>
            <a:lvl6pPr marL="0" marR="0" lvl="5" indent="0" algn="l" rtl="0">
              <a:spcBef>
                <a:spcPts val="0"/>
              </a:spcBef>
              <a:buNone/>
              <a:defRPr sz="1900">
                <a:solidFill>
                  <a:schemeClr val="dk1"/>
                </a:solidFill>
                <a:latin typeface="Century Gothic"/>
                <a:ea typeface="Century Gothic"/>
                <a:cs typeface="Century Gothic"/>
                <a:sym typeface="Century Gothic"/>
              </a:defRPr>
            </a:lvl6pPr>
            <a:lvl7pPr marL="0" marR="0" lvl="6" indent="0" algn="l" rtl="0">
              <a:spcBef>
                <a:spcPts val="0"/>
              </a:spcBef>
              <a:buNone/>
              <a:defRPr sz="1900">
                <a:solidFill>
                  <a:schemeClr val="dk1"/>
                </a:solidFill>
                <a:latin typeface="Century Gothic"/>
                <a:ea typeface="Century Gothic"/>
                <a:cs typeface="Century Gothic"/>
                <a:sym typeface="Century Gothic"/>
              </a:defRPr>
            </a:lvl7pPr>
            <a:lvl8pPr marL="0" marR="0" lvl="7" indent="0" algn="l" rtl="0">
              <a:spcBef>
                <a:spcPts val="0"/>
              </a:spcBef>
              <a:buNone/>
              <a:defRPr sz="1900">
                <a:solidFill>
                  <a:schemeClr val="dk1"/>
                </a:solidFill>
                <a:latin typeface="Century Gothic"/>
                <a:ea typeface="Century Gothic"/>
                <a:cs typeface="Century Gothic"/>
                <a:sym typeface="Century Gothic"/>
              </a:defRPr>
            </a:lvl8pPr>
            <a:lvl9pPr marL="0" marR="0" lvl="8" indent="0" algn="l" rtl="0">
              <a:spcBef>
                <a:spcPts val="0"/>
              </a:spcBef>
              <a:buNone/>
              <a:defRPr sz="19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838200" y="443073"/>
            <a:ext cx="10515600" cy="13257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67" name="Google Shape;67;p15"/>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1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4pPr>
            <a:lvl5pPr marL="2286000" marR="0" lvl="4"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68" name="Google Shape;68;p15"/>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69" name="Google Shape;69;p15"/>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70" name="Google Shape;70;p15"/>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900">
                <a:solidFill>
                  <a:schemeClr val="dk1"/>
                </a:solidFill>
                <a:latin typeface="Century Gothic"/>
                <a:ea typeface="Century Gothic"/>
                <a:cs typeface="Century Gothic"/>
                <a:sym typeface="Century Gothic"/>
              </a:defRPr>
            </a:lvl1pPr>
            <a:lvl2pPr marL="0" marR="0" lvl="1" indent="0" algn="l" rtl="0">
              <a:spcBef>
                <a:spcPts val="0"/>
              </a:spcBef>
              <a:buNone/>
              <a:defRPr sz="1900">
                <a:solidFill>
                  <a:schemeClr val="dk1"/>
                </a:solidFill>
                <a:latin typeface="Century Gothic"/>
                <a:ea typeface="Century Gothic"/>
                <a:cs typeface="Century Gothic"/>
                <a:sym typeface="Century Gothic"/>
              </a:defRPr>
            </a:lvl2pPr>
            <a:lvl3pPr marL="0" marR="0" lvl="2" indent="0" algn="l" rtl="0">
              <a:spcBef>
                <a:spcPts val="0"/>
              </a:spcBef>
              <a:buNone/>
              <a:defRPr sz="1900">
                <a:solidFill>
                  <a:schemeClr val="dk1"/>
                </a:solidFill>
                <a:latin typeface="Century Gothic"/>
                <a:ea typeface="Century Gothic"/>
                <a:cs typeface="Century Gothic"/>
                <a:sym typeface="Century Gothic"/>
              </a:defRPr>
            </a:lvl3pPr>
            <a:lvl4pPr marL="0" marR="0" lvl="3" indent="0" algn="l" rtl="0">
              <a:spcBef>
                <a:spcPts val="0"/>
              </a:spcBef>
              <a:buNone/>
              <a:defRPr sz="1900">
                <a:solidFill>
                  <a:schemeClr val="dk1"/>
                </a:solidFill>
                <a:latin typeface="Century Gothic"/>
                <a:ea typeface="Century Gothic"/>
                <a:cs typeface="Century Gothic"/>
                <a:sym typeface="Century Gothic"/>
              </a:defRPr>
            </a:lvl4pPr>
            <a:lvl5pPr marL="0" marR="0" lvl="4" indent="0" algn="l" rtl="0">
              <a:spcBef>
                <a:spcPts val="0"/>
              </a:spcBef>
              <a:buNone/>
              <a:defRPr sz="1900">
                <a:solidFill>
                  <a:schemeClr val="dk1"/>
                </a:solidFill>
                <a:latin typeface="Century Gothic"/>
                <a:ea typeface="Century Gothic"/>
                <a:cs typeface="Century Gothic"/>
                <a:sym typeface="Century Gothic"/>
              </a:defRPr>
            </a:lvl5pPr>
            <a:lvl6pPr marL="0" marR="0" lvl="5" indent="0" algn="l" rtl="0">
              <a:spcBef>
                <a:spcPts val="0"/>
              </a:spcBef>
              <a:buNone/>
              <a:defRPr sz="1900">
                <a:solidFill>
                  <a:schemeClr val="dk1"/>
                </a:solidFill>
                <a:latin typeface="Century Gothic"/>
                <a:ea typeface="Century Gothic"/>
                <a:cs typeface="Century Gothic"/>
                <a:sym typeface="Century Gothic"/>
              </a:defRPr>
            </a:lvl6pPr>
            <a:lvl7pPr marL="0" marR="0" lvl="6" indent="0" algn="l" rtl="0">
              <a:spcBef>
                <a:spcPts val="0"/>
              </a:spcBef>
              <a:buNone/>
              <a:defRPr sz="1900">
                <a:solidFill>
                  <a:schemeClr val="dk1"/>
                </a:solidFill>
                <a:latin typeface="Century Gothic"/>
                <a:ea typeface="Century Gothic"/>
                <a:cs typeface="Century Gothic"/>
                <a:sym typeface="Century Gothic"/>
              </a:defRPr>
            </a:lvl7pPr>
            <a:lvl8pPr marL="0" marR="0" lvl="7" indent="0" algn="l" rtl="0">
              <a:spcBef>
                <a:spcPts val="0"/>
              </a:spcBef>
              <a:buNone/>
              <a:defRPr sz="1900">
                <a:solidFill>
                  <a:schemeClr val="dk1"/>
                </a:solidFill>
                <a:latin typeface="Century Gothic"/>
                <a:ea typeface="Century Gothic"/>
                <a:cs typeface="Century Gothic"/>
                <a:sym typeface="Century Gothic"/>
              </a:defRPr>
            </a:lvl8pPr>
            <a:lvl9pPr marL="0" marR="0" lvl="8" indent="0" algn="l" rtl="0">
              <a:spcBef>
                <a:spcPts val="0"/>
              </a:spcBef>
              <a:buNone/>
              <a:defRPr sz="19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xfrm rot="5400000">
            <a:off x="7133401" y="1956625"/>
            <a:ext cx="5811900" cy="26289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rgbClr val="1F3864"/>
              </a:buClr>
              <a:buSzPts val="4400"/>
              <a:buFont typeface="Twentieth Century"/>
              <a:buNone/>
              <a:defRPr sz="4400" b="0" i="0" u="none" strike="noStrike" cap="none">
                <a:solidFill>
                  <a:srgbClr val="1F3864"/>
                </a:solidFill>
                <a:latin typeface="Twentieth Century"/>
                <a:ea typeface="Twentieth Century"/>
                <a:cs typeface="Twentieth Century"/>
                <a:sym typeface="Twentieth Century"/>
              </a:defRPr>
            </a:lvl1pPr>
            <a:lvl2pPr lvl="1" rtl="0">
              <a:spcBef>
                <a:spcPts val="0"/>
              </a:spcBef>
              <a:spcAft>
                <a:spcPts val="0"/>
              </a:spcAft>
              <a:buSzPts val="1500"/>
              <a:buNone/>
              <a:defRPr sz="1900"/>
            </a:lvl2pPr>
            <a:lvl3pPr lvl="2" rtl="0">
              <a:spcBef>
                <a:spcPts val="0"/>
              </a:spcBef>
              <a:spcAft>
                <a:spcPts val="0"/>
              </a:spcAft>
              <a:buSzPts val="1500"/>
              <a:buNone/>
              <a:defRPr sz="1900"/>
            </a:lvl3pPr>
            <a:lvl4pPr lvl="3" rtl="0">
              <a:spcBef>
                <a:spcPts val="0"/>
              </a:spcBef>
              <a:spcAft>
                <a:spcPts val="0"/>
              </a:spcAft>
              <a:buSzPts val="1500"/>
              <a:buNone/>
              <a:defRPr sz="1900"/>
            </a:lvl4pPr>
            <a:lvl5pPr lvl="4" rtl="0">
              <a:spcBef>
                <a:spcPts val="0"/>
              </a:spcBef>
              <a:spcAft>
                <a:spcPts val="0"/>
              </a:spcAft>
              <a:buSzPts val="1500"/>
              <a:buNone/>
              <a:defRPr sz="1900"/>
            </a:lvl5pPr>
            <a:lvl6pPr lvl="5" rtl="0">
              <a:spcBef>
                <a:spcPts val="0"/>
              </a:spcBef>
              <a:spcAft>
                <a:spcPts val="0"/>
              </a:spcAft>
              <a:buSzPts val="1500"/>
              <a:buNone/>
              <a:defRPr sz="1900"/>
            </a:lvl6pPr>
            <a:lvl7pPr lvl="6" rtl="0">
              <a:spcBef>
                <a:spcPts val="0"/>
              </a:spcBef>
              <a:spcAft>
                <a:spcPts val="0"/>
              </a:spcAft>
              <a:buSzPts val="1500"/>
              <a:buNone/>
              <a:defRPr sz="1900"/>
            </a:lvl7pPr>
            <a:lvl8pPr lvl="7" rtl="0">
              <a:spcBef>
                <a:spcPts val="0"/>
              </a:spcBef>
              <a:spcAft>
                <a:spcPts val="0"/>
              </a:spcAft>
              <a:buSzPts val="1500"/>
              <a:buNone/>
              <a:defRPr sz="1900"/>
            </a:lvl8pPr>
            <a:lvl9pPr lvl="8" rtl="0">
              <a:spcBef>
                <a:spcPts val="0"/>
              </a:spcBef>
              <a:spcAft>
                <a:spcPts val="0"/>
              </a:spcAft>
              <a:buSzPts val="1500"/>
              <a:buNone/>
              <a:defRPr sz="1900"/>
            </a:lvl9pPr>
          </a:lstStyle>
          <a:p>
            <a:endParaRPr/>
          </a:p>
        </p:txBody>
      </p:sp>
      <p:sp>
        <p:nvSpPr>
          <p:cNvPr id="73" name="Google Shape;73;p16"/>
          <p:cNvSpPr txBox="1">
            <a:spLocks noGrp="1"/>
          </p:cNvSpPr>
          <p:nvPr>
            <p:ph type="body" idx="1"/>
          </p:nvPr>
        </p:nvSpPr>
        <p:spPr>
          <a:xfrm rot="5400000">
            <a:off x="1799401" y="-596075"/>
            <a:ext cx="5811900" cy="77343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100"/>
              </a:spcBef>
              <a:spcAft>
                <a:spcPts val="0"/>
              </a:spcAft>
              <a:buClr>
                <a:srgbClr val="1F3864"/>
              </a:buClr>
              <a:buSzPts val="2800"/>
              <a:buFont typeface="Arial"/>
              <a:buChar char="•"/>
              <a:defRPr sz="2800" b="0" i="0" u="none" strike="noStrike" cap="none">
                <a:solidFill>
                  <a:srgbClr val="1F3864"/>
                </a:solidFill>
                <a:latin typeface="Twentieth Century"/>
                <a:ea typeface="Twentieth Century"/>
                <a:cs typeface="Twentieth Century"/>
                <a:sym typeface="Twentieth Century"/>
              </a:defRPr>
            </a:lvl1pPr>
            <a:lvl2pPr marL="914400" marR="0" lvl="1" indent="-381000" algn="l" rtl="0">
              <a:lnSpc>
                <a:spcPct val="90000"/>
              </a:lnSpc>
              <a:spcBef>
                <a:spcPts val="500"/>
              </a:spcBef>
              <a:spcAft>
                <a:spcPts val="0"/>
              </a:spcAft>
              <a:buClr>
                <a:srgbClr val="1F3864"/>
              </a:buClr>
              <a:buSzPts val="2400"/>
              <a:buFont typeface="Arial"/>
              <a:buChar char="•"/>
              <a:defRPr sz="2400" b="0" i="0" u="none" strike="noStrike" cap="none">
                <a:solidFill>
                  <a:srgbClr val="1F3864"/>
                </a:solidFill>
                <a:latin typeface="Twentieth Century"/>
                <a:ea typeface="Twentieth Century"/>
                <a:cs typeface="Twentieth Century"/>
                <a:sym typeface="Twentieth Century"/>
              </a:defRPr>
            </a:lvl2pPr>
            <a:lvl3pPr marL="1371600" marR="0" lvl="2" indent="-355600" algn="l" rtl="0">
              <a:lnSpc>
                <a:spcPct val="90000"/>
              </a:lnSpc>
              <a:spcBef>
                <a:spcPts val="500"/>
              </a:spcBef>
              <a:spcAft>
                <a:spcPts val="0"/>
              </a:spcAft>
              <a:buClr>
                <a:srgbClr val="1F3864"/>
              </a:buClr>
              <a:buSzPts val="2000"/>
              <a:buFont typeface="Arial"/>
              <a:buChar char="•"/>
              <a:defRPr sz="2000" b="0" i="0" u="none" strike="noStrike" cap="none">
                <a:solidFill>
                  <a:srgbClr val="1F3864"/>
                </a:solidFill>
                <a:latin typeface="Twentieth Century"/>
                <a:ea typeface="Twentieth Century"/>
                <a:cs typeface="Twentieth Century"/>
                <a:sym typeface="Twentieth Century"/>
              </a:defRPr>
            </a:lvl3pPr>
            <a:lvl4pPr marL="1828800" marR="0" lvl="3"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4pPr>
            <a:lvl5pPr marL="2286000" marR="0" lvl="4" indent="-349250" algn="l" rtl="0">
              <a:lnSpc>
                <a:spcPct val="90000"/>
              </a:lnSpc>
              <a:spcBef>
                <a:spcPts val="500"/>
              </a:spcBef>
              <a:spcAft>
                <a:spcPts val="0"/>
              </a:spcAft>
              <a:buClr>
                <a:srgbClr val="1F3864"/>
              </a:buClr>
              <a:buSzPts val="1900"/>
              <a:buFont typeface="Arial"/>
              <a:buChar char="•"/>
              <a:defRPr sz="1900" b="0" i="0" u="none" strike="noStrike" cap="none">
                <a:solidFill>
                  <a:srgbClr val="1F3864"/>
                </a:solidFill>
                <a:latin typeface="Twentieth Century"/>
                <a:ea typeface="Twentieth Century"/>
                <a:cs typeface="Twentieth Century"/>
                <a:sym typeface="Twentieth Century"/>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74" name="Google Shape;74;p16"/>
          <p:cNvSpPr txBox="1">
            <a:spLocks noGrp="1"/>
          </p:cNvSpPr>
          <p:nvPr>
            <p:ph type="dt" idx="10"/>
          </p:nvPr>
        </p:nvSpPr>
        <p:spPr>
          <a:xfrm>
            <a:off x="838200" y="6356352"/>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75" name="Google Shape;75;p16"/>
          <p:cNvSpPr txBox="1">
            <a:spLocks noGrp="1"/>
          </p:cNvSpPr>
          <p:nvPr>
            <p:ph type="ftr" idx="11"/>
          </p:nvPr>
        </p:nvSpPr>
        <p:spPr>
          <a:xfrm>
            <a:off x="4038600" y="6356352"/>
            <a:ext cx="41148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500"/>
              <a:buNone/>
              <a:defRPr sz="1900">
                <a:solidFill>
                  <a:schemeClr val="dk1"/>
                </a:solidFill>
                <a:latin typeface="Century Gothic"/>
                <a:ea typeface="Century Gothic"/>
                <a:cs typeface="Century Gothic"/>
                <a:sym typeface="Century Gothic"/>
              </a:defRPr>
            </a:lvl1pPr>
            <a:lvl2pPr marR="0" lvl="1"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500"/>
              <a:buNone/>
              <a:defRPr sz="1900" b="0" i="0" u="none" strike="noStrike" cap="none">
                <a:solidFill>
                  <a:schemeClr val="dk1"/>
                </a:solidFill>
                <a:latin typeface="Century Gothic"/>
                <a:ea typeface="Century Gothic"/>
                <a:cs typeface="Century Gothic"/>
                <a:sym typeface="Century Gothic"/>
              </a:defRPr>
            </a:lvl9pPr>
          </a:lstStyle>
          <a:p>
            <a:endParaRPr/>
          </a:p>
        </p:txBody>
      </p:sp>
      <p:sp>
        <p:nvSpPr>
          <p:cNvPr id="76" name="Google Shape;76;p16"/>
          <p:cNvSpPr txBox="1">
            <a:spLocks noGrp="1"/>
          </p:cNvSpPr>
          <p:nvPr>
            <p:ph type="sldNum" idx="12"/>
          </p:nvPr>
        </p:nvSpPr>
        <p:spPr>
          <a:xfrm>
            <a:off x="8610600" y="6356352"/>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900">
                <a:solidFill>
                  <a:schemeClr val="dk1"/>
                </a:solidFill>
                <a:latin typeface="Century Gothic"/>
                <a:ea typeface="Century Gothic"/>
                <a:cs typeface="Century Gothic"/>
                <a:sym typeface="Century Gothic"/>
              </a:defRPr>
            </a:lvl1pPr>
            <a:lvl2pPr marL="0" marR="0" lvl="1" indent="0" algn="l" rtl="0">
              <a:spcBef>
                <a:spcPts val="0"/>
              </a:spcBef>
              <a:buNone/>
              <a:defRPr sz="1900">
                <a:solidFill>
                  <a:schemeClr val="dk1"/>
                </a:solidFill>
                <a:latin typeface="Century Gothic"/>
                <a:ea typeface="Century Gothic"/>
                <a:cs typeface="Century Gothic"/>
                <a:sym typeface="Century Gothic"/>
              </a:defRPr>
            </a:lvl2pPr>
            <a:lvl3pPr marL="0" marR="0" lvl="2" indent="0" algn="l" rtl="0">
              <a:spcBef>
                <a:spcPts val="0"/>
              </a:spcBef>
              <a:buNone/>
              <a:defRPr sz="1900">
                <a:solidFill>
                  <a:schemeClr val="dk1"/>
                </a:solidFill>
                <a:latin typeface="Century Gothic"/>
                <a:ea typeface="Century Gothic"/>
                <a:cs typeface="Century Gothic"/>
                <a:sym typeface="Century Gothic"/>
              </a:defRPr>
            </a:lvl3pPr>
            <a:lvl4pPr marL="0" marR="0" lvl="3" indent="0" algn="l" rtl="0">
              <a:spcBef>
                <a:spcPts val="0"/>
              </a:spcBef>
              <a:buNone/>
              <a:defRPr sz="1900">
                <a:solidFill>
                  <a:schemeClr val="dk1"/>
                </a:solidFill>
                <a:latin typeface="Century Gothic"/>
                <a:ea typeface="Century Gothic"/>
                <a:cs typeface="Century Gothic"/>
                <a:sym typeface="Century Gothic"/>
              </a:defRPr>
            </a:lvl4pPr>
            <a:lvl5pPr marL="0" marR="0" lvl="4" indent="0" algn="l" rtl="0">
              <a:spcBef>
                <a:spcPts val="0"/>
              </a:spcBef>
              <a:buNone/>
              <a:defRPr sz="1900">
                <a:solidFill>
                  <a:schemeClr val="dk1"/>
                </a:solidFill>
                <a:latin typeface="Century Gothic"/>
                <a:ea typeface="Century Gothic"/>
                <a:cs typeface="Century Gothic"/>
                <a:sym typeface="Century Gothic"/>
              </a:defRPr>
            </a:lvl5pPr>
            <a:lvl6pPr marL="0" marR="0" lvl="5" indent="0" algn="l" rtl="0">
              <a:spcBef>
                <a:spcPts val="0"/>
              </a:spcBef>
              <a:buNone/>
              <a:defRPr sz="1900">
                <a:solidFill>
                  <a:schemeClr val="dk1"/>
                </a:solidFill>
                <a:latin typeface="Century Gothic"/>
                <a:ea typeface="Century Gothic"/>
                <a:cs typeface="Century Gothic"/>
                <a:sym typeface="Century Gothic"/>
              </a:defRPr>
            </a:lvl6pPr>
            <a:lvl7pPr marL="0" marR="0" lvl="6" indent="0" algn="l" rtl="0">
              <a:spcBef>
                <a:spcPts val="0"/>
              </a:spcBef>
              <a:buNone/>
              <a:defRPr sz="1900">
                <a:solidFill>
                  <a:schemeClr val="dk1"/>
                </a:solidFill>
                <a:latin typeface="Century Gothic"/>
                <a:ea typeface="Century Gothic"/>
                <a:cs typeface="Century Gothic"/>
                <a:sym typeface="Century Gothic"/>
              </a:defRPr>
            </a:lvl7pPr>
            <a:lvl8pPr marL="0" marR="0" lvl="7" indent="0" algn="l" rtl="0">
              <a:spcBef>
                <a:spcPts val="0"/>
              </a:spcBef>
              <a:buNone/>
              <a:defRPr sz="1900">
                <a:solidFill>
                  <a:schemeClr val="dk1"/>
                </a:solidFill>
                <a:latin typeface="Century Gothic"/>
                <a:ea typeface="Century Gothic"/>
                <a:cs typeface="Century Gothic"/>
                <a:sym typeface="Century Gothic"/>
              </a:defRPr>
            </a:lvl8pPr>
            <a:lvl9pPr marL="0" marR="0" lvl="8" indent="0" algn="l" rtl="0">
              <a:spcBef>
                <a:spcPts val="0"/>
              </a:spcBef>
              <a:buNone/>
              <a:defRPr sz="1900">
                <a:solidFill>
                  <a:schemeClr val="dk1"/>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image" Target="../media/image2.jpg"/><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p:nvPr/>
        </p:nvSpPr>
        <p:spPr>
          <a:xfrm>
            <a:off x="0" y="0"/>
            <a:ext cx="12192000" cy="664143"/>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7" name="Google Shape;7;p1" descr="Headline"/>
          <p:cNvSpPr txBox="1">
            <a:spLocks noGrp="1"/>
          </p:cNvSpPr>
          <p:nvPr>
            <p:ph type="title"/>
          </p:nvPr>
        </p:nvSpPr>
        <p:spPr>
          <a:xfrm>
            <a:off x="360000" y="899999"/>
            <a:ext cx="10800690" cy="1368000"/>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SzPts val="1400"/>
              <a:buNone/>
              <a:defRPr sz="4400" b="1" i="0" u="none" strike="noStrike" cap="none">
                <a:solidFill>
                  <a:schemeClr val="dk1"/>
                </a:solidFill>
                <a:latin typeface="Arial"/>
                <a:ea typeface="Arial"/>
                <a:cs typeface="Arial"/>
                <a:sym typeface="Arial"/>
              </a:defRPr>
            </a:lvl1pPr>
            <a:lvl2pPr marR="0" lvl="1"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2pPr>
            <a:lvl3pPr marR="0" lvl="2"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3pPr>
            <a:lvl4pPr marR="0" lvl="3"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4pPr>
            <a:lvl5pPr marR="0" lvl="4"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5pPr>
            <a:lvl6pPr marR="0" lvl="5"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6pPr>
            <a:lvl7pPr marR="0" lvl="6"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7pPr>
            <a:lvl8pPr marR="0" lvl="7"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8pPr>
            <a:lvl9pPr marR="0" lvl="8" algn="l" rtl="0">
              <a:lnSpc>
                <a:spcPct val="90000"/>
              </a:lnSpc>
              <a:spcBef>
                <a:spcPts val="0"/>
              </a:spcBef>
              <a:spcAft>
                <a:spcPts val="0"/>
              </a:spcAft>
              <a:buSzPts val="1400"/>
              <a:buNone/>
              <a:defRPr sz="4400" b="0" i="0" u="none" strike="noStrike" cap="none">
                <a:solidFill>
                  <a:schemeClr val="dk1"/>
                </a:solidFill>
                <a:latin typeface="Arial"/>
                <a:ea typeface="Arial"/>
                <a:cs typeface="Arial"/>
                <a:sym typeface="Arial"/>
              </a:defRPr>
            </a:lvl9pPr>
          </a:lstStyle>
          <a:p>
            <a:endParaRPr/>
          </a:p>
        </p:txBody>
      </p:sp>
      <p:sp>
        <p:nvSpPr>
          <p:cNvPr id="8" name="Google Shape;8;p1" descr="Main text"/>
          <p:cNvSpPr txBox="1">
            <a:spLocks noGrp="1"/>
          </p:cNvSpPr>
          <p:nvPr>
            <p:ph type="body" idx="1"/>
          </p:nvPr>
        </p:nvSpPr>
        <p:spPr>
          <a:xfrm>
            <a:off x="360000" y="2376000"/>
            <a:ext cx="10800690" cy="3780000"/>
          </a:xfrm>
          <a:prstGeom prst="rect">
            <a:avLst/>
          </a:prstGeom>
          <a:noFill/>
          <a:ln>
            <a:noFill/>
          </a:ln>
        </p:spPr>
        <p:txBody>
          <a:bodyPr spcFirstLastPara="1" wrap="square" lIns="0" tIns="0" rIns="0" bIns="0" anchor="t" anchorCtr="0">
            <a:noAutofit/>
          </a:bodyPr>
          <a:lstStyle>
            <a:lvl1pPr marL="457200" marR="0" lvl="0" indent="-411480" algn="l" rtl="0">
              <a:lnSpc>
                <a:spcPct val="100000"/>
              </a:lnSpc>
              <a:spcBef>
                <a:spcPts val="1000"/>
              </a:spcBef>
              <a:spcAft>
                <a:spcPts val="0"/>
              </a:spcAft>
              <a:buClr>
                <a:schemeClr val="dk1"/>
              </a:buClr>
              <a:buSzPts val="2880"/>
              <a:buFont typeface="Arial"/>
              <a:buChar char="•"/>
              <a:defRPr sz="3600" b="0" i="0" u="none" strike="noStrike" cap="none">
                <a:solidFill>
                  <a:schemeClr val="dk1"/>
                </a:solidFill>
                <a:latin typeface="Arial"/>
                <a:ea typeface="Arial"/>
                <a:cs typeface="Arial"/>
                <a:sym typeface="Arial"/>
              </a:defRPr>
            </a:lvl1pPr>
            <a:lvl2pPr marL="914400" marR="0" lvl="1" indent="-350520" algn="l" rtl="0">
              <a:lnSpc>
                <a:spcPct val="100000"/>
              </a:lnSpc>
              <a:spcBef>
                <a:spcPts val="0"/>
              </a:spcBef>
              <a:spcAft>
                <a:spcPts val="0"/>
              </a:spcAft>
              <a:buClr>
                <a:schemeClr val="dk1"/>
              </a:buClr>
              <a:buSzPts val="1920"/>
              <a:buFont typeface="Arial"/>
              <a:buChar char="•"/>
              <a:defRPr sz="2400" b="0" i="0" u="none" strike="noStrike" cap="none">
                <a:solidFill>
                  <a:schemeClr val="dk1"/>
                </a:solidFill>
                <a:latin typeface="Arial"/>
                <a:ea typeface="Arial"/>
                <a:cs typeface="Arial"/>
                <a:sym typeface="Arial"/>
              </a:defRPr>
            </a:lvl2pPr>
            <a:lvl3pPr marL="1371600" marR="0" lvl="2" indent="-320040" algn="l" rtl="0">
              <a:lnSpc>
                <a:spcPct val="100000"/>
              </a:lnSpc>
              <a:spcBef>
                <a:spcPts val="500"/>
              </a:spcBef>
              <a:spcAft>
                <a:spcPts val="0"/>
              </a:spcAft>
              <a:buClr>
                <a:schemeClr val="dk1"/>
              </a:buClr>
              <a:buSzPts val="1440"/>
              <a:buFont typeface="Arial"/>
              <a:buChar char="•"/>
              <a:defRPr sz="1800" b="0" i="0" u="none" strike="noStrike" cap="none">
                <a:solidFill>
                  <a:schemeClr val="dk1"/>
                </a:solidFill>
                <a:latin typeface="Arial"/>
                <a:ea typeface="Arial"/>
                <a:cs typeface="Arial"/>
                <a:sym typeface="Arial"/>
              </a:defRPr>
            </a:lvl3pPr>
            <a:lvl4pPr marL="1828800" marR="0" lvl="3" indent="-228600" algn="l" rtl="0">
              <a:lnSpc>
                <a:spcPct val="100000"/>
              </a:lnSpc>
              <a:spcBef>
                <a:spcPts val="500"/>
              </a:spcBef>
              <a:spcAft>
                <a:spcPts val="0"/>
              </a:spcAft>
              <a:buClr>
                <a:schemeClr val="dk1"/>
              </a:buClr>
              <a:buSzPts val="1440"/>
              <a:buFont typeface="Arial"/>
              <a:buNone/>
              <a:defRPr sz="1800" b="0" i="0" u="none" strike="noStrike" cap="none">
                <a:solidFill>
                  <a:schemeClr val="dk1"/>
                </a:solidFill>
                <a:latin typeface="Arial"/>
                <a:ea typeface="Arial"/>
                <a:cs typeface="Arial"/>
                <a:sym typeface="Arial"/>
              </a:defRPr>
            </a:lvl4pPr>
            <a:lvl5pPr marL="2286000" marR="0" lvl="4" indent="-320040" algn="l" rtl="0">
              <a:lnSpc>
                <a:spcPct val="100000"/>
              </a:lnSpc>
              <a:spcBef>
                <a:spcPts val="500"/>
              </a:spcBef>
              <a:spcAft>
                <a:spcPts val="0"/>
              </a:spcAft>
              <a:buClr>
                <a:schemeClr val="dk1"/>
              </a:buClr>
              <a:buSzPts val="144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9" name="Google Shape;9;p1" descr="Date"/>
          <p:cNvSpPr txBox="1">
            <a:spLocks noGrp="1"/>
          </p:cNvSpPr>
          <p:nvPr>
            <p:ph type="dt" idx="10"/>
          </p:nvPr>
        </p:nvSpPr>
        <p:spPr>
          <a:xfrm>
            <a:off x="362211" y="6480000"/>
            <a:ext cx="2743200" cy="3600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1200" b="0" i="0" u="none" strike="noStrike" cap="none">
                <a:solidFill>
                  <a:srgbClr val="888A9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 name="Google Shape;10;p1" descr="Footer title"/>
          <p:cNvSpPr txBox="1">
            <a:spLocks noGrp="1"/>
          </p:cNvSpPr>
          <p:nvPr>
            <p:ph type="ftr" idx="11"/>
          </p:nvPr>
        </p:nvSpPr>
        <p:spPr>
          <a:xfrm>
            <a:off x="4320000" y="6480000"/>
            <a:ext cx="6480000" cy="360000"/>
          </a:xfrm>
          <a:prstGeom prst="rect">
            <a:avLst/>
          </a:prstGeom>
          <a:noFill/>
          <a:ln>
            <a:noFill/>
          </a:ln>
        </p:spPr>
        <p:txBody>
          <a:bodyPr spcFirstLastPara="1" wrap="square" lIns="0" tIns="0" rIns="0" bIns="0" anchor="t" anchorCtr="0">
            <a:noAutofit/>
          </a:bodyPr>
          <a:lstStyle>
            <a:lvl1pPr marR="0" lvl="0" algn="l" rtl="0">
              <a:spcBef>
                <a:spcPts val="0"/>
              </a:spcBef>
              <a:spcAft>
                <a:spcPts val="0"/>
              </a:spcAft>
              <a:buSzPts val="1400"/>
              <a:buNone/>
              <a:defRPr sz="1200" b="0" i="0" u="none" strike="noStrike" cap="none">
                <a:solidFill>
                  <a:srgbClr val="888A93"/>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1" name="Google Shape;11;p1" descr="Page number"/>
          <p:cNvSpPr txBox="1">
            <a:spLocks noGrp="1"/>
          </p:cNvSpPr>
          <p:nvPr>
            <p:ph type="sldNum" idx="12"/>
          </p:nvPr>
        </p:nvSpPr>
        <p:spPr>
          <a:xfrm>
            <a:off x="11123111" y="6480000"/>
            <a:ext cx="769307" cy="269918"/>
          </a:xfrm>
          <a:prstGeom prst="rect">
            <a:avLst/>
          </a:prstGeom>
          <a:noFill/>
          <a:ln>
            <a:noFill/>
          </a:ln>
        </p:spPr>
        <p:txBody>
          <a:bodyPr spcFirstLastPara="1" wrap="square" lIns="0" tIns="0" rIns="0" bIns="0" anchor="t" anchorCtr="0">
            <a:noAutofit/>
          </a:bodyPr>
          <a:lstStyle>
            <a:lvl1pPr marL="0" marR="0" lvl="0" indent="0" algn="r" rtl="0">
              <a:spcBef>
                <a:spcPts val="0"/>
              </a:spcBef>
              <a:spcAft>
                <a:spcPts val="0"/>
              </a:spcAft>
              <a:buNone/>
              <a:defRPr sz="1200" b="0" i="0" u="none" strike="noStrike" cap="none">
                <a:solidFill>
                  <a:srgbClr val="888A93"/>
                </a:solidFill>
                <a:latin typeface="Arial"/>
                <a:ea typeface="Arial"/>
                <a:cs typeface="Arial"/>
                <a:sym typeface="Arial"/>
              </a:defRPr>
            </a:lvl1pPr>
            <a:lvl2pPr marL="0" marR="0" lvl="1" indent="0" algn="r" rtl="0">
              <a:spcBef>
                <a:spcPts val="0"/>
              </a:spcBef>
              <a:spcAft>
                <a:spcPts val="0"/>
              </a:spcAft>
              <a:buNone/>
              <a:defRPr sz="1200" b="0" i="0" u="none" strike="noStrike" cap="none">
                <a:solidFill>
                  <a:srgbClr val="888A93"/>
                </a:solidFill>
                <a:latin typeface="Arial"/>
                <a:ea typeface="Arial"/>
                <a:cs typeface="Arial"/>
                <a:sym typeface="Arial"/>
              </a:defRPr>
            </a:lvl2pPr>
            <a:lvl3pPr marL="0" marR="0" lvl="2" indent="0" algn="r" rtl="0">
              <a:spcBef>
                <a:spcPts val="0"/>
              </a:spcBef>
              <a:spcAft>
                <a:spcPts val="0"/>
              </a:spcAft>
              <a:buNone/>
              <a:defRPr sz="1200" b="0" i="0" u="none" strike="noStrike" cap="none">
                <a:solidFill>
                  <a:srgbClr val="888A93"/>
                </a:solidFill>
                <a:latin typeface="Arial"/>
                <a:ea typeface="Arial"/>
                <a:cs typeface="Arial"/>
                <a:sym typeface="Arial"/>
              </a:defRPr>
            </a:lvl3pPr>
            <a:lvl4pPr marL="0" marR="0" lvl="3" indent="0" algn="r" rtl="0">
              <a:spcBef>
                <a:spcPts val="0"/>
              </a:spcBef>
              <a:spcAft>
                <a:spcPts val="0"/>
              </a:spcAft>
              <a:buNone/>
              <a:defRPr sz="1200" b="0" i="0" u="none" strike="noStrike" cap="none">
                <a:solidFill>
                  <a:srgbClr val="888A93"/>
                </a:solidFill>
                <a:latin typeface="Arial"/>
                <a:ea typeface="Arial"/>
                <a:cs typeface="Arial"/>
                <a:sym typeface="Arial"/>
              </a:defRPr>
            </a:lvl4pPr>
            <a:lvl5pPr marL="0" marR="0" lvl="4" indent="0" algn="r" rtl="0">
              <a:spcBef>
                <a:spcPts val="0"/>
              </a:spcBef>
              <a:spcAft>
                <a:spcPts val="0"/>
              </a:spcAft>
              <a:buNone/>
              <a:defRPr sz="1200" b="0" i="0" u="none" strike="noStrike" cap="none">
                <a:solidFill>
                  <a:srgbClr val="888A93"/>
                </a:solidFill>
                <a:latin typeface="Arial"/>
                <a:ea typeface="Arial"/>
                <a:cs typeface="Arial"/>
                <a:sym typeface="Arial"/>
              </a:defRPr>
            </a:lvl5pPr>
            <a:lvl6pPr marL="0" marR="0" lvl="5" indent="0" algn="r" rtl="0">
              <a:spcBef>
                <a:spcPts val="0"/>
              </a:spcBef>
              <a:spcAft>
                <a:spcPts val="0"/>
              </a:spcAft>
              <a:buNone/>
              <a:defRPr sz="1200" b="0" i="0" u="none" strike="noStrike" cap="none">
                <a:solidFill>
                  <a:srgbClr val="888A93"/>
                </a:solidFill>
                <a:latin typeface="Arial"/>
                <a:ea typeface="Arial"/>
                <a:cs typeface="Arial"/>
                <a:sym typeface="Arial"/>
              </a:defRPr>
            </a:lvl6pPr>
            <a:lvl7pPr marL="0" marR="0" lvl="6" indent="0" algn="r" rtl="0">
              <a:spcBef>
                <a:spcPts val="0"/>
              </a:spcBef>
              <a:spcAft>
                <a:spcPts val="0"/>
              </a:spcAft>
              <a:buNone/>
              <a:defRPr sz="1200" b="0" i="0" u="none" strike="noStrike" cap="none">
                <a:solidFill>
                  <a:srgbClr val="888A93"/>
                </a:solidFill>
                <a:latin typeface="Arial"/>
                <a:ea typeface="Arial"/>
                <a:cs typeface="Arial"/>
                <a:sym typeface="Arial"/>
              </a:defRPr>
            </a:lvl7pPr>
            <a:lvl8pPr marL="0" marR="0" lvl="7" indent="0" algn="r" rtl="0">
              <a:spcBef>
                <a:spcPts val="0"/>
              </a:spcBef>
              <a:spcAft>
                <a:spcPts val="0"/>
              </a:spcAft>
              <a:buNone/>
              <a:defRPr sz="1200" b="0" i="0" u="none" strike="noStrike" cap="none">
                <a:solidFill>
                  <a:srgbClr val="888A93"/>
                </a:solidFill>
                <a:latin typeface="Arial"/>
                <a:ea typeface="Arial"/>
                <a:cs typeface="Arial"/>
                <a:sym typeface="Arial"/>
              </a:defRPr>
            </a:lvl8pPr>
            <a:lvl9pPr marL="0" marR="0" lvl="8" indent="0" algn="r" rtl="0">
              <a:spcBef>
                <a:spcPts val="0"/>
              </a:spcBef>
              <a:spcAft>
                <a:spcPts val="0"/>
              </a:spcAft>
              <a:buNone/>
              <a:defRPr sz="1200" b="0" i="0" u="none" strike="noStrike" cap="none">
                <a:solidFill>
                  <a:srgbClr val="888A9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pic>
        <p:nvPicPr>
          <p:cNvPr id="12" name="Google Shape;12;p1"/>
          <p:cNvPicPr preferRelativeResize="0"/>
          <p:nvPr/>
        </p:nvPicPr>
        <p:blipFill rotWithShape="1">
          <a:blip r:embed="rId5">
            <a:alphaModFix/>
          </a:blip>
          <a:srcRect/>
          <a:stretch/>
        </p:blipFill>
        <p:spPr>
          <a:xfrm>
            <a:off x="0" y="-31697"/>
            <a:ext cx="12192000" cy="1088845"/>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28"/>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5.png"/><Relationship Id="rId2" Type="http://schemas.microsoft.com/office/2007/relationships/media" Target="../media/media1.m4a"/><Relationship Id="rId1" Type="http://schemas.openxmlformats.org/officeDocument/2006/relationships/audio" Target="NULL" TargetMode="Externa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slideLayout" Target="../slideLayouts/slideLayout4.xml"/><Relationship Id="rId13" Type="http://schemas.openxmlformats.org/officeDocument/2006/relationships/image" Target="../media/image8.png"/><Relationship Id="rId18" Type="http://schemas.openxmlformats.org/officeDocument/2006/relationships/image" Target="../media/image13.png"/><Relationship Id="rId3" Type="http://schemas.microsoft.com/office/2007/relationships/media" Target="../media/media2.m4a"/><Relationship Id="rId7" Type="http://schemas.microsoft.com/office/2007/relationships/media" Target="../media/media6.m4a"/><Relationship Id="rId12" Type="http://schemas.openxmlformats.org/officeDocument/2006/relationships/image" Target="../media/image7.png"/><Relationship Id="rId17" Type="http://schemas.openxmlformats.org/officeDocument/2006/relationships/image" Target="../media/image12.png"/><Relationship Id="rId2" Type="http://schemas.microsoft.com/office/2007/relationships/media" Target="../media/media1.m4a"/><Relationship Id="rId16" Type="http://schemas.openxmlformats.org/officeDocument/2006/relationships/image" Target="../media/image11.png"/><Relationship Id="rId1" Type="http://schemas.openxmlformats.org/officeDocument/2006/relationships/audio" Target="NULL" TargetMode="External"/><Relationship Id="rId6" Type="http://schemas.microsoft.com/office/2007/relationships/media" Target="../media/media5.m4a"/><Relationship Id="rId11" Type="http://schemas.openxmlformats.org/officeDocument/2006/relationships/image" Target="../media/image6.png"/><Relationship Id="rId5" Type="http://schemas.microsoft.com/office/2007/relationships/media" Target="../media/media4.m4a"/><Relationship Id="rId15" Type="http://schemas.openxmlformats.org/officeDocument/2006/relationships/image" Target="../media/image10.png"/><Relationship Id="rId10" Type="http://schemas.openxmlformats.org/officeDocument/2006/relationships/image" Target="../media/image4.png"/><Relationship Id="rId19" Type="http://schemas.openxmlformats.org/officeDocument/2006/relationships/image" Target="../media/image5.png"/><Relationship Id="rId4" Type="http://schemas.microsoft.com/office/2007/relationships/media" Target="../media/media3.m4a"/><Relationship Id="rId9" Type="http://schemas.openxmlformats.org/officeDocument/2006/relationships/notesSlide" Target="../notesSlides/notesSlide2.xml"/><Relationship Id="rId14"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slideLayout" Target="../slideLayouts/slideLayout4.xml"/><Relationship Id="rId3" Type="http://schemas.microsoft.com/office/2007/relationships/media" Target="../media/media2.m4a"/><Relationship Id="rId7" Type="http://schemas.microsoft.com/office/2007/relationships/media" Target="../media/media6.m4a"/><Relationship Id="rId2" Type="http://schemas.microsoft.com/office/2007/relationships/media" Target="../media/media1.m4a"/><Relationship Id="rId1" Type="http://schemas.openxmlformats.org/officeDocument/2006/relationships/audio" Target="NULL" TargetMode="External"/><Relationship Id="rId6" Type="http://schemas.microsoft.com/office/2007/relationships/media" Target="../media/media5.m4a"/><Relationship Id="rId11" Type="http://schemas.openxmlformats.org/officeDocument/2006/relationships/image" Target="../media/image5.png"/><Relationship Id="rId5" Type="http://schemas.microsoft.com/office/2007/relationships/media" Target="../media/media4.m4a"/><Relationship Id="rId10" Type="http://schemas.openxmlformats.org/officeDocument/2006/relationships/image" Target="../media/image6.png"/><Relationship Id="rId4" Type="http://schemas.microsoft.com/office/2007/relationships/media" Target="../media/media3.m4a"/><Relationship Id="rId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slideLayout" Target="../slideLayouts/slideLayout1.xml"/><Relationship Id="rId7" Type="http://schemas.openxmlformats.org/officeDocument/2006/relationships/image" Target="../media/image16.png"/><Relationship Id="rId12" Type="http://schemas.openxmlformats.org/officeDocument/2006/relationships/image" Target="../media/image5.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notesSlide" Target="../notesSlides/notesSlide4.xml"/><Relationship Id="rId9" Type="http://schemas.openxmlformats.org/officeDocument/2006/relationships/image" Target="../media/image18.jpg"/></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jp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8" Type="http://schemas.openxmlformats.org/officeDocument/2006/relationships/audio" Target="../media/media11.m4a"/><Relationship Id="rId13" Type="http://schemas.openxmlformats.org/officeDocument/2006/relationships/image" Target="../media/image18.jpg"/><Relationship Id="rId3" Type="http://schemas.microsoft.com/office/2007/relationships/media" Target="../media/media9.m4a"/><Relationship Id="rId7" Type="http://schemas.microsoft.com/office/2007/relationships/media" Target="../media/media11.m4a"/><Relationship Id="rId12" Type="http://schemas.openxmlformats.org/officeDocument/2006/relationships/image" Target="../media/image22.png"/><Relationship Id="rId2" Type="http://schemas.openxmlformats.org/officeDocument/2006/relationships/audio" Target="../media/media8.m4a"/><Relationship Id="rId16" Type="http://schemas.openxmlformats.org/officeDocument/2006/relationships/image" Target="../media/image5.png"/><Relationship Id="rId1" Type="http://schemas.microsoft.com/office/2007/relationships/media" Target="../media/media8.m4a"/><Relationship Id="rId6" Type="http://schemas.openxmlformats.org/officeDocument/2006/relationships/audio" Target="../media/media10.m4a"/><Relationship Id="rId11" Type="http://schemas.openxmlformats.org/officeDocument/2006/relationships/image" Target="../media/image17.png"/><Relationship Id="rId5" Type="http://schemas.microsoft.com/office/2007/relationships/media" Target="../media/media10.m4a"/><Relationship Id="rId15" Type="http://schemas.openxmlformats.org/officeDocument/2006/relationships/image" Target="../media/image20.png"/><Relationship Id="rId10" Type="http://schemas.openxmlformats.org/officeDocument/2006/relationships/notesSlide" Target="../notesSlides/notesSlide6.xml"/><Relationship Id="rId4" Type="http://schemas.openxmlformats.org/officeDocument/2006/relationships/audio" Target="../media/media9.m4a"/><Relationship Id="rId9" Type="http://schemas.openxmlformats.org/officeDocument/2006/relationships/slideLayout" Target="../slideLayouts/slideLayout1.xml"/><Relationship Id="rId14" Type="http://schemas.openxmlformats.org/officeDocument/2006/relationships/image" Target="../media/image19.png"/></Relationships>
</file>

<file path=ppt/slides/_rels/slide7.xml.rels><?xml version="1.0" encoding="UTF-8" standalone="yes"?>
<Relationships xmlns="http://schemas.openxmlformats.org/package/2006/relationships"><Relationship Id="rId8" Type="http://schemas.openxmlformats.org/officeDocument/2006/relationships/audio" Target="../media/media11.m4a"/><Relationship Id="rId13" Type="http://schemas.openxmlformats.org/officeDocument/2006/relationships/image" Target="../media/image18.jpg"/><Relationship Id="rId3" Type="http://schemas.microsoft.com/office/2007/relationships/media" Target="../media/media9.m4a"/><Relationship Id="rId7" Type="http://schemas.microsoft.com/office/2007/relationships/media" Target="../media/media11.m4a"/><Relationship Id="rId12" Type="http://schemas.openxmlformats.org/officeDocument/2006/relationships/image" Target="../media/image17.png"/><Relationship Id="rId2" Type="http://schemas.openxmlformats.org/officeDocument/2006/relationships/audio" Target="../media/media8.m4a"/><Relationship Id="rId16" Type="http://schemas.openxmlformats.org/officeDocument/2006/relationships/image" Target="../media/image5.png"/><Relationship Id="rId1" Type="http://schemas.microsoft.com/office/2007/relationships/media" Target="../media/media8.m4a"/><Relationship Id="rId6" Type="http://schemas.openxmlformats.org/officeDocument/2006/relationships/audio" Target="../media/media10.m4a"/><Relationship Id="rId11" Type="http://schemas.openxmlformats.org/officeDocument/2006/relationships/image" Target="../media/image21.png"/><Relationship Id="rId5" Type="http://schemas.microsoft.com/office/2007/relationships/media" Target="../media/media10.m4a"/><Relationship Id="rId15" Type="http://schemas.openxmlformats.org/officeDocument/2006/relationships/image" Target="../media/image20.png"/><Relationship Id="rId10" Type="http://schemas.openxmlformats.org/officeDocument/2006/relationships/notesSlide" Target="../notesSlides/notesSlide7.xml"/><Relationship Id="rId4" Type="http://schemas.openxmlformats.org/officeDocument/2006/relationships/audio" Target="../media/media9.m4a"/><Relationship Id="rId9" Type="http://schemas.openxmlformats.org/officeDocument/2006/relationships/slideLayout" Target="../slideLayouts/slideLayout1.xml"/><Relationship Id="rId14" Type="http://schemas.openxmlformats.org/officeDocument/2006/relationships/image" Target="../media/image19.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41"/>
          <p:cNvSpPr txBox="1">
            <a:spLocks noGrp="1"/>
          </p:cNvSpPr>
          <p:nvPr>
            <p:ph type="title"/>
          </p:nvPr>
        </p:nvSpPr>
        <p:spPr>
          <a:xfrm>
            <a:off x="0" y="5647"/>
            <a:ext cx="2661600" cy="1576000"/>
          </a:xfrm>
          <a:prstGeom prst="rect">
            <a:avLst/>
          </a:prstGeom>
          <a:noFill/>
          <a:ln>
            <a:noFill/>
          </a:ln>
        </p:spPr>
        <p:txBody>
          <a:bodyPr spcFirstLastPara="1" wrap="square" lIns="91433" tIns="45700" rIns="91433" bIns="45700" anchor="t" anchorCtr="0">
            <a:noAutofit/>
          </a:bodyPr>
          <a:lstStyle/>
          <a:p>
            <a:pPr>
              <a:lnSpc>
                <a:spcPct val="100000"/>
              </a:lnSpc>
              <a:buClr>
                <a:srgbClr val="115076"/>
              </a:buClr>
              <a:buSzPts val="8700"/>
            </a:pPr>
            <a:r>
              <a:rPr lang="en-GB" sz="11600" b="1">
                <a:solidFill>
                  <a:srgbClr val="115076"/>
                </a:solidFill>
                <a:latin typeface="Century Gothic"/>
                <a:ea typeface="Century Gothic"/>
                <a:cs typeface="Century Gothic"/>
                <a:sym typeface="Century Gothic"/>
              </a:rPr>
              <a:t>SFE</a:t>
            </a:r>
            <a:endParaRPr/>
          </a:p>
        </p:txBody>
      </p:sp>
      <p:sp>
        <p:nvSpPr>
          <p:cNvPr id="186" name="Google Shape;186;p41"/>
          <p:cNvSpPr txBox="1"/>
          <p:nvPr/>
        </p:nvSpPr>
        <p:spPr>
          <a:xfrm>
            <a:off x="1089671" y="233511"/>
            <a:ext cx="10012800" cy="1118279"/>
          </a:xfrm>
          <a:prstGeom prst="rect">
            <a:avLst/>
          </a:prstGeom>
          <a:noFill/>
          <a:ln>
            <a:noFill/>
          </a:ln>
        </p:spPr>
        <p:txBody>
          <a:bodyPr spcFirstLastPara="1" wrap="square" lIns="91433" tIns="45700" rIns="91433" bIns="45700" anchor="t" anchorCtr="0">
            <a:spAutoFit/>
          </a:bodyPr>
          <a:lstStyle/>
          <a:p>
            <a:pPr algn="ctr" defTabSz="1219170">
              <a:buClr>
                <a:srgbClr val="1E4E79"/>
              </a:buClr>
              <a:buSzPts val="5000"/>
            </a:pPr>
            <a:r>
              <a:rPr lang="en-GB" sz="6667" b="1">
                <a:solidFill>
                  <a:srgbClr val="1E4E79"/>
                </a:solidFill>
                <a:latin typeface="Century Gothic"/>
                <a:ea typeface="Century Gothic"/>
                <a:cs typeface="Century Gothic"/>
                <a:sym typeface="Century Gothic"/>
              </a:rPr>
              <a:t>S</a:t>
            </a:r>
            <a:r>
              <a:rPr lang="en-GB" sz="6667">
                <a:solidFill>
                  <a:srgbClr val="1E4E79"/>
                </a:solidFill>
                <a:latin typeface="Century Gothic"/>
                <a:ea typeface="Century Gothic"/>
                <a:cs typeface="Century Gothic"/>
                <a:sym typeface="Century Gothic"/>
              </a:rPr>
              <a:t>ilent </a:t>
            </a:r>
            <a:r>
              <a:rPr lang="en-GB" sz="6667" b="1">
                <a:solidFill>
                  <a:srgbClr val="1E4E79"/>
                </a:solidFill>
                <a:latin typeface="Century Gothic"/>
                <a:ea typeface="Century Gothic"/>
                <a:cs typeface="Century Gothic"/>
                <a:sym typeface="Century Gothic"/>
              </a:rPr>
              <a:t>f</a:t>
            </a:r>
            <a:r>
              <a:rPr lang="en-GB" sz="6667">
                <a:solidFill>
                  <a:srgbClr val="1E4E79"/>
                </a:solidFill>
                <a:latin typeface="Century Gothic"/>
                <a:ea typeface="Century Gothic"/>
                <a:cs typeface="Century Gothic"/>
                <a:sym typeface="Century Gothic"/>
              </a:rPr>
              <a:t>inal </a:t>
            </a:r>
            <a:r>
              <a:rPr lang="en-GB" sz="6667" b="1">
                <a:solidFill>
                  <a:srgbClr val="1E4E79"/>
                </a:solidFill>
                <a:latin typeface="Century Gothic"/>
                <a:ea typeface="Century Gothic"/>
                <a:cs typeface="Century Gothic"/>
                <a:sym typeface="Century Gothic"/>
              </a:rPr>
              <a:t>-e</a:t>
            </a:r>
            <a:endParaRPr sz="6667">
              <a:solidFill>
                <a:srgbClr val="1E4E79"/>
              </a:solidFill>
              <a:latin typeface="Century Gothic"/>
              <a:ea typeface="Century Gothic"/>
              <a:cs typeface="Century Gothic"/>
              <a:sym typeface="Century Gothic"/>
            </a:endParaRPr>
          </a:p>
        </p:txBody>
      </p:sp>
      <p:pic>
        <p:nvPicPr>
          <p:cNvPr id="187" name="Google Shape;187;p41" descr="boy holding a sign that says 'shy'"/>
          <p:cNvPicPr preferRelativeResize="0"/>
          <p:nvPr/>
        </p:nvPicPr>
        <p:blipFill rotWithShape="1">
          <a:blip r:embed="rId5">
            <a:alphaModFix/>
          </a:blip>
          <a:srcRect/>
          <a:stretch/>
        </p:blipFill>
        <p:spPr>
          <a:xfrm>
            <a:off x="5052953" y="1188389"/>
            <a:ext cx="2034011" cy="2719572"/>
          </a:xfrm>
          <a:prstGeom prst="rect">
            <a:avLst/>
          </a:prstGeom>
          <a:noFill/>
          <a:ln>
            <a:noFill/>
          </a:ln>
        </p:spPr>
      </p:pic>
      <p:sp>
        <p:nvSpPr>
          <p:cNvPr id="188" name="Google Shape;188;p41"/>
          <p:cNvSpPr/>
          <p:nvPr/>
        </p:nvSpPr>
        <p:spPr>
          <a:xfrm>
            <a:off x="5345239" y="1999416"/>
            <a:ext cx="1449200" cy="769600"/>
          </a:xfrm>
          <a:prstGeom prst="rect">
            <a:avLst/>
          </a:prstGeom>
          <a:noFill/>
          <a:ln>
            <a:noFill/>
          </a:ln>
        </p:spPr>
        <p:txBody>
          <a:bodyPr spcFirstLastPara="1" wrap="square" lIns="91433" tIns="45700" rIns="91433" bIns="45700" anchor="t" anchorCtr="0">
            <a:noAutofit/>
          </a:bodyPr>
          <a:lstStyle/>
          <a:p>
            <a:pPr algn="ctr" defTabSz="1219170">
              <a:buClr>
                <a:srgbClr val="115076"/>
              </a:buClr>
              <a:buSzPts val="3300"/>
            </a:pPr>
            <a:r>
              <a:rPr lang="en-GB" sz="4400">
                <a:solidFill>
                  <a:srgbClr val="115076"/>
                </a:solidFill>
                <a:latin typeface="Century Gothic"/>
                <a:ea typeface="Century Gothic"/>
                <a:cs typeface="Century Gothic"/>
                <a:sym typeface="Century Gothic"/>
              </a:rPr>
              <a:t>[shy]</a:t>
            </a:r>
            <a:endParaRPr sz="1467"/>
          </a:p>
        </p:txBody>
      </p:sp>
      <p:sp>
        <p:nvSpPr>
          <p:cNvPr id="189" name="Google Shape;189;p41"/>
          <p:cNvSpPr txBox="1"/>
          <p:nvPr/>
        </p:nvSpPr>
        <p:spPr>
          <a:xfrm>
            <a:off x="2661715" y="3429000"/>
            <a:ext cx="6868400" cy="2554505"/>
          </a:xfrm>
          <a:prstGeom prst="rect">
            <a:avLst/>
          </a:prstGeom>
          <a:noFill/>
          <a:ln>
            <a:noFill/>
          </a:ln>
        </p:spPr>
        <p:txBody>
          <a:bodyPr spcFirstLastPara="1" wrap="square" lIns="91433" tIns="45700" rIns="91433" bIns="45700" anchor="t" anchorCtr="0">
            <a:spAutoFit/>
          </a:bodyPr>
          <a:lstStyle/>
          <a:p>
            <a:pPr algn="ctr" defTabSz="1219170">
              <a:buClr>
                <a:srgbClr val="1F4E79"/>
              </a:buClr>
              <a:buSzPts val="12000"/>
            </a:pPr>
            <a:r>
              <a:rPr lang="en-GB" sz="16000">
                <a:solidFill>
                  <a:srgbClr val="1F4E79"/>
                </a:solidFill>
                <a:latin typeface="Century Gothic"/>
                <a:ea typeface="Century Gothic"/>
                <a:cs typeface="Century Gothic"/>
                <a:sym typeface="Century Gothic"/>
              </a:rPr>
              <a:t>timide</a:t>
            </a:r>
            <a:endParaRPr sz="16000">
              <a:solidFill>
                <a:srgbClr val="1F4E79"/>
              </a:solidFill>
              <a:latin typeface="Century Gothic"/>
              <a:ea typeface="Century Gothic"/>
              <a:cs typeface="Century Gothic"/>
              <a:sym typeface="Century Gothic"/>
            </a:endParaRPr>
          </a:p>
        </p:txBody>
      </p:sp>
      <p:sp>
        <p:nvSpPr>
          <p:cNvPr id="190" name="Google Shape;190;p41" descr="an orange x"/>
          <p:cNvSpPr/>
          <p:nvPr/>
        </p:nvSpPr>
        <p:spPr>
          <a:xfrm>
            <a:off x="7631799" y="3785275"/>
            <a:ext cx="1723200" cy="2367200"/>
          </a:xfrm>
          <a:prstGeom prst="mathMultiply">
            <a:avLst>
              <a:gd name="adj1" fmla="val 23520"/>
            </a:avLst>
          </a:prstGeom>
          <a:solidFill>
            <a:srgbClr val="E65D00"/>
          </a:solidFill>
          <a:ln w="12700" cap="flat" cmpd="sng">
            <a:solidFill>
              <a:srgbClr val="E65D00"/>
            </a:solidFill>
            <a:prstDash val="solid"/>
            <a:miter lim="800000"/>
            <a:headEnd type="none" w="sm" len="sm"/>
            <a:tailEnd type="none" w="sm" len="sm"/>
          </a:ln>
        </p:spPr>
        <p:txBody>
          <a:bodyPr spcFirstLastPara="1" wrap="square" lIns="91433" tIns="45700" rIns="91433" bIns="45700" anchor="ctr" anchorCtr="0">
            <a:noAutofit/>
          </a:bodyPr>
          <a:lstStyle/>
          <a:p>
            <a:pPr algn="ctr" defTabSz="1219170">
              <a:buClr>
                <a:srgbClr val="FFFFFF"/>
              </a:buClr>
              <a:buSzPts val="800"/>
            </a:pPr>
            <a:endParaRPr sz="1067">
              <a:solidFill>
                <a:srgbClr val="FFFFFF"/>
              </a:solidFill>
              <a:latin typeface="Century Gothic"/>
              <a:ea typeface="Century Gothic"/>
              <a:cs typeface="Century Gothic"/>
              <a:sym typeface="Century Gothic"/>
            </a:endParaRPr>
          </a:p>
        </p:txBody>
      </p:sp>
      <p:pic>
        <p:nvPicPr>
          <p:cNvPr id="191" name="Google Shape;191;p41" descr="Quiet Sign Clip Art"/>
          <p:cNvPicPr preferRelativeResize="0"/>
          <p:nvPr/>
        </p:nvPicPr>
        <p:blipFill rotWithShape="1">
          <a:blip r:embed="rId6">
            <a:alphaModFix/>
          </a:blip>
          <a:srcRect/>
          <a:stretch/>
        </p:blipFill>
        <p:spPr>
          <a:xfrm>
            <a:off x="8159985" y="3120727"/>
            <a:ext cx="666751" cy="942976"/>
          </a:xfrm>
          <a:prstGeom prst="rect">
            <a:avLst/>
          </a:prstGeom>
          <a:noFill/>
          <a:ln>
            <a:noFill/>
          </a:ln>
        </p:spPr>
      </p:pic>
      <p:pic>
        <p:nvPicPr>
          <p:cNvPr id="2" name="Recorded Sound">
            <a:hlinkClick r:id="" action="ppaction://media"/>
            <a:extLst>
              <a:ext uri="{FF2B5EF4-FFF2-40B4-BE49-F238E27FC236}">
                <a16:creationId xmlns:a16="http://schemas.microsoft.com/office/drawing/2014/main" id="{62C0DE36-2A54-6B82-7A1A-97F6EE969F0D}"/>
              </a:ext>
            </a:extLst>
          </p:cNvPr>
          <p:cNvPicPr>
            <a:picLocks noChangeAspect="1"/>
          </p:cNvPicPr>
          <p:nvPr>
            <a:audioFile r:link="rId1"/>
            <p:extLst>
              <p:ext uri="{DAA4B4D4-6D71-4841-9C94-3DE7FCFB9230}">
                <p14:media xmlns:p14="http://schemas.microsoft.com/office/powerpoint/2010/main" r:embed="rId2">
                  <p14:trim st="235"/>
                </p14:media>
              </p:ext>
            </p:extLst>
          </p:nvPr>
        </p:nvPicPr>
        <p:blipFill>
          <a:blip r:embed="rId7"/>
          <a:stretch>
            <a:fillRect/>
          </a:stretch>
        </p:blipFill>
        <p:spPr>
          <a:xfrm>
            <a:off x="9530115" y="4562475"/>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5"/>
                                        </p:tgtEl>
                                        <p:attrNameLst>
                                          <p:attrName>style.visibility</p:attrName>
                                        </p:attrNameLst>
                                      </p:cBhvr>
                                      <p:to>
                                        <p:strVal val="visible"/>
                                      </p:to>
                                    </p:set>
                                    <p:animEffect transition="in" filter="fade">
                                      <p:cBhvr>
                                        <p:cTn id="7" dur="500"/>
                                        <p:tgtEl>
                                          <p:spTgt spid="18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6"/>
                                        </p:tgtEl>
                                        <p:attrNameLst>
                                          <p:attrName>style.visibility</p:attrName>
                                        </p:attrNameLst>
                                      </p:cBhvr>
                                      <p:to>
                                        <p:strVal val="visible"/>
                                      </p:to>
                                    </p:set>
                                    <p:animEffect transition="in" filter="fade">
                                      <p:cBhvr>
                                        <p:cTn id="12" dur="500"/>
                                        <p:tgtEl>
                                          <p:spTgt spid="18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89"/>
                                        </p:tgtEl>
                                        <p:attrNameLst>
                                          <p:attrName>style.visibility</p:attrName>
                                        </p:attrNameLst>
                                      </p:cBhvr>
                                      <p:to>
                                        <p:strVal val="visible"/>
                                      </p:to>
                                    </p:set>
                                    <p:animEffect transition="in" filter="fade">
                                      <p:cBhvr>
                                        <p:cTn id="17" dur="500"/>
                                        <p:tgtEl>
                                          <p:spTgt spid="18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90"/>
                                        </p:tgtEl>
                                        <p:attrNameLst>
                                          <p:attrName>style.visibility</p:attrName>
                                        </p:attrNameLst>
                                      </p:cBhvr>
                                      <p:to>
                                        <p:strVal val="visible"/>
                                      </p:to>
                                    </p:set>
                                    <p:animEffect transition="in" filter="fade">
                                      <p:cBhvr>
                                        <p:cTn id="22" dur="500"/>
                                        <p:tgtEl>
                                          <p:spTgt spid="190"/>
                                        </p:tgtEl>
                                      </p:cBhvr>
                                    </p:animEffect>
                                  </p:childTnLst>
                                </p:cTn>
                              </p:par>
                              <p:par>
                                <p:cTn id="23" presetID="10" presetClass="entr" presetSubtype="0" fill="hold" nodeType="withEffect">
                                  <p:stCondLst>
                                    <p:cond delay="0"/>
                                  </p:stCondLst>
                                  <p:childTnLst>
                                    <p:set>
                                      <p:cBhvr>
                                        <p:cTn id="24" dur="1" fill="hold">
                                          <p:stCondLst>
                                            <p:cond delay="0"/>
                                          </p:stCondLst>
                                        </p:cTn>
                                        <p:tgtEl>
                                          <p:spTgt spid="191"/>
                                        </p:tgtEl>
                                        <p:attrNameLst>
                                          <p:attrName>style.visibility</p:attrName>
                                        </p:attrNameLst>
                                      </p:cBhvr>
                                      <p:to>
                                        <p:strVal val="visible"/>
                                      </p:to>
                                    </p:set>
                                    <p:animEffect transition="in" filter="fade">
                                      <p:cBhvr>
                                        <p:cTn id="25" dur="500"/>
                                        <p:tgtEl>
                                          <p:spTgt spid="191"/>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87"/>
                                        </p:tgtEl>
                                        <p:attrNameLst>
                                          <p:attrName>style.visibility</p:attrName>
                                        </p:attrNameLst>
                                      </p:cBhvr>
                                      <p:to>
                                        <p:strVal val="visible"/>
                                      </p:to>
                                    </p:set>
                                    <p:animEffect transition="in" filter="fade">
                                      <p:cBhvr>
                                        <p:cTn id="30" dur="500"/>
                                        <p:tgtEl>
                                          <p:spTgt spid="187"/>
                                        </p:tgtEl>
                                      </p:cBhvr>
                                    </p:animEffect>
                                  </p:childTnLst>
                                </p:cTn>
                              </p:par>
                              <p:par>
                                <p:cTn id="31" presetID="10" presetClass="entr" presetSubtype="0" fill="hold" nodeType="withEffect">
                                  <p:stCondLst>
                                    <p:cond delay="0"/>
                                  </p:stCondLst>
                                  <p:childTnLst>
                                    <p:set>
                                      <p:cBhvr>
                                        <p:cTn id="32" dur="1" fill="hold">
                                          <p:stCondLst>
                                            <p:cond delay="0"/>
                                          </p:stCondLst>
                                        </p:cTn>
                                        <p:tgtEl>
                                          <p:spTgt spid="188"/>
                                        </p:tgtEl>
                                        <p:attrNameLst>
                                          <p:attrName>style.visibility</p:attrName>
                                        </p:attrNameLst>
                                      </p:cBhvr>
                                      <p:to>
                                        <p:strVal val="visible"/>
                                      </p:to>
                                    </p:set>
                                    <p:animEffect transition="in" filter="fade">
                                      <p:cBhvr>
                                        <p:cTn id="33" dur="500"/>
                                        <p:tgtEl>
                                          <p:spTgt spid="18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4" restart="whenNotActive" fill="hold" evtFilter="cancelBubble" nodeType="interactiveSeq">
                <p:stCondLst>
                  <p:cond evt="onClick" delay="0">
                    <p:tgtEl>
                      <p:spTgt spid="2"/>
                    </p:tgtEl>
                  </p:cond>
                </p:stCondLst>
                <p:endSync evt="end" delay="0">
                  <p:rtn val="all"/>
                </p:endSync>
                <p:childTnLst>
                  <p:par>
                    <p:cTn id="35" fill="hold">
                      <p:stCondLst>
                        <p:cond delay="0"/>
                      </p:stCondLst>
                      <p:childTnLst>
                        <p:par>
                          <p:cTn id="36" fill="hold">
                            <p:stCondLst>
                              <p:cond delay="0"/>
                            </p:stCondLst>
                            <p:childTnLst>
                              <p:par>
                                <p:cTn id="37" presetID="1" presetClass="mediacall" presetSubtype="0" fill="hold" nodeType="clickEffect">
                                  <p:stCondLst>
                                    <p:cond delay="0"/>
                                  </p:stCondLst>
                                  <p:childTnLst>
                                    <p:cmd type="call" cmd="playFrom(0.0)">
                                      <p:cBhvr>
                                        <p:cTn id="38" dur="1776" fill="hold"/>
                                        <p:tgtEl>
                                          <p:spTgt spid="2"/>
                                        </p:tgtEl>
                                      </p:cBhvr>
                                    </p:cmd>
                                  </p:childTnLst>
                                </p:cTn>
                              </p:par>
                            </p:childTnLst>
                          </p:cTn>
                        </p:par>
                      </p:childTnLst>
                    </p:cTn>
                  </p:par>
                </p:childTnLst>
              </p:cTn>
              <p:nextCondLst>
                <p:cond evt="onClick" delay="0">
                  <p:tgtEl>
                    <p:spTgt spid="2"/>
                  </p:tgtEl>
                </p:cond>
              </p:nextCondLst>
            </p:seq>
            <p:audio>
              <p:cMediaNode vol="80000">
                <p:cTn id="39"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42"/>
          <p:cNvSpPr txBox="1">
            <a:spLocks noGrp="1"/>
          </p:cNvSpPr>
          <p:nvPr>
            <p:ph type="title"/>
          </p:nvPr>
        </p:nvSpPr>
        <p:spPr>
          <a:xfrm>
            <a:off x="567889" y="25013"/>
            <a:ext cx="10515600" cy="1325600"/>
          </a:xfrm>
          <a:prstGeom prst="rect">
            <a:avLst/>
          </a:prstGeom>
          <a:noFill/>
          <a:ln>
            <a:noFill/>
          </a:ln>
        </p:spPr>
        <p:txBody>
          <a:bodyPr spcFirstLastPara="1" wrap="square" lIns="91433" tIns="45700" rIns="91433" bIns="45700" anchor="ctr" anchorCtr="0">
            <a:noAutofit/>
          </a:bodyPr>
          <a:lstStyle/>
          <a:p>
            <a:pPr algn="ctr">
              <a:buClr>
                <a:srgbClr val="115076"/>
              </a:buClr>
              <a:buSzPts val="7300"/>
            </a:pPr>
            <a:r>
              <a:rPr lang="en-GB" sz="9733" b="1">
                <a:solidFill>
                  <a:srgbClr val="115076"/>
                </a:solidFill>
              </a:rPr>
              <a:t>SFE</a:t>
            </a:r>
            <a:endParaRPr/>
          </a:p>
        </p:txBody>
      </p:sp>
      <p:pic>
        <p:nvPicPr>
          <p:cNvPr id="198" name="Google Shape;198;p42" descr="Quiet Sign Clip Art"/>
          <p:cNvPicPr preferRelativeResize="0"/>
          <p:nvPr/>
        </p:nvPicPr>
        <p:blipFill rotWithShape="1">
          <a:blip r:embed="rId10">
            <a:alphaModFix/>
          </a:blip>
          <a:srcRect/>
          <a:stretch/>
        </p:blipFill>
        <p:spPr>
          <a:xfrm>
            <a:off x="7117983" y="141236"/>
            <a:ext cx="666751" cy="942976"/>
          </a:xfrm>
          <a:prstGeom prst="rect">
            <a:avLst/>
          </a:prstGeom>
          <a:noFill/>
          <a:ln>
            <a:noFill/>
          </a:ln>
        </p:spPr>
      </p:pic>
      <p:sp>
        <p:nvSpPr>
          <p:cNvPr id="199" name="Google Shape;199;p42"/>
          <p:cNvSpPr txBox="1"/>
          <p:nvPr/>
        </p:nvSpPr>
        <p:spPr>
          <a:xfrm>
            <a:off x="3395843" y="1064502"/>
            <a:ext cx="5400400" cy="810503"/>
          </a:xfrm>
          <a:prstGeom prst="rect">
            <a:avLst/>
          </a:prstGeom>
          <a:noFill/>
          <a:ln>
            <a:noFill/>
          </a:ln>
        </p:spPr>
        <p:txBody>
          <a:bodyPr spcFirstLastPara="1" wrap="square" lIns="91433" tIns="45700" rIns="91433" bIns="45700" anchor="t" anchorCtr="0">
            <a:spAutoFit/>
          </a:bodyPr>
          <a:lstStyle/>
          <a:p>
            <a:pPr algn="ctr" defTabSz="1219170">
              <a:buClr>
                <a:srgbClr val="115076"/>
              </a:buClr>
              <a:buSzPts val="2700"/>
            </a:pPr>
            <a:r>
              <a:rPr lang="en-GB" sz="3600">
                <a:solidFill>
                  <a:srgbClr val="115076"/>
                </a:solidFill>
                <a:latin typeface="Century Gothic"/>
                <a:ea typeface="Century Gothic"/>
                <a:cs typeface="Century Gothic"/>
                <a:sym typeface="Century Gothic"/>
              </a:rPr>
              <a:t>[silent final –e]</a:t>
            </a:r>
            <a:endParaRPr sz="1467"/>
          </a:p>
          <a:p>
            <a:pPr defTabSz="1219170">
              <a:buSzPts val="800"/>
            </a:pPr>
            <a:endParaRPr sz="1067">
              <a:latin typeface="Century Gothic"/>
              <a:ea typeface="Century Gothic"/>
              <a:cs typeface="Century Gothic"/>
              <a:sym typeface="Century Gothic"/>
            </a:endParaRPr>
          </a:p>
        </p:txBody>
      </p:sp>
      <p:sp>
        <p:nvSpPr>
          <p:cNvPr id="200" name="Google Shape;200;p42" descr="rectangle"/>
          <p:cNvSpPr/>
          <p:nvPr/>
        </p:nvSpPr>
        <p:spPr>
          <a:xfrm>
            <a:off x="4627119" y="1670603"/>
            <a:ext cx="2864800" cy="3045600"/>
          </a:xfrm>
          <a:prstGeom prst="roundRect">
            <a:avLst>
              <a:gd name="adj" fmla="val 16667"/>
            </a:avLst>
          </a:prstGeom>
          <a:noFill/>
          <a:ln w="12700" cap="flat" cmpd="sng">
            <a:solidFill>
              <a:srgbClr val="115076"/>
            </a:solidFill>
            <a:prstDash val="solid"/>
            <a:miter lim="800000"/>
            <a:headEnd type="none" w="sm" len="sm"/>
            <a:tailEnd type="none" w="sm" len="sm"/>
          </a:ln>
          <a:effectLst>
            <a:outerShdw blurRad="50800" dist="38100" dir="5400000" algn="t" rotWithShape="0">
              <a:srgbClr val="000000">
                <a:alpha val="40000"/>
              </a:srgbClr>
            </a:outerShdw>
          </a:effectLst>
        </p:spPr>
        <p:txBody>
          <a:bodyPr spcFirstLastPara="1" wrap="square" lIns="91433" tIns="45700" rIns="91433" bIns="45700" anchor="ctr" anchorCtr="0">
            <a:noAutofit/>
          </a:bodyPr>
          <a:lstStyle/>
          <a:p>
            <a:pPr algn="ctr" defTabSz="1219170">
              <a:buClr>
                <a:srgbClr val="FFFFFF"/>
              </a:buClr>
              <a:buSzPts val="1400"/>
            </a:pPr>
            <a:endParaRPr sz="1867">
              <a:solidFill>
                <a:srgbClr val="FFFFFF"/>
              </a:solidFill>
              <a:latin typeface="Century Gothic"/>
              <a:ea typeface="Century Gothic"/>
              <a:cs typeface="Century Gothic"/>
              <a:sym typeface="Century Gothic"/>
            </a:endParaRPr>
          </a:p>
        </p:txBody>
      </p:sp>
      <p:pic>
        <p:nvPicPr>
          <p:cNvPr id="201" name="Google Shape;201;p42" descr="man with placard with the word shy on it"/>
          <p:cNvPicPr preferRelativeResize="0"/>
          <p:nvPr/>
        </p:nvPicPr>
        <p:blipFill rotWithShape="1">
          <a:blip r:embed="rId11">
            <a:alphaModFix/>
          </a:blip>
          <a:srcRect/>
          <a:stretch/>
        </p:blipFill>
        <p:spPr>
          <a:xfrm>
            <a:off x="5295823" y="1711632"/>
            <a:ext cx="1569307" cy="2098237"/>
          </a:xfrm>
          <a:prstGeom prst="rect">
            <a:avLst/>
          </a:prstGeom>
          <a:noFill/>
          <a:ln>
            <a:noFill/>
          </a:ln>
        </p:spPr>
      </p:pic>
      <p:sp>
        <p:nvSpPr>
          <p:cNvPr id="202" name="Google Shape;202;p42"/>
          <p:cNvSpPr/>
          <p:nvPr/>
        </p:nvSpPr>
        <p:spPr>
          <a:xfrm>
            <a:off x="5421323" y="2326845"/>
            <a:ext cx="1217200" cy="646400"/>
          </a:xfrm>
          <a:prstGeom prst="rect">
            <a:avLst/>
          </a:prstGeom>
          <a:noFill/>
          <a:ln>
            <a:noFill/>
          </a:ln>
        </p:spPr>
        <p:txBody>
          <a:bodyPr spcFirstLastPara="1" wrap="square" lIns="91433" tIns="45700" rIns="91433" bIns="45700" anchor="t" anchorCtr="0">
            <a:noAutofit/>
          </a:bodyPr>
          <a:lstStyle/>
          <a:p>
            <a:pPr algn="ctr" defTabSz="1219170">
              <a:buClr>
                <a:srgbClr val="115076"/>
              </a:buClr>
              <a:buSzPts val="2700"/>
            </a:pPr>
            <a:r>
              <a:rPr lang="en-GB" sz="3600">
                <a:solidFill>
                  <a:srgbClr val="115076"/>
                </a:solidFill>
                <a:latin typeface="Century Gothic"/>
                <a:ea typeface="Century Gothic"/>
                <a:cs typeface="Century Gothic"/>
                <a:sym typeface="Century Gothic"/>
              </a:rPr>
              <a:t>[shy]</a:t>
            </a:r>
            <a:endParaRPr sz="1467"/>
          </a:p>
        </p:txBody>
      </p:sp>
      <p:sp>
        <p:nvSpPr>
          <p:cNvPr id="203" name="Google Shape;203;p42"/>
          <p:cNvSpPr txBox="1"/>
          <p:nvPr/>
        </p:nvSpPr>
        <p:spPr>
          <a:xfrm>
            <a:off x="4763689" y="3655780"/>
            <a:ext cx="2583200" cy="1015622"/>
          </a:xfrm>
          <a:prstGeom prst="rect">
            <a:avLst/>
          </a:prstGeom>
          <a:noFill/>
          <a:ln>
            <a:noFill/>
          </a:ln>
        </p:spPr>
        <p:txBody>
          <a:bodyPr spcFirstLastPara="1" wrap="square" lIns="91433" tIns="45700" rIns="91433" bIns="45700" anchor="t" anchorCtr="0">
            <a:spAutoFit/>
          </a:bodyPr>
          <a:lstStyle/>
          <a:p>
            <a:pPr algn="ctr" defTabSz="1219170">
              <a:buClr>
                <a:srgbClr val="115076"/>
              </a:buClr>
              <a:buSzPts val="4500"/>
            </a:pPr>
            <a:r>
              <a:rPr lang="en-GB" sz="6000">
                <a:solidFill>
                  <a:srgbClr val="115076"/>
                </a:solidFill>
                <a:latin typeface="Century Gothic"/>
                <a:ea typeface="Century Gothic"/>
                <a:cs typeface="Century Gothic"/>
                <a:sym typeface="Century Gothic"/>
              </a:rPr>
              <a:t>timide</a:t>
            </a:r>
            <a:endParaRPr sz="6000">
              <a:solidFill>
                <a:srgbClr val="115076"/>
              </a:solidFill>
              <a:latin typeface="Century Gothic"/>
              <a:ea typeface="Century Gothic"/>
              <a:cs typeface="Century Gothic"/>
              <a:sym typeface="Century Gothic"/>
            </a:endParaRPr>
          </a:p>
        </p:txBody>
      </p:sp>
      <p:sp>
        <p:nvSpPr>
          <p:cNvPr id="204" name="Google Shape;204;p42" descr="orange x"/>
          <p:cNvSpPr/>
          <p:nvPr/>
        </p:nvSpPr>
        <p:spPr>
          <a:xfrm>
            <a:off x="6651963" y="3769375"/>
            <a:ext cx="590000" cy="914800"/>
          </a:xfrm>
          <a:prstGeom prst="mathMultiply">
            <a:avLst>
              <a:gd name="adj1" fmla="val 23520"/>
            </a:avLst>
          </a:prstGeom>
          <a:solidFill>
            <a:srgbClr val="E65D00"/>
          </a:solidFill>
          <a:ln w="12700" cap="flat" cmpd="sng">
            <a:solidFill>
              <a:srgbClr val="E65D00"/>
            </a:solidFill>
            <a:prstDash val="solid"/>
            <a:miter lim="800000"/>
            <a:headEnd type="none" w="sm" len="sm"/>
            <a:tailEnd type="none" w="sm" len="sm"/>
          </a:ln>
        </p:spPr>
        <p:txBody>
          <a:bodyPr spcFirstLastPara="1" wrap="square" lIns="91433" tIns="45700" rIns="91433" bIns="45700" anchor="ctr" anchorCtr="0">
            <a:noAutofit/>
          </a:bodyPr>
          <a:lstStyle/>
          <a:p>
            <a:pPr algn="ctr" defTabSz="1219170">
              <a:buClr>
                <a:srgbClr val="FFFFFF"/>
              </a:buClr>
              <a:buSzPts val="800"/>
            </a:pPr>
            <a:endParaRPr sz="1067">
              <a:solidFill>
                <a:srgbClr val="FFFFFF"/>
              </a:solidFill>
              <a:latin typeface="Century Gothic"/>
              <a:ea typeface="Century Gothic"/>
              <a:cs typeface="Century Gothic"/>
              <a:sym typeface="Century Gothic"/>
            </a:endParaRPr>
          </a:p>
        </p:txBody>
      </p:sp>
      <p:sp>
        <p:nvSpPr>
          <p:cNvPr id="205" name="Google Shape;205;p42"/>
          <p:cNvSpPr txBox="1"/>
          <p:nvPr/>
        </p:nvSpPr>
        <p:spPr>
          <a:xfrm>
            <a:off x="498325" y="496148"/>
            <a:ext cx="3479600" cy="1015622"/>
          </a:xfrm>
          <a:prstGeom prst="rect">
            <a:avLst/>
          </a:prstGeom>
          <a:noFill/>
          <a:ln>
            <a:noFill/>
          </a:ln>
        </p:spPr>
        <p:txBody>
          <a:bodyPr spcFirstLastPara="1" wrap="square" lIns="91433" tIns="45700" rIns="91433" bIns="45700" anchor="t" anchorCtr="0">
            <a:spAutoFit/>
          </a:bodyPr>
          <a:lstStyle/>
          <a:p>
            <a:pPr algn="ctr" defTabSz="1219170">
              <a:buClr>
                <a:srgbClr val="115076"/>
              </a:buClr>
              <a:buSzPts val="4500"/>
            </a:pPr>
            <a:r>
              <a:rPr lang="en-GB" sz="6000">
                <a:solidFill>
                  <a:srgbClr val="115076"/>
                </a:solidFill>
                <a:latin typeface="Century Gothic"/>
                <a:ea typeface="Century Gothic"/>
                <a:cs typeface="Century Gothic"/>
                <a:sym typeface="Century Gothic"/>
              </a:rPr>
              <a:t>mond</a:t>
            </a:r>
            <a:r>
              <a:rPr lang="en-GB" sz="6000" strike="sngStrike">
                <a:solidFill>
                  <a:srgbClr val="E65D00"/>
                </a:solidFill>
                <a:latin typeface="Century Gothic"/>
                <a:ea typeface="Century Gothic"/>
                <a:cs typeface="Century Gothic"/>
                <a:sym typeface="Century Gothic"/>
              </a:rPr>
              <a:t>e</a:t>
            </a:r>
            <a:endParaRPr sz="1467"/>
          </a:p>
        </p:txBody>
      </p:sp>
      <p:pic>
        <p:nvPicPr>
          <p:cNvPr id="206" name="Google Shape;206;p42" descr="globe"/>
          <p:cNvPicPr preferRelativeResize="0"/>
          <p:nvPr/>
        </p:nvPicPr>
        <p:blipFill rotWithShape="1">
          <a:blip r:embed="rId12">
            <a:alphaModFix/>
          </a:blip>
          <a:srcRect/>
          <a:stretch/>
        </p:blipFill>
        <p:spPr>
          <a:xfrm>
            <a:off x="1298016" y="1425776"/>
            <a:ext cx="1808976" cy="1688379"/>
          </a:xfrm>
          <a:prstGeom prst="rect">
            <a:avLst/>
          </a:prstGeom>
          <a:noFill/>
          <a:ln>
            <a:noFill/>
          </a:ln>
        </p:spPr>
      </p:pic>
      <p:sp>
        <p:nvSpPr>
          <p:cNvPr id="207" name="Google Shape;207;p42"/>
          <p:cNvSpPr txBox="1"/>
          <p:nvPr/>
        </p:nvSpPr>
        <p:spPr>
          <a:xfrm>
            <a:off x="890008" y="3528841"/>
            <a:ext cx="2696000" cy="1015622"/>
          </a:xfrm>
          <a:prstGeom prst="rect">
            <a:avLst/>
          </a:prstGeom>
          <a:noFill/>
          <a:ln>
            <a:noFill/>
          </a:ln>
        </p:spPr>
        <p:txBody>
          <a:bodyPr spcFirstLastPara="1" wrap="square" lIns="91433" tIns="45700" rIns="91433" bIns="45700" anchor="t" anchorCtr="0">
            <a:spAutoFit/>
          </a:bodyPr>
          <a:lstStyle/>
          <a:p>
            <a:pPr defTabSz="1219170">
              <a:buClr>
                <a:srgbClr val="115076"/>
              </a:buClr>
              <a:buSzPts val="4500"/>
            </a:pPr>
            <a:r>
              <a:rPr lang="en-GB" sz="6000">
                <a:solidFill>
                  <a:srgbClr val="115076"/>
                </a:solidFill>
                <a:latin typeface="Century Gothic"/>
                <a:ea typeface="Century Gothic"/>
                <a:cs typeface="Century Gothic"/>
                <a:sym typeface="Century Gothic"/>
              </a:rPr>
              <a:t>centr</a:t>
            </a:r>
            <a:r>
              <a:rPr lang="en-GB" sz="6000" strike="sngStrike">
                <a:solidFill>
                  <a:srgbClr val="E65D00"/>
                </a:solidFill>
                <a:latin typeface="Century Gothic"/>
                <a:ea typeface="Century Gothic"/>
                <a:cs typeface="Century Gothic"/>
                <a:sym typeface="Century Gothic"/>
              </a:rPr>
              <a:t>e</a:t>
            </a:r>
            <a:endParaRPr sz="1467"/>
          </a:p>
        </p:txBody>
      </p:sp>
      <p:pic>
        <p:nvPicPr>
          <p:cNvPr id="208" name="Google Shape;208;p42" descr="target with an arrow in the centre"/>
          <p:cNvPicPr preferRelativeResize="0"/>
          <p:nvPr/>
        </p:nvPicPr>
        <p:blipFill rotWithShape="1">
          <a:blip r:embed="rId13">
            <a:alphaModFix/>
          </a:blip>
          <a:srcRect/>
          <a:stretch/>
        </p:blipFill>
        <p:spPr>
          <a:xfrm>
            <a:off x="1510779" y="4442046"/>
            <a:ext cx="1775511" cy="1751191"/>
          </a:xfrm>
          <a:prstGeom prst="rect">
            <a:avLst/>
          </a:prstGeom>
          <a:noFill/>
          <a:ln>
            <a:noFill/>
          </a:ln>
        </p:spPr>
      </p:pic>
      <p:sp>
        <p:nvSpPr>
          <p:cNvPr id="209" name="Google Shape;209;p42"/>
          <p:cNvSpPr txBox="1"/>
          <p:nvPr/>
        </p:nvSpPr>
        <p:spPr>
          <a:xfrm>
            <a:off x="4793071" y="4669142"/>
            <a:ext cx="2554000" cy="1015622"/>
          </a:xfrm>
          <a:prstGeom prst="rect">
            <a:avLst/>
          </a:prstGeom>
          <a:noFill/>
          <a:ln>
            <a:noFill/>
          </a:ln>
        </p:spPr>
        <p:txBody>
          <a:bodyPr spcFirstLastPara="1" wrap="square" lIns="91433" tIns="45700" rIns="91433" bIns="45700" anchor="t" anchorCtr="0">
            <a:spAutoFit/>
          </a:bodyPr>
          <a:lstStyle/>
          <a:p>
            <a:pPr algn="ctr" defTabSz="1219170">
              <a:buClr>
                <a:srgbClr val="115076"/>
              </a:buClr>
              <a:buSzPts val="4500"/>
            </a:pPr>
            <a:r>
              <a:rPr lang="en-GB" sz="6000">
                <a:solidFill>
                  <a:srgbClr val="115076"/>
                </a:solidFill>
                <a:latin typeface="Century Gothic"/>
                <a:ea typeface="Century Gothic"/>
                <a:cs typeface="Century Gothic"/>
                <a:sym typeface="Century Gothic"/>
              </a:rPr>
              <a:t>vi</a:t>
            </a:r>
            <a:r>
              <a:rPr lang="en-GB" sz="6000" strike="sngStrike">
                <a:solidFill>
                  <a:srgbClr val="E65D00"/>
                </a:solidFill>
                <a:latin typeface="Century Gothic"/>
                <a:ea typeface="Century Gothic"/>
                <a:cs typeface="Century Gothic"/>
                <a:sym typeface="Century Gothic"/>
              </a:rPr>
              <a:t>e</a:t>
            </a:r>
            <a:endParaRPr sz="1467"/>
          </a:p>
        </p:txBody>
      </p:sp>
      <p:sp>
        <p:nvSpPr>
          <p:cNvPr id="210" name="Google Shape;210;p42"/>
          <p:cNvSpPr txBox="1"/>
          <p:nvPr/>
        </p:nvSpPr>
        <p:spPr>
          <a:xfrm>
            <a:off x="3354575" y="5444270"/>
            <a:ext cx="5400400" cy="810503"/>
          </a:xfrm>
          <a:prstGeom prst="rect">
            <a:avLst/>
          </a:prstGeom>
          <a:noFill/>
          <a:ln>
            <a:noFill/>
          </a:ln>
        </p:spPr>
        <p:txBody>
          <a:bodyPr spcFirstLastPara="1" wrap="square" lIns="91433" tIns="45700" rIns="91433" bIns="45700" anchor="t" anchorCtr="0">
            <a:spAutoFit/>
          </a:bodyPr>
          <a:lstStyle/>
          <a:p>
            <a:pPr algn="ctr" defTabSz="1219170">
              <a:buClr>
                <a:srgbClr val="115076"/>
              </a:buClr>
              <a:buSzPts val="2700"/>
            </a:pPr>
            <a:r>
              <a:rPr lang="en-GB" sz="3600">
                <a:solidFill>
                  <a:srgbClr val="115076"/>
                </a:solidFill>
                <a:latin typeface="Century Gothic"/>
                <a:ea typeface="Century Gothic"/>
                <a:cs typeface="Century Gothic"/>
                <a:sym typeface="Century Gothic"/>
              </a:rPr>
              <a:t>[life]</a:t>
            </a:r>
            <a:endParaRPr sz="1467"/>
          </a:p>
          <a:p>
            <a:pPr defTabSz="1219170">
              <a:buSzPts val="800"/>
            </a:pPr>
            <a:endParaRPr sz="1067">
              <a:latin typeface="Century Gothic"/>
              <a:ea typeface="Century Gothic"/>
              <a:cs typeface="Century Gothic"/>
              <a:sym typeface="Century Gothic"/>
            </a:endParaRPr>
          </a:p>
        </p:txBody>
      </p:sp>
      <p:sp>
        <p:nvSpPr>
          <p:cNvPr id="211" name="Google Shape;211;p42"/>
          <p:cNvSpPr txBox="1"/>
          <p:nvPr/>
        </p:nvSpPr>
        <p:spPr>
          <a:xfrm>
            <a:off x="8114192" y="509064"/>
            <a:ext cx="4092400" cy="1015622"/>
          </a:xfrm>
          <a:prstGeom prst="rect">
            <a:avLst/>
          </a:prstGeom>
          <a:noFill/>
          <a:ln>
            <a:noFill/>
          </a:ln>
        </p:spPr>
        <p:txBody>
          <a:bodyPr spcFirstLastPara="1" wrap="square" lIns="91433" tIns="45700" rIns="91433" bIns="45700" anchor="t" anchorCtr="0">
            <a:spAutoFit/>
          </a:bodyPr>
          <a:lstStyle/>
          <a:p>
            <a:pPr algn="ctr" defTabSz="1219170">
              <a:buClr>
                <a:srgbClr val="115076"/>
              </a:buClr>
              <a:buSzPts val="4500"/>
            </a:pPr>
            <a:r>
              <a:rPr lang="en-GB" sz="6000">
                <a:solidFill>
                  <a:srgbClr val="115076"/>
                </a:solidFill>
                <a:latin typeface="Century Gothic"/>
                <a:ea typeface="Century Gothic"/>
                <a:cs typeface="Century Gothic"/>
                <a:sym typeface="Century Gothic"/>
              </a:rPr>
              <a:t>modern</a:t>
            </a:r>
            <a:r>
              <a:rPr lang="en-GB" sz="6000" strike="sngStrike">
                <a:solidFill>
                  <a:srgbClr val="E65D00"/>
                </a:solidFill>
                <a:latin typeface="Century Gothic"/>
                <a:ea typeface="Century Gothic"/>
                <a:cs typeface="Century Gothic"/>
                <a:sym typeface="Century Gothic"/>
              </a:rPr>
              <a:t>e</a:t>
            </a:r>
            <a:endParaRPr sz="6000">
              <a:solidFill>
                <a:srgbClr val="E65D00"/>
              </a:solidFill>
              <a:latin typeface="Century Gothic"/>
              <a:ea typeface="Century Gothic"/>
              <a:cs typeface="Century Gothic"/>
              <a:sym typeface="Century Gothic"/>
            </a:endParaRPr>
          </a:p>
        </p:txBody>
      </p:sp>
      <p:pic>
        <p:nvPicPr>
          <p:cNvPr id="212" name="Google Shape;212;p42" descr="yellow sports car"/>
          <p:cNvPicPr preferRelativeResize="0"/>
          <p:nvPr/>
        </p:nvPicPr>
        <p:blipFill rotWithShape="1">
          <a:blip r:embed="rId14">
            <a:alphaModFix/>
          </a:blip>
          <a:srcRect/>
          <a:stretch/>
        </p:blipFill>
        <p:spPr>
          <a:xfrm>
            <a:off x="8098721" y="2041325"/>
            <a:ext cx="2022592" cy="1011296"/>
          </a:xfrm>
          <a:prstGeom prst="rect">
            <a:avLst/>
          </a:prstGeom>
          <a:noFill/>
          <a:ln>
            <a:noFill/>
          </a:ln>
        </p:spPr>
      </p:pic>
      <p:pic>
        <p:nvPicPr>
          <p:cNvPr id="213" name="Google Shape;213;p42" descr="green checkmark"/>
          <p:cNvPicPr preferRelativeResize="0"/>
          <p:nvPr/>
        </p:nvPicPr>
        <p:blipFill rotWithShape="1">
          <a:blip r:embed="rId15">
            <a:alphaModFix/>
          </a:blip>
          <a:srcRect/>
          <a:stretch/>
        </p:blipFill>
        <p:spPr>
          <a:xfrm>
            <a:off x="9094313" y="1512161"/>
            <a:ext cx="507691" cy="528844"/>
          </a:xfrm>
          <a:prstGeom prst="rect">
            <a:avLst/>
          </a:prstGeom>
          <a:noFill/>
          <a:ln>
            <a:noFill/>
          </a:ln>
        </p:spPr>
      </p:pic>
      <p:pic>
        <p:nvPicPr>
          <p:cNvPr id="214" name="Google Shape;214;p42" descr="old red car"/>
          <p:cNvPicPr preferRelativeResize="0"/>
          <p:nvPr/>
        </p:nvPicPr>
        <p:blipFill rotWithShape="1">
          <a:blip r:embed="rId16">
            <a:alphaModFix/>
          </a:blip>
          <a:srcRect/>
          <a:stretch/>
        </p:blipFill>
        <p:spPr>
          <a:xfrm>
            <a:off x="10232731" y="2004569"/>
            <a:ext cx="1520111" cy="954819"/>
          </a:xfrm>
          <a:prstGeom prst="rect">
            <a:avLst/>
          </a:prstGeom>
          <a:noFill/>
          <a:ln>
            <a:noFill/>
          </a:ln>
        </p:spPr>
      </p:pic>
      <p:pic>
        <p:nvPicPr>
          <p:cNvPr id="215" name="Google Shape;215;p42" descr="red cross"/>
          <p:cNvPicPr preferRelativeResize="0"/>
          <p:nvPr/>
        </p:nvPicPr>
        <p:blipFill rotWithShape="1">
          <a:blip r:embed="rId17">
            <a:alphaModFix/>
          </a:blip>
          <a:srcRect/>
          <a:stretch/>
        </p:blipFill>
        <p:spPr>
          <a:xfrm>
            <a:off x="10950917" y="1437673"/>
            <a:ext cx="497083" cy="566897"/>
          </a:xfrm>
          <a:prstGeom prst="rect">
            <a:avLst/>
          </a:prstGeom>
          <a:noFill/>
          <a:ln>
            <a:noFill/>
          </a:ln>
        </p:spPr>
      </p:pic>
      <p:sp>
        <p:nvSpPr>
          <p:cNvPr id="216" name="Google Shape;216;p42"/>
          <p:cNvSpPr txBox="1"/>
          <p:nvPr/>
        </p:nvSpPr>
        <p:spPr>
          <a:xfrm>
            <a:off x="9130344" y="3559514"/>
            <a:ext cx="2554000" cy="1015622"/>
          </a:xfrm>
          <a:prstGeom prst="rect">
            <a:avLst/>
          </a:prstGeom>
          <a:noFill/>
          <a:ln>
            <a:noFill/>
          </a:ln>
        </p:spPr>
        <p:txBody>
          <a:bodyPr spcFirstLastPara="1" wrap="square" lIns="91433" tIns="45700" rIns="91433" bIns="45700" anchor="t" anchorCtr="0">
            <a:spAutoFit/>
          </a:bodyPr>
          <a:lstStyle/>
          <a:p>
            <a:pPr defTabSz="1219170">
              <a:buClr>
                <a:srgbClr val="115076"/>
              </a:buClr>
              <a:buSzPts val="4500"/>
            </a:pPr>
            <a:r>
              <a:rPr lang="en-GB" sz="6000">
                <a:solidFill>
                  <a:srgbClr val="115076"/>
                </a:solidFill>
                <a:latin typeface="Century Gothic"/>
                <a:ea typeface="Century Gothic"/>
                <a:cs typeface="Century Gothic"/>
                <a:sym typeface="Century Gothic"/>
              </a:rPr>
              <a:t>douz</a:t>
            </a:r>
            <a:r>
              <a:rPr lang="en-GB" sz="6000" strike="sngStrike">
                <a:solidFill>
                  <a:srgbClr val="E65D00"/>
                </a:solidFill>
                <a:latin typeface="Century Gothic"/>
                <a:ea typeface="Century Gothic"/>
                <a:cs typeface="Century Gothic"/>
                <a:sym typeface="Century Gothic"/>
              </a:rPr>
              <a:t>e</a:t>
            </a:r>
            <a:endParaRPr sz="6000" strike="sngStrike">
              <a:solidFill>
                <a:srgbClr val="E65D00"/>
              </a:solidFill>
              <a:latin typeface="Century Gothic"/>
              <a:ea typeface="Century Gothic"/>
              <a:cs typeface="Century Gothic"/>
              <a:sym typeface="Century Gothic"/>
            </a:endParaRPr>
          </a:p>
        </p:txBody>
      </p:sp>
      <p:pic>
        <p:nvPicPr>
          <p:cNvPr id="217" name="Google Shape;217;p42" descr="the number twelve"/>
          <p:cNvPicPr preferRelativeResize="0"/>
          <p:nvPr/>
        </p:nvPicPr>
        <p:blipFill rotWithShape="1">
          <a:blip r:embed="rId18">
            <a:alphaModFix/>
          </a:blip>
          <a:srcRect/>
          <a:stretch/>
        </p:blipFill>
        <p:spPr>
          <a:xfrm>
            <a:off x="9499575" y="4448000"/>
            <a:ext cx="1815552" cy="1457944"/>
          </a:xfrm>
          <a:prstGeom prst="rect">
            <a:avLst/>
          </a:prstGeom>
          <a:noFill/>
          <a:ln>
            <a:noFill/>
          </a:ln>
          <a:effectLst>
            <a:outerShdw blurRad="50800" dist="38100" dir="5400000" algn="t" rotWithShape="0">
              <a:srgbClr val="000000">
                <a:alpha val="40000"/>
              </a:srgbClr>
            </a:outerShdw>
          </a:effectLst>
        </p:spPr>
      </p:pic>
      <p:pic>
        <p:nvPicPr>
          <p:cNvPr id="2" name="Recorded Sound">
            <a:hlinkClick r:id="" action="ppaction://media"/>
            <a:extLst>
              <a:ext uri="{FF2B5EF4-FFF2-40B4-BE49-F238E27FC236}">
                <a16:creationId xmlns:a16="http://schemas.microsoft.com/office/drawing/2014/main" id="{12BFBAA9-B7ED-1ADF-08AE-5A32EDF21155}"/>
              </a:ext>
            </a:extLst>
          </p:cNvPr>
          <p:cNvPicPr>
            <a:picLocks noChangeAspect="1"/>
          </p:cNvPicPr>
          <p:nvPr>
            <a:audioFile r:link="rId1"/>
            <p:extLst>
              <p:ext uri="{DAA4B4D4-6D71-4841-9C94-3DE7FCFB9230}">
                <p14:media xmlns:p14="http://schemas.microsoft.com/office/powerpoint/2010/main" r:embed="rId2">
                  <p14:trim st="235"/>
                </p14:media>
              </p:ext>
            </p:extLst>
          </p:nvPr>
        </p:nvPicPr>
        <p:blipFill>
          <a:blip r:embed="rId19"/>
          <a:stretch>
            <a:fillRect/>
          </a:stretch>
        </p:blipFill>
        <p:spPr>
          <a:xfrm>
            <a:off x="6772124" y="3088625"/>
            <a:ext cx="812800" cy="812800"/>
          </a:xfrm>
          <a:prstGeom prst="rect">
            <a:avLst/>
          </a:prstGeom>
        </p:spPr>
      </p:pic>
      <p:pic>
        <p:nvPicPr>
          <p:cNvPr id="3" name="Recorded Sound">
            <a:hlinkClick r:id="" action="ppaction://media"/>
            <a:extLst>
              <a:ext uri="{FF2B5EF4-FFF2-40B4-BE49-F238E27FC236}">
                <a16:creationId xmlns:a16="http://schemas.microsoft.com/office/drawing/2014/main" id="{83129673-75B0-CF86-4DAA-5CE8B423A828}"/>
              </a:ext>
            </a:extLst>
          </p:cNvPr>
          <p:cNvPicPr>
            <a:picLocks noChangeAspect="1"/>
          </p:cNvPicPr>
          <p:nvPr>
            <a:audioFile r:link="rId1"/>
            <p:extLst>
              <p:ext uri="{DAA4B4D4-6D71-4841-9C94-3DE7FCFB9230}">
                <p14:media xmlns:p14="http://schemas.microsoft.com/office/powerpoint/2010/main" r:embed="rId3">
                  <p14:trim st="217"/>
                </p14:media>
              </p:ext>
            </p:extLst>
          </p:nvPr>
        </p:nvPicPr>
        <p:blipFill>
          <a:blip r:embed="rId19"/>
          <a:stretch>
            <a:fillRect/>
          </a:stretch>
        </p:blipFill>
        <p:spPr>
          <a:xfrm>
            <a:off x="150864" y="1400376"/>
            <a:ext cx="812800" cy="812800"/>
          </a:xfrm>
          <a:prstGeom prst="rect">
            <a:avLst/>
          </a:prstGeom>
        </p:spPr>
      </p:pic>
      <p:pic>
        <p:nvPicPr>
          <p:cNvPr id="4" name="Recorded Sound">
            <a:hlinkClick r:id="" action="ppaction://media"/>
            <a:extLst>
              <a:ext uri="{FF2B5EF4-FFF2-40B4-BE49-F238E27FC236}">
                <a16:creationId xmlns:a16="http://schemas.microsoft.com/office/drawing/2014/main" id="{8D945A19-5FBD-EDE3-26F5-B9C34FA2BC1A}"/>
              </a:ext>
            </a:extLst>
          </p:cNvPr>
          <p:cNvPicPr>
            <a:picLocks noChangeAspect="1"/>
          </p:cNvPicPr>
          <p:nvPr>
            <a:audioFile r:link="rId1"/>
            <p:extLst>
              <p:ext uri="{DAA4B4D4-6D71-4841-9C94-3DE7FCFB9230}">
                <p14:media xmlns:p14="http://schemas.microsoft.com/office/powerpoint/2010/main" r:embed="rId4">
                  <p14:trim st="180"/>
                </p14:media>
              </p:ext>
            </p:extLst>
          </p:nvPr>
        </p:nvPicPr>
        <p:blipFill>
          <a:blip r:embed="rId19"/>
          <a:stretch>
            <a:fillRect/>
          </a:stretch>
        </p:blipFill>
        <p:spPr>
          <a:xfrm>
            <a:off x="150864" y="4035645"/>
            <a:ext cx="812800" cy="812800"/>
          </a:xfrm>
          <a:prstGeom prst="rect">
            <a:avLst/>
          </a:prstGeom>
        </p:spPr>
      </p:pic>
      <p:pic>
        <p:nvPicPr>
          <p:cNvPr id="5" name="Recorded Sound">
            <a:hlinkClick r:id="" action="ppaction://media"/>
            <a:extLst>
              <a:ext uri="{FF2B5EF4-FFF2-40B4-BE49-F238E27FC236}">
                <a16:creationId xmlns:a16="http://schemas.microsoft.com/office/drawing/2014/main" id="{3E7389FD-944A-391B-29EA-BF3A770B5400}"/>
              </a:ext>
            </a:extLst>
          </p:cNvPr>
          <p:cNvPicPr>
            <a:picLocks noChangeAspect="1"/>
          </p:cNvPicPr>
          <p:nvPr>
            <a:audioFile r:link="rId1"/>
            <p:extLst>
              <p:ext uri="{DAA4B4D4-6D71-4841-9C94-3DE7FCFB9230}">
                <p14:media xmlns:p14="http://schemas.microsoft.com/office/powerpoint/2010/main" r:embed="rId5">
                  <p14:trim st="145"/>
                </p14:media>
              </p:ext>
            </p:extLst>
          </p:nvPr>
        </p:nvPicPr>
        <p:blipFill>
          <a:blip r:embed="rId19"/>
          <a:stretch>
            <a:fillRect/>
          </a:stretch>
        </p:blipFill>
        <p:spPr>
          <a:xfrm>
            <a:off x="6831823" y="5283356"/>
            <a:ext cx="812800" cy="812800"/>
          </a:xfrm>
          <a:prstGeom prst="rect">
            <a:avLst/>
          </a:prstGeom>
        </p:spPr>
      </p:pic>
      <p:pic>
        <p:nvPicPr>
          <p:cNvPr id="6" name="Recorded Sound">
            <a:hlinkClick r:id="" action="ppaction://media"/>
            <a:extLst>
              <a:ext uri="{FF2B5EF4-FFF2-40B4-BE49-F238E27FC236}">
                <a16:creationId xmlns:a16="http://schemas.microsoft.com/office/drawing/2014/main" id="{70D030D5-1233-CF54-E805-B2B6C3E36E70}"/>
              </a:ext>
            </a:extLst>
          </p:cNvPr>
          <p:cNvPicPr>
            <a:picLocks noChangeAspect="1"/>
          </p:cNvPicPr>
          <p:nvPr>
            <a:audioFile r:link="rId1"/>
            <p:extLst>
              <p:ext uri="{DAA4B4D4-6D71-4841-9C94-3DE7FCFB9230}">
                <p14:media xmlns:p14="http://schemas.microsoft.com/office/powerpoint/2010/main" r:embed="rId6">
                  <p14:trim st="154"/>
                </p14:media>
              </p:ext>
            </p:extLst>
          </p:nvPr>
        </p:nvPicPr>
        <p:blipFill>
          <a:blip r:embed="rId19"/>
          <a:stretch>
            <a:fillRect/>
          </a:stretch>
        </p:blipFill>
        <p:spPr>
          <a:xfrm>
            <a:off x="11153053" y="126443"/>
            <a:ext cx="812800" cy="812800"/>
          </a:xfrm>
          <a:prstGeom prst="rect">
            <a:avLst/>
          </a:prstGeom>
        </p:spPr>
      </p:pic>
      <p:pic>
        <p:nvPicPr>
          <p:cNvPr id="7" name="Recorded Sound">
            <a:hlinkClick r:id="" action="ppaction://media"/>
            <a:extLst>
              <a:ext uri="{FF2B5EF4-FFF2-40B4-BE49-F238E27FC236}">
                <a16:creationId xmlns:a16="http://schemas.microsoft.com/office/drawing/2014/main" id="{A47A0BA9-8C10-6864-88B1-51B858A8A852}"/>
              </a:ext>
            </a:extLst>
          </p:cNvPr>
          <p:cNvPicPr>
            <a:picLocks noChangeAspect="1"/>
          </p:cNvPicPr>
          <p:nvPr>
            <a:audioFile r:link="rId1"/>
            <p:extLst>
              <p:ext uri="{DAA4B4D4-6D71-4841-9C94-3DE7FCFB9230}">
                <p14:media xmlns:p14="http://schemas.microsoft.com/office/powerpoint/2010/main" r:embed="rId7">
                  <p14:trim st="161"/>
                </p14:media>
              </p:ext>
            </p:extLst>
          </p:nvPr>
        </p:nvPicPr>
        <p:blipFill>
          <a:blip r:embed="rId19"/>
          <a:stretch>
            <a:fillRect/>
          </a:stretch>
        </p:blipFill>
        <p:spPr>
          <a:xfrm>
            <a:off x="11346441" y="4574859"/>
            <a:ext cx="812800" cy="81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7"/>
                                        </p:tgtEl>
                                        <p:attrNameLst>
                                          <p:attrName>style.visibility</p:attrName>
                                        </p:attrNameLst>
                                      </p:cBhvr>
                                      <p:to>
                                        <p:strVal val="visible"/>
                                      </p:to>
                                    </p:set>
                                    <p:animEffect transition="in" filter="fade">
                                      <p:cBhvr>
                                        <p:cTn id="7" dur="500"/>
                                        <p:tgtEl>
                                          <p:spTgt spid="197"/>
                                        </p:tgtEl>
                                      </p:cBhvr>
                                    </p:animEffect>
                                  </p:childTnLst>
                                </p:cTn>
                              </p:par>
                              <p:par>
                                <p:cTn id="8" presetID="10" presetClass="entr" presetSubtype="0" fill="hold" nodeType="withEffect">
                                  <p:stCondLst>
                                    <p:cond delay="0"/>
                                  </p:stCondLst>
                                  <p:childTnLst>
                                    <p:set>
                                      <p:cBhvr>
                                        <p:cTn id="9" dur="1" fill="hold">
                                          <p:stCondLst>
                                            <p:cond delay="0"/>
                                          </p:stCondLst>
                                        </p:cTn>
                                        <p:tgtEl>
                                          <p:spTgt spid="199"/>
                                        </p:tgtEl>
                                        <p:attrNameLst>
                                          <p:attrName>style.visibility</p:attrName>
                                        </p:attrNameLst>
                                      </p:cBhvr>
                                      <p:to>
                                        <p:strVal val="visible"/>
                                      </p:to>
                                    </p:set>
                                    <p:animEffect transition="in" filter="fade">
                                      <p:cBhvr>
                                        <p:cTn id="10" dur="500"/>
                                        <p:tgtEl>
                                          <p:spTgt spid="19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98"/>
                                        </p:tgtEl>
                                        <p:attrNameLst>
                                          <p:attrName>style.visibility</p:attrName>
                                        </p:attrNameLst>
                                      </p:cBhvr>
                                      <p:to>
                                        <p:strVal val="visible"/>
                                      </p:to>
                                    </p:set>
                                    <p:animEffect transition="in" filter="fade">
                                      <p:cBhvr>
                                        <p:cTn id="15" dur="500"/>
                                        <p:tgtEl>
                                          <p:spTgt spid="198"/>
                                        </p:tgtEl>
                                      </p:cBhvr>
                                    </p:animEffect>
                                  </p:childTnLst>
                                </p:cTn>
                              </p:par>
                              <p:par>
                                <p:cTn id="16" presetID="10" presetClass="entr" presetSubtype="0" fill="hold" nodeType="withEffect">
                                  <p:stCondLst>
                                    <p:cond delay="0"/>
                                  </p:stCondLst>
                                  <p:childTnLst>
                                    <p:set>
                                      <p:cBhvr>
                                        <p:cTn id="17" dur="1" fill="hold">
                                          <p:stCondLst>
                                            <p:cond delay="0"/>
                                          </p:stCondLst>
                                        </p:cTn>
                                        <p:tgtEl>
                                          <p:spTgt spid="200"/>
                                        </p:tgtEl>
                                        <p:attrNameLst>
                                          <p:attrName>style.visibility</p:attrName>
                                        </p:attrNameLst>
                                      </p:cBhvr>
                                      <p:to>
                                        <p:strVal val="visible"/>
                                      </p:to>
                                    </p:set>
                                    <p:animEffect transition="in" filter="fade">
                                      <p:cBhvr>
                                        <p:cTn id="18" dur="500"/>
                                        <p:tgtEl>
                                          <p:spTgt spid="200"/>
                                        </p:tgtEl>
                                      </p:cBhvr>
                                    </p:animEffect>
                                  </p:childTnLst>
                                </p:cTn>
                              </p:par>
                              <p:par>
                                <p:cTn id="19" presetID="10" presetClass="entr" presetSubtype="0" fill="hold" nodeType="withEffect">
                                  <p:stCondLst>
                                    <p:cond delay="0"/>
                                  </p:stCondLst>
                                  <p:childTnLst>
                                    <p:set>
                                      <p:cBhvr>
                                        <p:cTn id="20" dur="1" fill="hold">
                                          <p:stCondLst>
                                            <p:cond delay="0"/>
                                          </p:stCondLst>
                                        </p:cTn>
                                        <p:tgtEl>
                                          <p:spTgt spid="204"/>
                                        </p:tgtEl>
                                        <p:attrNameLst>
                                          <p:attrName>style.visibility</p:attrName>
                                        </p:attrNameLst>
                                      </p:cBhvr>
                                      <p:to>
                                        <p:strVal val="visible"/>
                                      </p:to>
                                    </p:set>
                                    <p:animEffect transition="in" filter="fade">
                                      <p:cBhvr>
                                        <p:cTn id="21" dur="500"/>
                                        <p:tgtEl>
                                          <p:spTgt spid="204"/>
                                        </p:tgtEl>
                                      </p:cBhvr>
                                    </p:animEffect>
                                  </p:childTnLst>
                                </p:cTn>
                              </p:par>
                              <p:par>
                                <p:cTn id="22" presetID="10" presetClass="entr" presetSubtype="0" fill="hold" nodeType="withEffect">
                                  <p:stCondLst>
                                    <p:cond delay="0"/>
                                  </p:stCondLst>
                                  <p:childTnLst>
                                    <p:set>
                                      <p:cBhvr>
                                        <p:cTn id="23" dur="1" fill="hold">
                                          <p:stCondLst>
                                            <p:cond delay="0"/>
                                          </p:stCondLst>
                                        </p:cTn>
                                        <p:tgtEl>
                                          <p:spTgt spid="203"/>
                                        </p:tgtEl>
                                        <p:attrNameLst>
                                          <p:attrName>style.visibility</p:attrName>
                                        </p:attrNameLst>
                                      </p:cBhvr>
                                      <p:to>
                                        <p:strVal val="visible"/>
                                      </p:to>
                                    </p:set>
                                    <p:animEffect transition="in" filter="fade">
                                      <p:cBhvr>
                                        <p:cTn id="24" dur="500"/>
                                        <p:tgtEl>
                                          <p:spTgt spid="203"/>
                                        </p:tgtEl>
                                      </p:cBhvr>
                                    </p:animEffect>
                                  </p:childTnLst>
                                </p:cTn>
                              </p:par>
                              <p:par>
                                <p:cTn id="25" presetID="10" presetClass="entr" presetSubtype="0" fill="hold" nodeType="withEffect">
                                  <p:stCondLst>
                                    <p:cond delay="0"/>
                                  </p:stCondLst>
                                  <p:childTnLst>
                                    <p:set>
                                      <p:cBhvr>
                                        <p:cTn id="26" dur="1" fill="hold">
                                          <p:stCondLst>
                                            <p:cond delay="0"/>
                                          </p:stCondLst>
                                        </p:cTn>
                                        <p:tgtEl>
                                          <p:spTgt spid="202"/>
                                        </p:tgtEl>
                                        <p:attrNameLst>
                                          <p:attrName>style.visibility</p:attrName>
                                        </p:attrNameLst>
                                      </p:cBhvr>
                                      <p:to>
                                        <p:strVal val="visible"/>
                                      </p:to>
                                    </p:set>
                                    <p:animEffect transition="in" filter="fade">
                                      <p:cBhvr>
                                        <p:cTn id="27" dur="500"/>
                                        <p:tgtEl>
                                          <p:spTgt spid="202"/>
                                        </p:tgtEl>
                                      </p:cBhvr>
                                    </p:animEffect>
                                  </p:childTnLst>
                                </p:cTn>
                              </p:par>
                              <p:par>
                                <p:cTn id="28" presetID="10" presetClass="entr" presetSubtype="0" fill="hold" nodeType="withEffect">
                                  <p:stCondLst>
                                    <p:cond delay="0"/>
                                  </p:stCondLst>
                                  <p:childTnLst>
                                    <p:set>
                                      <p:cBhvr>
                                        <p:cTn id="29" dur="1" fill="hold">
                                          <p:stCondLst>
                                            <p:cond delay="0"/>
                                          </p:stCondLst>
                                        </p:cTn>
                                        <p:tgtEl>
                                          <p:spTgt spid="201"/>
                                        </p:tgtEl>
                                        <p:attrNameLst>
                                          <p:attrName>style.visibility</p:attrName>
                                        </p:attrNameLst>
                                      </p:cBhvr>
                                      <p:to>
                                        <p:strVal val="visible"/>
                                      </p:to>
                                    </p:set>
                                    <p:animEffect transition="in" filter="fade">
                                      <p:cBhvr>
                                        <p:cTn id="30" dur="500"/>
                                        <p:tgtEl>
                                          <p:spTgt spid="201"/>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05"/>
                                        </p:tgtEl>
                                        <p:attrNameLst>
                                          <p:attrName>style.visibility</p:attrName>
                                        </p:attrNameLst>
                                      </p:cBhvr>
                                      <p:to>
                                        <p:strVal val="visible"/>
                                      </p:to>
                                    </p:set>
                                    <p:animEffect transition="in" filter="fade">
                                      <p:cBhvr>
                                        <p:cTn id="35" dur="500"/>
                                        <p:tgtEl>
                                          <p:spTgt spid="205"/>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206"/>
                                        </p:tgtEl>
                                        <p:attrNameLst>
                                          <p:attrName>style.visibility</p:attrName>
                                        </p:attrNameLst>
                                      </p:cBhvr>
                                      <p:to>
                                        <p:strVal val="visible"/>
                                      </p:to>
                                    </p:set>
                                    <p:animEffect transition="in" filter="fade">
                                      <p:cBhvr>
                                        <p:cTn id="40" dur="500"/>
                                        <p:tgtEl>
                                          <p:spTgt spid="206"/>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211"/>
                                        </p:tgtEl>
                                        <p:attrNameLst>
                                          <p:attrName>style.visibility</p:attrName>
                                        </p:attrNameLst>
                                      </p:cBhvr>
                                      <p:to>
                                        <p:strVal val="visible"/>
                                      </p:to>
                                    </p:set>
                                    <p:animEffect transition="in" filter="fade">
                                      <p:cBhvr>
                                        <p:cTn id="45" dur="500"/>
                                        <p:tgtEl>
                                          <p:spTgt spid="211"/>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212"/>
                                        </p:tgtEl>
                                        <p:attrNameLst>
                                          <p:attrName>style.visibility</p:attrName>
                                        </p:attrNameLst>
                                      </p:cBhvr>
                                      <p:to>
                                        <p:strVal val="visible"/>
                                      </p:to>
                                    </p:set>
                                    <p:animEffect transition="in" filter="fade">
                                      <p:cBhvr>
                                        <p:cTn id="50" dur="500"/>
                                        <p:tgtEl>
                                          <p:spTgt spid="212"/>
                                        </p:tgtEl>
                                      </p:cBhvr>
                                    </p:animEffect>
                                  </p:childTnLst>
                                </p:cTn>
                              </p:par>
                              <p:par>
                                <p:cTn id="51" presetID="10" presetClass="entr" presetSubtype="0" fill="hold" nodeType="withEffect">
                                  <p:stCondLst>
                                    <p:cond delay="0"/>
                                  </p:stCondLst>
                                  <p:childTnLst>
                                    <p:set>
                                      <p:cBhvr>
                                        <p:cTn id="52" dur="1" fill="hold">
                                          <p:stCondLst>
                                            <p:cond delay="0"/>
                                          </p:stCondLst>
                                        </p:cTn>
                                        <p:tgtEl>
                                          <p:spTgt spid="213"/>
                                        </p:tgtEl>
                                        <p:attrNameLst>
                                          <p:attrName>style.visibility</p:attrName>
                                        </p:attrNameLst>
                                      </p:cBhvr>
                                      <p:to>
                                        <p:strVal val="visible"/>
                                      </p:to>
                                    </p:set>
                                    <p:animEffect transition="in" filter="fade">
                                      <p:cBhvr>
                                        <p:cTn id="53" dur="500"/>
                                        <p:tgtEl>
                                          <p:spTgt spid="213"/>
                                        </p:tgtEl>
                                      </p:cBhvr>
                                    </p:animEffect>
                                  </p:childTnLst>
                                </p:cTn>
                              </p:par>
                              <p:par>
                                <p:cTn id="54" presetID="10" presetClass="entr" presetSubtype="0" fill="hold" nodeType="withEffect">
                                  <p:stCondLst>
                                    <p:cond delay="0"/>
                                  </p:stCondLst>
                                  <p:childTnLst>
                                    <p:set>
                                      <p:cBhvr>
                                        <p:cTn id="55" dur="1" fill="hold">
                                          <p:stCondLst>
                                            <p:cond delay="0"/>
                                          </p:stCondLst>
                                        </p:cTn>
                                        <p:tgtEl>
                                          <p:spTgt spid="215"/>
                                        </p:tgtEl>
                                        <p:attrNameLst>
                                          <p:attrName>style.visibility</p:attrName>
                                        </p:attrNameLst>
                                      </p:cBhvr>
                                      <p:to>
                                        <p:strVal val="visible"/>
                                      </p:to>
                                    </p:set>
                                    <p:animEffect transition="in" filter="fade">
                                      <p:cBhvr>
                                        <p:cTn id="56" dur="500"/>
                                        <p:tgtEl>
                                          <p:spTgt spid="215"/>
                                        </p:tgtEl>
                                      </p:cBhvr>
                                    </p:animEffect>
                                  </p:childTnLst>
                                </p:cTn>
                              </p:par>
                              <p:par>
                                <p:cTn id="57" presetID="10" presetClass="entr" presetSubtype="0" fill="hold" nodeType="withEffect">
                                  <p:stCondLst>
                                    <p:cond delay="0"/>
                                  </p:stCondLst>
                                  <p:childTnLst>
                                    <p:set>
                                      <p:cBhvr>
                                        <p:cTn id="58" dur="1" fill="hold">
                                          <p:stCondLst>
                                            <p:cond delay="0"/>
                                          </p:stCondLst>
                                        </p:cTn>
                                        <p:tgtEl>
                                          <p:spTgt spid="214"/>
                                        </p:tgtEl>
                                        <p:attrNameLst>
                                          <p:attrName>style.visibility</p:attrName>
                                        </p:attrNameLst>
                                      </p:cBhvr>
                                      <p:to>
                                        <p:strVal val="visible"/>
                                      </p:to>
                                    </p:set>
                                    <p:animEffect transition="in" filter="fade">
                                      <p:cBhvr>
                                        <p:cTn id="59" dur="500"/>
                                        <p:tgtEl>
                                          <p:spTgt spid="214"/>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207"/>
                                        </p:tgtEl>
                                        <p:attrNameLst>
                                          <p:attrName>style.visibility</p:attrName>
                                        </p:attrNameLst>
                                      </p:cBhvr>
                                      <p:to>
                                        <p:strVal val="visible"/>
                                      </p:to>
                                    </p:set>
                                    <p:animEffect transition="in" filter="fade">
                                      <p:cBhvr>
                                        <p:cTn id="64" dur="500"/>
                                        <p:tgtEl>
                                          <p:spTgt spid="207"/>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nodeType="clickEffect">
                                  <p:stCondLst>
                                    <p:cond delay="0"/>
                                  </p:stCondLst>
                                  <p:childTnLst>
                                    <p:set>
                                      <p:cBhvr>
                                        <p:cTn id="68" dur="1" fill="hold">
                                          <p:stCondLst>
                                            <p:cond delay="0"/>
                                          </p:stCondLst>
                                        </p:cTn>
                                        <p:tgtEl>
                                          <p:spTgt spid="208"/>
                                        </p:tgtEl>
                                        <p:attrNameLst>
                                          <p:attrName>style.visibility</p:attrName>
                                        </p:attrNameLst>
                                      </p:cBhvr>
                                      <p:to>
                                        <p:strVal val="visible"/>
                                      </p:to>
                                    </p:set>
                                    <p:animEffect transition="in" filter="fade">
                                      <p:cBhvr>
                                        <p:cTn id="69" dur="500"/>
                                        <p:tgtEl>
                                          <p:spTgt spid="208"/>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nodeType="clickEffect">
                                  <p:stCondLst>
                                    <p:cond delay="0"/>
                                  </p:stCondLst>
                                  <p:childTnLst>
                                    <p:set>
                                      <p:cBhvr>
                                        <p:cTn id="73" dur="1" fill="hold">
                                          <p:stCondLst>
                                            <p:cond delay="0"/>
                                          </p:stCondLst>
                                        </p:cTn>
                                        <p:tgtEl>
                                          <p:spTgt spid="209"/>
                                        </p:tgtEl>
                                        <p:attrNameLst>
                                          <p:attrName>style.visibility</p:attrName>
                                        </p:attrNameLst>
                                      </p:cBhvr>
                                      <p:to>
                                        <p:strVal val="visible"/>
                                      </p:to>
                                    </p:set>
                                    <p:animEffect transition="in" filter="fade">
                                      <p:cBhvr>
                                        <p:cTn id="74" dur="500"/>
                                        <p:tgtEl>
                                          <p:spTgt spid="209"/>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nodeType="clickEffect">
                                  <p:stCondLst>
                                    <p:cond delay="0"/>
                                  </p:stCondLst>
                                  <p:childTnLst>
                                    <p:set>
                                      <p:cBhvr>
                                        <p:cTn id="78" dur="1" fill="hold">
                                          <p:stCondLst>
                                            <p:cond delay="0"/>
                                          </p:stCondLst>
                                        </p:cTn>
                                        <p:tgtEl>
                                          <p:spTgt spid="210"/>
                                        </p:tgtEl>
                                        <p:attrNameLst>
                                          <p:attrName>style.visibility</p:attrName>
                                        </p:attrNameLst>
                                      </p:cBhvr>
                                      <p:to>
                                        <p:strVal val="visible"/>
                                      </p:to>
                                    </p:set>
                                    <p:animEffect transition="in" filter="fade">
                                      <p:cBhvr>
                                        <p:cTn id="79" dur="500"/>
                                        <p:tgtEl>
                                          <p:spTgt spid="210"/>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nodeType="clickEffect">
                                  <p:stCondLst>
                                    <p:cond delay="0"/>
                                  </p:stCondLst>
                                  <p:childTnLst>
                                    <p:set>
                                      <p:cBhvr>
                                        <p:cTn id="83" dur="1" fill="hold">
                                          <p:stCondLst>
                                            <p:cond delay="0"/>
                                          </p:stCondLst>
                                        </p:cTn>
                                        <p:tgtEl>
                                          <p:spTgt spid="216"/>
                                        </p:tgtEl>
                                        <p:attrNameLst>
                                          <p:attrName>style.visibility</p:attrName>
                                        </p:attrNameLst>
                                      </p:cBhvr>
                                      <p:to>
                                        <p:strVal val="visible"/>
                                      </p:to>
                                    </p:set>
                                    <p:animEffect transition="in" filter="fade">
                                      <p:cBhvr>
                                        <p:cTn id="84" dur="500"/>
                                        <p:tgtEl>
                                          <p:spTgt spid="216"/>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nodeType="clickEffect">
                                  <p:stCondLst>
                                    <p:cond delay="0"/>
                                  </p:stCondLst>
                                  <p:childTnLst>
                                    <p:set>
                                      <p:cBhvr>
                                        <p:cTn id="88" dur="1" fill="hold">
                                          <p:stCondLst>
                                            <p:cond delay="0"/>
                                          </p:stCondLst>
                                        </p:cTn>
                                        <p:tgtEl>
                                          <p:spTgt spid="217"/>
                                        </p:tgtEl>
                                        <p:attrNameLst>
                                          <p:attrName>style.visibility</p:attrName>
                                        </p:attrNameLst>
                                      </p:cBhvr>
                                      <p:to>
                                        <p:strVal val="visible"/>
                                      </p:to>
                                    </p:set>
                                    <p:animEffect transition="in" filter="fade">
                                      <p:cBhvr>
                                        <p:cTn id="89" dur="500"/>
                                        <p:tgtEl>
                                          <p:spTgt spid="21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90" restart="whenNotActive" fill="hold" evtFilter="cancelBubble" nodeType="interactiveSeq">
                <p:stCondLst>
                  <p:cond evt="onClick" delay="0">
                    <p:tgtEl>
                      <p:spTgt spid="2"/>
                    </p:tgtEl>
                  </p:cond>
                </p:stCondLst>
                <p:endSync evt="end" delay="0">
                  <p:rtn val="all"/>
                </p:endSync>
                <p:childTnLst>
                  <p:par>
                    <p:cTn id="91" fill="hold">
                      <p:stCondLst>
                        <p:cond delay="0"/>
                      </p:stCondLst>
                      <p:childTnLst>
                        <p:par>
                          <p:cTn id="92" fill="hold">
                            <p:stCondLst>
                              <p:cond delay="0"/>
                            </p:stCondLst>
                            <p:childTnLst>
                              <p:par>
                                <p:cTn id="93" presetID="1" presetClass="mediacall" presetSubtype="0" fill="hold" nodeType="clickEffect">
                                  <p:stCondLst>
                                    <p:cond delay="0"/>
                                  </p:stCondLst>
                                  <p:childTnLst>
                                    <p:cmd type="call" cmd="playFrom(0.0)">
                                      <p:cBhvr>
                                        <p:cTn id="94" dur="1776" fill="hold"/>
                                        <p:tgtEl>
                                          <p:spTgt spid="2"/>
                                        </p:tgtEl>
                                      </p:cBhvr>
                                    </p:cmd>
                                  </p:childTnLst>
                                </p:cTn>
                              </p:par>
                            </p:childTnLst>
                          </p:cTn>
                        </p:par>
                      </p:childTnLst>
                    </p:cTn>
                  </p:par>
                </p:childTnLst>
              </p:cTn>
              <p:nextCondLst>
                <p:cond evt="onClick" delay="0">
                  <p:tgtEl>
                    <p:spTgt spid="2"/>
                  </p:tgtEl>
                </p:cond>
              </p:nextCondLst>
            </p:seq>
            <p:audio>
              <p:cMediaNode vol="80000">
                <p:cTn id="95" fill="hold" display="0">
                  <p:stCondLst>
                    <p:cond delay="indefinite"/>
                  </p:stCondLst>
                  <p:endCondLst>
                    <p:cond evt="onStopAudio" delay="0">
                      <p:tgtEl>
                        <p:sldTgt/>
                      </p:tgtEl>
                    </p:cond>
                  </p:endCondLst>
                </p:cTn>
                <p:tgtEl>
                  <p:spTgt spid="2"/>
                </p:tgtEl>
              </p:cMediaNode>
            </p:audio>
            <p:seq concurrent="1" nextAc="seek">
              <p:cTn id="96" restart="whenNotActive" fill="hold" evtFilter="cancelBubble" nodeType="interactiveSeq">
                <p:stCondLst>
                  <p:cond evt="onClick" delay="0">
                    <p:tgtEl>
                      <p:spTgt spid="7"/>
                    </p:tgtEl>
                  </p:cond>
                </p:stCondLst>
                <p:endSync evt="end" delay="0">
                  <p:rtn val="all"/>
                </p:endSync>
                <p:childTnLst>
                  <p:par>
                    <p:cTn id="97" fill="hold">
                      <p:stCondLst>
                        <p:cond delay="0"/>
                      </p:stCondLst>
                      <p:childTnLst>
                        <p:par>
                          <p:cTn id="98" fill="hold">
                            <p:stCondLst>
                              <p:cond delay="0"/>
                            </p:stCondLst>
                            <p:childTnLst>
                              <p:par>
                                <p:cTn id="99" presetID="1" presetClass="mediacall" presetSubtype="0" fill="hold" nodeType="clickEffect">
                                  <p:stCondLst>
                                    <p:cond delay="0"/>
                                  </p:stCondLst>
                                  <p:childTnLst>
                                    <p:cmd type="call" cmd="playFrom(0.0)">
                                      <p:cBhvr>
                                        <p:cTn id="100" dur="1268" fill="hold"/>
                                        <p:tgtEl>
                                          <p:spTgt spid="7"/>
                                        </p:tgtEl>
                                      </p:cBhvr>
                                    </p:cmd>
                                  </p:childTnLst>
                                </p:cTn>
                              </p:par>
                            </p:childTnLst>
                          </p:cTn>
                        </p:par>
                      </p:childTnLst>
                    </p:cTn>
                  </p:par>
                </p:childTnLst>
              </p:cTn>
              <p:nextCondLst>
                <p:cond evt="onClick" delay="0">
                  <p:tgtEl>
                    <p:spTgt spid="7"/>
                  </p:tgtEl>
                </p:cond>
              </p:nextCondLst>
            </p:seq>
            <p:audio>
              <p:cMediaNode vol="80000">
                <p:cTn id="101" fill="hold" display="0">
                  <p:stCondLst>
                    <p:cond delay="indefinite"/>
                  </p:stCondLst>
                  <p:endCondLst>
                    <p:cond evt="onStopAudio" delay="0">
                      <p:tgtEl>
                        <p:sldTgt/>
                      </p:tgtEl>
                    </p:cond>
                  </p:endCondLst>
                </p:cTn>
                <p:tgtEl>
                  <p:spTgt spid="7"/>
                </p:tgtEl>
              </p:cMediaNode>
            </p:audio>
            <p:seq concurrent="1" nextAc="seek">
              <p:cTn id="102" restart="whenNotActive" fill="hold" evtFilter="cancelBubble" nodeType="interactiveSeq">
                <p:stCondLst>
                  <p:cond evt="onClick" delay="0">
                    <p:tgtEl>
                      <p:spTgt spid="6"/>
                    </p:tgtEl>
                  </p:cond>
                </p:stCondLst>
                <p:endSync evt="end" delay="0">
                  <p:rtn val="all"/>
                </p:endSync>
                <p:childTnLst>
                  <p:par>
                    <p:cTn id="103" fill="hold">
                      <p:stCondLst>
                        <p:cond delay="0"/>
                      </p:stCondLst>
                      <p:childTnLst>
                        <p:par>
                          <p:cTn id="104" fill="hold">
                            <p:stCondLst>
                              <p:cond delay="0"/>
                            </p:stCondLst>
                            <p:childTnLst>
                              <p:par>
                                <p:cTn id="105" presetID="1" presetClass="mediacall" presetSubtype="0" fill="hold" nodeType="clickEffect">
                                  <p:stCondLst>
                                    <p:cond delay="0"/>
                                  </p:stCondLst>
                                  <p:childTnLst>
                                    <p:cmd type="call" cmd="playFrom(0.0)">
                                      <p:cBhvr>
                                        <p:cTn id="106" dur="1320" fill="hold"/>
                                        <p:tgtEl>
                                          <p:spTgt spid="6"/>
                                        </p:tgtEl>
                                      </p:cBhvr>
                                    </p:cmd>
                                  </p:childTnLst>
                                </p:cTn>
                              </p:par>
                            </p:childTnLst>
                          </p:cTn>
                        </p:par>
                      </p:childTnLst>
                    </p:cTn>
                  </p:par>
                </p:childTnLst>
              </p:cTn>
              <p:nextCondLst>
                <p:cond evt="onClick" delay="0">
                  <p:tgtEl>
                    <p:spTgt spid="6"/>
                  </p:tgtEl>
                </p:cond>
              </p:nextCondLst>
            </p:seq>
            <p:audio>
              <p:cMediaNode vol="80000">
                <p:cTn id="107" fill="hold" display="0">
                  <p:stCondLst>
                    <p:cond delay="indefinite"/>
                  </p:stCondLst>
                  <p:endCondLst>
                    <p:cond evt="onStopAudio" delay="0">
                      <p:tgtEl>
                        <p:sldTgt/>
                      </p:tgtEl>
                    </p:cond>
                  </p:endCondLst>
                </p:cTn>
                <p:tgtEl>
                  <p:spTgt spid="6"/>
                </p:tgtEl>
              </p:cMediaNode>
            </p:audio>
            <p:seq concurrent="1" nextAc="seek">
              <p:cTn id="108" restart="whenNotActive" fill="hold" evtFilter="cancelBubble" nodeType="interactiveSeq">
                <p:stCondLst>
                  <p:cond evt="onClick" delay="0">
                    <p:tgtEl>
                      <p:spTgt spid="5"/>
                    </p:tgtEl>
                  </p:cond>
                </p:stCondLst>
                <p:endSync evt="end" delay="0">
                  <p:rtn val="all"/>
                </p:endSync>
                <p:childTnLst>
                  <p:par>
                    <p:cTn id="109" fill="hold">
                      <p:stCondLst>
                        <p:cond delay="0"/>
                      </p:stCondLst>
                      <p:childTnLst>
                        <p:par>
                          <p:cTn id="110" fill="hold">
                            <p:stCondLst>
                              <p:cond delay="0"/>
                            </p:stCondLst>
                            <p:childTnLst>
                              <p:par>
                                <p:cTn id="111" presetID="1" presetClass="mediacall" presetSubtype="0" fill="hold" nodeType="clickEffect">
                                  <p:stCondLst>
                                    <p:cond delay="0"/>
                                  </p:stCondLst>
                                  <p:childTnLst>
                                    <p:cmd type="call" cmd="playFrom(0.0)">
                                      <p:cBhvr>
                                        <p:cTn id="112" dur="1287" fill="hold"/>
                                        <p:tgtEl>
                                          <p:spTgt spid="5"/>
                                        </p:tgtEl>
                                      </p:cBhvr>
                                    </p:cmd>
                                  </p:childTnLst>
                                </p:cTn>
                              </p:par>
                            </p:childTnLst>
                          </p:cTn>
                        </p:par>
                      </p:childTnLst>
                    </p:cTn>
                  </p:par>
                </p:childTnLst>
              </p:cTn>
              <p:nextCondLst>
                <p:cond evt="onClick" delay="0">
                  <p:tgtEl>
                    <p:spTgt spid="5"/>
                  </p:tgtEl>
                </p:cond>
              </p:nextCondLst>
            </p:seq>
            <p:audio>
              <p:cMediaNode vol="80000">
                <p:cTn id="113" fill="hold" display="0">
                  <p:stCondLst>
                    <p:cond delay="indefinite"/>
                  </p:stCondLst>
                  <p:endCondLst>
                    <p:cond evt="onStopAudio" delay="0">
                      <p:tgtEl>
                        <p:sldTgt/>
                      </p:tgtEl>
                    </p:cond>
                  </p:endCondLst>
                </p:cTn>
                <p:tgtEl>
                  <p:spTgt spid="5"/>
                </p:tgtEl>
              </p:cMediaNode>
            </p:audio>
            <p:seq concurrent="1" nextAc="seek">
              <p:cTn id="114" restart="whenNotActive" fill="hold" evtFilter="cancelBubble" nodeType="interactiveSeq">
                <p:stCondLst>
                  <p:cond evt="onClick" delay="0">
                    <p:tgtEl>
                      <p:spTgt spid="4"/>
                    </p:tgtEl>
                  </p:cond>
                </p:stCondLst>
                <p:endSync evt="end" delay="0">
                  <p:rtn val="all"/>
                </p:endSync>
                <p:childTnLst>
                  <p:par>
                    <p:cTn id="115" fill="hold">
                      <p:stCondLst>
                        <p:cond delay="0"/>
                      </p:stCondLst>
                      <p:childTnLst>
                        <p:par>
                          <p:cTn id="116" fill="hold">
                            <p:stCondLst>
                              <p:cond delay="0"/>
                            </p:stCondLst>
                            <p:childTnLst>
                              <p:par>
                                <p:cTn id="117" presetID="1" presetClass="mediacall" presetSubtype="0" fill="hold" nodeType="clickEffect">
                                  <p:stCondLst>
                                    <p:cond delay="0"/>
                                  </p:stCondLst>
                                  <p:childTnLst>
                                    <p:cmd type="call" cmd="playFrom(0.0)">
                                      <p:cBhvr>
                                        <p:cTn id="118" dur="1159" fill="hold"/>
                                        <p:tgtEl>
                                          <p:spTgt spid="4"/>
                                        </p:tgtEl>
                                      </p:cBhvr>
                                    </p:cmd>
                                  </p:childTnLst>
                                </p:cTn>
                              </p:par>
                            </p:childTnLst>
                          </p:cTn>
                        </p:par>
                      </p:childTnLst>
                    </p:cTn>
                  </p:par>
                </p:childTnLst>
              </p:cTn>
              <p:nextCondLst>
                <p:cond evt="onClick" delay="0">
                  <p:tgtEl>
                    <p:spTgt spid="4"/>
                  </p:tgtEl>
                </p:cond>
              </p:nextCondLst>
            </p:seq>
            <p:audio>
              <p:cMediaNode vol="80000">
                <p:cTn id="119" fill="hold" display="0">
                  <p:stCondLst>
                    <p:cond delay="indefinite"/>
                  </p:stCondLst>
                  <p:endCondLst>
                    <p:cond evt="onStopAudio" delay="0">
                      <p:tgtEl>
                        <p:sldTgt/>
                      </p:tgtEl>
                    </p:cond>
                  </p:endCondLst>
                </p:cTn>
                <p:tgtEl>
                  <p:spTgt spid="4"/>
                </p:tgtEl>
              </p:cMediaNode>
            </p:audio>
            <p:seq concurrent="1" nextAc="seek">
              <p:cTn id="120" restart="whenNotActive" fill="hold" evtFilter="cancelBubble" nodeType="interactiveSeq">
                <p:stCondLst>
                  <p:cond evt="onClick" delay="0">
                    <p:tgtEl>
                      <p:spTgt spid="3"/>
                    </p:tgtEl>
                  </p:cond>
                </p:stCondLst>
                <p:endSync evt="end" delay="0">
                  <p:rtn val="all"/>
                </p:endSync>
                <p:childTnLst>
                  <p:par>
                    <p:cTn id="121" fill="hold">
                      <p:stCondLst>
                        <p:cond delay="0"/>
                      </p:stCondLst>
                      <p:childTnLst>
                        <p:par>
                          <p:cTn id="122" fill="hold">
                            <p:stCondLst>
                              <p:cond delay="0"/>
                            </p:stCondLst>
                            <p:childTnLst>
                              <p:par>
                                <p:cTn id="123" presetID="1" presetClass="mediacall" presetSubtype="0" fill="hold" nodeType="clickEffect">
                                  <p:stCondLst>
                                    <p:cond delay="0"/>
                                  </p:stCondLst>
                                  <p:childTnLst>
                                    <p:cmd type="call" cmd="playFrom(0.0)">
                                      <p:cBhvr>
                                        <p:cTn id="124" dur="1703" fill="hold"/>
                                        <p:tgtEl>
                                          <p:spTgt spid="3"/>
                                        </p:tgtEl>
                                      </p:cBhvr>
                                    </p:cmd>
                                  </p:childTnLst>
                                </p:cTn>
                              </p:par>
                            </p:childTnLst>
                          </p:cTn>
                        </p:par>
                      </p:childTnLst>
                    </p:cTn>
                  </p:par>
                </p:childTnLst>
              </p:cTn>
              <p:nextCondLst>
                <p:cond evt="onClick" delay="0">
                  <p:tgtEl>
                    <p:spTgt spid="3"/>
                  </p:tgtEl>
                </p:cond>
              </p:nextCondLst>
            </p:seq>
            <p:audio>
              <p:cMediaNode vol="80000">
                <p:cTn id="125"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42"/>
          <p:cNvSpPr txBox="1">
            <a:spLocks noGrp="1"/>
          </p:cNvSpPr>
          <p:nvPr>
            <p:ph type="title"/>
          </p:nvPr>
        </p:nvSpPr>
        <p:spPr>
          <a:xfrm>
            <a:off x="567889" y="25013"/>
            <a:ext cx="10515600" cy="1325600"/>
          </a:xfrm>
          <a:prstGeom prst="rect">
            <a:avLst/>
          </a:prstGeom>
          <a:noFill/>
          <a:ln>
            <a:noFill/>
          </a:ln>
        </p:spPr>
        <p:txBody>
          <a:bodyPr spcFirstLastPara="1" wrap="square" lIns="91433" tIns="45700" rIns="91433" bIns="45700" anchor="ctr" anchorCtr="0">
            <a:noAutofit/>
          </a:bodyPr>
          <a:lstStyle/>
          <a:p>
            <a:pPr algn="ctr">
              <a:buClr>
                <a:srgbClr val="115076"/>
              </a:buClr>
              <a:buSzPts val="7300"/>
            </a:pPr>
            <a:r>
              <a:rPr lang="en-GB" sz="9733" b="1">
                <a:solidFill>
                  <a:srgbClr val="115076"/>
                </a:solidFill>
              </a:rPr>
              <a:t>SFE</a:t>
            </a:r>
            <a:endParaRPr/>
          </a:p>
        </p:txBody>
      </p:sp>
      <p:sp>
        <p:nvSpPr>
          <p:cNvPr id="199" name="Google Shape;199;p42"/>
          <p:cNvSpPr txBox="1"/>
          <p:nvPr/>
        </p:nvSpPr>
        <p:spPr>
          <a:xfrm>
            <a:off x="3395843" y="1064502"/>
            <a:ext cx="5400400" cy="810503"/>
          </a:xfrm>
          <a:prstGeom prst="rect">
            <a:avLst/>
          </a:prstGeom>
          <a:noFill/>
          <a:ln>
            <a:noFill/>
          </a:ln>
        </p:spPr>
        <p:txBody>
          <a:bodyPr spcFirstLastPara="1" wrap="square" lIns="91433" tIns="45700" rIns="91433" bIns="45700" anchor="t" anchorCtr="0">
            <a:spAutoFit/>
          </a:bodyPr>
          <a:lstStyle/>
          <a:p>
            <a:pPr algn="ctr" defTabSz="1219170">
              <a:buClr>
                <a:srgbClr val="115076"/>
              </a:buClr>
              <a:buSzPts val="2700"/>
            </a:pPr>
            <a:r>
              <a:rPr lang="en-GB" sz="3600">
                <a:solidFill>
                  <a:srgbClr val="115076"/>
                </a:solidFill>
                <a:latin typeface="Century Gothic"/>
                <a:ea typeface="Century Gothic"/>
                <a:cs typeface="Century Gothic"/>
                <a:sym typeface="Century Gothic"/>
              </a:rPr>
              <a:t>[silent final –e]</a:t>
            </a:r>
            <a:endParaRPr sz="1467"/>
          </a:p>
          <a:p>
            <a:pPr defTabSz="1219170">
              <a:buSzPts val="800"/>
            </a:pPr>
            <a:endParaRPr sz="1067">
              <a:latin typeface="Century Gothic"/>
              <a:ea typeface="Century Gothic"/>
              <a:cs typeface="Century Gothic"/>
              <a:sym typeface="Century Gothic"/>
            </a:endParaRPr>
          </a:p>
        </p:txBody>
      </p:sp>
      <p:sp>
        <p:nvSpPr>
          <p:cNvPr id="200" name="Google Shape;200;p42" descr="rectangle"/>
          <p:cNvSpPr/>
          <p:nvPr/>
        </p:nvSpPr>
        <p:spPr>
          <a:xfrm>
            <a:off x="4627119" y="1670603"/>
            <a:ext cx="2864800" cy="3045600"/>
          </a:xfrm>
          <a:prstGeom prst="roundRect">
            <a:avLst>
              <a:gd name="adj" fmla="val 16667"/>
            </a:avLst>
          </a:prstGeom>
          <a:noFill/>
          <a:ln w="12700" cap="flat" cmpd="sng">
            <a:solidFill>
              <a:srgbClr val="115076"/>
            </a:solidFill>
            <a:prstDash val="solid"/>
            <a:miter lim="800000"/>
            <a:headEnd type="none" w="sm" len="sm"/>
            <a:tailEnd type="none" w="sm" len="sm"/>
          </a:ln>
          <a:effectLst>
            <a:outerShdw blurRad="50800" dist="38100" dir="5400000" algn="t" rotWithShape="0">
              <a:srgbClr val="000000">
                <a:alpha val="40000"/>
              </a:srgbClr>
            </a:outerShdw>
          </a:effectLst>
        </p:spPr>
        <p:txBody>
          <a:bodyPr spcFirstLastPara="1" wrap="square" lIns="91433" tIns="45700" rIns="91433" bIns="45700" anchor="ctr" anchorCtr="0">
            <a:noAutofit/>
          </a:bodyPr>
          <a:lstStyle/>
          <a:p>
            <a:pPr algn="ctr" defTabSz="1219170">
              <a:buClr>
                <a:srgbClr val="FFFFFF"/>
              </a:buClr>
              <a:buSzPts val="1400"/>
            </a:pPr>
            <a:endParaRPr sz="1867">
              <a:solidFill>
                <a:srgbClr val="FFFFFF"/>
              </a:solidFill>
              <a:latin typeface="Century Gothic"/>
              <a:ea typeface="Century Gothic"/>
              <a:cs typeface="Century Gothic"/>
              <a:sym typeface="Century Gothic"/>
            </a:endParaRPr>
          </a:p>
        </p:txBody>
      </p:sp>
      <p:pic>
        <p:nvPicPr>
          <p:cNvPr id="201" name="Google Shape;201;p42" descr="man with placard with the word shy on it"/>
          <p:cNvPicPr preferRelativeResize="0"/>
          <p:nvPr/>
        </p:nvPicPr>
        <p:blipFill rotWithShape="1">
          <a:blip r:embed="rId10">
            <a:alphaModFix/>
          </a:blip>
          <a:srcRect/>
          <a:stretch/>
        </p:blipFill>
        <p:spPr>
          <a:xfrm>
            <a:off x="5295823" y="1711632"/>
            <a:ext cx="1569307" cy="2098237"/>
          </a:xfrm>
          <a:prstGeom prst="rect">
            <a:avLst/>
          </a:prstGeom>
          <a:noFill/>
          <a:ln>
            <a:noFill/>
          </a:ln>
        </p:spPr>
      </p:pic>
      <p:sp>
        <p:nvSpPr>
          <p:cNvPr id="202" name="Google Shape;202;p42"/>
          <p:cNvSpPr/>
          <p:nvPr/>
        </p:nvSpPr>
        <p:spPr>
          <a:xfrm>
            <a:off x="5421323" y="2326845"/>
            <a:ext cx="1217200" cy="646400"/>
          </a:xfrm>
          <a:prstGeom prst="rect">
            <a:avLst/>
          </a:prstGeom>
          <a:noFill/>
          <a:ln>
            <a:noFill/>
          </a:ln>
        </p:spPr>
        <p:txBody>
          <a:bodyPr spcFirstLastPara="1" wrap="square" lIns="91433" tIns="45700" rIns="91433" bIns="45700" anchor="t" anchorCtr="0">
            <a:noAutofit/>
          </a:bodyPr>
          <a:lstStyle/>
          <a:p>
            <a:pPr algn="ctr" defTabSz="1219170">
              <a:buClr>
                <a:srgbClr val="115076"/>
              </a:buClr>
              <a:buSzPts val="2700"/>
            </a:pPr>
            <a:r>
              <a:rPr lang="en-GB" sz="3600">
                <a:solidFill>
                  <a:srgbClr val="115076"/>
                </a:solidFill>
                <a:latin typeface="Century Gothic"/>
                <a:ea typeface="Century Gothic"/>
                <a:cs typeface="Century Gothic"/>
                <a:sym typeface="Century Gothic"/>
              </a:rPr>
              <a:t>[shy]</a:t>
            </a:r>
            <a:endParaRPr sz="1467"/>
          </a:p>
        </p:txBody>
      </p:sp>
      <p:sp>
        <p:nvSpPr>
          <p:cNvPr id="203" name="Google Shape;203;p42"/>
          <p:cNvSpPr txBox="1"/>
          <p:nvPr/>
        </p:nvSpPr>
        <p:spPr>
          <a:xfrm>
            <a:off x="4763689" y="3655780"/>
            <a:ext cx="2583200" cy="1015622"/>
          </a:xfrm>
          <a:prstGeom prst="rect">
            <a:avLst/>
          </a:prstGeom>
          <a:noFill/>
          <a:ln>
            <a:noFill/>
          </a:ln>
        </p:spPr>
        <p:txBody>
          <a:bodyPr spcFirstLastPara="1" wrap="square" lIns="91433" tIns="45700" rIns="91433" bIns="45700" anchor="t" anchorCtr="0">
            <a:spAutoFit/>
          </a:bodyPr>
          <a:lstStyle/>
          <a:p>
            <a:pPr algn="ctr" defTabSz="1219170">
              <a:buClr>
                <a:srgbClr val="115076"/>
              </a:buClr>
              <a:buSzPts val="4500"/>
            </a:pPr>
            <a:r>
              <a:rPr lang="en-GB" sz="6000">
                <a:solidFill>
                  <a:srgbClr val="115076"/>
                </a:solidFill>
                <a:latin typeface="Century Gothic"/>
                <a:ea typeface="Century Gothic"/>
                <a:cs typeface="Century Gothic"/>
                <a:sym typeface="Century Gothic"/>
              </a:rPr>
              <a:t>timide</a:t>
            </a:r>
            <a:endParaRPr sz="6000">
              <a:solidFill>
                <a:srgbClr val="115076"/>
              </a:solidFill>
              <a:latin typeface="Century Gothic"/>
              <a:ea typeface="Century Gothic"/>
              <a:cs typeface="Century Gothic"/>
              <a:sym typeface="Century Gothic"/>
            </a:endParaRPr>
          </a:p>
        </p:txBody>
      </p:sp>
      <p:sp>
        <p:nvSpPr>
          <p:cNvPr id="204" name="Google Shape;204;p42" descr="orange x"/>
          <p:cNvSpPr/>
          <p:nvPr/>
        </p:nvSpPr>
        <p:spPr>
          <a:xfrm>
            <a:off x="6651963" y="3769375"/>
            <a:ext cx="590000" cy="914800"/>
          </a:xfrm>
          <a:prstGeom prst="mathMultiply">
            <a:avLst>
              <a:gd name="adj1" fmla="val 23520"/>
            </a:avLst>
          </a:prstGeom>
          <a:solidFill>
            <a:srgbClr val="E65D00"/>
          </a:solidFill>
          <a:ln w="12700" cap="flat" cmpd="sng">
            <a:solidFill>
              <a:srgbClr val="E65D00"/>
            </a:solidFill>
            <a:prstDash val="solid"/>
            <a:miter lim="800000"/>
            <a:headEnd type="none" w="sm" len="sm"/>
            <a:tailEnd type="none" w="sm" len="sm"/>
          </a:ln>
        </p:spPr>
        <p:txBody>
          <a:bodyPr spcFirstLastPara="1" wrap="square" lIns="91433" tIns="45700" rIns="91433" bIns="45700" anchor="ctr" anchorCtr="0">
            <a:noAutofit/>
          </a:bodyPr>
          <a:lstStyle/>
          <a:p>
            <a:pPr algn="ctr" defTabSz="1219170">
              <a:buClr>
                <a:srgbClr val="FFFFFF"/>
              </a:buClr>
              <a:buSzPts val="800"/>
            </a:pPr>
            <a:endParaRPr sz="1067">
              <a:solidFill>
                <a:srgbClr val="FFFFFF"/>
              </a:solidFill>
              <a:latin typeface="Century Gothic"/>
              <a:ea typeface="Century Gothic"/>
              <a:cs typeface="Century Gothic"/>
              <a:sym typeface="Century Gothic"/>
            </a:endParaRPr>
          </a:p>
        </p:txBody>
      </p:sp>
      <p:sp>
        <p:nvSpPr>
          <p:cNvPr id="205" name="Google Shape;205;p42"/>
          <p:cNvSpPr txBox="1"/>
          <p:nvPr/>
        </p:nvSpPr>
        <p:spPr>
          <a:xfrm>
            <a:off x="498325" y="496148"/>
            <a:ext cx="3479600" cy="1015622"/>
          </a:xfrm>
          <a:prstGeom prst="rect">
            <a:avLst/>
          </a:prstGeom>
          <a:noFill/>
          <a:ln>
            <a:noFill/>
          </a:ln>
        </p:spPr>
        <p:txBody>
          <a:bodyPr spcFirstLastPara="1" wrap="square" lIns="91433" tIns="45700" rIns="91433" bIns="45700" anchor="t" anchorCtr="0">
            <a:spAutoFit/>
          </a:bodyPr>
          <a:lstStyle/>
          <a:p>
            <a:pPr algn="ctr" defTabSz="1219170">
              <a:buClr>
                <a:srgbClr val="115076"/>
              </a:buClr>
              <a:buSzPts val="4500"/>
            </a:pPr>
            <a:r>
              <a:rPr lang="en-GB" sz="6000">
                <a:solidFill>
                  <a:srgbClr val="115076"/>
                </a:solidFill>
                <a:latin typeface="Century Gothic"/>
                <a:ea typeface="Century Gothic"/>
                <a:cs typeface="Century Gothic"/>
                <a:sym typeface="Century Gothic"/>
              </a:rPr>
              <a:t>mond</a:t>
            </a:r>
            <a:r>
              <a:rPr lang="en-GB" sz="6000" strike="sngStrike">
                <a:solidFill>
                  <a:srgbClr val="E65D00"/>
                </a:solidFill>
                <a:latin typeface="Century Gothic"/>
                <a:ea typeface="Century Gothic"/>
                <a:cs typeface="Century Gothic"/>
                <a:sym typeface="Century Gothic"/>
              </a:rPr>
              <a:t>e</a:t>
            </a:r>
            <a:endParaRPr sz="1467"/>
          </a:p>
        </p:txBody>
      </p:sp>
      <p:sp>
        <p:nvSpPr>
          <p:cNvPr id="207" name="Google Shape;207;p42"/>
          <p:cNvSpPr txBox="1"/>
          <p:nvPr/>
        </p:nvSpPr>
        <p:spPr>
          <a:xfrm>
            <a:off x="890008" y="3528841"/>
            <a:ext cx="2696000" cy="1015622"/>
          </a:xfrm>
          <a:prstGeom prst="rect">
            <a:avLst/>
          </a:prstGeom>
          <a:noFill/>
          <a:ln>
            <a:noFill/>
          </a:ln>
        </p:spPr>
        <p:txBody>
          <a:bodyPr spcFirstLastPara="1" wrap="square" lIns="91433" tIns="45700" rIns="91433" bIns="45700" anchor="t" anchorCtr="0">
            <a:spAutoFit/>
          </a:bodyPr>
          <a:lstStyle/>
          <a:p>
            <a:pPr defTabSz="1219170">
              <a:buClr>
                <a:srgbClr val="115076"/>
              </a:buClr>
              <a:buSzPts val="4500"/>
            </a:pPr>
            <a:r>
              <a:rPr lang="en-GB" sz="6000">
                <a:solidFill>
                  <a:srgbClr val="115076"/>
                </a:solidFill>
                <a:latin typeface="Century Gothic"/>
                <a:ea typeface="Century Gothic"/>
                <a:cs typeface="Century Gothic"/>
                <a:sym typeface="Century Gothic"/>
              </a:rPr>
              <a:t>centr</a:t>
            </a:r>
            <a:r>
              <a:rPr lang="en-GB" sz="6000" strike="sngStrike">
                <a:solidFill>
                  <a:srgbClr val="E65D00"/>
                </a:solidFill>
                <a:latin typeface="Century Gothic"/>
                <a:ea typeface="Century Gothic"/>
                <a:cs typeface="Century Gothic"/>
                <a:sym typeface="Century Gothic"/>
              </a:rPr>
              <a:t>e</a:t>
            </a:r>
            <a:endParaRPr sz="1467"/>
          </a:p>
        </p:txBody>
      </p:sp>
      <p:sp>
        <p:nvSpPr>
          <p:cNvPr id="209" name="Google Shape;209;p42"/>
          <p:cNvSpPr txBox="1"/>
          <p:nvPr/>
        </p:nvSpPr>
        <p:spPr>
          <a:xfrm>
            <a:off x="4793071" y="4669142"/>
            <a:ext cx="2554000" cy="1015622"/>
          </a:xfrm>
          <a:prstGeom prst="rect">
            <a:avLst/>
          </a:prstGeom>
          <a:noFill/>
          <a:ln>
            <a:noFill/>
          </a:ln>
        </p:spPr>
        <p:txBody>
          <a:bodyPr spcFirstLastPara="1" wrap="square" lIns="91433" tIns="45700" rIns="91433" bIns="45700" anchor="t" anchorCtr="0">
            <a:spAutoFit/>
          </a:bodyPr>
          <a:lstStyle/>
          <a:p>
            <a:pPr algn="ctr" defTabSz="1219170">
              <a:buClr>
                <a:srgbClr val="115076"/>
              </a:buClr>
              <a:buSzPts val="4500"/>
            </a:pPr>
            <a:r>
              <a:rPr lang="en-GB" sz="6000">
                <a:solidFill>
                  <a:srgbClr val="115076"/>
                </a:solidFill>
                <a:latin typeface="Century Gothic"/>
                <a:ea typeface="Century Gothic"/>
                <a:cs typeface="Century Gothic"/>
                <a:sym typeface="Century Gothic"/>
              </a:rPr>
              <a:t>vi</a:t>
            </a:r>
            <a:r>
              <a:rPr lang="en-GB" sz="6000" strike="sngStrike">
                <a:solidFill>
                  <a:srgbClr val="E65D00"/>
                </a:solidFill>
                <a:latin typeface="Century Gothic"/>
                <a:ea typeface="Century Gothic"/>
                <a:cs typeface="Century Gothic"/>
                <a:sym typeface="Century Gothic"/>
              </a:rPr>
              <a:t>e</a:t>
            </a:r>
            <a:endParaRPr sz="1467"/>
          </a:p>
        </p:txBody>
      </p:sp>
      <p:sp>
        <p:nvSpPr>
          <p:cNvPr id="211" name="Google Shape;211;p42"/>
          <p:cNvSpPr txBox="1"/>
          <p:nvPr/>
        </p:nvSpPr>
        <p:spPr>
          <a:xfrm>
            <a:off x="8114192" y="509064"/>
            <a:ext cx="4092400" cy="1015622"/>
          </a:xfrm>
          <a:prstGeom prst="rect">
            <a:avLst/>
          </a:prstGeom>
          <a:noFill/>
          <a:ln>
            <a:noFill/>
          </a:ln>
        </p:spPr>
        <p:txBody>
          <a:bodyPr spcFirstLastPara="1" wrap="square" lIns="91433" tIns="45700" rIns="91433" bIns="45700" anchor="t" anchorCtr="0">
            <a:spAutoFit/>
          </a:bodyPr>
          <a:lstStyle/>
          <a:p>
            <a:pPr algn="ctr" defTabSz="1219170">
              <a:buClr>
                <a:srgbClr val="115076"/>
              </a:buClr>
              <a:buSzPts val="4500"/>
            </a:pPr>
            <a:r>
              <a:rPr lang="en-GB" sz="6000">
                <a:solidFill>
                  <a:srgbClr val="115076"/>
                </a:solidFill>
                <a:latin typeface="Century Gothic"/>
                <a:ea typeface="Century Gothic"/>
                <a:cs typeface="Century Gothic"/>
                <a:sym typeface="Century Gothic"/>
              </a:rPr>
              <a:t>modern</a:t>
            </a:r>
            <a:r>
              <a:rPr lang="en-GB" sz="6000" strike="sngStrike">
                <a:solidFill>
                  <a:srgbClr val="E65D00"/>
                </a:solidFill>
                <a:latin typeface="Century Gothic"/>
                <a:ea typeface="Century Gothic"/>
                <a:cs typeface="Century Gothic"/>
                <a:sym typeface="Century Gothic"/>
              </a:rPr>
              <a:t>e</a:t>
            </a:r>
            <a:endParaRPr sz="6000">
              <a:solidFill>
                <a:srgbClr val="E65D00"/>
              </a:solidFill>
              <a:latin typeface="Century Gothic"/>
              <a:ea typeface="Century Gothic"/>
              <a:cs typeface="Century Gothic"/>
              <a:sym typeface="Century Gothic"/>
            </a:endParaRPr>
          </a:p>
        </p:txBody>
      </p:sp>
      <p:sp>
        <p:nvSpPr>
          <p:cNvPr id="216" name="Google Shape;216;p42"/>
          <p:cNvSpPr txBox="1"/>
          <p:nvPr/>
        </p:nvSpPr>
        <p:spPr>
          <a:xfrm>
            <a:off x="9130344" y="3559514"/>
            <a:ext cx="2554000" cy="1015622"/>
          </a:xfrm>
          <a:prstGeom prst="rect">
            <a:avLst/>
          </a:prstGeom>
          <a:noFill/>
          <a:ln>
            <a:noFill/>
          </a:ln>
        </p:spPr>
        <p:txBody>
          <a:bodyPr spcFirstLastPara="1" wrap="square" lIns="91433" tIns="45700" rIns="91433" bIns="45700" anchor="t" anchorCtr="0">
            <a:spAutoFit/>
          </a:bodyPr>
          <a:lstStyle/>
          <a:p>
            <a:pPr defTabSz="1219170">
              <a:buClr>
                <a:srgbClr val="115076"/>
              </a:buClr>
              <a:buSzPts val="4500"/>
            </a:pPr>
            <a:r>
              <a:rPr lang="en-GB" sz="6000">
                <a:solidFill>
                  <a:srgbClr val="115076"/>
                </a:solidFill>
                <a:latin typeface="Century Gothic"/>
                <a:ea typeface="Century Gothic"/>
                <a:cs typeface="Century Gothic"/>
                <a:sym typeface="Century Gothic"/>
              </a:rPr>
              <a:t>douz</a:t>
            </a:r>
            <a:r>
              <a:rPr lang="en-GB" sz="6000" strike="sngStrike">
                <a:solidFill>
                  <a:srgbClr val="E65D00"/>
                </a:solidFill>
                <a:latin typeface="Century Gothic"/>
                <a:ea typeface="Century Gothic"/>
                <a:cs typeface="Century Gothic"/>
                <a:sym typeface="Century Gothic"/>
              </a:rPr>
              <a:t>e</a:t>
            </a:r>
            <a:endParaRPr sz="6000" strike="sngStrike">
              <a:solidFill>
                <a:srgbClr val="E65D00"/>
              </a:solidFill>
              <a:latin typeface="Century Gothic"/>
              <a:ea typeface="Century Gothic"/>
              <a:cs typeface="Century Gothic"/>
              <a:sym typeface="Century Gothic"/>
            </a:endParaRPr>
          </a:p>
        </p:txBody>
      </p:sp>
      <p:pic>
        <p:nvPicPr>
          <p:cNvPr id="2" name="Recorded Sound">
            <a:hlinkClick r:id="" action="ppaction://media"/>
            <a:extLst>
              <a:ext uri="{FF2B5EF4-FFF2-40B4-BE49-F238E27FC236}">
                <a16:creationId xmlns:a16="http://schemas.microsoft.com/office/drawing/2014/main" id="{12BFBAA9-B7ED-1ADF-08AE-5A32EDF21155}"/>
              </a:ext>
            </a:extLst>
          </p:cNvPr>
          <p:cNvPicPr>
            <a:picLocks noChangeAspect="1"/>
          </p:cNvPicPr>
          <p:nvPr>
            <a:audioFile r:link="rId1"/>
            <p:extLst>
              <p:ext uri="{DAA4B4D4-6D71-4841-9C94-3DE7FCFB9230}">
                <p14:media xmlns:p14="http://schemas.microsoft.com/office/powerpoint/2010/main" r:embed="rId2">
                  <p14:trim st="235"/>
                </p14:media>
              </p:ext>
            </p:extLst>
          </p:nvPr>
        </p:nvPicPr>
        <p:blipFill>
          <a:blip r:embed="rId11"/>
          <a:stretch>
            <a:fillRect/>
          </a:stretch>
        </p:blipFill>
        <p:spPr>
          <a:xfrm>
            <a:off x="6772124" y="3088625"/>
            <a:ext cx="812800" cy="812800"/>
          </a:xfrm>
          <a:prstGeom prst="rect">
            <a:avLst/>
          </a:prstGeom>
        </p:spPr>
      </p:pic>
      <p:pic>
        <p:nvPicPr>
          <p:cNvPr id="3" name="Recorded Sound">
            <a:hlinkClick r:id="" action="ppaction://media"/>
            <a:extLst>
              <a:ext uri="{FF2B5EF4-FFF2-40B4-BE49-F238E27FC236}">
                <a16:creationId xmlns:a16="http://schemas.microsoft.com/office/drawing/2014/main" id="{83129673-75B0-CF86-4DAA-5CE8B423A828}"/>
              </a:ext>
            </a:extLst>
          </p:cNvPr>
          <p:cNvPicPr>
            <a:picLocks noChangeAspect="1"/>
          </p:cNvPicPr>
          <p:nvPr>
            <a:audioFile r:link="rId1"/>
            <p:extLst>
              <p:ext uri="{DAA4B4D4-6D71-4841-9C94-3DE7FCFB9230}">
                <p14:media xmlns:p14="http://schemas.microsoft.com/office/powerpoint/2010/main" r:embed="rId3">
                  <p14:trim st="217"/>
                </p14:media>
              </p:ext>
            </p:extLst>
          </p:nvPr>
        </p:nvPicPr>
        <p:blipFill>
          <a:blip r:embed="rId11"/>
          <a:stretch>
            <a:fillRect/>
          </a:stretch>
        </p:blipFill>
        <p:spPr>
          <a:xfrm>
            <a:off x="150864" y="1400376"/>
            <a:ext cx="812800" cy="812800"/>
          </a:xfrm>
          <a:prstGeom prst="rect">
            <a:avLst/>
          </a:prstGeom>
        </p:spPr>
      </p:pic>
      <p:pic>
        <p:nvPicPr>
          <p:cNvPr id="4" name="Recorded Sound">
            <a:hlinkClick r:id="" action="ppaction://media"/>
            <a:extLst>
              <a:ext uri="{FF2B5EF4-FFF2-40B4-BE49-F238E27FC236}">
                <a16:creationId xmlns:a16="http://schemas.microsoft.com/office/drawing/2014/main" id="{8D945A19-5FBD-EDE3-26F5-B9C34FA2BC1A}"/>
              </a:ext>
            </a:extLst>
          </p:cNvPr>
          <p:cNvPicPr>
            <a:picLocks noChangeAspect="1"/>
          </p:cNvPicPr>
          <p:nvPr>
            <a:audioFile r:link="rId1"/>
            <p:extLst>
              <p:ext uri="{DAA4B4D4-6D71-4841-9C94-3DE7FCFB9230}">
                <p14:media xmlns:p14="http://schemas.microsoft.com/office/powerpoint/2010/main" r:embed="rId4">
                  <p14:trim st="180"/>
                </p14:media>
              </p:ext>
            </p:extLst>
          </p:nvPr>
        </p:nvPicPr>
        <p:blipFill>
          <a:blip r:embed="rId11"/>
          <a:stretch>
            <a:fillRect/>
          </a:stretch>
        </p:blipFill>
        <p:spPr>
          <a:xfrm>
            <a:off x="150864" y="4035645"/>
            <a:ext cx="812800" cy="812800"/>
          </a:xfrm>
          <a:prstGeom prst="rect">
            <a:avLst/>
          </a:prstGeom>
        </p:spPr>
      </p:pic>
      <p:pic>
        <p:nvPicPr>
          <p:cNvPr id="5" name="Recorded Sound">
            <a:hlinkClick r:id="" action="ppaction://media"/>
            <a:extLst>
              <a:ext uri="{FF2B5EF4-FFF2-40B4-BE49-F238E27FC236}">
                <a16:creationId xmlns:a16="http://schemas.microsoft.com/office/drawing/2014/main" id="{3E7389FD-944A-391B-29EA-BF3A770B5400}"/>
              </a:ext>
            </a:extLst>
          </p:cNvPr>
          <p:cNvPicPr>
            <a:picLocks noChangeAspect="1"/>
          </p:cNvPicPr>
          <p:nvPr>
            <a:audioFile r:link="rId1"/>
            <p:extLst>
              <p:ext uri="{DAA4B4D4-6D71-4841-9C94-3DE7FCFB9230}">
                <p14:media xmlns:p14="http://schemas.microsoft.com/office/powerpoint/2010/main" r:embed="rId5">
                  <p14:trim st="145"/>
                </p14:media>
              </p:ext>
            </p:extLst>
          </p:nvPr>
        </p:nvPicPr>
        <p:blipFill>
          <a:blip r:embed="rId11"/>
          <a:stretch>
            <a:fillRect/>
          </a:stretch>
        </p:blipFill>
        <p:spPr>
          <a:xfrm>
            <a:off x="6831823" y="5283356"/>
            <a:ext cx="812800" cy="812800"/>
          </a:xfrm>
          <a:prstGeom prst="rect">
            <a:avLst/>
          </a:prstGeom>
        </p:spPr>
      </p:pic>
      <p:pic>
        <p:nvPicPr>
          <p:cNvPr id="6" name="Recorded Sound">
            <a:hlinkClick r:id="" action="ppaction://media"/>
            <a:extLst>
              <a:ext uri="{FF2B5EF4-FFF2-40B4-BE49-F238E27FC236}">
                <a16:creationId xmlns:a16="http://schemas.microsoft.com/office/drawing/2014/main" id="{70D030D5-1233-CF54-E805-B2B6C3E36E70}"/>
              </a:ext>
            </a:extLst>
          </p:cNvPr>
          <p:cNvPicPr>
            <a:picLocks noChangeAspect="1"/>
          </p:cNvPicPr>
          <p:nvPr>
            <a:audioFile r:link="rId1"/>
            <p:extLst>
              <p:ext uri="{DAA4B4D4-6D71-4841-9C94-3DE7FCFB9230}">
                <p14:media xmlns:p14="http://schemas.microsoft.com/office/powerpoint/2010/main" r:embed="rId6">
                  <p14:trim st="154"/>
                </p14:media>
              </p:ext>
            </p:extLst>
          </p:nvPr>
        </p:nvPicPr>
        <p:blipFill>
          <a:blip r:embed="rId11"/>
          <a:stretch>
            <a:fillRect/>
          </a:stretch>
        </p:blipFill>
        <p:spPr>
          <a:xfrm>
            <a:off x="11153053" y="126443"/>
            <a:ext cx="812800" cy="812800"/>
          </a:xfrm>
          <a:prstGeom prst="rect">
            <a:avLst/>
          </a:prstGeom>
        </p:spPr>
      </p:pic>
      <p:pic>
        <p:nvPicPr>
          <p:cNvPr id="7" name="Recorded Sound">
            <a:hlinkClick r:id="" action="ppaction://media"/>
            <a:extLst>
              <a:ext uri="{FF2B5EF4-FFF2-40B4-BE49-F238E27FC236}">
                <a16:creationId xmlns:a16="http://schemas.microsoft.com/office/drawing/2014/main" id="{A47A0BA9-8C10-6864-88B1-51B858A8A852}"/>
              </a:ext>
            </a:extLst>
          </p:cNvPr>
          <p:cNvPicPr>
            <a:picLocks noChangeAspect="1"/>
          </p:cNvPicPr>
          <p:nvPr>
            <a:audioFile r:link="rId1"/>
            <p:extLst>
              <p:ext uri="{DAA4B4D4-6D71-4841-9C94-3DE7FCFB9230}">
                <p14:media xmlns:p14="http://schemas.microsoft.com/office/powerpoint/2010/main" r:embed="rId7">
                  <p14:trim st="161"/>
                </p14:media>
              </p:ext>
            </p:extLst>
          </p:nvPr>
        </p:nvPicPr>
        <p:blipFill>
          <a:blip r:embed="rId11"/>
          <a:stretch>
            <a:fillRect/>
          </a:stretch>
        </p:blipFill>
        <p:spPr>
          <a:xfrm>
            <a:off x="11346441" y="4574859"/>
            <a:ext cx="812800" cy="812800"/>
          </a:xfrm>
          <a:prstGeom prst="rect">
            <a:avLst/>
          </a:prstGeom>
        </p:spPr>
      </p:pic>
    </p:spTree>
    <p:extLst>
      <p:ext uri="{BB962C8B-B14F-4D97-AF65-F5344CB8AC3E}">
        <p14:creationId xmlns:p14="http://schemas.microsoft.com/office/powerpoint/2010/main" val="3997047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7"/>
                                        </p:tgtEl>
                                        <p:attrNameLst>
                                          <p:attrName>style.visibility</p:attrName>
                                        </p:attrNameLst>
                                      </p:cBhvr>
                                      <p:to>
                                        <p:strVal val="visible"/>
                                      </p:to>
                                    </p:set>
                                    <p:animEffect transition="in" filter="fade">
                                      <p:cBhvr>
                                        <p:cTn id="7" dur="500"/>
                                        <p:tgtEl>
                                          <p:spTgt spid="197"/>
                                        </p:tgtEl>
                                      </p:cBhvr>
                                    </p:animEffect>
                                  </p:childTnLst>
                                </p:cTn>
                              </p:par>
                              <p:par>
                                <p:cTn id="8" presetID="10" presetClass="entr" presetSubtype="0" fill="hold" nodeType="withEffect">
                                  <p:stCondLst>
                                    <p:cond delay="0"/>
                                  </p:stCondLst>
                                  <p:childTnLst>
                                    <p:set>
                                      <p:cBhvr>
                                        <p:cTn id="9" dur="1" fill="hold">
                                          <p:stCondLst>
                                            <p:cond delay="0"/>
                                          </p:stCondLst>
                                        </p:cTn>
                                        <p:tgtEl>
                                          <p:spTgt spid="199"/>
                                        </p:tgtEl>
                                        <p:attrNameLst>
                                          <p:attrName>style.visibility</p:attrName>
                                        </p:attrNameLst>
                                      </p:cBhvr>
                                      <p:to>
                                        <p:strVal val="visible"/>
                                      </p:to>
                                    </p:set>
                                    <p:animEffect transition="in" filter="fade">
                                      <p:cBhvr>
                                        <p:cTn id="10" dur="500"/>
                                        <p:tgtEl>
                                          <p:spTgt spid="199"/>
                                        </p:tgtEl>
                                      </p:cBhvr>
                                    </p:animEffect>
                                  </p:childTnLst>
                                </p:cTn>
                              </p:par>
                              <p:par>
                                <p:cTn id="11" presetID="10" presetClass="entr" presetSubtype="0" fill="hold" nodeType="withEffect">
                                  <p:stCondLst>
                                    <p:cond delay="0"/>
                                  </p:stCondLst>
                                  <p:childTnLst>
                                    <p:set>
                                      <p:cBhvr>
                                        <p:cTn id="12" dur="1" fill="hold">
                                          <p:stCondLst>
                                            <p:cond delay="0"/>
                                          </p:stCondLst>
                                        </p:cTn>
                                        <p:tgtEl>
                                          <p:spTgt spid="200"/>
                                        </p:tgtEl>
                                        <p:attrNameLst>
                                          <p:attrName>style.visibility</p:attrName>
                                        </p:attrNameLst>
                                      </p:cBhvr>
                                      <p:to>
                                        <p:strVal val="visible"/>
                                      </p:to>
                                    </p:set>
                                    <p:animEffect transition="in" filter="fade">
                                      <p:cBhvr>
                                        <p:cTn id="13" dur="500"/>
                                        <p:tgtEl>
                                          <p:spTgt spid="200"/>
                                        </p:tgtEl>
                                      </p:cBhvr>
                                    </p:animEffect>
                                  </p:childTnLst>
                                </p:cTn>
                              </p:par>
                              <p:par>
                                <p:cTn id="14" presetID="10" presetClass="entr" presetSubtype="0" fill="hold" nodeType="withEffect">
                                  <p:stCondLst>
                                    <p:cond delay="0"/>
                                  </p:stCondLst>
                                  <p:childTnLst>
                                    <p:set>
                                      <p:cBhvr>
                                        <p:cTn id="15" dur="1" fill="hold">
                                          <p:stCondLst>
                                            <p:cond delay="0"/>
                                          </p:stCondLst>
                                        </p:cTn>
                                        <p:tgtEl>
                                          <p:spTgt spid="204"/>
                                        </p:tgtEl>
                                        <p:attrNameLst>
                                          <p:attrName>style.visibility</p:attrName>
                                        </p:attrNameLst>
                                      </p:cBhvr>
                                      <p:to>
                                        <p:strVal val="visible"/>
                                      </p:to>
                                    </p:set>
                                    <p:animEffect transition="in" filter="fade">
                                      <p:cBhvr>
                                        <p:cTn id="16" dur="500"/>
                                        <p:tgtEl>
                                          <p:spTgt spid="204"/>
                                        </p:tgtEl>
                                      </p:cBhvr>
                                    </p:animEffect>
                                  </p:childTnLst>
                                </p:cTn>
                              </p:par>
                              <p:par>
                                <p:cTn id="17" presetID="10" presetClass="entr" presetSubtype="0" fill="hold" nodeType="withEffect">
                                  <p:stCondLst>
                                    <p:cond delay="0"/>
                                  </p:stCondLst>
                                  <p:childTnLst>
                                    <p:set>
                                      <p:cBhvr>
                                        <p:cTn id="18" dur="1" fill="hold">
                                          <p:stCondLst>
                                            <p:cond delay="0"/>
                                          </p:stCondLst>
                                        </p:cTn>
                                        <p:tgtEl>
                                          <p:spTgt spid="203"/>
                                        </p:tgtEl>
                                        <p:attrNameLst>
                                          <p:attrName>style.visibility</p:attrName>
                                        </p:attrNameLst>
                                      </p:cBhvr>
                                      <p:to>
                                        <p:strVal val="visible"/>
                                      </p:to>
                                    </p:set>
                                    <p:animEffect transition="in" filter="fade">
                                      <p:cBhvr>
                                        <p:cTn id="19" dur="500"/>
                                        <p:tgtEl>
                                          <p:spTgt spid="203"/>
                                        </p:tgtEl>
                                      </p:cBhvr>
                                    </p:animEffect>
                                  </p:childTnLst>
                                </p:cTn>
                              </p:par>
                              <p:par>
                                <p:cTn id="20" presetID="10" presetClass="entr" presetSubtype="0" fill="hold" nodeType="withEffect">
                                  <p:stCondLst>
                                    <p:cond delay="0"/>
                                  </p:stCondLst>
                                  <p:childTnLst>
                                    <p:set>
                                      <p:cBhvr>
                                        <p:cTn id="21" dur="1" fill="hold">
                                          <p:stCondLst>
                                            <p:cond delay="0"/>
                                          </p:stCondLst>
                                        </p:cTn>
                                        <p:tgtEl>
                                          <p:spTgt spid="202"/>
                                        </p:tgtEl>
                                        <p:attrNameLst>
                                          <p:attrName>style.visibility</p:attrName>
                                        </p:attrNameLst>
                                      </p:cBhvr>
                                      <p:to>
                                        <p:strVal val="visible"/>
                                      </p:to>
                                    </p:set>
                                    <p:animEffect transition="in" filter="fade">
                                      <p:cBhvr>
                                        <p:cTn id="22" dur="500"/>
                                        <p:tgtEl>
                                          <p:spTgt spid="202"/>
                                        </p:tgtEl>
                                      </p:cBhvr>
                                    </p:animEffect>
                                  </p:childTnLst>
                                </p:cTn>
                              </p:par>
                              <p:par>
                                <p:cTn id="23" presetID="10" presetClass="entr" presetSubtype="0" fill="hold" nodeType="withEffect">
                                  <p:stCondLst>
                                    <p:cond delay="0"/>
                                  </p:stCondLst>
                                  <p:childTnLst>
                                    <p:set>
                                      <p:cBhvr>
                                        <p:cTn id="24" dur="1" fill="hold">
                                          <p:stCondLst>
                                            <p:cond delay="0"/>
                                          </p:stCondLst>
                                        </p:cTn>
                                        <p:tgtEl>
                                          <p:spTgt spid="201"/>
                                        </p:tgtEl>
                                        <p:attrNameLst>
                                          <p:attrName>style.visibility</p:attrName>
                                        </p:attrNameLst>
                                      </p:cBhvr>
                                      <p:to>
                                        <p:strVal val="visible"/>
                                      </p:to>
                                    </p:set>
                                    <p:animEffect transition="in" filter="fade">
                                      <p:cBhvr>
                                        <p:cTn id="25" dur="500"/>
                                        <p:tgtEl>
                                          <p:spTgt spid="201"/>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205"/>
                                        </p:tgtEl>
                                        <p:attrNameLst>
                                          <p:attrName>style.visibility</p:attrName>
                                        </p:attrNameLst>
                                      </p:cBhvr>
                                      <p:to>
                                        <p:strVal val="visible"/>
                                      </p:to>
                                    </p:set>
                                    <p:animEffect transition="in" filter="fade">
                                      <p:cBhvr>
                                        <p:cTn id="30" dur="500"/>
                                        <p:tgtEl>
                                          <p:spTgt spid="205"/>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11"/>
                                        </p:tgtEl>
                                        <p:attrNameLst>
                                          <p:attrName>style.visibility</p:attrName>
                                        </p:attrNameLst>
                                      </p:cBhvr>
                                      <p:to>
                                        <p:strVal val="visible"/>
                                      </p:to>
                                    </p:set>
                                    <p:animEffect transition="in" filter="fade">
                                      <p:cBhvr>
                                        <p:cTn id="35" dur="500"/>
                                        <p:tgtEl>
                                          <p:spTgt spid="211"/>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207"/>
                                        </p:tgtEl>
                                        <p:attrNameLst>
                                          <p:attrName>style.visibility</p:attrName>
                                        </p:attrNameLst>
                                      </p:cBhvr>
                                      <p:to>
                                        <p:strVal val="visible"/>
                                      </p:to>
                                    </p:set>
                                    <p:animEffect transition="in" filter="fade">
                                      <p:cBhvr>
                                        <p:cTn id="40" dur="500"/>
                                        <p:tgtEl>
                                          <p:spTgt spid="207"/>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209"/>
                                        </p:tgtEl>
                                        <p:attrNameLst>
                                          <p:attrName>style.visibility</p:attrName>
                                        </p:attrNameLst>
                                      </p:cBhvr>
                                      <p:to>
                                        <p:strVal val="visible"/>
                                      </p:to>
                                    </p:set>
                                    <p:animEffect transition="in" filter="fade">
                                      <p:cBhvr>
                                        <p:cTn id="45" dur="500"/>
                                        <p:tgtEl>
                                          <p:spTgt spid="209"/>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216"/>
                                        </p:tgtEl>
                                        <p:attrNameLst>
                                          <p:attrName>style.visibility</p:attrName>
                                        </p:attrNameLst>
                                      </p:cBhvr>
                                      <p:to>
                                        <p:strVal val="visible"/>
                                      </p:to>
                                    </p:set>
                                    <p:animEffect transition="in" filter="fade">
                                      <p:cBhvr>
                                        <p:cTn id="50" dur="500"/>
                                        <p:tgtEl>
                                          <p:spTgt spid="21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51" restart="whenNotActive" fill="hold" evtFilter="cancelBubble" nodeType="interactiveSeq">
                <p:stCondLst>
                  <p:cond evt="onClick" delay="0">
                    <p:tgtEl>
                      <p:spTgt spid="2"/>
                    </p:tgtEl>
                  </p:cond>
                </p:stCondLst>
                <p:endSync evt="end" delay="0">
                  <p:rtn val="all"/>
                </p:endSync>
                <p:childTnLst>
                  <p:par>
                    <p:cTn id="52" fill="hold">
                      <p:stCondLst>
                        <p:cond delay="0"/>
                      </p:stCondLst>
                      <p:childTnLst>
                        <p:par>
                          <p:cTn id="53" fill="hold">
                            <p:stCondLst>
                              <p:cond delay="0"/>
                            </p:stCondLst>
                            <p:childTnLst>
                              <p:par>
                                <p:cTn id="54" presetID="1" presetClass="mediacall" presetSubtype="0" fill="hold" nodeType="clickEffect">
                                  <p:stCondLst>
                                    <p:cond delay="0"/>
                                  </p:stCondLst>
                                  <p:childTnLst>
                                    <p:cmd type="call" cmd="playFrom(0.0)">
                                      <p:cBhvr>
                                        <p:cTn id="55" dur="1776" fill="hold"/>
                                        <p:tgtEl>
                                          <p:spTgt spid="2"/>
                                        </p:tgtEl>
                                      </p:cBhvr>
                                    </p:cmd>
                                  </p:childTnLst>
                                </p:cTn>
                              </p:par>
                            </p:childTnLst>
                          </p:cTn>
                        </p:par>
                      </p:childTnLst>
                    </p:cTn>
                  </p:par>
                </p:childTnLst>
              </p:cTn>
              <p:nextCondLst>
                <p:cond evt="onClick" delay="0">
                  <p:tgtEl>
                    <p:spTgt spid="2"/>
                  </p:tgtEl>
                </p:cond>
              </p:nextCondLst>
            </p:seq>
            <p:audio>
              <p:cMediaNode vol="80000">
                <p:cTn id="56" fill="hold" display="0">
                  <p:stCondLst>
                    <p:cond delay="indefinite"/>
                  </p:stCondLst>
                  <p:endCondLst>
                    <p:cond evt="onStopAudio" delay="0">
                      <p:tgtEl>
                        <p:sldTgt/>
                      </p:tgtEl>
                    </p:cond>
                  </p:endCondLst>
                </p:cTn>
                <p:tgtEl>
                  <p:spTgt spid="2"/>
                </p:tgtEl>
              </p:cMediaNode>
            </p:audio>
            <p:seq concurrent="1" nextAc="seek">
              <p:cTn id="57" restart="whenNotActive" fill="hold" evtFilter="cancelBubble" nodeType="interactiveSeq">
                <p:stCondLst>
                  <p:cond evt="onClick" delay="0">
                    <p:tgtEl>
                      <p:spTgt spid="7"/>
                    </p:tgtEl>
                  </p:cond>
                </p:stCondLst>
                <p:endSync evt="end" delay="0">
                  <p:rtn val="all"/>
                </p:endSync>
                <p:childTnLst>
                  <p:par>
                    <p:cTn id="58" fill="hold">
                      <p:stCondLst>
                        <p:cond delay="0"/>
                      </p:stCondLst>
                      <p:childTnLst>
                        <p:par>
                          <p:cTn id="59" fill="hold">
                            <p:stCondLst>
                              <p:cond delay="0"/>
                            </p:stCondLst>
                            <p:childTnLst>
                              <p:par>
                                <p:cTn id="60" presetID="1" presetClass="mediacall" presetSubtype="0" fill="hold" nodeType="clickEffect">
                                  <p:stCondLst>
                                    <p:cond delay="0"/>
                                  </p:stCondLst>
                                  <p:childTnLst>
                                    <p:cmd type="call" cmd="playFrom(0.0)">
                                      <p:cBhvr>
                                        <p:cTn id="61" dur="1268" fill="hold"/>
                                        <p:tgtEl>
                                          <p:spTgt spid="7"/>
                                        </p:tgtEl>
                                      </p:cBhvr>
                                    </p:cmd>
                                  </p:childTnLst>
                                </p:cTn>
                              </p:par>
                            </p:childTnLst>
                          </p:cTn>
                        </p:par>
                      </p:childTnLst>
                    </p:cTn>
                  </p:par>
                </p:childTnLst>
              </p:cTn>
              <p:nextCondLst>
                <p:cond evt="onClick" delay="0">
                  <p:tgtEl>
                    <p:spTgt spid="7"/>
                  </p:tgtEl>
                </p:cond>
              </p:nextCondLst>
            </p:seq>
            <p:audio>
              <p:cMediaNode vol="80000">
                <p:cTn id="62" fill="hold" display="0">
                  <p:stCondLst>
                    <p:cond delay="indefinite"/>
                  </p:stCondLst>
                  <p:endCondLst>
                    <p:cond evt="onStopAudio" delay="0">
                      <p:tgtEl>
                        <p:sldTgt/>
                      </p:tgtEl>
                    </p:cond>
                  </p:endCondLst>
                </p:cTn>
                <p:tgtEl>
                  <p:spTgt spid="7"/>
                </p:tgtEl>
              </p:cMediaNode>
            </p:audio>
            <p:seq concurrent="1" nextAc="seek">
              <p:cTn id="63" restart="whenNotActive" fill="hold" evtFilter="cancelBubble" nodeType="interactiveSeq">
                <p:stCondLst>
                  <p:cond evt="onClick" delay="0">
                    <p:tgtEl>
                      <p:spTgt spid="6"/>
                    </p:tgtEl>
                  </p:cond>
                </p:stCondLst>
                <p:endSync evt="end" delay="0">
                  <p:rtn val="all"/>
                </p:endSync>
                <p:childTnLst>
                  <p:par>
                    <p:cTn id="64" fill="hold">
                      <p:stCondLst>
                        <p:cond delay="0"/>
                      </p:stCondLst>
                      <p:childTnLst>
                        <p:par>
                          <p:cTn id="65" fill="hold">
                            <p:stCondLst>
                              <p:cond delay="0"/>
                            </p:stCondLst>
                            <p:childTnLst>
                              <p:par>
                                <p:cTn id="66" presetID="1" presetClass="mediacall" presetSubtype="0" fill="hold" nodeType="clickEffect">
                                  <p:stCondLst>
                                    <p:cond delay="0"/>
                                  </p:stCondLst>
                                  <p:childTnLst>
                                    <p:cmd type="call" cmd="playFrom(0.0)">
                                      <p:cBhvr>
                                        <p:cTn id="67" dur="1320" fill="hold"/>
                                        <p:tgtEl>
                                          <p:spTgt spid="6"/>
                                        </p:tgtEl>
                                      </p:cBhvr>
                                    </p:cmd>
                                  </p:childTnLst>
                                </p:cTn>
                              </p:par>
                            </p:childTnLst>
                          </p:cTn>
                        </p:par>
                      </p:childTnLst>
                    </p:cTn>
                  </p:par>
                </p:childTnLst>
              </p:cTn>
              <p:nextCondLst>
                <p:cond evt="onClick" delay="0">
                  <p:tgtEl>
                    <p:spTgt spid="6"/>
                  </p:tgtEl>
                </p:cond>
              </p:nextCondLst>
            </p:seq>
            <p:audio>
              <p:cMediaNode vol="80000">
                <p:cTn id="68" fill="hold" display="0">
                  <p:stCondLst>
                    <p:cond delay="indefinite"/>
                  </p:stCondLst>
                  <p:endCondLst>
                    <p:cond evt="onStopAudio" delay="0">
                      <p:tgtEl>
                        <p:sldTgt/>
                      </p:tgtEl>
                    </p:cond>
                  </p:endCondLst>
                </p:cTn>
                <p:tgtEl>
                  <p:spTgt spid="6"/>
                </p:tgtEl>
              </p:cMediaNode>
            </p:audio>
            <p:seq concurrent="1" nextAc="seek">
              <p:cTn id="69" restart="whenNotActive" fill="hold" evtFilter="cancelBubble" nodeType="interactiveSeq">
                <p:stCondLst>
                  <p:cond evt="onClick" delay="0">
                    <p:tgtEl>
                      <p:spTgt spid="5"/>
                    </p:tgtEl>
                  </p:cond>
                </p:stCondLst>
                <p:endSync evt="end" delay="0">
                  <p:rtn val="all"/>
                </p:endSync>
                <p:childTnLst>
                  <p:par>
                    <p:cTn id="70" fill="hold">
                      <p:stCondLst>
                        <p:cond delay="0"/>
                      </p:stCondLst>
                      <p:childTnLst>
                        <p:par>
                          <p:cTn id="71" fill="hold">
                            <p:stCondLst>
                              <p:cond delay="0"/>
                            </p:stCondLst>
                            <p:childTnLst>
                              <p:par>
                                <p:cTn id="72" presetID="1" presetClass="mediacall" presetSubtype="0" fill="hold" nodeType="clickEffect">
                                  <p:stCondLst>
                                    <p:cond delay="0"/>
                                  </p:stCondLst>
                                  <p:childTnLst>
                                    <p:cmd type="call" cmd="playFrom(0.0)">
                                      <p:cBhvr>
                                        <p:cTn id="73" dur="1287" fill="hold"/>
                                        <p:tgtEl>
                                          <p:spTgt spid="5"/>
                                        </p:tgtEl>
                                      </p:cBhvr>
                                    </p:cmd>
                                  </p:childTnLst>
                                </p:cTn>
                              </p:par>
                            </p:childTnLst>
                          </p:cTn>
                        </p:par>
                      </p:childTnLst>
                    </p:cTn>
                  </p:par>
                </p:childTnLst>
              </p:cTn>
              <p:nextCondLst>
                <p:cond evt="onClick" delay="0">
                  <p:tgtEl>
                    <p:spTgt spid="5"/>
                  </p:tgtEl>
                </p:cond>
              </p:nextCondLst>
            </p:seq>
            <p:audio>
              <p:cMediaNode vol="80000">
                <p:cTn id="74" fill="hold" display="0">
                  <p:stCondLst>
                    <p:cond delay="indefinite"/>
                  </p:stCondLst>
                  <p:endCondLst>
                    <p:cond evt="onStopAudio" delay="0">
                      <p:tgtEl>
                        <p:sldTgt/>
                      </p:tgtEl>
                    </p:cond>
                  </p:endCondLst>
                </p:cTn>
                <p:tgtEl>
                  <p:spTgt spid="5"/>
                </p:tgtEl>
              </p:cMediaNode>
            </p:audio>
            <p:seq concurrent="1" nextAc="seek">
              <p:cTn id="75" restart="whenNotActive" fill="hold" evtFilter="cancelBubble" nodeType="interactiveSeq">
                <p:stCondLst>
                  <p:cond evt="onClick" delay="0">
                    <p:tgtEl>
                      <p:spTgt spid="4"/>
                    </p:tgtEl>
                  </p:cond>
                </p:stCondLst>
                <p:endSync evt="end" delay="0">
                  <p:rtn val="all"/>
                </p:endSync>
                <p:childTnLst>
                  <p:par>
                    <p:cTn id="76" fill="hold">
                      <p:stCondLst>
                        <p:cond delay="0"/>
                      </p:stCondLst>
                      <p:childTnLst>
                        <p:par>
                          <p:cTn id="77" fill="hold">
                            <p:stCondLst>
                              <p:cond delay="0"/>
                            </p:stCondLst>
                            <p:childTnLst>
                              <p:par>
                                <p:cTn id="78" presetID="1" presetClass="mediacall" presetSubtype="0" fill="hold" nodeType="clickEffect">
                                  <p:stCondLst>
                                    <p:cond delay="0"/>
                                  </p:stCondLst>
                                  <p:childTnLst>
                                    <p:cmd type="call" cmd="playFrom(0.0)">
                                      <p:cBhvr>
                                        <p:cTn id="79" dur="1159" fill="hold"/>
                                        <p:tgtEl>
                                          <p:spTgt spid="4"/>
                                        </p:tgtEl>
                                      </p:cBhvr>
                                    </p:cmd>
                                  </p:childTnLst>
                                </p:cTn>
                              </p:par>
                            </p:childTnLst>
                          </p:cTn>
                        </p:par>
                      </p:childTnLst>
                    </p:cTn>
                  </p:par>
                </p:childTnLst>
              </p:cTn>
              <p:nextCondLst>
                <p:cond evt="onClick" delay="0">
                  <p:tgtEl>
                    <p:spTgt spid="4"/>
                  </p:tgtEl>
                </p:cond>
              </p:nextCondLst>
            </p:seq>
            <p:audio>
              <p:cMediaNode vol="80000">
                <p:cTn id="80" fill="hold" display="0">
                  <p:stCondLst>
                    <p:cond delay="indefinite"/>
                  </p:stCondLst>
                  <p:endCondLst>
                    <p:cond evt="onStopAudio" delay="0">
                      <p:tgtEl>
                        <p:sldTgt/>
                      </p:tgtEl>
                    </p:cond>
                  </p:endCondLst>
                </p:cTn>
                <p:tgtEl>
                  <p:spTgt spid="4"/>
                </p:tgtEl>
              </p:cMediaNode>
            </p:audio>
            <p:seq concurrent="1" nextAc="seek">
              <p:cTn id="81" restart="whenNotActive" fill="hold" evtFilter="cancelBubble" nodeType="interactiveSeq">
                <p:stCondLst>
                  <p:cond evt="onClick" delay="0">
                    <p:tgtEl>
                      <p:spTgt spid="3"/>
                    </p:tgtEl>
                  </p:cond>
                </p:stCondLst>
                <p:endSync evt="end" delay="0">
                  <p:rtn val="all"/>
                </p:endSync>
                <p:childTnLst>
                  <p:par>
                    <p:cTn id="82" fill="hold">
                      <p:stCondLst>
                        <p:cond delay="0"/>
                      </p:stCondLst>
                      <p:childTnLst>
                        <p:par>
                          <p:cTn id="83" fill="hold">
                            <p:stCondLst>
                              <p:cond delay="0"/>
                            </p:stCondLst>
                            <p:childTnLst>
                              <p:par>
                                <p:cTn id="84" presetID="1" presetClass="mediacall" presetSubtype="0" fill="hold" nodeType="clickEffect">
                                  <p:stCondLst>
                                    <p:cond delay="0"/>
                                  </p:stCondLst>
                                  <p:childTnLst>
                                    <p:cmd type="call" cmd="playFrom(0.0)">
                                      <p:cBhvr>
                                        <p:cTn id="85" dur="1703" fill="hold"/>
                                        <p:tgtEl>
                                          <p:spTgt spid="3"/>
                                        </p:tgtEl>
                                      </p:cBhvr>
                                    </p:cmd>
                                  </p:childTnLst>
                                </p:cTn>
                              </p:par>
                            </p:childTnLst>
                          </p:cTn>
                        </p:par>
                      </p:childTnLst>
                    </p:cTn>
                  </p:par>
                </p:childTnLst>
              </p:cTn>
              <p:nextCondLst>
                <p:cond evt="onClick" delay="0">
                  <p:tgtEl>
                    <p:spTgt spid="3"/>
                  </p:tgtEl>
                </p:cond>
              </p:nextCondLst>
            </p:seq>
            <p:audio>
              <p:cMediaNode vol="80000">
                <p:cTn id="86"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pic>
        <p:nvPicPr>
          <p:cNvPr id="195" name="Google Shape;195;p32"/>
          <p:cNvPicPr preferRelativeResize="0"/>
          <p:nvPr/>
        </p:nvPicPr>
        <p:blipFill>
          <a:blip r:embed="rId5">
            <a:alphaModFix/>
          </a:blip>
          <a:stretch>
            <a:fillRect/>
          </a:stretch>
        </p:blipFill>
        <p:spPr>
          <a:xfrm>
            <a:off x="3797900" y="2058363"/>
            <a:ext cx="3367269" cy="3367269"/>
          </a:xfrm>
          <a:prstGeom prst="rect">
            <a:avLst/>
          </a:prstGeom>
          <a:noFill/>
          <a:ln>
            <a:noFill/>
          </a:ln>
        </p:spPr>
      </p:pic>
      <p:pic>
        <p:nvPicPr>
          <p:cNvPr id="196" name="Google Shape;196;p32"/>
          <p:cNvPicPr preferRelativeResize="0"/>
          <p:nvPr/>
        </p:nvPicPr>
        <p:blipFill>
          <a:blip r:embed="rId6">
            <a:alphaModFix/>
          </a:blip>
          <a:stretch>
            <a:fillRect/>
          </a:stretch>
        </p:blipFill>
        <p:spPr>
          <a:xfrm>
            <a:off x="1617550" y="2940850"/>
            <a:ext cx="7331773" cy="2294759"/>
          </a:xfrm>
          <a:prstGeom prst="rect">
            <a:avLst/>
          </a:prstGeom>
          <a:noFill/>
          <a:ln>
            <a:noFill/>
          </a:ln>
        </p:spPr>
      </p:pic>
      <p:sp>
        <p:nvSpPr>
          <p:cNvPr id="197" name="Google Shape;197;p32"/>
          <p:cNvSpPr txBox="1">
            <a:spLocks noGrp="1"/>
          </p:cNvSpPr>
          <p:nvPr>
            <p:ph type="ctrTitle"/>
          </p:nvPr>
        </p:nvSpPr>
        <p:spPr>
          <a:xfrm>
            <a:off x="3242350" y="3054825"/>
            <a:ext cx="7991100" cy="10626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dirty="0" err="1"/>
              <a:t>Aimes-tu</a:t>
            </a:r>
            <a:r>
              <a:rPr lang="en-GB" dirty="0"/>
              <a:t> voyager? </a:t>
            </a:r>
            <a:endParaRPr dirty="0"/>
          </a:p>
        </p:txBody>
      </p:sp>
      <p:pic>
        <p:nvPicPr>
          <p:cNvPr id="198" name="Google Shape;198;p32"/>
          <p:cNvPicPr preferRelativeResize="0"/>
          <p:nvPr/>
        </p:nvPicPr>
        <p:blipFill>
          <a:blip r:embed="rId5">
            <a:alphaModFix/>
          </a:blip>
          <a:stretch>
            <a:fillRect/>
          </a:stretch>
        </p:blipFill>
        <p:spPr>
          <a:xfrm>
            <a:off x="0" y="3335088"/>
            <a:ext cx="3367269" cy="3367269"/>
          </a:xfrm>
          <a:prstGeom prst="rect">
            <a:avLst/>
          </a:prstGeom>
          <a:noFill/>
          <a:ln>
            <a:noFill/>
          </a:ln>
        </p:spPr>
      </p:pic>
      <p:pic>
        <p:nvPicPr>
          <p:cNvPr id="199" name="Google Shape;199;p32"/>
          <p:cNvPicPr preferRelativeResize="0"/>
          <p:nvPr/>
        </p:nvPicPr>
        <p:blipFill>
          <a:blip r:embed="rId6">
            <a:alphaModFix/>
          </a:blip>
          <a:stretch>
            <a:fillRect/>
          </a:stretch>
        </p:blipFill>
        <p:spPr>
          <a:xfrm>
            <a:off x="4774025" y="4407600"/>
            <a:ext cx="7331773" cy="2294759"/>
          </a:xfrm>
          <a:prstGeom prst="rect">
            <a:avLst/>
          </a:prstGeom>
          <a:noFill/>
          <a:ln>
            <a:noFill/>
          </a:ln>
        </p:spPr>
      </p:pic>
      <p:pic>
        <p:nvPicPr>
          <p:cNvPr id="200" name="Google Shape;200;p32"/>
          <p:cNvPicPr preferRelativeResize="0"/>
          <p:nvPr/>
        </p:nvPicPr>
        <p:blipFill>
          <a:blip r:embed="rId7">
            <a:alphaModFix/>
          </a:blip>
          <a:stretch>
            <a:fillRect/>
          </a:stretch>
        </p:blipFill>
        <p:spPr>
          <a:xfrm>
            <a:off x="313823" y="1093950"/>
            <a:ext cx="2313014" cy="2750024"/>
          </a:xfrm>
          <a:prstGeom prst="rect">
            <a:avLst/>
          </a:prstGeom>
          <a:noFill/>
          <a:ln>
            <a:noFill/>
          </a:ln>
        </p:spPr>
      </p:pic>
      <p:pic>
        <p:nvPicPr>
          <p:cNvPr id="201" name="Google Shape;201;p32"/>
          <p:cNvPicPr preferRelativeResize="0"/>
          <p:nvPr/>
        </p:nvPicPr>
        <p:blipFill>
          <a:blip r:embed="rId8">
            <a:alphaModFix/>
          </a:blip>
          <a:stretch>
            <a:fillRect/>
          </a:stretch>
        </p:blipFill>
        <p:spPr>
          <a:xfrm>
            <a:off x="7965675" y="1269203"/>
            <a:ext cx="1421425" cy="948076"/>
          </a:xfrm>
          <a:prstGeom prst="rect">
            <a:avLst/>
          </a:prstGeom>
          <a:noFill/>
          <a:ln>
            <a:noFill/>
          </a:ln>
        </p:spPr>
      </p:pic>
      <p:pic>
        <p:nvPicPr>
          <p:cNvPr id="202" name="Google Shape;202;p32"/>
          <p:cNvPicPr preferRelativeResize="0"/>
          <p:nvPr/>
        </p:nvPicPr>
        <p:blipFill>
          <a:blip r:embed="rId9">
            <a:alphaModFix/>
          </a:blip>
          <a:stretch>
            <a:fillRect/>
          </a:stretch>
        </p:blipFill>
        <p:spPr>
          <a:xfrm>
            <a:off x="2626862" y="1093950"/>
            <a:ext cx="1243186" cy="865175"/>
          </a:xfrm>
          <a:prstGeom prst="rect">
            <a:avLst/>
          </a:prstGeom>
          <a:noFill/>
          <a:ln>
            <a:noFill/>
          </a:ln>
        </p:spPr>
      </p:pic>
      <p:pic>
        <p:nvPicPr>
          <p:cNvPr id="203" name="Google Shape;203;p32"/>
          <p:cNvPicPr preferRelativeResize="0"/>
          <p:nvPr/>
        </p:nvPicPr>
        <p:blipFill>
          <a:blip r:embed="rId10">
            <a:alphaModFix/>
          </a:blip>
          <a:stretch>
            <a:fillRect/>
          </a:stretch>
        </p:blipFill>
        <p:spPr>
          <a:xfrm>
            <a:off x="3638063" y="5717849"/>
            <a:ext cx="865175" cy="865175"/>
          </a:xfrm>
          <a:prstGeom prst="rect">
            <a:avLst/>
          </a:prstGeom>
          <a:noFill/>
          <a:ln>
            <a:noFill/>
          </a:ln>
        </p:spPr>
      </p:pic>
      <p:pic>
        <p:nvPicPr>
          <p:cNvPr id="204" name="Google Shape;204;p32"/>
          <p:cNvPicPr preferRelativeResize="0"/>
          <p:nvPr/>
        </p:nvPicPr>
        <p:blipFill>
          <a:blip r:embed="rId11">
            <a:alphaModFix/>
          </a:blip>
          <a:stretch>
            <a:fillRect/>
          </a:stretch>
        </p:blipFill>
        <p:spPr>
          <a:xfrm>
            <a:off x="9832348" y="1696925"/>
            <a:ext cx="1441949" cy="865175"/>
          </a:xfrm>
          <a:prstGeom prst="rect">
            <a:avLst/>
          </a:prstGeom>
          <a:noFill/>
          <a:ln>
            <a:noFill/>
          </a:ln>
        </p:spPr>
      </p:pic>
      <p:pic>
        <p:nvPicPr>
          <p:cNvPr id="2" name="Recorded Sound">
            <a:hlinkClick r:id="" action="ppaction://media"/>
            <a:extLst>
              <a:ext uri="{FF2B5EF4-FFF2-40B4-BE49-F238E27FC236}">
                <a16:creationId xmlns:a16="http://schemas.microsoft.com/office/drawing/2014/main" id="{F6F724A2-8C8C-4711-8F65-492B6169B2A5}"/>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1216437" y="3538797"/>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xit" presetSubtype="32" fill="hold" nodeType="clickEffect">
                                  <p:stCondLst>
                                    <p:cond delay="0"/>
                                  </p:stCondLst>
                                  <p:childTnLst>
                                    <p:anim calcmode="lin" valueType="num">
                                      <p:cBhvr additive="base">
                                        <p:cTn id="6" dur="1000"/>
                                        <p:tgtEl>
                                          <p:spTgt spid="195"/>
                                        </p:tgtEl>
                                        <p:attrNameLst>
                                          <p:attrName>ppt_w</p:attrName>
                                        </p:attrNameLst>
                                      </p:cBhvr>
                                      <p:tavLst>
                                        <p:tav tm="0">
                                          <p:val>
                                            <p:strVal val="#ppt_w"/>
                                          </p:val>
                                        </p:tav>
                                        <p:tav tm="100000">
                                          <p:val>
                                            <p:strVal val="0"/>
                                          </p:val>
                                        </p:tav>
                                      </p:tavLst>
                                    </p:anim>
                                    <p:anim calcmode="lin" valueType="num">
                                      <p:cBhvr additive="base">
                                        <p:cTn id="7" dur="1000"/>
                                        <p:tgtEl>
                                          <p:spTgt spid="195"/>
                                        </p:tgtEl>
                                        <p:attrNameLst>
                                          <p:attrName>ppt_h</p:attrName>
                                        </p:attrNameLst>
                                      </p:cBhvr>
                                      <p:tavLst>
                                        <p:tav tm="0">
                                          <p:val>
                                            <p:strVal val="#ppt_h"/>
                                          </p:val>
                                        </p:tav>
                                        <p:tav tm="100000">
                                          <p:val>
                                            <p:strVal val="0"/>
                                          </p:val>
                                        </p:tav>
                                      </p:tavLst>
                                    </p:anim>
                                    <p:set>
                                      <p:cBhvr>
                                        <p:cTn id="8" dur="1" fill="hold">
                                          <p:stCondLst>
                                            <p:cond delay="1000"/>
                                          </p:stCondLst>
                                        </p:cTn>
                                        <p:tgtEl>
                                          <p:spTgt spid="195"/>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9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xit" presetSubtype="2" fill="hold" nodeType="clickEffect">
                                  <p:stCondLst>
                                    <p:cond delay="0"/>
                                  </p:stCondLst>
                                  <p:childTnLst>
                                    <p:anim calcmode="lin" valueType="num">
                                      <p:cBhvr additive="base">
                                        <p:cTn id="16" dur="1000"/>
                                        <p:tgtEl>
                                          <p:spTgt spid="196"/>
                                        </p:tgtEl>
                                        <p:attrNameLst>
                                          <p:attrName>ppt_x</p:attrName>
                                        </p:attrNameLst>
                                      </p:cBhvr>
                                      <p:tavLst>
                                        <p:tav tm="0">
                                          <p:val>
                                            <p:strVal val="#ppt_x"/>
                                          </p:val>
                                        </p:tav>
                                        <p:tav tm="100000">
                                          <p:val>
                                            <p:strVal val="#ppt_x+1"/>
                                          </p:val>
                                        </p:tav>
                                      </p:tavLst>
                                    </p:anim>
                                    <p:set>
                                      <p:cBhvr>
                                        <p:cTn id="17" dur="1" fill="hold">
                                          <p:stCondLst>
                                            <p:cond delay="1000"/>
                                          </p:stCondLst>
                                        </p:cTn>
                                        <p:tgtEl>
                                          <p:spTgt spid="196"/>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99"/>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2" presetClass="entr" presetSubtype="2" fill="hold" nodeType="clickEffect">
                                  <p:stCondLst>
                                    <p:cond delay="0"/>
                                  </p:stCondLst>
                                  <p:childTnLst>
                                    <p:set>
                                      <p:cBhvr>
                                        <p:cTn id="25" dur="1" fill="hold">
                                          <p:stCondLst>
                                            <p:cond delay="0"/>
                                          </p:stCondLst>
                                        </p:cTn>
                                        <p:tgtEl>
                                          <p:spTgt spid="200"/>
                                        </p:tgtEl>
                                        <p:attrNameLst>
                                          <p:attrName>style.visibility</p:attrName>
                                        </p:attrNameLst>
                                      </p:cBhvr>
                                      <p:to>
                                        <p:strVal val="visible"/>
                                      </p:to>
                                    </p:set>
                                    <p:anim calcmode="lin" valueType="num">
                                      <p:cBhvr additive="base">
                                        <p:cTn id="26" dur="1000"/>
                                        <p:tgtEl>
                                          <p:spTgt spid="200"/>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2"/>
                    </p:tgtEl>
                  </p:cond>
                </p:stCondLst>
                <p:endSync evt="end" delay="0">
                  <p:rtn val="all"/>
                </p:endSync>
                <p:childTnLst>
                  <p:par>
                    <p:cTn id="28" fill="hold">
                      <p:stCondLst>
                        <p:cond delay="0"/>
                      </p:stCondLst>
                      <p:childTnLst>
                        <p:par>
                          <p:cTn id="29" fill="hold">
                            <p:stCondLst>
                              <p:cond delay="0"/>
                            </p:stCondLst>
                            <p:childTnLst>
                              <p:par>
                                <p:cTn id="30" presetID="1" presetClass="mediacall" presetSubtype="0" fill="hold" nodeType="clickEffect">
                                  <p:stCondLst>
                                    <p:cond delay="0"/>
                                  </p:stCondLst>
                                  <p:childTnLst>
                                    <p:cmd type="call" cmd="playFrom(0.0)">
                                      <p:cBhvr>
                                        <p:cTn id="31" dur="2471" fill="hold"/>
                                        <p:tgtEl>
                                          <p:spTgt spid="2"/>
                                        </p:tgtEl>
                                      </p:cBhvr>
                                    </p:cmd>
                                  </p:childTnLst>
                                </p:cTn>
                              </p:par>
                            </p:childTnLst>
                          </p:cTn>
                        </p:par>
                      </p:childTnLst>
                    </p:cTn>
                  </p:par>
                </p:childTnLst>
              </p:cTn>
              <p:nextCondLst>
                <p:cond evt="onClick" delay="0">
                  <p:tgtEl>
                    <p:spTgt spid="2"/>
                  </p:tgtEl>
                </p:cond>
              </p:nextCondLst>
            </p:seq>
            <p:audio>
              <p:cMediaNode vol="80000">
                <p:cTn id="32"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pic>
        <p:nvPicPr>
          <p:cNvPr id="209" name="Google Shape;209;p33"/>
          <p:cNvPicPr preferRelativeResize="0"/>
          <p:nvPr/>
        </p:nvPicPr>
        <p:blipFill rotWithShape="1">
          <a:blip r:embed="rId3">
            <a:alphaModFix/>
          </a:blip>
          <a:srcRect t="43541" r="50000"/>
          <a:stretch/>
        </p:blipFill>
        <p:spPr>
          <a:xfrm>
            <a:off x="152400" y="1063950"/>
            <a:ext cx="5050325" cy="5641650"/>
          </a:xfrm>
          <a:prstGeom prst="rect">
            <a:avLst/>
          </a:prstGeom>
          <a:noFill/>
          <a:ln>
            <a:noFill/>
          </a:ln>
        </p:spPr>
      </p:pic>
      <p:pic>
        <p:nvPicPr>
          <p:cNvPr id="210" name="Google Shape;210;p33"/>
          <p:cNvPicPr preferRelativeResize="0"/>
          <p:nvPr/>
        </p:nvPicPr>
        <p:blipFill>
          <a:blip r:embed="rId4">
            <a:alphaModFix/>
          </a:blip>
          <a:stretch>
            <a:fillRect/>
          </a:stretch>
        </p:blipFill>
        <p:spPr>
          <a:xfrm>
            <a:off x="2378927" y="3919375"/>
            <a:ext cx="597274" cy="398373"/>
          </a:xfrm>
          <a:prstGeom prst="rect">
            <a:avLst/>
          </a:prstGeom>
          <a:noFill/>
          <a:ln>
            <a:noFill/>
          </a:ln>
        </p:spPr>
      </p:pic>
      <p:pic>
        <p:nvPicPr>
          <p:cNvPr id="211" name="Google Shape;211;p33"/>
          <p:cNvPicPr preferRelativeResize="0"/>
          <p:nvPr/>
        </p:nvPicPr>
        <p:blipFill>
          <a:blip r:embed="rId5">
            <a:alphaModFix/>
          </a:blip>
          <a:stretch>
            <a:fillRect/>
          </a:stretch>
        </p:blipFill>
        <p:spPr>
          <a:xfrm>
            <a:off x="2880267" y="3186825"/>
            <a:ext cx="318758" cy="221825"/>
          </a:xfrm>
          <a:prstGeom prst="rect">
            <a:avLst/>
          </a:prstGeom>
          <a:noFill/>
          <a:ln>
            <a:noFill/>
          </a:ln>
        </p:spPr>
      </p:pic>
      <p:pic>
        <p:nvPicPr>
          <p:cNvPr id="212" name="Google Shape;212;p33"/>
          <p:cNvPicPr preferRelativeResize="0"/>
          <p:nvPr/>
        </p:nvPicPr>
        <p:blipFill>
          <a:blip r:embed="rId6">
            <a:alphaModFix/>
          </a:blip>
          <a:stretch>
            <a:fillRect/>
          </a:stretch>
        </p:blipFill>
        <p:spPr>
          <a:xfrm>
            <a:off x="3413775" y="4095924"/>
            <a:ext cx="221825" cy="221825"/>
          </a:xfrm>
          <a:prstGeom prst="rect">
            <a:avLst/>
          </a:prstGeom>
          <a:noFill/>
          <a:ln>
            <a:noFill/>
          </a:ln>
        </p:spPr>
      </p:pic>
      <p:pic>
        <p:nvPicPr>
          <p:cNvPr id="213" name="Google Shape;213;p33"/>
          <p:cNvPicPr preferRelativeResize="0"/>
          <p:nvPr/>
        </p:nvPicPr>
        <p:blipFill>
          <a:blip r:embed="rId7">
            <a:alphaModFix/>
          </a:blip>
          <a:stretch>
            <a:fillRect/>
          </a:stretch>
        </p:blipFill>
        <p:spPr>
          <a:xfrm>
            <a:off x="1918313" y="2774500"/>
            <a:ext cx="425437" cy="255276"/>
          </a:xfrm>
          <a:prstGeom prst="rect">
            <a:avLst/>
          </a:prstGeom>
          <a:noFill/>
          <a:ln>
            <a:noFill/>
          </a:ln>
        </p:spPr>
      </p:pic>
      <p:pic>
        <p:nvPicPr>
          <p:cNvPr id="214" name="Google Shape;214;p33"/>
          <p:cNvPicPr preferRelativeResize="0"/>
          <p:nvPr/>
        </p:nvPicPr>
        <p:blipFill>
          <a:blip r:embed="rId4">
            <a:alphaModFix/>
          </a:blip>
          <a:stretch>
            <a:fillRect/>
          </a:stretch>
        </p:blipFill>
        <p:spPr>
          <a:xfrm>
            <a:off x="6806825" y="1655478"/>
            <a:ext cx="1421425" cy="948076"/>
          </a:xfrm>
          <a:prstGeom prst="rect">
            <a:avLst/>
          </a:prstGeom>
          <a:noFill/>
          <a:ln>
            <a:noFill/>
          </a:ln>
        </p:spPr>
      </p:pic>
      <p:pic>
        <p:nvPicPr>
          <p:cNvPr id="215" name="Google Shape;215;p33"/>
          <p:cNvPicPr preferRelativeResize="0"/>
          <p:nvPr/>
        </p:nvPicPr>
        <p:blipFill>
          <a:blip r:embed="rId5">
            <a:alphaModFix/>
          </a:blip>
          <a:stretch>
            <a:fillRect/>
          </a:stretch>
        </p:blipFill>
        <p:spPr>
          <a:xfrm>
            <a:off x="6985062" y="4852675"/>
            <a:ext cx="1243186" cy="865175"/>
          </a:xfrm>
          <a:prstGeom prst="rect">
            <a:avLst/>
          </a:prstGeom>
          <a:noFill/>
          <a:ln>
            <a:noFill/>
          </a:ln>
        </p:spPr>
      </p:pic>
      <p:pic>
        <p:nvPicPr>
          <p:cNvPr id="216" name="Google Shape;216;p33"/>
          <p:cNvPicPr preferRelativeResize="0"/>
          <p:nvPr/>
        </p:nvPicPr>
        <p:blipFill>
          <a:blip r:embed="rId6">
            <a:alphaModFix/>
          </a:blip>
          <a:stretch>
            <a:fillRect/>
          </a:stretch>
        </p:blipFill>
        <p:spPr>
          <a:xfrm>
            <a:off x="10180375" y="4852699"/>
            <a:ext cx="865175" cy="865175"/>
          </a:xfrm>
          <a:prstGeom prst="rect">
            <a:avLst/>
          </a:prstGeom>
          <a:noFill/>
          <a:ln>
            <a:noFill/>
          </a:ln>
        </p:spPr>
      </p:pic>
      <p:pic>
        <p:nvPicPr>
          <p:cNvPr id="217" name="Google Shape;217;p33"/>
          <p:cNvPicPr preferRelativeResize="0"/>
          <p:nvPr/>
        </p:nvPicPr>
        <p:blipFill>
          <a:blip r:embed="rId7">
            <a:alphaModFix/>
          </a:blip>
          <a:stretch>
            <a:fillRect/>
          </a:stretch>
        </p:blipFill>
        <p:spPr>
          <a:xfrm>
            <a:off x="9832348" y="1696925"/>
            <a:ext cx="1441949" cy="865175"/>
          </a:xfrm>
          <a:prstGeom prst="rect">
            <a:avLst/>
          </a:prstGeom>
          <a:noFill/>
          <a:ln>
            <a:noFill/>
          </a:ln>
        </p:spPr>
      </p:pic>
      <p:sp>
        <p:nvSpPr>
          <p:cNvPr id="218" name="Google Shape;218;p33"/>
          <p:cNvSpPr txBox="1"/>
          <p:nvPr/>
        </p:nvSpPr>
        <p:spPr>
          <a:xfrm>
            <a:off x="7206575" y="3816750"/>
            <a:ext cx="4526700" cy="6036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1800">
                <a:solidFill>
                  <a:schemeClr val="dk1"/>
                </a:solidFill>
              </a:rPr>
              <a:t>Belgium / England / France / Switzerland</a:t>
            </a:r>
            <a:endParaRPr sz="1800">
              <a:solidFill>
                <a:schemeClr val="dk1"/>
              </a:solidFill>
            </a:endParaRPr>
          </a:p>
        </p:txBody>
      </p:sp>
      <p:sp>
        <p:nvSpPr>
          <p:cNvPr id="219" name="Google Shape;219;p33"/>
          <p:cNvSpPr txBox="1"/>
          <p:nvPr/>
        </p:nvSpPr>
        <p:spPr>
          <a:xfrm>
            <a:off x="6434000" y="2667750"/>
            <a:ext cx="2208900" cy="60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3600">
                <a:solidFill>
                  <a:schemeClr val="dk1"/>
                </a:solidFill>
              </a:rPr>
              <a:t>France</a:t>
            </a:r>
            <a:endParaRPr sz="3600">
              <a:solidFill>
                <a:schemeClr val="dk1"/>
              </a:solidFill>
            </a:endParaRPr>
          </a:p>
        </p:txBody>
      </p:sp>
      <p:sp>
        <p:nvSpPr>
          <p:cNvPr id="220" name="Google Shape;220;p33"/>
          <p:cNvSpPr txBox="1"/>
          <p:nvPr/>
        </p:nvSpPr>
        <p:spPr>
          <a:xfrm>
            <a:off x="9638225" y="2600325"/>
            <a:ext cx="2208900" cy="60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3600">
                <a:solidFill>
                  <a:schemeClr val="dk1"/>
                </a:solidFill>
              </a:rPr>
              <a:t>England</a:t>
            </a:r>
            <a:endParaRPr sz="3600">
              <a:solidFill>
                <a:schemeClr val="dk1"/>
              </a:solidFill>
            </a:endParaRPr>
          </a:p>
        </p:txBody>
      </p:sp>
      <p:sp>
        <p:nvSpPr>
          <p:cNvPr id="221" name="Google Shape;221;p33"/>
          <p:cNvSpPr txBox="1"/>
          <p:nvPr/>
        </p:nvSpPr>
        <p:spPr>
          <a:xfrm>
            <a:off x="6654300" y="5930000"/>
            <a:ext cx="2208900" cy="60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3600">
                <a:solidFill>
                  <a:schemeClr val="dk1"/>
                </a:solidFill>
              </a:rPr>
              <a:t>Belgium</a:t>
            </a:r>
            <a:endParaRPr sz="3600">
              <a:solidFill>
                <a:schemeClr val="dk1"/>
              </a:solidFill>
            </a:endParaRPr>
          </a:p>
        </p:txBody>
      </p:sp>
      <p:sp>
        <p:nvSpPr>
          <p:cNvPr id="222" name="Google Shape;222;p33"/>
          <p:cNvSpPr txBox="1"/>
          <p:nvPr/>
        </p:nvSpPr>
        <p:spPr>
          <a:xfrm>
            <a:off x="9293375" y="5930000"/>
            <a:ext cx="2898600" cy="60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3600">
                <a:solidFill>
                  <a:schemeClr val="dk1"/>
                </a:solidFill>
              </a:rPr>
              <a:t>Switzerland</a:t>
            </a:r>
            <a:endParaRPr sz="3600">
              <a:solidFill>
                <a:schemeClr val="dk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2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34"/>
          <p:cNvSpPr txBox="1">
            <a:spLocks noGrp="1"/>
          </p:cNvSpPr>
          <p:nvPr>
            <p:ph type="ctrTitle"/>
          </p:nvPr>
        </p:nvSpPr>
        <p:spPr>
          <a:xfrm>
            <a:off x="1524000" y="1122368"/>
            <a:ext cx="9144000" cy="10626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Je voyage… </a:t>
            </a:r>
            <a:endParaRPr/>
          </a:p>
        </p:txBody>
      </p:sp>
      <p:sp>
        <p:nvSpPr>
          <p:cNvPr id="228" name="Google Shape;228;p34"/>
          <p:cNvSpPr txBox="1">
            <a:spLocks noGrp="1"/>
          </p:cNvSpPr>
          <p:nvPr>
            <p:ph type="ctrTitle"/>
          </p:nvPr>
        </p:nvSpPr>
        <p:spPr>
          <a:xfrm>
            <a:off x="457200" y="5444150"/>
            <a:ext cx="2596800" cy="6714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sz="3600">
                <a:solidFill>
                  <a:srgbClr val="FF0000"/>
                </a:solidFill>
              </a:rPr>
              <a:t>en France</a:t>
            </a:r>
            <a:endParaRPr sz="3600">
              <a:solidFill>
                <a:srgbClr val="FF0000"/>
              </a:solidFill>
            </a:endParaRPr>
          </a:p>
        </p:txBody>
      </p:sp>
      <p:sp>
        <p:nvSpPr>
          <p:cNvPr id="229" name="Google Shape;229;p34"/>
          <p:cNvSpPr txBox="1">
            <a:spLocks noGrp="1"/>
          </p:cNvSpPr>
          <p:nvPr>
            <p:ph type="ctrTitle"/>
          </p:nvPr>
        </p:nvSpPr>
        <p:spPr>
          <a:xfrm>
            <a:off x="3354425" y="2385625"/>
            <a:ext cx="2596800" cy="6714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sz="3600">
                <a:solidFill>
                  <a:srgbClr val="FF0000"/>
                </a:solidFill>
              </a:rPr>
              <a:t>en Belgique</a:t>
            </a:r>
            <a:endParaRPr sz="3600">
              <a:solidFill>
                <a:srgbClr val="FF0000"/>
              </a:solidFill>
            </a:endParaRPr>
          </a:p>
        </p:txBody>
      </p:sp>
      <p:sp>
        <p:nvSpPr>
          <p:cNvPr id="230" name="Google Shape;230;p34"/>
          <p:cNvSpPr txBox="1">
            <a:spLocks noGrp="1"/>
          </p:cNvSpPr>
          <p:nvPr>
            <p:ph type="ctrTitle"/>
          </p:nvPr>
        </p:nvSpPr>
        <p:spPr>
          <a:xfrm>
            <a:off x="6242375" y="5444150"/>
            <a:ext cx="2596800" cy="6714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sz="3600">
                <a:solidFill>
                  <a:srgbClr val="FF0000"/>
                </a:solidFill>
              </a:rPr>
              <a:t>en Suisse</a:t>
            </a:r>
            <a:endParaRPr sz="3600">
              <a:solidFill>
                <a:srgbClr val="FF0000"/>
              </a:solidFill>
            </a:endParaRPr>
          </a:p>
        </p:txBody>
      </p:sp>
      <p:sp>
        <p:nvSpPr>
          <p:cNvPr id="231" name="Google Shape;231;p34"/>
          <p:cNvSpPr txBox="1">
            <a:spLocks noGrp="1"/>
          </p:cNvSpPr>
          <p:nvPr>
            <p:ph type="ctrTitle"/>
          </p:nvPr>
        </p:nvSpPr>
        <p:spPr>
          <a:xfrm>
            <a:off x="8839175" y="2433875"/>
            <a:ext cx="3170100" cy="6714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sz="3600">
                <a:solidFill>
                  <a:srgbClr val="FF0000"/>
                </a:solidFill>
              </a:rPr>
              <a:t>en Angleterre</a:t>
            </a:r>
            <a:endParaRPr sz="3600">
              <a:solidFill>
                <a:srgbClr val="FF0000"/>
              </a:solidFill>
            </a:endParaRPr>
          </a:p>
        </p:txBody>
      </p:sp>
      <p:pic>
        <p:nvPicPr>
          <p:cNvPr id="232" name="Google Shape;232;p34"/>
          <p:cNvPicPr preferRelativeResize="0"/>
          <p:nvPr/>
        </p:nvPicPr>
        <p:blipFill>
          <a:blip r:embed="rId11">
            <a:alphaModFix/>
          </a:blip>
          <a:stretch>
            <a:fillRect/>
          </a:stretch>
        </p:blipFill>
        <p:spPr>
          <a:xfrm>
            <a:off x="345525" y="3712106"/>
            <a:ext cx="2596803" cy="1732044"/>
          </a:xfrm>
          <a:prstGeom prst="rect">
            <a:avLst/>
          </a:prstGeom>
          <a:noFill/>
          <a:ln>
            <a:noFill/>
          </a:ln>
        </p:spPr>
      </p:pic>
      <p:pic>
        <p:nvPicPr>
          <p:cNvPr id="233" name="Google Shape;233;p34"/>
          <p:cNvPicPr preferRelativeResize="0"/>
          <p:nvPr/>
        </p:nvPicPr>
        <p:blipFill>
          <a:blip r:embed="rId12">
            <a:alphaModFix/>
          </a:blip>
          <a:stretch>
            <a:fillRect/>
          </a:stretch>
        </p:blipFill>
        <p:spPr>
          <a:xfrm>
            <a:off x="755100" y="1751700"/>
            <a:ext cx="1537500" cy="1505974"/>
          </a:xfrm>
          <a:prstGeom prst="rect">
            <a:avLst/>
          </a:prstGeom>
          <a:noFill/>
          <a:ln>
            <a:noFill/>
          </a:ln>
        </p:spPr>
      </p:pic>
      <p:pic>
        <p:nvPicPr>
          <p:cNvPr id="234" name="Google Shape;234;p34"/>
          <p:cNvPicPr preferRelativeResize="0"/>
          <p:nvPr/>
        </p:nvPicPr>
        <p:blipFill>
          <a:blip r:embed="rId13">
            <a:alphaModFix/>
          </a:blip>
          <a:stretch>
            <a:fillRect/>
          </a:stretch>
        </p:blipFill>
        <p:spPr>
          <a:xfrm>
            <a:off x="3354426" y="3257675"/>
            <a:ext cx="2922795" cy="2034075"/>
          </a:xfrm>
          <a:prstGeom prst="rect">
            <a:avLst/>
          </a:prstGeom>
          <a:noFill/>
          <a:ln>
            <a:noFill/>
          </a:ln>
        </p:spPr>
      </p:pic>
      <p:pic>
        <p:nvPicPr>
          <p:cNvPr id="235" name="Google Shape;235;p34"/>
          <p:cNvPicPr preferRelativeResize="0"/>
          <p:nvPr/>
        </p:nvPicPr>
        <p:blipFill>
          <a:blip r:embed="rId14">
            <a:alphaModFix/>
          </a:blip>
          <a:stretch>
            <a:fillRect/>
          </a:stretch>
        </p:blipFill>
        <p:spPr>
          <a:xfrm>
            <a:off x="6412196" y="2913893"/>
            <a:ext cx="2257155" cy="2257155"/>
          </a:xfrm>
          <a:prstGeom prst="rect">
            <a:avLst/>
          </a:prstGeom>
          <a:noFill/>
          <a:ln>
            <a:noFill/>
          </a:ln>
        </p:spPr>
      </p:pic>
      <p:pic>
        <p:nvPicPr>
          <p:cNvPr id="236" name="Google Shape;236;p34"/>
          <p:cNvPicPr preferRelativeResize="0"/>
          <p:nvPr/>
        </p:nvPicPr>
        <p:blipFill>
          <a:blip r:embed="rId15">
            <a:alphaModFix/>
          </a:blip>
          <a:stretch>
            <a:fillRect/>
          </a:stretch>
        </p:blipFill>
        <p:spPr>
          <a:xfrm>
            <a:off x="9246021" y="3354175"/>
            <a:ext cx="2356416" cy="1413850"/>
          </a:xfrm>
          <a:prstGeom prst="rect">
            <a:avLst/>
          </a:prstGeom>
          <a:noFill/>
          <a:ln>
            <a:noFill/>
          </a:ln>
        </p:spPr>
      </p:pic>
      <p:pic>
        <p:nvPicPr>
          <p:cNvPr id="2" name="Recorded Sound">
            <a:hlinkClick r:id="" action="ppaction://media"/>
            <a:extLst>
              <a:ext uri="{FF2B5EF4-FFF2-40B4-BE49-F238E27FC236}">
                <a16:creationId xmlns:a16="http://schemas.microsoft.com/office/drawing/2014/main" id="{66FA2168-023F-4918-BBE8-F1CA0FA51805}"/>
              </a:ext>
            </a:extLst>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1605317" y="6313656"/>
            <a:ext cx="406400" cy="406400"/>
          </a:xfrm>
          <a:prstGeom prst="rect">
            <a:avLst/>
          </a:prstGeom>
        </p:spPr>
      </p:pic>
      <p:pic>
        <p:nvPicPr>
          <p:cNvPr id="3" name="Recorded Sound">
            <a:hlinkClick r:id="" action="ppaction://media"/>
            <a:extLst>
              <a:ext uri="{FF2B5EF4-FFF2-40B4-BE49-F238E27FC236}">
                <a16:creationId xmlns:a16="http://schemas.microsoft.com/office/drawing/2014/main" id="{8FB4754F-E00B-43D1-9CC0-EEFDD09E0FBD}"/>
              </a:ext>
            </a:extLst>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4449625" y="6313656"/>
            <a:ext cx="406400" cy="406400"/>
          </a:xfrm>
          <a:prstGeom prst="rect">
            <a:avLst/>
          </a:prstGeom>
        </p:spPr>
      </p:pic>
      <p:pic>
        <p:nvPicPr>
          <p:cNvPr id="4" name="Recorded Sound">
            <a:hlinkClick r:id="" action="ppaction://media"/>
            <a:extLst>
              <a:ext uri="{FF2B5EF4-FFF2-40B4-BE49-F238E27FC236}">
                <a16:creationId xmlns:a16="http://schemas.microsoft.com/office/drawing/2014/main" id="{8FE3C478-9740-4F74-9F83-77608F203E38}"/>
              </a:ext>
            </a:extLst>
          </p:cNvPr>
          <p:cNvPicPr>
            <a:picLocks noChangeAspect="1"/>
          </p:cNvPicPr>
          <p:nvPr>
            <a:audioFile r:link="rId6"/>
            <p:extLst>
              <p:ext uri="{DAA4B4D4-6D71-4841-9C94-3DE7FCFB9230}">
                <p14:media xmlns:p14="http://schemas.microsoft.com/office/powerpoint/2010/main" r:embed="rId5"/>
              </p:ext>
            </p:extLst>
          </p:nvPr>
        </p:nvPicPr>
        <p:blipFill>
          <a:blip r:embed="rId16"/>
          <a:stretch>
            <a:fillRect/>
          </a:stretch>
        </p:blipFill>
        <p:spPr>
          <a:xfrm>
            <a:off x="7337573" y="6313656"/>
            <a:ext cx="406400" cy="406400"/>
          </a:xfrm>
          <a:prstGeom prst="rect">
            <a:avLst/>
          </a:prstGeom>
        </p:spPr>
      </p:pic>
      <p:pic>
        <p:nvPicPr>
          <p:cNvPr id="5" name="Recorded Sound">
            <a:hlinkClick r:id="" action="ppaction://media"/>
            <a:extLst>
              <a:ext uri="{FF2B5EF4-FFF2-40B4-BE49-F238E27FC236}">
                <a16:creationId xmlns:a16="http://schemas.microsoft.com/office/drawing/2014/main" id="{CDE8EBAF-58E0-461D-B9D9-3E6CC5CF07EC}"/>
              </a:ext>
            </a:extLst>
          </p:cNvPr>
          <p:cNvPicPr>
            <a:picLocks noChangeAspect="1"/>
          </p:cNvPicPr>
          <p:nvPr>
            <a:audioFile r:link="rId8"/>
            <p:extLst>
              <p:ext uri="{DAA4B4D4-6D71-4841-9C94-3DE7FCFB9230}">
                <p14:media xmlns:p14="http://schemas.microsoft.com/office/powerpoint/2010/main" r:embed="rId7"/>
              </p:ext>
            </p:extLst>
          </p:nvPr>
        </p:nvPicPr>
        <p:blipFill>
          <a:blip r:embed="rId16"/>
          <a:stretch>
            <a:fillRect/>
          </a:stretch>
        </p:blipFill>
        <p:spPr>
          <a:xfrm>
            <a:off x="10225521" y="6269991"/>
            <a:ext cx="406400" cy="40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2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3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3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3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9" restart="whenNotActive" fill="hold" evtFilter="cancelBubble" nodeType="interactiveSeq">
                <p:stCondLst>
                  <p:cond evt="onClick" delay="0">
                    <p:tgtEl>
                      <p:spTgt spid="5"/>
                    </p:tgtEl>
                  </p:cond>
                </p:stCondLst>
                <p:endSync evt="end" delay="0">
                  <p:rtn val="all"/>
                </p:endSync>
                <p:childTnLst>
                  <p:par>
                    <p:cTn id="30" fill="hold">
                      <p:stCondLst>
                        <p:cond delay="0"/>
                      </p:stCondLst>
                      <p:childTnLst>
                        <p:par>
                          <p:cTn id="31" fill="hold">
                            <p:stCondLst>
                              <p:cond delay="0"/>
                            </p:stCondLst>
                            <p:childTnLst>
                              <p:par>
                                <p:cTn id="32" presetID="1" presetClass="mediacall" presetSubtype="0" fill="hold" nodeType="clickEffect">
                                  <p:stCondLst>
                                    <p:cond delay="0"/>
                                  </p:stCondLst>
                                  <p:childTnLst>
                                    <p:cmd type="call" cmd="playFrom(0.0)">
                                      <p:cBhvr>
                                        <p:cTn id="33" dur="2703" fill="hold"/>
                                        <p:tgtEl>
                                          <p:spTgt spid="5"/>
                                        </p:tgtEl>
                                      </p:cBhvr>
                                    </p:cmd>
                                  </p:childTnLst>
                                </p:cTn>
                              </p:par>
                            </p:childTnLst>
                          </p:cTn>
                        </p:par>
                      </p:childTnLst>
                    </p:cTn>
                  </p:par>
                </p:childTnLst>
              </p:cTn>
              <p:nextCondLst>
                <p:cond evt="onClick" delay="0">
                  <p:tgtEl>
                    <p:spTgt spid="5"/>
                  </p:tgtEl>
                </p:cond>
              </p:nextCondLst>
            </p:seq>
            <p:audio>
              <p:cMediaNode vol="80000">
                <p:cTn id="34" fill="hold" display="0">
                  <p:stCondLst>
                    <p:cond delay="indefinite"/>
                  </p:stCondLst>
                  <p:endCondLst>
                    <p:cond evt="onStopAudio" delay="0">
                      <p:tgtEl>
                        <p:sldTgt/>
                      </p:tgtEl>
                    </p:cond>
                  </p:endCondLst>
                </p:cTn>
                <p:tgtEl>
                  <p:spTgt spid="5"/>
                </p:tgtEl>
              </p:cMediaNode>
            </p:audio>
            <p:seq concurrent="1" nextAc="seek">
              <p:cTn id="35" restart="whenNotActive" fill="hold" evtFilter="cancelBubble" nodeType="interactiveSeq">
                <p:stCondLst>
                  <p:cond evt="onClick" delay="0">
                    <p:tgtEl>
                      <p:spTgt spid="2"/>
                    </p:tgtEl>
                  </p:cond>
                </p:stCondLst>
                <p:endSync evt="end" delay="0">
                  <p:rtn val="all"/>
                </p:endSync>
                <p:childTnLst>
                  <p:par>
                    <p:cTn id="36" fill="hold">
                      <p:stCondLst>
                        <p:cond delay="0"/>
                      </p:stCondLst>
                      <p:childTnLst>
                        <p:par>
                          <p:cTn id="37" fill="hold">
                            <p:stCondLst>
                              <p:cond delay="0"/>
                            </p:stCondLst>
                            <p:childTnLst>
                              <p:par>
                                <p:cTn id="38" presetID="1" presetClass="mediacall" presetSubtype="0" fill="hold" nodeType="clickEffect">
                                  <p:stCondLst>
                                    <p:cond delay="0"/>
                                  </p:stCondLst>
                                  <p:childTnLst>
                                    <p:cmd type="call" cmd="playFrom(0.0)">
                                      <p:cBhvr>
                                        <p:cTn id="39" dur="2424" fill="hold"/>
                                        <p:tgtEl>
                                          <p:spTgt spid="2"/>
                                        </p:tgtEl>
                                      </p:cBhvr>
                                    </p:cmd>
                                  </p:childTnLst>
                                </p:cTn>
                              </p:par>
                            </p:childTnLst>
                          </p:cTn>
                        </p:par>
                      </p:childTnLst>
                    </p:cTn>
                  </p:par>
                </p:childTnLst>
              </p:cTn>
              <p:nextCondLst>
                <p:cond evt="onClick" delay="0">
                  <p:tgtEl>
                    <p:spTgt spid="2"/>
                  </p:tgtEl>
                </p:cond>
              </p:nextCondLst>
            </p:seq>
            <p:audio>
              <p:cMediaNode vol="80000">
                <p:cTn id="40" fill="hold" display="0">
                  <p:stCondLst>
                    <p:cond delay="indefinite"/>
                  </p:stCondLst>
                  <p:endCondLst>
                    <p:cond evt="onStopAudio" delay="0">
                      <p:tgtEl>
                        <p:sldTgt/>
                      </p:tgtEl>
                    </p:cond>
                  </p:endCondLst>
                </p:cTn>
                <p:tgtEl>
                  <p:spTgt spid="2"/>
                </p:tgtEl>
              </p:cMediaNode>
            </p:audio>
            <p:seq concurrent="1" nextAc="seek">
              <p:cTn id="41" restart="whenNotActive" fill="hold" evtFilter="cancelBubble" nodeType="interactiveSeq">
                <p:stCondLst>
                  <p:cond evt="onClick" delay="0">
                    <p:tgtEl>
                      <p:spTgt spid="3"/>
                    </p:tgtEl>
                  </p:cond>
                </p:stCondLst>
                <p:endSync evt="end" delay="0">
                  <p:rtn val="all"/>
                </p:endSync>
                <p:childTnLst>
                  <p:par>
                    <p:cTn id="42" fill="hold">
                      <p:stCondLst>
                        <p:cond delay="0"/>
                      </p:stCondLst>
                      <p:childTnLst>
                        <p:par>
                          <p:cTn id="43" fill="hold">
                            <p:stCondLst>
                              <p:cond delay="0"/>
                            </p:stCondLst>
                            <p:childTnLst>
                              <p:par>
                                <p:cTn id="44" presetID="1" presetClass="mediacall" presetSubtype="0" fill="hold" nodeType="clickEffect">
                                  <p:stCondLst>
                                    <p:cond delay="0"/>
                                  </p:stCondLst>
                                  <p:childTnLst>
                                    <p:cmd type="call" cmd="playFrom(0.0)">
                                      <p:cBhvr>
                                        <p:cTn id="45" dur="2587" fill="hold"/>
                                        <p:tgtEl>
                                          <p:spTgt spid="3"/>
                                        </p:tgtEl>
                                      </p:cBhvr>
                                    </p:cmd>
                                  </p:childTnLst>
                                </p:cTn>
                              </p:par>
                            </p:childTnLst>
                          </p:cTn>
                        </p:par>
                      </p:childTnLst>
                    </p:cTn>
                  </p:par>
                </p:childTnLst>
              </p:cTn>
              <p:nextCondLst>
                <p:cond evt="onClick" delay="0">
                  <p:tgtEl>
                    <p:spTgt spid="3"/>
                  </p:tgtEl>
                </p:cond>
              </p:nextCondLst>
            </p:seq>
            <p:audio>
              <p:cMediaNode vol="80000">
                <p:cTn id="46" fill="hold" display="0">
                  <p:stCondLst>
                    <p:cond delay="indefinite"/>
                  </p:stCondLst>
                  <p:endCondLst>
                    <p:cond evt="onStopAudio" delay="0">
                      <p:tgtEl>
                        <p:sldTgt/>
                      </p:tgtEl>
                    </p:cond>
                  </p:endCondLst>
                </p:cTn>
                <p:tgtEl>
                  <p:spTgt spid="3"/>
                </p:tgtEl>
              </p:cMediaNode>
            </p:audio>
            <p:seq concurrent="1" nextAc="seek">
              <p:cTn id="47" restart="whenNotActive" fill="hold" evtFilter="cancelBubble" nodeType="interactiveSeq">
                <p:stCondLst>
                  <p:cond evt="onClick" delay="0">
                    <p:tgtEl>
                      <p:spTgt spid="4"/>
                    </p:tgtEl>
                  </p:cond>
                </p:stCondLst>
                <p:endSync evt="end" delay="0">
                  <p:rtn val="all"/>
                </p:endSync>
                <p:childTnLst>
                  <p:par>
                    <p:cTn id="48" fill="hold">
                      <p:stCondLst>
                        <p:cond delay="0"/>
                      </p:stCondLst>
                      <p:childTnLst>
                        <p:par>
                          <p:cTn id="49" fill="hold">
                            <p:stCondLst>
                              <p:cond delay="0"/>
                            </p:stCondLst>
                            <p:childTnLst>
                              <p:par>
                                <p:cTn id="50" presetID="1" presetClass="mediacall" presetSubtype="0" fill="hold" nodeType="clickEffect">
                                  <p:stCondLst>
                                    <p:cond delay="0"/>
                                  </p:stCondLst>
                                  <p:childTnLst>
                                    <p:cmd type="call" cmd="playFrom(0.0)">
                                      <p:cBhvr>
                                        <p:cTn id="51" dur="2703" fill="hold"/>
                                        <p:tgtEl>
                                          <p:spTgt spid="4"/>
                                        </p:tgtEl>
                                      </p:cBhvr>
                                    </p:cmd>
                                  </p:childTnLst>
                                </p:cTn>
                              </p:par>
                            </p:childTnLst>
                          </p:cTn>
                        </p:par>
                      </p:childTnLst>
                    </p:cTn>
                  </p:par>
                </p:childTnLst>
              </p:cTn>
              <p:nextCondLst>
                <p:cond evt="onClick" delay="0">
                  <p:tgtEl>
                    <p:spTgt spid="4"/>
                  </p:tgtEl>
                </p:cond>
              </p:nextCondLst>
            </p:seq>
            <p:audio>
              <p:cMediaNode vol="80000">
                <p:cTn id="52"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pic>
        <p:nvPicPr>
          <p:cNvPr id="241" name="Google Shape;241;p35"/>
          <p:cNvPicPr preferRelativeResize="0"/>
          <p:nvPr/>
        </p:nvPicPr>
        <p:blipFill rotWithShape="1">
          <a:blip r:embed="rId11">
            <a:alphaModFix/>
          </a:blip>
          <a:srcRect t="43541" r="50000"/>
          <a:stretch/>
        </p:blipFill>
        <p:spPr>
          <a:xfrm>
            <a:off x="152400" y="1063950"/>
            <a:ext cx="5050325" cy="5641650"/>
          </a:xfrm>
          <a:prstGeom prst="rect">
            <a:avLst/>
          </a:prstGeom>
          <a:noFill/>
          <a:ln>
            <a:noFill/>
          </a:ln>
        </p:spPr>
      </p:pic>
      <p:pic>
        <p:nvPicPr>
          <p:cNvPr id="242" name="Google Shape;242;p35"/>
          <p:cNvPicPr preferRelativeResize="0"/>
          <p:nvPr/>
        </p:nvPicPr>
        <p:blipFill>
          <a:blip r:embed="rId12">
            <a:alphaModFix/>
          </a:blip>
          <a:stretch>
            <a:fillRect/>
          </a:stretch>
        </p:blipFill>
        <p:spPr>
          <a:xfrm>
            <a:off x="2378927" y="3919375"/>
            <a:ext cx="597274" cy="398373"/>
          </a:xfrm>
          <a:prstGeom prst="rect">
            <a:avLst/>
          </a:prstGeom>
          <a:noFill/>
          <a:ln>
            <a:noFill/>
          </a:ln>
        </p:spPr>
      </p:pic>
      <p:pic>
        <p:nvPicPr>
          <p:cNvPr id="243" name="Google Shape;243;p35"/>
          <p:cNvPicPr preferRelativeResize="0"/>
          <p:nvPr/>
        </p:nvPicPr>
        <p:blipFill>
          <a:blip r:embed="rId13">
            <a:alphaModFix/>
          </a:blip>
          <a:stretch>
            <a:fillRect/>
          </a:stretch>
        </p:blipFill>
        <p:spPr>
          <a:xfrm>
            <a:off x="2880267" y="3186825"/>
            <a:ext cx="318758" cy="221825"/>
          </a:xfrm>
          <a:prstGeom prst="rect">
            <a:avLst/>
          </a:prstGeom>
          <a:noFill/>
          <a:ln>
            <a:noFill/>
          </a:ln>
        </p:spPr>
      </p:pic>
      <p:pic>
        <p:nvPicPr>
          <p:cNvPr id="244" name="Google Shape;244;p35"/>
          <p:cNvPicPr preferRelativeResize="0"/>
          <p:nvPr/>
        </p:nvPicPr>
        <p:blipFill>
          <a:blip r:embed="rId14">
            <a:alphaModFix/>
          </a:blip>
          <a:stretch>
            <a:fillRect/>
          </a:stretch>
        </p:blipFill>
        <p:spPr>
          <a:xfrm>
            <a:off x="3413775" y="4095924"/>
            <a:ext cx="221825" cy="221825"/>
          </a:xfrm>
          <a:prstGeom prst="rect">
            <a:avLst/>
          </a:prstGeom>
          <a:noFill/>
          <a:ln>
            <a:noFill/>
          </a:ln>
        </p:spPr>
      </p:pic>
      <p:pic>
        <p:nvPicPr>
          <p:cNvPr id="245" name="Google Shape;245;p35"/>
          <p:cNvPicPr preferRelativeResize="0"/>
          <p:nvPr/>
        </p:nvPicPr>
        <p:blipFill>
          <a:blip r:embed="rId15">
            <a:alphaModFix/>
          </a:blip>
          <a:stretch>
            <a:fillRect/>
          </a:stretch>
        </p:blipFill>
        <p:spPr>
          <a:xfrm>
            <a:off x="1918313" y="2774500"/>
            <a:ext cx="425437" cy="255276"/>
          </a:xfrm>
          <a:prstGeom prst="rect">
            <a:avLst/>
          </a:prstGeom>
          <a:noFill/>
          <a:ln>
            <a:noFill/>
          </a:ln>
        </p:spPr>
      </p:pic>
      <p:pic>
        <p:nvPicPr>
          <p:cNvPr id="246" name="Google Shape;246;p35"/>
          <p:cNvPicPr preferRelativeResize="0"/>
          <p:nvPr/>
        </p:nvPicPr>
        <p:blipFill>
          <a:blip r:embed="rId12">
            <a:alphaModFix/>
          </a:blip>
          <a:stretch>
            <a:fillRect/>
          </a:stretch>
        </p:blipFill>
        <p:spPr>
          <a:xfrm>
            <a:off x="6618925" y="2774503"/>
            <a:ext cx="1421425" cy="948076"/>
          </a:xfrm>
          <a:prstGeom prst="rect">
            <a:avLst/>
          </a:prstGeom>
          <a:noFill/>
          <a:ln>
            <a:noFill/>
          </a:ln>
        </p:spPr>
      </p:pic>
      <p:pic>
        <p:nvPicPr>
          <p:cNvPr id="247" name="Google Shape;247;p35"/>
          <p:cNvPicPr preferRelativeResize="0"/>
          <p:nvPr/>
        </p:nvPicPr>
        <p:blipFill>
          <a:blip r:embed="rId15">
            <a:alphaModFix/>
          </a:blip>
          <a:stretch>
            <a:fillRect/>
          </a:stretch>
        </p:blipFill>
        <p:spPr>
          <a:xfrm>
            <a:off x="9644448" y="2815950"/>
            <a:ext cx="1441949" cy="865175"/>
          </a:xfrm>
          <a:prstGeom prst="rect">
            <a:avLst/>
          </a:prstGeom>
          <a:noFill/>
          <a:ln>
            <a:noFill/>
          </a:ln>
        </p:spPr>
      </p:pic>
      <p:sp>
        <p:nvSpPr>
          <p:cNvPr id="248" name="Google Shape;248;p35"/>
          <p:cNvSpPr txBox="1"/>
          <p:nvPr/>
        </p:nvSpPr>
        <p:spPr>
          <a:xfrm>
            <a:off x="6246100" y="3786775"/>
            <a:ext cx="2208900" cy="60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400">
                <a:solidFill>
                  <a:srgbClr val="FF0000"/>
                </a:solidFill>
              </a:rPr>
              <a:t>en France</a:t>
            </a:r>
            <a:endParaRPr sz="2400">
              <a:solidFill>
                <a:srgbClr val="FF0000"/>
              </a:solidFill>
            </a:endParaRPr>
          </a:p>
        </p:txBody>
      </p:sp>
      <p:sp>
        <p:nvSpPr>
          <p:cNvPr id="249" name="Google Shape;249;p35"/>
          <p:cNvSpPr txBox="1"/>
          <p:nvPr/>
        </p:nvSpPr>
        <p:spPr>
          <a:xfrm>
            <a:off x="9450325" y="3719350"/>
            <a:ext cx="2208900" cy="60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400">
                <a:solidFill>
                  <a:srgbClr val="FF0000"/>
                </a:solidFill>
              </a:rPr>
              <a:t>en Angleterre</a:t>
            </a:r>
            <a:endParaRPr sz="2400">
              <a:solidFill>
                <a:srgbClr val="FF0000"/>
              </a:solidFill>
            </a:endParaRPr>
          </a:p>
        </p:txBody>
      </p:sp>
      <p:pic>
        <p:nvPicPr>
          <p:cNvPr id="250" name="Google Shape;250;p35"/>
          <p:cNvPicPr preferRelativeResize="0"/>
          <p:nvPr/>
        </p:nvPicPr>
        <p:blipFill>
          <a:blip r:embed="rId13">
            <a:alphaModFix/>
          </a:blip>
          <a:stretch>
            <a:fillRect/>
          </a:stretch>
        </p:blipFill>
        <p:spPr>
          <a:xfrm>
            <a:off x="6640587" y="4687800"/>
            <a:ext cx="1243186" cy="865175"/>
          </a:xfrm>
          <a:prstGeom prst="rect">
            <a:avLst/>
          </a:prstGeom>
          <a:noFill/>
          <a:ln>
            <a:noFill/>
          </a:ln>
        </p:spPr>
      </p:pic>
      <p:pic>
        <p:nvPicPr>
          <p:cNvPr id="251" name="Google Shape;251;p35"/>
          <p:cNvPicPr preferRelativeResize="0"/>
          <p:nvPr/>
        </p:nvPicPr>
        <p:blipFill>
          <a:blip r:embed="rId14">
            <a:alphaModFix/>
          </a:blip>
          <a:stretch>
            <a:fillRect/>
          </a:stretch>
        </p:blipFill>
        <p:spPr>
          <a:xfrm>
            <a:off x="9835900" y="4687824"/>
            <a:ext cx="865175" cy="865175"/>
          </a:xfrm>
          <a:prstGeom prst="rect">
            <a:avLst/>
          </a:prstGeom>
          <a:noFill/>
          <a:ln>
            <a:noFill/>
          </a:ln>
        </p:spPr>
      </p:pic>
      <p:sp>
        <p:nvSpPr>
          <p:cNvPr id="252" name="Google Shape;252;p35"/>
          <p:cNvSpPr txBox="1"/>
          <p:nvPr/>
        </p:nvSpPr>
        <p:spPr>
          <a:xfrm>
            <a:off x="6309825" y="5765125"/>
            <a:ext cx="2208900" cy="60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400">
                <a:solidFill>
                  <a:srgbClr val="FF0000"/>
                </a:solidFill>
              </a:rPr>
              <a:t>en Belgique</a:t>
            </a:r>
            <a:endParaRPr sz="2400">
              <a:solidFill>
                <a:srgbClr val="FF0000"/>
              </a:solidFill>
            </a:endParaRPr>
          </a:p>
        </p:txBody>
      </p:sp>
      <p:sp>
        <p:nvSpPr>
          <p:cNvPr id="253" name="Google Shape;253;p35"/>
          <p:cNvSpPr txBox="1"/>
          <p:nvPr/>
        </p:nvSpPr>
        <p:spPr>
          <a:xfrm>
            <a:off x="9731800" y="5765125"/>
            <a:ext cx="2898600" cy="60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400">
                <a:solidFill>
                  <a:srgbClr val="FF0000"/>
                </a:solidFill>
              </a:rPr>
              <a:t>en Suisse</a:t>
            </a:r>
            <a:endParaRPr sz="2400">
              <a:solidFill>
                <a:srgbClr val="FF0000"/>
              </a:solidFill>
            </a:endParaRPr>
          </a:p>
        </p:txBody>
      </p:sp>
      <p:sp>
        <p:nvSpPr>
          <p:cNvPr id="254" name="Google Shape;254;p35"/>
          <p:cNvSpPr txBox="1">
            <a:spLocks noGrp="1"/>
          </p:cNvSpPr>
          <p:nvPr>
            <p:ph type="ctrTitle"/>
          </p:nvPr>
        </p:nvSpPr>
        <p:spPr>
          <a:xfrm>
            <a:off x="4311025" y="1349418"/>
            <a:ext cx="9144000" cy="10626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en-GB"/>
              <a:t>Je voyage… </a:t>
            </a:r>
            <a:endParaRPr/>
          </a:p>
        </p:txBody>
      </p:sp>
      <p:pic>
        <p:nvPicPr>
          <p:cNvPr id="16" name="Recorded Sound">
            <a:hlinkClick r:id="" action="ppaction://media"/>
            <a:extLst>
              <a:ext uri="{FF2B5EF4-FFF2-40B4-BE49-F238E27FC236}">
                <a16:creationId xmlns:a16="http://schemas.microsoft.com/office/drawing/2014/main" id="{7ACF2C2B-EFB5-4C12-A697-11723263BC7E}"/>
              </a:ext>
            </a:extLst>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8407024" y="3002250"/>
            <a:ext cx="406400" cy="406400"/>
          </a:xfrm>
          <a:prstGeom prst="rect">
            <a:avLst/>
          </a:prstGeom>
        </p:spPr>
      </p:pic>
      <p:pic>
        <p:nvPicPr>
          <p:cNvPr id="17" name="Recorded Sound">
            <a:hlinkClick r:id="" action="ppaction://media"/>
            <a:extLst>
              <a:ext uri="{FF2B5EF4-FFF2-40B4-BE49-F238E27FC236}">
                <a16:creationId xmlns:a16="http://schemas.microsoft.com/office/drawing/2014/main" id="{10209B41-BF89-4B93-9E66-31EEB24B9FE8}"/>
              </a:ext>
            </a:extLst>
          </p:cNvPr>
          <p:cNvPicPr>
            <a:picLocks noChangeAspect="1"/>
          </p:cNvPicPr>
          <p:nvPr>
            <a:audioFile r:link="rId4"/>
            <p:extLst>
              <p:ext uri="{DAA4B4D4-6D71-4841-9C94-3DE7FCFB9230}">
                <p14:media xmlns:p14="http://schemas.microsoft.com/office/powerpoint/2010/main" r:embed="rId3"/>
              </p:ext>
            </p:extLst>
          </p:nvPr>
        </p:nvPicPr>
        <p:blipFill>
          <a:blip r:embed="rId16"/>
          <a:stretch>
            <a:fillRect/>
          </a:stretch>
        </p:blipFill>
        <p:spPr>
          <a:xfrm>
            <a:off x="8069667" y="4917187"/>
            <a:ext cx="406400" cy="406400"/>
          </a:xfrm>
          <a:prstGeom prst="rect">
            <a:avLst/>
          </a:prstGeom>
        </p:spPr>
      </p:pic>
      <p:pic>
        <p:nvPicPr>
          <p:cNvPr id="18" name="Recorded Sound">
            <a:hlinkClick r:id="" action="ppaction://media"/>
            <a:extLst>
              <a:ext uri="{FF2B5EF4-FFF2-40B4-BE49-F238E27FC236}">
                <a16:creationId xmlns:a16="http://schemas.microsoft.com/office/drawing/2014/main" id="{545CF303-9A0A-44D9-A6E5-AB9A027A95D1}"/>
              </a:ext>
            </a:extLst>
          </p:cNvPr>
          <p:cNvPicPr>
            <a:picLocks noChangeAspect="1"/>
          </p:cNvPicPr>
          <p:nvPr>
            <a:audioFile r:link="rId6"/>
            <p:extLst>
              <p:ext uri="{DAA4B4D4-6D71-4841-9C94-3DE7FCFB9230}">
                <p14:media xmlns:p14="http://schemas.microsoft.com/office/powerpoint/2010/main" r:embed="rId5"/>
              </p:ext>
            </p:extLst>
          </p:nvPr>
        </p:nvPicPr>
        <p:blipFill>
          <a:blip r:embed="rId16"/>
          <a:stretch>
            <a:fillRect/>
          </a:stretch>
        </p:blipFill>
        <p:spPr>
          <a:xfrm>
            <a:off x="11343009" y="6313656"/>
            <a:ext cx="406400" cy="406400"/>
          </a:xfrm>
          <a:prstGeom prst="rect">
            <a:avLst/>
          </a:prstGeom>
        </p:spPr>
      </p:pic>
      <p:pic>
        <p:nvPicPr>
          <p:cNvPr id="19" name="Recorded Sound">
            <a:hlinkClick r:id="" action="ppaction://media"/>
            <a:extLst>
              <a:ext uri="{FF2B5EF4-FFF2-40B4-BE49-F238E27FC236}">
                <a16:creationId xmlns:a16="http://schemas.microsoft.com/office/drawing/2014/main" id="{FEC3A963-6706-4C2F-AE00-FFEE5285FF71}"/>
              </a:ext>
            </a:extLst>
          </p:cNvPr>
          <p:cNvPicPr>
            <a:picLocks noChangeAspect="1"/>
          </p:cNvPicPr>
          <p:nvPr>
            <a:audioFile r:link="rId8"/>
            <p:extLst>
              <p:ext uri="{DAA4B4D4-6D71-4841-9C94-3DE7FCFB9230}">
                <p14:media xmlns:p14="http://schemas.microsoft.com/office/powerpoint/2010/main" r:embed="rId7"/>
              </p:ext>
            </p:extLst>
          </p:nvPr>
        </p:nvPicPr>
        <p:blipFill>
          <a:blip r:embed="rId16"/>
          <a:stretch>
            <a:fillRect/>
          </a:stretch>
        </p:blipFill>
        <p:spPr>
          <a:xfrm>
            <a:off x="11456025" y="3145499"/>
            <a:ext cx="406400" cy="4064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9"/>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703" fill="hold"/>
                                        <p:tgtEl>
                                          <p:spTgt spid="19"/>
                                        </p:tgtEl>
                                      </p:cBhvr>
                                    </p:cmd>
                                  </p:childTnLst>
                                </p:cTn>
                              </p:par>
                            </p:childTnLst>
                          </p:cTn>
                        </p:par>
                      </p:childTnLst>
                    </p:cTn>
                  </p:par>
                </p:childTnLst>
              </p:cTn>
              <p:nextCondLst>
                <p:cond evt="onClick" delay="0">
                  <p:tgtEl>
                    <p:spTgt spid="19"/>
                  </p:tgtEl>
                </p:cond>
              </p:nextCondLst>
            </p:seq>
            <p:seq concurrent="1" nextAc="seek">
              <p:cTn id="7" restart="whenNotActive" fill="hold" evtFilter="cancelBubble" nodeType="interactiveSeq">
                <p:stCondLst>
                  <p:cond evt="onClick" delay="0">
                    <p:tgtEl>
                      <p:spTgt spid="16"/>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2424" fill="hold"/>
                                        <p:tgtEl>
                                          <p:spTgt spid="16"/>
                                        </p:tgtEl>
                                      </p:cBhvr>
                                    </p:cmd>
                                  </p:childTnLst>
                                </p:cTn>
                              </p:par>
                            </p:childTnLst>
                          </p:cTn>
                        </p:par>
                      </p:childTnLst>
                    </p:cTn>
                  </p:par>
                </p:childTnLst>
              </p:cTn>
              <p:nextCondLst>
                <p:cond evt="onClick" delay="0">
                  <p:tgtEl>
                    <p:spTgt spid="16"/>
                  </p:tgtEl>
                </p:cond>
              </p:nextCondLst>
            </p:seq>
            <p:seq concurrent="1" nextAc="seek">
              <p:cTn id="12" restart="whenNotActive" fill="hold" evtFilter="cancelBubble" nodeType="interactiveSeq">
                <p:stCondLst>
                  <p:cond evt="onClick" delay="0">
                    <p:tgtEl>
                      <p:spTgt spid="17"/>
                    </p:tgtEl>
                  </p:cond>
                </p:stCondLst>
                <p:endSync evt="end" delay="0">
                  <p:rtn val="all"/>
                </p:endSync>
                <p:childTnLst>
                  <p:par>
                    <p:cTn id="13" fill="hold">
                      <p:stCondLst>
                        <p:cond delay="0"/>
                      </p:stCondLst>
                      <p:childTnLst>
                        <p:par>
                          <p:cTn id="14" fill="hold">
                            <p:stCondLst>
                              <p:cond delay="0"/>
                            </p:stCondLst>
                            <p:childTnLst>
                              <p:par>
                                <p:cTn id="15" presetID="1" presetClass="mediacall" presetSubtype="0" fill="hold" nodeType="clickEffect">
                                  <p:stCondLst>
                                    <p:cond delay="0"/>
                                  </p:stCondLst>
                                  <p:childTnLst>
                                    <p:cmd type="call" cmd="playFrom(0.0)">
                                      <p:cBhvr>
                                        <p:cTn id="16" dur="2587" fill="hold"/>
                                        <p:tgtEl>
                                          <p:spTgt spid="17"/>
                                        </p:tgtEl>
                                      </p:cBhvr>
                                    </p:cmd>
                                  </p:childTnLst>
                                </p:cTn>
                              </p:par>
                            </p:childTnLst>
                          </p:cTn>
                        </p:par>
                      </p:childTnLst>
                    </p:cTn>
                  </p:par>
                </p:childTnLst>
              </p:cTn>
              <p:nextCondLst>
                <p:cond evt="onClick" delay="0">
                  <p:tgtEl>
                    <p:spTgt spid="17"/>
                  </p:tgtEl>
                </p:cond>
              </p:nextCondLst>
            </p:seq>
            <p:seq concurrent="1" nextAc="seek">
              <p:cTn id="17" restart="whenNotActive" fill="hold" evtFilter="cancelBubble" nodeType="interactiveSeq">
                <p:stCondLst>
                  <p:cond evt="onClick" delay="0">
                    <p:tgtEl>
                      <p:spTgt spid="18"/>
                    </p:tgtEl>
                  </p:cond>
                </p:stCondLst>
                <p:endSync evt="end" delay="0">
                  <p:rtn val="all"/>
                </p:endSync>
                <p:childTnLst>
                  <p:par>
                    <p:cTn id="18" fill="hold">
                      <p:stCondLst>
                        <p:cond delay="0"/>
                      </p:stCondLst>
                      <p:childTnLst>
                        <p:par>
                          <p:cTn id="19" fill="hold">
                            <p:stCondLst>
                              <p:cond delay="0"/>
                            </p:stCondLst>
                            <p:childTnLst>
                              <p:par>
                                <p:cTn id="20" presetID="1" presetClass="mediacall" presetSubtype="0" fill="hold" nodeType="clickEffect">
                                  <p:stCondLst>
                                    <p:cond delay="0"/>
                                  </p:stCondLst>
                                  <p:childTnLst>
                                    <p:cmd type="call" cmd="playFrom(0.0)">
                                      <p:cBhvr>
                                        <p:cTn id="21" dur="2703" fill="hold"/>
                                        <p:tgtEl>
                                          <p:spTgt spid="18"/>
                                        </p:tgtEl>
                                      </p:cBhvr>
                                    </p:cmd>
                                  </p:childTnLst>
                                </p:cTn>
                              </p:par>
                            </p:childTnLst>
                          </p:cTn>
                        </p:par>
                      </p:childTnLst>
                    </p:cTn>
                  </p:par>
                </p:childTnLst>
              </p:cTn>
              <p:nextCondLst>
                <p:cond evt="onClick" delay="0">
                  <p:tgtEl>
                    <p:spTgt spid="18"/>
                  </p:tgtEl>
                </p:cond>
              </p:nextCondLst>
            </p:seq>
            <p:audio>
              <p:cMediaNode vol="80000">
                <p:cTn id="22" fill="hold" display="0">
                  <p:stCondLst>
                    <p:cond delay="indefinite"/>
                  </p:stCondLst>
                  <p:endCondLst>
                    <p:cond evt="onStopAudio" delay="0">
                      <p:tgtEl>
                        <p:sldTgt/>
                      </p:tgtEl>
                    </p:cond>
                  </p:endCondLst>
                </p:cTn>
                <p:tgtEl>
                  <p:spTgt spid="19"/>
                </p:tgtEl>
              </p:cMediaNode>
            </p:audio>
            <p:audio>
              <p:cMediaNode vol="80000">
                <p:cTn id="23" fill="hold" display="0">
                  <p:stCondLst>
                    <p:cond delay="indefinite"/>
                  </p:stCondLst>
                  <p:endCondLst>
                    <p:cond evt="onStopAudio" delay="0">
                      <p:tgtEl>
                        <p:sldTgt/>
                      </p:tgtEl>
                    </p:cond>
                  </p:endCondLst>
                </p:cTn>
                <p:tgtEl>
                  <p:spTgt spid="16"/>
                </p:tgtEl>
              </p:cMediaNode>
            </p:audio>
            <p:audio>
              <p:cMediaNode vol="80000">
                <p:cTn id="24" fill="hold" display="0">
                  <p:stCondLst>
                    <p:cond delay="indefinite"/>
                  </p:stCondLst>
                  <p:endCondLst>
                    <p:cond evt="onStopAudio" delay="0">
                      <p:tgtEl>
                        <p:sldTgt/>
                      </p:tgtEl>
                    </p:cond>
                  </p:endCondLst>
                </p:cTn>
                <p:tgtEl>
                  <p:spTgt spid="17"/>
                </p:tgtEl>
              </p:cMediaNode>
            </p:audio>
            <p:audio>
              <p:cMediaNode vol="80000">
                <p:cTn id="25" fill="hold" display="0">
                  <p:stCondLst>
                    <p:cond delay="indefinite"/>
                  </p:stCondLst>
                  <p:endCondLst>
                    <p:cond evt="onStopAudio" delay="0">
                      <p:tgtEl>
                        <p:sldTgt/>
                      </p:tgtEl>
                    </p:cond>
                  </p:endCondLst>
                </p:cTn>
                <p:tgtEl>
                  <p:spTgt spid="18"/>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36"/>
          <p:cNvSpPr txBox="1"/>
          <p:nvPr/>
        </p:nvSpPr>
        <p:spPr>
          <a:xfrm>
            <a:off x="455138" y="5309813"/>
            <a:ext cx="2530200" cy="790800"/>
          </a:xfrm>
          <a:prstGeom prst="rect">
            <a:avLst/>
          </a:prstGeom>
          <a:noFill/>
          <a:ln>
            <a:noFill/>
          </a:ln>
        </p:spPr>
        <p:txBody>
          <a:bodyPr spcFirstLastPara="1" wrap="square" lIns="0" tIns="0" rIns="0" bIns="0" anchor="t" anchorCtr="0">
            <a:noAutofit/>
          </a:bodyPr>
          <a:lstStyle/>
          <a:p>
            <a:pPr marL="0" lvl="0" indent="0" algn="ctr" rtl="0">
              <a:spcBef>
                <a:spcPts val="800"/>
              </a:spcBef>
              <a:spcAft>
                <a:spcPts val="0"/>
              </a:spcAft>
              <a:buNone/>
            </a:pPr>
            <a:r>
              <a:rPr lang="en-GB" sz="2400">
                <a:solidFill>
                  <a:schemeClr val="dk1"/>
                </a:solidFill>
              </a:rPr>
              <a:t>Paris</a:t>
            </a:r>
            <a:endParaRPr sz="2400">
              <a:solidFill>
                <a:schemeClr val="dk1"/>
              </a:solidFill>
            </a:endParaRPr>
          </a:p>
        </p:txBody>
      </p:sp>
      <p:sp>
        <p:nvSpPr>
          <p:cNvPr id="260" name="Google Shape;260;p36"/>
          <p:cNvSpPr txBox="1"/>
          <p:nvPr/>
        </p:nvSpPr>
        <p:spPr>
          <a:xfrm>
            <a:off x="2890763" y="4158450"/>
            <a:ext cx="2530200" cy="790800"/>
          </a:xfrm>
          <a:prstGeom prst="rect">
            <a:avLst/>
          </a:prstGeom>
          <a:noFill/>
          <a:ln>
            <a:noFill/>
          </a:ln>
        </p:spPr>
        <p:txBody>
          <a:bodyPr spcFirstLastPara="1" wrap="square" lIns="0" tIns="0" rIns="0" bIns="0" anchor="t" anchorCtr="0">
            <a:noAutofit/>
          </a:bodyPr>
          <a:lstStyle/>
          <a:p>
            <a:pPr marL="0" lvl="0" indent="0" algn="ctr" rtl="0">
              <a:spcBef>
                <a:spcPts val="800"/>
              </a:spcBef>
              <a:spcAft>
                <a:spcPts val="0"/>
              </a:spcAft>
              <a:buNone/>
            </a:pPr>
            <a:r>
              <a:rPr lang="en-GB" sz="2400">
                <a:solidFill>
                  <a:schemeClr val="dk1"/>
                </a:solidFill>
              </a:rPr>
              <a:t>Londres</a:t>
            </a:r>
            <a:endParaRPr sz="2400">
              <a:solidFill>
                <a:schemeClr val="dk1"/>
              </a:solidFill>
            </a:endParaRPr>
          </a:p>
        </p:txBody>
      </p:sp>
      <p:sp>
        <p:nvSpPr>
          <p:cNvPr id="261" name="Google Shape;261;p36"/>
          <p:cNvSpPr txBox="1"/>
          <p:nvPr/>
        </p:nvSpPr>
        <p:spPr>
          <a:xfrm>
            <a:off x="9247806" y="4949250"/>
            <a:ext cx="2530200" cy="790800"/>
          </a:xfrm>
          <a:prstGeom prst="rect">
            <a:avLst/>
          </a:prstGeom>
          <a:noFill/>
          <a:ln>
            <a:noFill/>
          </a:ln>
        </p:spPr>
        <p:txBody>
          <a:bodyPr spcFirstLastPara="1" wrap="square" lIns="0" tIns="0" rIns="0" bIns="0" anchor="t" anchorCtr="0">
            <a:noAutofit/>
          </a:bodyPr>
          <a:lstStyle/>
          <a:p>
            <a:pPr marL="0" lvl="0" indent="0" algn="ctr" rtl="0">
              <a:spcBef>
                <a:spcPts val="800"/>
              </a:spcBef>
              <a:spcAft>
                <a:spcPts val="0"/>
              </a:spcAft>
              <a:buNone/>
            </a:pPr>
            <a:r>
              <a:rPr lang="en-GB" sz="2400">
                <a:solidFill>
                  <a:schemeClr val="dk1"/>
                </a:solidFill>
              </a:rPr>
              <a:t>Newcastle</a:t>
            </a:r>
            <a:endParaRPr sz="2400">
              <a:solidFill>
                <a:schemeClr val="dk1"/>
              </a:solidFill>
            </a:endParaRPr>
          </a:p>
        </p:txBody>
      </p:sp>
      <p:sp>
        <p:nvSpPr>
          <p:cNvPr id="262" name="Google Shape;262;p36"/>
          <p:cNvSpPr txBox="1"/>
          <p:nvPr/>
        </p:nvSpPr>
        <p:spPr>
          <a:xfrm>
            <a:off x="5626825" y="2535650"/>
            <a:ext cx="1926900" cy="1054200"/>
          </a:xfrm>
          <a:prstGeom prst="rect">
            <a:avLst/>
          </a:prstGeom>
          <a:noFill/>
          <a:ln>
            <a:noFill/>
          </a:ln>
        </p:spPr>
        <p:txBody>
          <a:bodyPr spcFirstLastPara="1" wrap="square" lIns="0" tIns="0" rIns="0" bIns="0" anchor="t" anchorCtr="0">
            <a:noAutofit/>
          </a:bodyPr>
          <a:lstStyle/>
          <a:p>
            <a:pPr marL="0" lvl="0" indent="0" algn="ctr" rtl="0">
              <a:spcBef>
                <a:spcPts val="1000"/>
              </a:spcBef>
              <a:spcAft>
                <a:spcPts val="0"/>
              </a:spcAft>
              <a:buNone/>
            </a:pPr>
            <a:r>
              <a:rPr lang="en-GB" sz="2400">
                <a:solidFill>
                  <a:schemeClr val="dk1"/>
                </a:solidFill>
              </a:rPr>
              <a:t>Bruges</a:t>
            </a:r>
            <a:endParaRPr sz="2400">
              <a:solidFill>
                <a:schemeClr val="dk1"/>
              </a:solidFill>
            </a:endParaRPr>
          </a:p>
        </p:txBody>
      </p:sp>
      <p:sp>
        <p:nvSpPr>
          <p:cNvPr id="263" name="Google Shape;263;p36"/>
          <p:cNvSpPr txBox="1"/>
          <p:nvPr/>
        </p:nvSpPr>
        <p:spPr>
          <a:xfrm>
            <a:off x="6586013" y="3874150"/>
            <a:ext cx="3373500" cy="790800"/>
          </a:xfrm>
          <a:prstGeom prst="rect">
            <a:avLst/>
          </a:prstGeom>
          <a:noFill/>
          <a:ln>
            <a:noFill/>
          </a:ln>
        </p:spPr>
        <p:txBody>
          <a:bodyPr spcFirstLastPara="1" wrap="square" lIns="0" tIns="0" rIns="0" bIns="0" anchor="t" anchorCtr="0">
            <a:noAutofit/>
          </a:bodyPr>
          <a:lstStyle/>
          <a:p>
            <a:pPr marL="0" lvl="0" indent="0" algn="ctr" rtl="0">
              <a:spcBef>
                <a:spcPts val="1000"/>
              </a:spcBef>
              <a:spcAft>
                <a:spcPts val="0"/>
              </a:spcAft>
              <a:buNone/>
            </a:pPr>
            <a:r>
              <a:rPr lang="en-GB" sz="2400">
                <a:solidFill>
                  <a:schemeClr val="dk1"/>
                </a:solidFill>
              </a:rPr>
              <a:t>le chocolat</a:t>
            </a:r>
            <a:endParaRPr sz="2400">
              <a:solidFill>
                <a:schemeClr val="dk1"/>
              </a:solidFill>
            </a:endParaRPr>
          </a:p>
        </p:txBody>
      </p:sp>
      <p:sp>
        <p:nvSpPr>
          <p:cNvPr id="264" name="Google Shape;264;p36"/>
          <p:cNvSpPr txBox="1"/>
          <p:nvPr/>
        </p:nvSpPr>
        <p:spPr>
          <a:xfrm>
            <a:off x="2373313" y="1330063"/>
            <a:ext cx="2530200" cy="790800"/>
          </a:xfrm>
          <a:prstGeom prst="rect">
            <a:avLst/>
          </a:prstGeom>
          <a:noFill/>
          <a:ln>
            <a:noFill/>
          </a:ln>
        </p:spPr>
        <p:txBody>
          <a:bodyPr spcFirstLastPara="1" wrap="square" lIns="0" tIns="0" rIns="0" bIns="0" anchor="t" anchorCtr="0">
            <a:noAutofit/>
          </a:bodyPr>
          <a:lstStyle/>
          <a:p>
            <a:pPr marL="0" lvl="0" indent="0" algn="ctr" rtl="0">
              <a:spcBef>
                <a:spcPts val="800"/>
              </a:spcBef>
              <a:spcAft>
                <a:spcPts val="0"/>
              </a:spcAft>
              <a:buNone/>
            </a:pPr>
            <a:r>
              <a:rPr lang="en-GB" sz="2400">
                <a:solidFill>
                  <a:schemeClr val="dk1"/>
                </a:solidFill>
              </a:rPr>
              <a:t>Bruxelles</a:t>
            </a:r>
            <a:endParaRPr sz="2400">
              <a:solidFill>
                <a:schemeClr val="dk1"/>
              </a:solidFill>
            </a:endParaRPr>
          </a:p>
        </p:txBody>
      </p:sp>
      <p:sp>
        <p:nvSpPr>
          <p:cNvPr id="265" name="Google Shape;265;p36"/>
          <p:cNvSpPr txBox="1"/>
          <p:nvPr/>
        </p:nvSpPr>
        <p:spPr>
          <a:xfrm>
            <a:off x="7007675" y="1330063"/>
            <a:ext cx="2530200" cy="790800"/>
          </a:xfrm>
          <a:prstGeom prst="rect">
            <a:avLst/>
          </a:prstGeom>
          <a:noFill/>
          <a:ln>
            <a:noFill/>
          </a:ln>
        </p:spPr>
        <p:txBody>
          <a:bodyPr spcFirstLastPara="1" wrap="square" lIns="0" tIns="0" rIns="0" bIns="0" anchor="t" anchorCtr="0">
            <a:noAutofit/>
          </a:bodyPr>
          <a:lstStyle/>
          <a:p>
            <a:pPr marL="0" lvl="0" indent="0" algn="ctr" rtl="0">
              <a:spcBef>
                <a:spcPts val="800"/>
              </a:spcBef>
              <a:spcAft>
                <a:spcPts val="0"/>
              </a:spcAft>
              <a:buNone/>
            </a:pPr>
            <a:r>
              <a:rPr lang="en-GB" sz="2400">
                <a:solidFill>
                  <a:schemeClr val="dk1"/>
                </a:solidFill>
              </a:rPr>
              <a:t>Cumbria</a:t>
            </a:r>
            <a:endParaRPr sz="2400">
              <a:solidFill>
                <a:schemeClr val="dk1"/>
              </a:solidFill>
            </a:endParaRPr>
          </a:p>
        </p:txBody>
      </p:sp>
      <p:sp>
        <p:nvSpPr>
          <p:cNvPr id="266" name="Google Shape;266;p36"/>
          <p:cNvSpPr txBox="1"/>
          <p:nvPr/>
        </p:nvSpPr>
        <p:spPr>
          <a:xfrm>
            <a:off x="332638" y="2816888"/>
            <a:ext cx="3373500" cy="491700"/>
          </a:xfrm>
          <a:prstGeom prst="rect">
            <a:avLst/>
          </a:prstGeom>
          <a:noFill/>
          <a:ln>
            <a:noFill/>
          </a:ln>
        </p:spPr>
        <p:txBody>
          <a:bodyPr spcFirstLastPara="1" wrap="square" lIns="0" tIns="0" rIns="0" bIns="0" anchor="t" anchorCtr="0">
            <a:noAutofit/>
          </a:bodyPr>
          <a:lstStyle/>
          <a:p>
            <a:pPr marL="0" lvl="0" indent="0" algn="ctr" rtl="0">
              <a:spcBef>
                <a:spcPts val="1000"/>
              </a:spcBef>
              <a:spcAft>
                <a:spcPts val="0"/>
              </a:spcAft>
              <a:buNone/>
            </a:pPr>
            <a:r>
              <a:rPr lang="en-GB" sz="2400">
                <a:solidFill>
                  <a:schemeClr val="dk1"/>
                </a:solidFill>
              </a:rPr>
              <a:t>la baguette</a:t>
            </a:r>
            <a:endParaRPr sz="2400">
              <a:solidFill>
                <a:schemeClr val="dk1"/>
              </a:solidFill>
            </a:endParaRPr>
          </a:p>
        </p:txBody>
      </p:sp>
      <p:sp>
        <p:nvSpPr>
          <p:cNvPr id="267" name="Google Shape;267;p36"/>
          <p:cNvSpPr txBox="1"/>
          <p:nvPr/>
        </p:nvSpPr>
        <p:spPr>
          <a:xfrm>
            <a:off x="4903513" y="5799100"/>
            <a:ext cx="3373500" cy="790800"/>
          </a:xfrm>
          <a:prstGeom prst="rect">
            <a:avLst/>
          </a:prstGeom>
          <a:noFill/>
          <a:ln>
            <a:noFill/>
          </a:ln>
        </p:spPr>
        <p:txBody>
          <a:bodyPr spcFirstLastPara="1" wrap="square" lIns="0" tIns="0" rIns="0" bIns="0" anchor="t" anchorCtr="0">
            <a:noAutofit/>
          </a:bodyPr>
          <a:lstStyle/>
          <a:p>
            <a:pPr marL="0" lvl="0" indent="0" algn="ctr" rtl="0">
              <a:spcBef>
                <a:spcPts val="1000"/>
              </a:spcBef>
              <a:spcAft>
                <a:spcPts val="0"/>
              </a:spcAft>
              <a:buNone/>
            </a:pPr>
            <a:r>
              <a:rPr lang="en-GB" sz="2400">
                <a:solidFill>
                  <a:schemeClr val="dk1"/>
                </a:solidFill>
              </a:rPr>
              <a:t>Zürich</a:t>
            </a:r>
            <a:endParaRPr sz="2400">
              <a:solidFill>
                <a:schemeClr val="dk1"/>
              </a:solidFill>
            </a:endParaRPr>
          </a:p>
        </p:txBody>
      </p:sp>
      <p:sp>
        <p:nvSpPr>
          <p:cNvPr id="268" name="Google Shape;268;p36"/>
          <p:cNvSpPr txBox="1"/>
          <p:nvPr/>
        </p:nvSpPr>
        <p:spPr>
          <a:xfrm>
            <a:off x="8900288" y="1870325"/>
            <a:ext cx="3373500" cy="1054200"/>
          </a:xfrm>
          <a:prstGeom prst="rect">
            <a:avLst/>
          </a:prstGeom>
          <a:noFill/>
          <a:ln>
            <a:noFill/>
          </a:ln>
        </p:spPr>
        <p:txBody>
          <a:bodyPr spcFirstLastPara="1" wrap="square" lIns="0" tIns="0" rIns="0" bIns="0" anchor="t" anchorCtr="0">
            <a:noAutofit/>
          </a:bodyPr>
          <a:lstStyle/>
          <a:p>
            <a:pPr marL="0" lvl="0" indent="0" algn="ctr" rtl="0">
              <a:spcBef>
                <a:spcPts val="1000"/>
              </a:spcBef>
              <a:spcAft>
                <a:spcPts val="0"/>
              </a:spcAft>
              <a:buNone/>
            </a:pPr>
            <a:r>
              <a:rPr lang="en-GB" sz="2400">
                <a:solidFill>
                  <a:schemeClr val="dk1"/>
                </a:solidFill>
              </a:rPr>
              <a:t>Genève</a:t>
            </a:r>
            <a:endParaRPr sz="2400">
              <a:solidFill>
                <a:schemeClr val="dk1"/>
              </a:solidFill>
            </a:endParaRPr>
          </a:p>
        </p:txBody>
      </p:sp>
    </p:spTree>
  </p:cSld>
  <p:clrMapOvr>
    <a:masterClrMapping/>
  </p:clrMapOvr>
</p:sld>
</file>

<file path=ppt/theme/theme1.xml><?xml version="1.0" encoding="utf-8"?>
<a:theme xmlns:a="http://schemas.openxmlformats.org/drawingml/2006/main" name="UCL_IOE Blue_Slide_Theme">
  <a:themeElements>
    <a:clrScheme name="ncle">
      <a:dk1>
        <a:srgbClr val="002248"/>
      </a:dk1>
      <a:lt1>
        <a:srgbClr val="FFFFFF"/>
      </a:lt1>
      <a:dk2>
        <a:srgbClr val="000000"/>
      </a:dk2>
      <a:lt2>
        <a:srgbClr val="002248"/>
      </a:lt2>
      <a:accent1>
        <a:srgbClr val="AC154A"/>
      </a:accent1>
      <a:accent2>
        <a:srgbClr val="F6BE00"/>
      </a:accent2>
      <a:accent3>
        <a:srgbClr val="52C152"/>
      </a:accent3>
      <a:accent4>
        <a:srgbClr val="34C6C6"/>
      </a:accent4>
      <a:accent5>
        <a:srgbClr val="500778"/>
      </a:accent5>
      <a:accent6>
        <a:srgbClr val="AC154A"/>
      </a:accent6>
      <a:hlink>
        <a:srgbClr val="0097A9"/>
      </a:hlink>
      <a:folHlink>
        <a:srgbClr val="0097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NCELP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561</Words>
  <Application>Microsoft Office PowerPoint</Application>
  <PresentationFormat>Widescreen</PresentationFormat>
  <Paragraphs>71</Paragraphs>
  <Slides>8</Slides>
  <Notes>8</Notes>
  <HiddenSlides>0</HiddenSlides>
  <MMClips>22</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8</vt:i4>
      </vt:variant>
    </vt:vector>
  </HeadingPairs>
  <TitlesOfParts>
    <vt:vector size="14" baseType="lpstr">
      <vt:lpstr>Century Gothic</vt:lpstr>
      <vt:lpstr>Twentieth Century</vt:lpstr>
      <vt:lpstr>Calibri</vt:lpstr>
      <vt:lpstr>Arial</vt:lpstr>
      <vt:lpstr>UCL_IOE Blue_Slide_Theme</vt:lpstr>
      <vt:lpstr>NCELP Theme</vt:lpstr>
      <vt:lpstr>SFE</vt:lpstr>
      <vt:lpstr>SFE</vt:lpstr>
      <vt:lpstr>SFE</vt:lpstr>
      <vt:lpstr>Aimes-tu voyager? </vt:lpstr>
      <vt:lpstr>PowerPoint Presentation</vt:lpstr>
      <vt:lpstr>Je voyage… </vt:lpstr>
      <vt:lpstr>Je voyage…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SFE</dc:title>
  <cp:lastModifiedBy>Mrs S West</cp:lastModifiedBy>
  <cp:revision>1</cp:revision>
  <dcterms:modified xsi:type="dcterms:W3CDTF">2026-09-21T11:22:55Z</dcterms:modified>
</cp:coreProperties>
</file>