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 id="2147483663" r:id="rId2"/>
  </p:sldMasterIdLst>
  <p:notesMasterIdLst>
    <p:notesMasterId r:id="rId11"/>
  </p:notesMasterIdLst>
  <p:sldIdLst>
    <p:sldId id="264" r:id="rId3"/>
    <p:sldId id="265" r:id="rId4"/>
    <p:sldId id="258" r:id="rId5"/>
    <p:sldId id="259" r:id="rId6"/>
    <p:sldId id="260" r:id="rId7"/>
    <p:sldId id="261" r:id="rId8"/>
    <p:sldId id="262" r:id="rId9"/>
    <p:sldId id="263" r:id="rId10"/>
  </p:sldIdLst>
  <p:sldSz cx="12192000" cy="6858000"/>
  <p:notesSz cx="6858000" cy="9144000"/>
  <p:embeddedFontLst>
    <p:embeddedFont>
      <p:font typeface="Century Gothic" panose="020B0502020202020204" pitchFamily="34" charset="0"/>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9BE33DA-25D1-4D75-861F-D2E2BCB3FF1E}">
  <a:tblStyle styleId="{79BE33DA-25D1-4D75-861F-D2E2BCB3FF1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font" Target="fonts/font4.fntdata"/><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9e81f6c74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g39e81f6c74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Timing: 1 minute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Aim: </a:t>
            </a:r>
            <a:r>
              <a:rPr lang="en-GB">
                <a:solidFill>
                  <a:srgbClr val="000000"/>
                </a:solidFill>
              </a:rPr>
              <a:t>To introduce SSC </a:t>
            </a:r>
            <a:r>
              <a:rPr lang="en-GB" b="1">
                <a:solidFill>
                  <a:srgbClr val="000000"/>
                </a:solidFill>
              </a:rPr>
              <a:t>[j/soft g]</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Procedure:</a:t>
            </a:r>
            <a:br>
              <a:rPr lang="en-GB">
                <a:solidFill>
                  <a:srgbClr val="000000"/>
                </a:solidFill>
              </a:rPr>
            </a:br>
            <a:r>
              <a:rPr lang="en-GB">
                <a:solidFill>
                  <a:srgbClr val="000000"/>
                </a:solidFill>
              </a:rPr>
              <a:t>1. Present the letter(s) and say the </a:t>
            </a:r>
            <a:r>
              <a:rPr lang="en-GB" b="1">
                <a:solidFill>
                  <a:srgbClr val="000000"/>
                </a:solidFill>
              </a:rPr>
              <a:t>[j/soft g] </a:t>
            </a:r>
            <a:r>
              <a:rPr lang="en-GB">
                <a:solidFill>
                  <a:srgbClr val="000000"/>
                </a:solidFill>
              </a:rPr>
              <a:t>sound first, on its own. Students repeat it with you.</a:t>
            </a:r>
            <a:br>
              <a:rPr lang="en-GB">
                <a:solidFill>
                  <a:srgbClr val="000000"/>
                </a:solidFill>
              </a:rPr>
            </a:br>
            <a:r>
              <a:rPr lang="en-GB">
                <a:solidFill>
                  <a:srgbClr val="000000"/>
                </a:solidFill>
              </a:rPr>
              <a:t>2. Bring up the word ”</a:t>
            </a:r>
            <a:r>
              <a:rPr lang="en-GB" sz="1200" b="1">
                <a:solidFill>
                  <a:srgbClr val="000000"/>
                </a:solidFill>
              </a:rPr>
              <a:t>jour</a:t>
            </a:r>
            <a:r>
              <a:rPr lang="en-GB" sz="1200">
                <a:solidFill>
                  <a:srgbClr val="000000"/>
                </a:solidFill>
              </a:rPr>
              <a:t>”</a:t>
            </a:r>
            <a:r>
              <a:rPr lang="en-GB">
                <a:solidFill>
                  <a:srgbClr val="000000"/>
                </a:solidFill>
              </a:rPr>
              <a:t> on its own, say it, students repeat it, so that they have the opportunity to focus all of their attention on the connection between the written word and its sound.</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3. A possible gesture for this would be to mime waking up at daybreak, by stretching out ones arms and yawning. </a:t>
            </a:r>
            <a:br>
              <a:rPr lang="en-GB">
                <a:solidFill>
                  <a:srgbClr val="000000"/>
                </a:solidFill>
              </a:rPr>
            </a:br>
            <a:r>
              <a:rPr lang="en-GB">
                <a:solidFill>
                  <a:srgbClr val="000000"/>
                </a:solidFill>
              </a:rPr>
              <a:t>4. Roll back the animations and work through 1-3 again, but this time, dropping your voice completely to listen carefully to the students saying the </a:t>
            </a:r>
            <a:r>
              <a:rPr lang="en-GB" b="1">
                <a:solidFill>
                  <a:srgbClr val="000000"/>
                </a:solidFill>
              </a:rPr>
              <a:t>[j/soft g] </a:t>
            </a:r>
            <a:r>
              <a:rPr lang="en-GB">
                <a:solidFill>
                  <a:srgbClr val="000000"/>
                </a:solidFill>
              </a:rPr>
              <a:t>sound, pronouncing ”</a:t>
            </a:r>
            <a:r>
              <a:rPr lang="en-GB" b="1">
                <a:solidFill>
                  <a:srgbClr val="000000"/>
                </a:solidFill>
              </a:rPr>
              <a:t>jour</a:t>
            </a:r>
            <a:r>
              <a:rPr lang="en-GB" sz="1200">
                <a:solidFill>
                  <a:srgbClr val="000000"/>
                </a:solidFill>
              </a:rPr>
              <a:t>” </a:t>
            </a:r>
            <a:r>
              <a:rPr lang="en-GB">
                <a:solidFill>
                  <a:srgbClr val="000000"/>
                </a:solidFill>
              </a:rPr>
              <a:t>and, if using, doing the gesture.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Word frequency (1 is the most frequent word in French): </a:t>
            </a: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jour </a:t>
            </a:r>
            <a:r>
              <a:rPr lang="en-GB">
                <a:solidFill>
                  <a:srgbClr val="000000"/>
                </a:solidFill>
              </a:rPr>
              <a:t>[78].</a:t>
            </a:r>
            <a:endParaRPr>
              <a:solidFill>
                <a:srgbClr val="000000"/>
              </a:solidFill>
            </a:endParaRPr>
          </a:p>
          <a:p>
            <a:pPr marL="0" marR="0" lvl="0" indent="0" algn="l" rtl="0">
              <a:lnSpc>
                <a:spcPct val="100000"/>
              </a:lnSpc>
              <a:spcBef>
                <a:spcPts val="0"/>
              </a:spcBef>
              <a:spcAft>
                <a:spcPts val="0"/>
              </a:spcAft>
              <a:buClr>
                <a:schemeClr val="dk1"/>
              </a:buClr>
              <a:buSzPts val="1200"/>
              <a:buFont typeface="Century Gothic"/>
              <a:buNone/>
            </a:pP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a:p>
            <a:pPr marL="0" lvl="0" indent="0" algn="l" rtl="0">
              <a:spcBef>
                <a:spcPts val="0"/>
              </a:spcBef>
              <a:spcAft>
                <a:spcPts val="0"/>
              </a:spcAft>
              <a:buNone/>
            </a:pPr>
            <a:endParaRPr/>
          </a:p>
        </p:txBody>
      </p:sp>
      <p:sp>
        <p:nvSpPr>
          <p:cNvPr id="112" name="Google Shape;112;g39e81f6c743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9e81f6c743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g39e81f6c743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Timing: 2 minutes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Aim: </a:t>
            </a:r>
            <a:r>
              <a:rPr lang="en-GB">
                <a:solidFill>
                  <a:srgbClr val="000000"/>
                </a:solidFill>
              </a:rPr>
              <a:t>To introduce SSC </a:t>
            </a:r>
            <a:r>
              <a:rPr lang="en-GB" b="1">
                <a:solidFill>
                  <a:srgbClr val="000000"/>
                </a:solidFill>
              </a:rPr>
              <a:t>[j/soft g]</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Procedure: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1. Introduce and elicit the pronunciation of the </a:t>
            </a:r>
            <a:r>
              <a:rPr lang="en-GB" b="1">
                <a:solidFill>
                  <a:srgbClr val="000000"/>
                </a:solidFill>
              </a:rPr>
              <a:t>individual SSC [j/soft g] </a:t>
            </a:r>
            <a:r>
              <a:rPr lang="en-GB">
                <a:solidFill>
                  <a:srgbClr val="000000"/>
                </a:solidFill>
              </a:rPr>
              <a:t>and then the </a:t>
            </a:r>
            <a:r>
              <a:rPr lang="en-GB" b="1">
                <a:solidFill>
                  <a:srgbClr val="000000"/>
                </a:solidFill>
              </a:rPr>
              <a:t>source</a:t>
            </a:r>
            <a:r>
              <a:rPr lang="en-GB">
                <a:solidFill>
                  <a:srgbClr val="000000"/>
                </a:solidFill>
              </a:rPr>
              <a:t> word again ‘</a:t>
            </a:r>
            <a:r>
              <a:rPr lang="en-GB" b="1">
                <a:solidFill>
                  <a:srgbClr val="000000"/>
                </a:solidFill>
              </a:rPr>
              <a:t>jour</a:t>
            </a:r>
            <a:r>
              <a:rPr lang="en-GB">
                <a:solidFill>
                  <a:srgbClr val="000000"/>
                </a:solidFill>
              </a:rPr>
              <a:t>’ (with gesture, if using).</a:t>
            </a:r>
            <a:br>
              <a:rPr lang="en-GB">
                <a:solidFill>
                  <a:srgbClr val="000000"/>
                </a:solidFill>
              </a:rPr>
            </a:br>
            <a:r>
              <a:rPr lang="en-GB">
                <a:solidFill>
                  <a:srgbClr val="000000"/>
                </a:solidFill>
              </a:rPr>
              <a:t>2. Then present and elicit the pronunciation of the five </a:t>
            </a:r>
            <a:r>
              <a:rPr lang="en-GB" b="1">
                <a:solidFill>
                  <a:srgbClr val="000000"/>
                </a:solidFill>
              </a:rPr>
              <a:t>cluster</a:t>
            </a:r>
            <a:r>
              <a:rPr lang="en-GB">
                <a:solidFill>
                  <a:srgbClr val="000000"/>
                </a:solidFill>
              </a:rPr>
              <a:t> words.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br>
              <a:rPr lang="en-GB">
                <a:solidFill>
                  <a:srgbClr val="000000"/>
                </a:solidFill>
              </a:rPr>
            </a:br>
            <a:r>
              <a:rPr lang="en-GB">
                <a:solidFill>
                  <a:srgbClr val="000000"/>
                </a:solidFill>
              </a:rPr>
              <a:t>The cluster words have been chosen for their high-frequency, from a range of word classes, with the SSC (where possible) positioned within a variety of syllables within the words (e.g. initial, 2</a:t>
            </a:r>
            <a:r>
              <a:rPr lang="en-GB" baseline="30000">
                <a:solidFill>
                  <a:srgbClr val="000000"/>
                </a:solidFill>
              </a:rPr>
              <a:t>nd</a:t>
            </a:r>
            <a:r>
              <a:rPr lang="en-GB">
                <a:solidFill>
                  <a:srgbClr val="000000"/>
                </a:solidFill>
              </a:rPr>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solidFill>
                  <a:srgbClr val="000000"/>
                </a:solidFill>
              </a:rPr>
            </a:b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Word frequency (1 is the most frequent word in French): </a:t>
            </a:r>
            <a:br>
              <a:rPr lang="en-GB">
                <a:solidFill>
                  <a:srgbClr val="000000"/>
                </a:solidFill>
              </a:rPr>
            </a:br>
            <a:r>
              <a:rPr lang="en-GB" b="1">
                <a:solidFill>
                  <a:srgbClr val="000000"/>
                </a:solidFill>
              </a:rPr>
              <a:t>j’ai</a:t>
            </a:r>
            <a:r>
              <a:rPr lang="en-GB">
                <a:solidFill>
                  <a:srgbClr val="000000"/>
                </a:solidFill>
              </a:rPr>
              <a:t> [8 - avoir]; </a:t>
            </a:r>
            <a:r>
              <a:rPr lang="en-GB" b="1">
                <a:solidFill>
                  <a:srgbClr val="000000"/>
                </a:solidFill>
              </a:rPr>
              <a:t>génial </a:t>
            </a:r>
            <a:r>
              <a:rPr lang="en-GB">
                <a:solidFill>
                  <a:srgbClr val="000000"/>
                </a:solidFill>
              </a:rPr>
              <a:t>[3872] </a:t>
            </a:r>
            <a:r>
              <a:rPr lang="en-GB" b="1">
                <a:solidFill>
                  <a:srgbClr val="000000"/>
                </a:solidFill>
              </a:rPr>
              <a:t>sujet</a:t>
            </a:r>
            <a:r>
              <a:rPr lang="en-GB">
                <a:solidFill>
                  <a:srgbClr val="000000"/>
                </a:solidFill>
              </a:rPr>
              <a:t> [353]; </a:t>
            </a:r>
            <a:r>
              <a:rPr lang="en-GB" b="1">
                <a:solidFill>
                  <a:srgbClr val="000000"/>
                </a:solidFill>
              </a:rPr>
              <a:t>déjà</a:t>
            </a:r>
            <a:r>
              <a:rPr lang="en-GB">
                <a:solidFill>
                  <a:srgbClr val="000000"/>
                </a:solidFill>
              </a:rPr>
              <a:t> [58]; </a:t>
            </a:r>
            <a:r>
              <a:rPr lang="en-GB" b="1">
                <a:solidFill>
                  <a:srgbClr val="000000"/>
                </a:solidFill>
              </a:rPr>
              <a:t>jamais</a:t>
            </a:r>
            <a:r>
              <a:rPr lang="en-GB">
                <a:solidFill>
                  <a:srgbClr val="000000"/>
                </a:solidFill>
              </a:rPr>
              <a:t> [179]; </a:t>
            </a:r>
            <a:r>
              <a:rPr lang="en-GB" b="1">
                <a:solidFill>
                  <a:srgbClr val="000000"/>
                </a:solidFill>
              </a:rPr>
              <a:t>jour </a:t>
            </a:r>
            <a:r>
              <a:rPr lang="en-GB">
                <a:solidFill>
                  <a:srgbClr val="000000"/>
                </a:solidFill>
              </a:rPr>
              <a:t>[78]. </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p:txBody>
      </p:sp>
      <p:sp>
        <p:nvSpPr>
          <p:cNvPr id="122" name="Google Shape;122;g39e81f6c743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ead7a75adc_0_1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 name="Google Shape;110;g2ead7a75adc_0_1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 sound and no pictures to focus all attention on the sound-symbol correspondence.</a:t>
            </a:r>
            <a:endParaRPr/>
          </a:p>
        </p:txBody>
      </p:sp>
      <p:sp>
        <p:nvSpPr>
          <p:cNvPr id="111" name="Google Shape;111;g2ead7a75adc_0_14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3</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2a878047b0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2a878047b0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ead7a75adc_0_2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ead7a75adc_0_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a8a760d63c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2a8a760d63c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abb00df7f8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2abb00df7f8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QQT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2abef0e5a6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2abef0e5a6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rPr>
              <a:t>Song - to the tune of Twinkle Twinkle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1524000" y="1122363"/>
            <a:ext cx="9144000" cy="23876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5" name="Google Shape;15;p2"/>
          <p:cNvSpPr txBox="1">
            <a:spLocks noGrp="1"/>
          </p:cNvSpPr>
          <p:nvPr>
            <p:ph type="subTitle" idx="1"/>
          </p:nvPr>
        </p:nvSpPr>
        <p:spPr>
          <a:xfrm>
            <a:off x="1524000" y="3602038"/>
            <a:ext cx="9144000" cy="1655762"/>
          </a:xfrm>
          <a:prstGeom prst="rect">
            <a:avLst/>
          </a:prstGeom>
          <a:noFill/>
          <a:ln>
            <a:noFill/>
          </a:ln>
        </p:spPr>
        <p:txBody>
          <a:bodyPr spcFirstLastPara="1" wrap="square" lIns="0" tIns="0" rIns="0" bIns="0" anchor="t" anchorCtr="0">
            <a:noAutofit/>
          </a:bodyPr>
          <a:lstStyle>
            <a:lvl1pPr lvl="0" algn="ctr">
              <a:lnSpc>
                <a:spcPct val="100000"/>
              </a:lnSpc>
              <a:spcBef>
                <a:spcPts val="1000"/>
              </a:spcBef>
              <a:spcAft>
                <a:spcPts val="0"/>
              </a:spcAft>
              <a:buClr>
                <a:schemeClr val="dk1"/>
              </a:buClr>
              <a:buSzPts val="1920"/>
              <a:buNone/>
              <a:defRPr sz="2400"/>
            </a:lvl1pPr>
            <a:lvl2pPr lvl="1" algn="ctr">
              <a:lnSpc>
                <a:spcPct val="100000"/>
              </a:lnSpc>
              <a:spcBef>
                <a:spcPts val="0"/>
              </a:spcBef>
              <a:spcAft>
                <a:spcPts val="0"/>
              </a:spcAft>
              <a:buClr>
                <a:schemeClr val="dk1"/>
              </a:buClr>
              <a:buSzPts val="1600"/>
              <a:buNone/>
              <a:defRPr sz="2000"/>
            </a:lvl2pPr>
            <a:lvl3pPr lvl="2" algn="ctr">
              <a:lnSpc>
                <a:spcPct val="100000"/>
              </a:lnSpc>
              <a:spcBef>
                <a:spcPts val="500"/>
              </a:spcBef>
              <a:spcAft>
                <a:spcPts val="0"/>
              </a:spcAft>
              <a:buClr>
                <a:schemeClr val="dk1"/>
              </a:buClr>
              <a:buSzPts val="1440"/>
              <a:buNone/>
              <a:defRPr sz="1800"/>
            </a:lvl3pPr>
            <a:lvl4pPr lvl="3" algn="ctr">
              <a:lnSpc>
                <a:spcPct val="100000"/>
              </a:lnSpc>
              <a:spcBef>
                <a:spcPts val="500"/>
              </a:spcBef>
              <a:spcAft>
                <a:spcPts val="0"/>
              </a:spcAft>
              <a:buClr>
                <a:schemeClr val="dk1"/>
              </a:buClr>
              <a:buSzPts val="1280"/>
              <a:buNone/>
              <a:defRPr sz="1600"/>
            </a:lvl4pPr>
            <a:lvl5pPr lvl="4" algn="ctr">
              <a:lnSpc>
                <a:spcPct val="100000"/>
              </a:lnSpc>
              <a:spcBef>
                <a:spcPts val="500"/>
              </a:spcBef>
              <a:spcAft>
                <a:spcPts val="0"/>
              </a:spcAft>
              <a:buClr>
                <a:schemeClr val="dk1"/>
              </a:buClr>
              <a:buSzPts val="128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 name="Google Shape;16;p2"/>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9"/>
        <p:cNvGrpSpPr/>
        <p:nvPr/>
      </p:nvGrpSpPr>
      <p:grpSpPr>
        <a:xfrm>
          <a:off x="0" y="0"/>
          <a:ext cx="0" cy="0"/>
          <a:chOff x="0" y="0"/>
          <a:chExt cx="0" cy="0"/>
        </a:xfrm>
      </p:grpSpPr>
      <p:sp>
        <p:nvSpPr>
          <p:cNvPr id="20" name="Google Shape;20;p3"/>
          <p:cNvSpPr txBox="1">
            <a:spLocks noGrp="1"/>
          </p:cNvSpPr>
          <p:nvPr>
            <p:ph type="body" idx="1"/>
          </p:nvPr>
        </p:nvSpPr>
        <p:spPr>
          <a:xfrm>
            <a:off x="6383866" y="6274696"/>
            <a:ext cx="5329767" cy="418667"/>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1000"/>
              </a:spcBef>
              <a:spcAft>
                <a:spcPts val="0"/>
              </a:spcAft>
              <a:buClr>
                <a:schemeClr val="lt2"/>
              </a:buClr>
              <a:buSzPts val="640"/>
              <a:buNone/>
              <a:defRPr sz="800" b="0" cap="none">
                <a:solidFill>
                  <a:schemeClr val="lt2"/>
                </a:solidFill>
              </a:defRPr>
            </a:lvl1pPr>
            <a:lvl2pPr marL="914400" lvl="1" indent="-350520" algn="l">
              <a:lnSpc>
                <a:spcPct val="55541"/>
              </a:lnSpc>
              <a:spcBef>
                <a:spcPts val="0"/>
              </a:spcBef>
              <a:spcAft>
                <a:spcPts val="0"/>
              </a:spcAft>
              <a:buClr>
                <a:schemeClr val="dk1"/>
              </a:buClr>
              <a:buSzPts val="1920"/>
              <a:buChar char="•"/>
              <a:defRPr/>
            </a:lvl2pPr>
            <a:lvl3pPr marL="1371600" lvl="2" indent="-320040" algn="l">
              <a:lnSpc>
                <a:spcPct val="74055"/>
              </a:lnSpc>
              <a:spcBef>
                <a:spcPts val="500"/>
              </a:spcBef>
              <a:spcAft>
                <a:spcPts val="0"/>
              </a:spcAft>
              <a:buClr>
                <a:schemeClr val="dk1"/>
              </a:buClr>
              <a:buSzPts val="1440"/>
              <a:buChar char="•"/>
              <a:defRPr/>
            </a:lvl3pPr>
            <a:lvl4pPr marL="1828800" lvl="3" indent="-228600" algn="l">
              <a:lnSpc>
                <a:spcPct val="74055"/>
              </a:lnSpc>
              <a:spcBef>
                <a:spcPts val="500"/>
              </a:spcBef>
              <a:spcAft>
                <a:spcPts val="0"/>
              </a:spcAft>
              <a:buClr>
                <a:schemeClr val="dk1"/>
              </a:buClr>
              <a:buSzPts val="1440"/>
              <a:buNone/>
              <a:defRPr/>
            </a:lvl4pPr>
            <a:lvl5pPr marL="2286000" lvl="4" indent="-320040" algn="l">
              <a:lnSpc>
                <a:spcPct val="74055"/>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3"/>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24"/>
        <p:cNvGrpSpPr/>
        <p:nvPr/>
      </p:nvGrpSpPr>
      <p:grpSpPr>
        <a:xfrm>
          <a:off x="0" y="0"/>
          <a:ext cx="0" cy="0"/>
          <a:chOff x="0" y="0"/>
          <a:chExt cx="0" cy="0"/>
        </a:xfrm>
      </p:grpSpPr>
      <p:sp>
        <p:nvSpPr>
          <p:cNvPr id="25" name="Google Shape;25;p4"/>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27" name="Google Shape;27;p4"/>
          <p:cNvSpPr txBox="1">
            <a:spLocks noGrp="1"/>
          </p:cNvSpPr>
          <p:nvPr>
            <p:ph type="body" idx="1"/>
          </p:nvPr>
        </p:nvSpPr>
        <p:spPr>
          <a:xfrm>
            <a:off x="6383866" y="6274696"/>
            <a:ext cx="5329767" cy="418667"/>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1000"/>
              </a:spcBef>
              <a:spcAft>
                <a:spcPts val="0"/>
              </a:spcAft>
              <a:buClr>
                <a:schemeClr val="lt2"/>
              </a:buClr>
              <a:buSzPts val="640"/>
              <a:buNone/>
              <a:defRPr sz="800" b="0" cap="none">
                <a:solidFill>
                  <a:schemeClr val="lt2"/>
                </a:solidFill>
              </a:defRPr>
            </a:lvl1pPr>
            <a:lvl2pPr marL="914400" lvl="1" indent="-350520" algn="l">
              <a:lnSpc>
                <a:spcPct val="55541"/>
              </a:lnSpc>
              <a:spcBef>
                <a:spcPts val="0"/>
              </a:spcBef>
              <a:spcAft>
                <a:spcPts val="0"/>
              </a:spcAft>
              <a:buClr>
                <a:schemeClr val="dk1"/>
              </a:buClr>
              <a:buSzPts val="1920"/>
              <a:buChar char="•"/>
              <a:defRPr/>
            </a:lvl2pPr>
            <a:lvl3pPr marL="1371600" lvl="2" indent="-320040" algn="l">
              <a:lnSpc>
                <a:spcPct val="74055"/>
              </a:lnSpc>
              <a:spcBef>
                <a:spcPts val="500"/>
              </a:spcBef>
              <a:spcAft>
                <a:spcPts val="0"/>
              </a:spcAft>
              <a:buClr>
                <a:schemeClr val="dk1"/>
              </a:buClr>
              <a:buSzPts val="1440"/>
              <a:buChar char="•"/>
              <a:defRPr/>
            </a:lvl3pPr>
            <a:lvl4pPr marL="1828800" lvl="3" indent="-228600" algn="l">
              <a:lnSpc>
                <a:spcPct val="74055"/>
              </a:lnSpc>
              <a:spcBef>
                <a:spcPts val="500"/>
              </a:spcBef>
              <a:spcAft>
                <a:spcPts val="0"/>
              </a:spcAft>
              <a:buClr>
                <a:schemeClr val="dk1"/>
              </a:buClr>
              <a:buSzPts val="1440"/>
              <a:buNone/>
              <a:defRPr/>
            </a:lvl4pPr>
            <a:lvl5pPr marL="2286000" lvl="4" indent="-320040" algn="l">
              <a:lnSpc>
                <a:spcPct val="74055"/>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1"/>
        <p:cNvGrpSpPr/>
        <p:nvPr/>
      </p:nvGrpSpPr>
      <p:grpSpPr>
        <a:xfrm>
          <a:off x="0" y="0"/>
          <a:ext cx="0" cy="0"/>
          <a:chOff x="0" y="0"/>
          <a:chExt cx="0" cy="0"/>
        </a:xfrm>
      </p:grpSpPr>
      <p:sp>
        <p:nvSpPr>
          <p:cNvPr id="32" name="Google Shape;32;p7"/>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33" name="Google Shape;33;p7"/>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900"/>
              <a:buFont typeface="Arial"/>
              <a:buNone/>
              <a:defRPr sz="19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36" name="Google Shape;36;p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39" name="Google Shape;39;p9"/>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900"/>
              <a:buFont typeface="Arial"/>
              <a:buNone/>
              <a:defRPr sz="19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42" name="Google Shape;42;p10"/>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3" name="Google Shape;43;p10"/>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1"/>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46" name="Google Shape;46;p11"/>
          <p:cNvSpPr txBox="1">
            <a:spLocks noGrp="1"/>
          </p:cNvSpPr>
          <p:nvPr>
            <p:ph type="body" idx="1"/>
          </p:nvPr>
        </p:nvSpPr>
        <p:spPr>
          <a:xfrm>
            <a:off x="839789" y="1681163"/>
            <a:ext cx="51579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body" idx="2"/>
          </p:nvPr>
        </p:nvSpPr>
        <p:spPr>
          <a:xfrm>
            <a:off x="839789" y="2505075"/>
            <a:ext cx="51579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8" name="Google Shape;48;p11"/>
          <p:cNvSpPr txBox="1">
            <a:spLocks noGrp="1"/>
          </p:cNvSpPr>
          <p:nvPr>
            <p:ph type="body" idx="3"/>
          </p:nvPr>
        </p:nvSpPr>
        <p:spPr>
          <a:xfrm>
            <a:off x="6172201" y="1681163"/>
            <a:ext cx="51831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49" name="Google Shape;49;p11"/>
          <p:cNvSpPr txBox="1">
            <a:spLocks noGrp="1"/>
          </p:cNvSpPr>
          <p:nvPr>
            <p:ph type="body" idx="4"/>
          </p:nvPr>
        </p:nvSpPr>
        <p:spPr>
          <a:xfrm>
            <a:off x="6172201" y="2505075"/>
            <a:ext cx="51831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1"/>
        <p:cNvGrpSpPr/>
        <p:nvPr/>
      </p:nvGrpSpPr>
      <p:grpSpPr>
        <a:xfrm>
          <a:off x="0" y="0"/>
          <a:ext cx="0" cy="0"/>
          <a:chOff x="0" y="0"/>
          <a:chExt cx="0" cy="0"/>
        </a:xfrm>
      </p:grpSpPr>
      <p:sp>
        <p:nvSpPr>
          <p:cNvPr id="52" name="Google Shape;52;p13"/>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53" name="Google Shape;53;p13"/>
          <p:cNvSpPr txBox="1">
            <a:spLocks noGrp="1"/>
          </p:cNvSpPr>
          <p:nvPr>
            <p:ph type="body" idx="1"/>
          </p:nvPr>
        </p:nvSpPr>
        <p:spPr>
          <a:xfrm>
            <a:off x="5183188" y="987427"/>
            <a:ext cx="61725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1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54" name="Google Shape;54;p13"/>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55" name="Google Shape;55;p13"/>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56" name="Google Shape;56;p13"/>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57" name="Google Shape;57;p13"/>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60" name="Google Shape;60;p14"/>
          <p:cNvSpPr>
            <a:spLocks noGrp="1"/>
          </p:cNvSpPr>
          <p:nvPr>
            <p:ph type="pic" idx="2"/>
          </p:nvPr>
        </p:nvSpPr>
        <p:spPr>
          <a:xfrm>
            <a:off x="5183188" y="987427"/>
            <a:ext cx="6172500" cy="4873500"/>
          </a:xfrm>
          <a:prstGeom prst="rect">
            <a:avLst/>
          </a:prstGeom>
          <a:noFill/>
          <a:ln>
            <a:noFill/>
          </a:ln>
        </p:spPr>
      </p:sp>
      <p:sp>
        <p:nvSpPr>
          <p:cNvPr id="61" name="Google Shape;61;p14"/>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62" name="Google Shape;62;p14"/>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63" name="Google Shape;63;p14"/>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64" name="Google Shape;64;p14"/>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67" name="Google Shape;67;p15"/>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68" name="Google Shape;68;p15"/>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69" name="Google Shape;69;p15"/>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70" name="Google Shape;70;p15"/>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73" name="Google Shape;73;p16"/>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74" name="Google Shape;74;p16"/>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75" name="Google Shape;75;p16"/>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76" name="Google Shape;76;p16"/>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2.jp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0" y="0"/>
            <a:ext cx="12192000" cy="664143"/>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Google Shape;7;p1" descr="Headline"/>
          <p:cNvSpPr txBox="1">
            <a:spLocks noGrp="1"/>
          </p:cNvSpPr>
          <p:nvPr>
            <p:ph type="title"/>
          </p:nvPr>
        </p:nvSpPr>
        <p:spPr>
          <a:xfrm>
            <a:off x="360000" y="899999"/>
            <a:ext cx="10800690" cy="1368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8" name="Google Shape;8;p1" descr="Main text"/>
          <p:cNvSpPr txBox="1">
            <a:spLocks noGrp="1"/>
          </p:cNvSpPr>
          <p:nvPr>
            <p:ph type="body" idx="1"/>
          </p:nvPr>
        </p:nvSpPr>
        <p:spPr>
          <a:xfrm>
            <a:off x="360000" y="2376000"/>
            <a:ext cx="10800690" cy="3780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9" name="Google Shape;9;p1" descr="Date"/>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 descr="Footer title"/>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 name="Google Shape;11;p1" descr="Page number"/>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2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2" name="Google Shape;12;p1"/>
          <p:cNvPicPr preferRelativeResize="0"/>
          <p:nvPr/>
        </p:nvPicPr>
        <p:blipFill rotWithShape="1">
          <a:blip r:embed="rId5">
            <a:alphaModFix/>
          </a:blip>
          <a:srcRect/>
          <a:stretch/>
        </p:blipFill>
        <p:spPr>
          <a:xfrm>
            <a:off x="0" y="-31697"/>
            <a:ext cx="12192000" cy="108884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28"/>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g"/><Relationship Id="rId3" Type="http://schemas.microsoft.com/office/2007/relationships/media" Target="../media/media2.wav"/><Relationship Id="rId7" Type="http://schemas.openxmlformats.org/officeDocument/2006/relationships/image" Target="../media/image3.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notesSlide" Target="../notesSlides/notesSlide1.xml"/><Relationship Id="rId5" Type="http://schemas.openxmlformats.org/officeDocument/2006/relationships/slideLayout" Target="../slideLayouts/slideLayout4.xml"/><Relationship Id="rId4" Type="http://schemas.openxmlformats.org/officeDocument/2006/relationships/audio" Target="../media/media2.wav"/><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audio" Target="../media/media5.wav"/><Relationship Id="rId13" Type="http://schemas.microsoft.com/office/2007/relationships/media" Target="../media/media2.wav"/><Relationship Id="rId18" Type="http://schemas.openxmlformats.org/officeDocument/2006/relationships/image" Target="../media/image7.png"/><Relationship Id="rId3" Type="http://schemas.microsoft.com/office/2007/relationships/media" Target="../media/media4.wav"/><Relationship Id="rId7" Type="http://schemas.microsoft.com/office/2007/relationships/media" Target="../media/media5.wav"/><Relationship Id="rId12" Type="http://schemas.openxmlformats.org/officeDocument/2006/relationships/audio" Target="../media/media7.wav"/><Relationship Id="rId17" Type="http://schemas.openxmlformats.org/officeDocument/2006/relationships/image" Target="../media/image6.jpg"/><Relationship Id="rId2" Type="http://schemas.openxmlformats.org/officeDocument/2006/relationships/audio" Target="../media/media3.wav"/><Relationship Id="rId16" Type="http://schemas.openxmlformats.org/officeDocument/2006/relationships/notesSlide" Target="../notesSlides/notesSlide2.xml"/><Relationship Id="rId20" Type="http://schemas.openxmlformats.org/officeDocument/2006/relationships/image" Target="../media/image5.png"/><Relationship Id="rId1" Type="http://schemas.microsoft.com/office/2007/relationships/media" Target="../media/media3.wav"/><Relationship Id="rId6" Type="http://schemas.openxmlformats.org/officeDocument/2006/relationships/audio" Target="../media/media1.wav"/><Relationship Id="rId11" Type="http://schemas.microsoft.com/office/2007/relationships/media" Target="../media/media7.wav"/><Relationship Id="rId5" Type="http://schemas.microsoft.com/office/2007/relationships/media" Target="../media/media1.wav"/><Relationship Id="rId15" Type="http://schemas.openxmlformats.org/officeDocument/2006/relationships/slideLayout" Target="../slideLayouts/slideLayout4.xml"/><Relationship Id="rId10" Type="http://schemas.openxmlformats.org/officeDocument/2006/relationships/audio" Target="../media/media6.wav"/><Relationship Id="rId19" Type="http://schemas.openxmlformats.org/officeDocument/2006/relationships/image" Target="../media/image8.png"/><Relationship Id="rId4" Type="http://schemas.openxmlformats.org/officeDocument/2006/relationships/audio" Target="../media/media4.wav"/><Relationship Id="rId9" Type="http://schemas.microsoft.com/office/2007/relationships/media" Target="../media/media6.wav"/><Relationship Id="rId14" Type="http://schemas.openxmlformats.org/officeDocument/2006/relationships/audio" Target="../media/media2.wav"/></Relationships>
</file>

<file path=ppt/slides/_rels/slide3.xml.rels><?xml version="1.0" encoding="UTF-8" standalone="yes"?>
<Relationships xmlns="http://schemas.openxmlformats.org/package/2006/relationships"><Relationship Id="rId8" Type="http://schemas.openxmlformats.org/officeDocument/2006/relationships/audio" Target="../media/media5.wav"/><Relationship Id="rId13" Type="http://schemas.microsoft.com/office/2007/relationships/media" Target="../media/media2.wav"/><Relationship Id="rId18" Type="http://schemas.openxmlformats.org/officeDocument/2006/relationships/image" Target="../media/image10.png"/><Relationship Id="rId3" Type="http://schemas.microsoft.com/office/2007/relationships/media" Target="../media/media4.wav"/><Relationship Id="rId7" Type="http://schemas.microsoft.com/office/2007/relationships/media" Target="../media/media5.wav"/><Relationship Id="rId12" Type="http://schemas.openxmlformats.org/officeDocument/2006/relationships/audio" Target="../media/media7.wav"/><Relationship Id="rId17" Type="http://schemas.openxmlformats.org/officeDocument/2006/relationships/image" Target="../media/image9.jpg"/><Relationship Id="rId2" Type="http://schemas.openxmlformats.org/officeDocument/2006/relationships/audio" Target="../media/media3.wav"/><Relationship Id="rId16" Type="http://schemas.openxmlformats.org/officeDocument/2006/relationships/notesSlide" Target="../notesSlides/notesSlide3.xml"/><Relationship Id="rId1" Type="http://schemas.microsoft.com/office/2007/relationships/media" Target="../media/media3.wav"/><Relationship Id="rId6" Type="http://schemas.openxmlformats.org/officeDocument/2006/relationships/audio" Target="../media/media1.wav"/><Relationship Id="rId11" Type="http://schemas.microsoft.com/office/2007/relationships/media" Target="../media/media7.wav"/><Relationship Id="rId5" Type="http://schemas.microsoft.com/office/2007/relationships/media" Target="../media/media1.wav"/><Relationship Id="rId15" Type="http://schemas.openxmlformats.org/officeDocument/2006/relationships/slideLayout" Target="../slideLayouts/slideLayout4.xml"/><Relationship Id="rId10" Type="http://schemas.openxmlformats.org/officeDocument/2006/relationships/audio" Target="../media/media6.wav"/><Relationship Id="rId19" Type="http://schemas.openxmlformats.org/officeDocument/2006/relationships/image" Target="../media/image5.png"/><Relationship Id="rId4" Type="http://schemas.openxmlformats.org/officeDocument/2006/relationships/audio" Target="../media/media4.wav"/><Relationship Id="rId9" Type="http://schemas.microsoft.com/office/2007/relationships/media" Target="../media/media6.wav"/><Relationship Id="rId14" Type="http://schemas.openxmlformats.org/officeDocument/2006/relationships/audio" Target="../media/media2.wav"/></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1.xml"/><Relationship Id="rId7" Type="http://schemas.openxmlformats.org/officeDocument/2006/relationships/image" Target="../media/image13.png"/><Relationship Id="rId2" Type="http://schemas.microsoft.com/office/2007/relationships/media" Target="../media/media8.m4a"/><Relationship Id="rId1" Type="http://schemas.openxmlformats.org/officeDocument/2006/relationships/audio" Target="NULL" TargetMode="Externa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4.xml"/><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media" Target="../media/media10.m4a"/><Relationship Id="rId7" Type="http://schemas.openxmlformats.org/officeDocument/2006/relationships/notesSlide" Target="../notesSlides/notesSlide5.xml"/><Relationship Id="rId12" Type="http://schemas.openxmlformats.org/officeDocument/2006/relationships/image" Target="../media/image5.png"/><Relationship Id="rId2" Type="http://schemas.microsoft.com/office/2007/relationships/media" Target="../media/media9.m4a"/><Relationship Id="rId1" Type="http://schemas.openxmlformats.org/officeDocument/2006/relationships/audio" Target="NULL" TargetMode="External"/><Relationship Id="rId6" Type="http://schemas.openxmlformats.org/officeDocument/2006/relationships/slideLayout" Target="../slideLayouts/slideLayout1.xml"/><Relationship Id="rId11" Type="http://schemas.openxmlformats.org/officeDocument/2006/relationships/image" Target="../media/image13.png"/><Relationship Id="rId5" Type="http://schemas.microsoft.com/office/2007/relationships/media" Target="../media/media12.m4a"/><Relationship Id="rId10" Type="http://schemas.openxmlformats.org/officeDocument/2006/relationships/image" Target="../media/image12.png"/><Relationship Id="rId4" Type="http://schemas.microsoft.com/office/2007/relationships/media" Target="../media/media11.m4a"/><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3.m4a"/><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media" Target="../media/media15.m4a"/><Relationship Id="rId2" Type="http://schemas.microsoft.com/office/2007/relationships/media" Target="../media/media14.m4a"/><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notesSlide" Target="../notesSlides/notesSlide8.xml"/><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8"/>
          <p:cNvSpPr txBox="1">
            <a:spLocks noGrp="1"/>
          </p:cNvSpPr>
          <p:nvPr>
            <p:ph type="title"/>
          </p:nvPr>
        </p:nvSpPr>
        <p:spPr>
          <a:xfrm>
            <a:off x="567687" y="0"/>
            <a:ext cx="10515600" cy="1325600"/>
          </a:xfrm>
          <a:prstGeom prst="rect">
            <a:avLst/>
          </a:prstGeom>
          <a:noFill/>
          <a:ln>
            <a:noFill/>
          </a:ln>
        </p:spPr>
        <p:txBody>
          <a:bodyPr spcFirstLastPara="1" wrap="square" lIns="91433" tIns="45700" rIns="91433" bIns="45700" anchor="t" anchorCtr="0">
            <a:normAutofit fontScale="90000"/>
          </a:bodyPr>
          <a:lstStyle/>
          <a:p>
            <a:pPr>
              <a:lnSpc>
                <a:spcPct val="100000"/>
              </a:lnSpc>
              <a:buClr>
                <a:srgbClr val="1F4E79"/>
              </a:buClr>
              <a:buSzPct val="100000"/>
            </a:pPr>
            <a:r>
              <a:rPr lang="en-GB" sz="10000" b="1">
                <a:solidFill>
                  <a:srgbClr val="1F4E79"/>
                </a:solidFill>
                <a:latin typeface="Century Gothic"/>
                <a:ea typeface="Century Gothic"/>
                <a:cs typeface="Century Gothic"/>
                <a:sym typeface="Century Gothic"/>
              </a:rPr>
              <a:t>j/soft g</a:t>
            </a:r>
            <a:endParaRPr/>
          </a:p>
        </p:txBody>
      </p:sp>
      <p:pic>
        <p:nvPicPr>
          <p:cNvPr id="115" name="Google Shape;115;p28" descr="the sun"/>
          <p:cNvPicPr preferRelativeResize="0"/>
          <p:nvPr/>
        </p:nvPicPr>
        <p:blipFill rotWithShape="1">
          <a:blip r:embed="rId7">
            <a:alphaModFix/>
          </a:blip>
          <a:srcRect/>
          <a:stretch/>
        </p:blipFill>
        <p:spPr>
          <a:xfrm>
            <a:off x="2553560" y="1674976"/>
            <a:ext cx="3228763" cy="3241731"/>
          </a:xfrm>
          <a:prstGeom prst="rect">
            <a:avLst/>
          </a:prstGeom>
          <a:noFill/>
          <a:ln>
            <a:noFill/>
          </a:ln>
        </p:spPr>
      </p:pic>
      <p:pic>
        <p:nvPicPr>
          <p:cNvPr id="116" name="Google Shape;116;p28" descr="the moon with a cross over it"/>
          <p:cNvPicPr preferRelativeResize="0"/>
          <p:nvPr/>
        </p:nvPicPr>
        <p:blipFill rotWithShape="1">
          <a:blip r:embed="rId8">
            <a:alphaModFix/>
          </a:blip>
          <a:srcRect/>
          <a:stretch/>
        </p:blipFill>
        <p:spPr>
          <a:xfrm>
            <a:off x="6376988" y="1124803"/>
            <a:ext cx="3715240" cy="3715240"/>
          </a:xfrm>
          <a:prstGeom prst="rect">
            <a:avLst/>
          </a:prstGeom>
          <a:noFill/>
          <a:ln>
            <a:noFill/>
          </a:ln>
        </p:spPr>
      </p:pic>
      <p:sp>
        <p:nvSpPr>
          <p:cNvPr id="117" name="Google Shape;117;p28"/>
          <p:cNvSpPr txBox="1"/>
          <p:nvPr/>
        </p:nvSpPr>
        <p:spPr>
          <a:xfrm>
            <a:off x="6522617" y="-167569"/>
            <a:ext cx="4154400" cy="6448000"/>
          </a:xfrm>
          <a:prstGeom prst="rect">
            <a:avLst/>
          </a:prstGeom>
          <a:noFill/>
          <a:ln>
            <a:noFill/>
          </a:ln>
        </p:spPr>
        <p:txBody>
          <a:bodyPr spcFirstLastPara="1" wrap="square" lIns="91433" tIns="45700" rIns="91433" bIns="45700" anchor="t" anchorCtr="0">
            <a:noAutofit/>
          </a:bodyPr>
          <a:lstStyle/>
          <a:p>
            <a:pPr>
              <a:buClr>
                <a:srgbClr val="E65D00"/>
              </a:buClr>
              <a:buSzPts val="31000"/>
            </a:pPr>
            <a:r>
              <a:rPr lang="en-GB" sz="41332" b="1">
                <a:solidFill>
                  <a:srgbClr val="E65D00"/>
                </a:solidFill>
                <a:latin typeface="Twentieth Century"/>
                <a:ea typeface="Twentieth Century"/>
                <a:cs typeface="Twentieth Century"/>
                <a:sym typeface="Twentieth Century"/>
              </a:rPr>
              <a:t>X</a:t>
            </a:r>
            <a:endParaRPr sz="1467"/>
          </a:p>
        </p:txBody>
      </p:sp>
      <p:sp>
        <p:nvSpPr>
          <p:cNvPr id="118" name="Google Shape;118;p28"/>
          <p:cNvSpPr txBox="1"/>
          <p:nvPr/>
        </p:nvSpPr>
        <p:spPr>
          <a:xfrm>
            <a:off x="3392215" y="4437805"/>
            <a:ext cx="5407600" cy="1938800"/>
          </a:xfrm>
          <a:prstGeom prst="rect">
            <a:avLst/>
          </a:prstGeom>
          <a:noFill/>
          <a:ln>
            <a:noFill/>
          </a:ln>
        </p:spPr>
        <p:txBody>
          <a:bodyPr spcFirstLastPara="1" wrap="square" lIns="91433" tIns="45700" rIns="91433" bIns="45700" anchor="t" anchorCtr="0">
            <a:noAutofit/>
          </a:bodyPr>
          <a:lstStyle/>
          <a:p>
            <a:pPr algn="ctr">
              <a:buClr>
                <a:srgbClr val="FA6500"/>
              </a:buClr>
              <a:buSzPts val="9000"/>
            </a:pPr>
            <a:r>
              <a:rPr lang="en-GB" sz="12000" b="1">
                <a:solidFill>
                  <a:srgbClr val="FA6500"/>
                </a:solidFill>
                <a:latin typeface="Century Gothic"/>
                <a:ea typeface="Century Gothic"/>
                <a:cs typeface="Century Gothic"/>
                <a:sym typeface="Century Gothic"/>
              </a:rPr>
              <a:t>j</a:t>
            </a:r>
            <a:r>
              <a:rPr lang="en-GB" sz="12000">
                <a:solidFill>
                  <a:srgbClr val="1F4E79"/>
                </a:solidFill>
                <a:latin typeface="Century Gothic"/>
                <a:ea typeface="Century Gothic"/>
                <a:cs typeface="Century Gothic"/>
                <a:sym typeface="Century Gothic"/>
              </a:rPr>
              <a:t>our</a:t>
            </a:r>
            <a:endParaRPr sz="1467"/>
          </a:p>
        </p:txBody>
      </p:sp>
      <p:pic>
        <p:nvPicPr>
          <p:cNvPr id="2" name="j">
            <a:hlinkClick r:id="" action="ppaction://media"/>
            <a:extLst>
              <a:ext uri="{FF2B5EF4-FFF2-40B4-BE49-F238E27FC236}">
                <a16:creationId xmlns:a16="http://schemas.microsoft.com/office/drawing/2014/main" id="{2E84842F-3B55-B4E2-4FEA-BCB094B1FFC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783316" y="215077"/>
            <a:ext cx="812800" cy="812800"/>
          </a:xfrm>
          <a:prstGeom prst="rect">
            <a:avLst/>
          </a:prstGeom>
        </p:spPr>
      </p:pic>
      <p:pic>
        <p:nvPicPr>
          <p:cNvPr id="3" name="jour">
            <a:hlinkClick r:id="" action="ppaction://media"/>
            <a:extLst>
              <a:ext uri="{FF2B5EF4-FFF2-40B4-BE49-F238E27FC236}">
                <a16:creationId xmlns:a16="http://schemas.microsoft.com/office/drawing/2014/main" id="{296B6F1E-A0F4-1D6B-17AE-A5D3DC0B099A}"/>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7987015" y="5235919"/>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500"/>
                                        <p:tgtEl>
                                          <p:spTgt spid="1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8"/>
                                        </p:tgtEl>
                                        <p:attrNameLst>
                                          <p:attrName>style.visibility</p:attrName>
                                        </p:attrNameLst>
                                      </p:cBhvr>
                                      <p:to>
                                        <p:strVal val="visible"/>
                                      </p:to>
                                    </p:set>
                                    <p:animEffect transition="in" filter="fade">
                                      <p:cBhvr>
                                        <p:cTn id="12" dur="500"/>
                                        <p:tgtEl>
                                          <p:spTgt spid="1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5"/>
                                        </p:tgtEl>
                                        <p:attrNameLst>
                                          <p:attrName>style.visibility</p:attrName>
                                        </p:attrNameLst>
                                      </p:cBhvr>
                                      <p:to>
                                        <p:strVal val="visible"/>
                                      </p:to>
                                    </p:set>
                                    <p:animEffect transition="in" filter="fade">
                                      <p:cBhvr>
                                        <p:cTn id="17" dur="500"/>
                                        <p:tgtEl>
                                          <p:spTgt spid="115"/>
                                        </p:tgtEl>
                                      </p:cBhvr>
                                    </p:animEffect>
                                  </p:childTnLst>
                                </p:cTn>
                              </p:par>
                              <p:par>
                                <p:cTn id="18" presetID="10" presetClass="entr" presetSubtype="0" fill="hold" nodeType="withEffect">
                                  <p:stCondLst>
                                    <p:cond delay="0"/>
                                  </p:stCondLst>
                                  <p:childTnLst>
                                    <p:set>
                                      <p:cBhvr>
                                        <p:cTn id="19" dur="1" fill="hold">
                                          <p:stCondLst>
                                            <p:cond delay="0"/>
                                          </p:stCondLst>
                                        </p:cTn>
                                        <p:tgtEl>
                                          <p:spTgt spid="116"/>
                                        </p:tgtEl>
                                        <p:attrNameLst>
                                          <p:attrName>style.visibility</p:attrName>
                                        </p:attrNameLst>
                                      </p:cBhvr>
                                      <p:to>
                                        <p:strVal val="visible"/>
                                      </p:to>
                                    </p:set>
                                    <p:animEffect transition="in" filter="fade">
                                      <p:cBhvr>
                                        <p:cTn id="20" dur="500"/>
                                        <p:tgtEl>
                                          <p:spTgt spid="116"/>
                                        </p:tgtEl>
                                      </p:cBhvr>
                                    </p:animEffect>
                                  </p:childTnLst>
                                </p:cTn>
                              </p:par>
                              <p:par>
                                <p:cTn id="21" presetID="10" presetClass="entr" presetSubtype="0" fill="hold" nodeType="withEffect">
                                  <p:stCondLst>
                                    <p:cond delay="0"/>
                                  </p:stCondLst>
                                  <p:childTnLst>
                                    <p:set>
                                      <p:cBhvr>
                                        <p:cTn id="22" dur="1" fill="hold">
                                          <p:stCondLst>
                                            <p:cond delay="0"/>
                                          </p:stCondLst>
                                        </p:cTn>
                                        <p:tgtEl>
                                          <p:spTgt spid="117"/>
                                        </p:tgtEl>
                                        <p:attrNameLst>
                                          <p:attrName>style.visibility</p:attrName>
                                        </p:attrNameLst>
                                      </p:cBhvr>
                                      <p:to>
                                        <p:strVal val="visible"/>
                                      </p:to>
                                    </p:set>
                                    <p:animEffect transition="in" filter="fade">
                                      <p:cBhvr>
                                        <p:cTn id="23"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2"/>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1134" fill="hold"/>
                                        <p:tgtEl>
                                          <p:spTgt spid="2"/>
                                        </p:tgtEl>
                                      </p:cBhvr>
                                    </p:cmd>
                                  </p:childTnLst>
                                </p:cTn>
                              </p:par>
                            </p:childTnLst>
                          </p:cTn>
                        </p:par>
                      </p:childTnLst>
                    </p:cTn>
                  </p:par>
                </p:childTnLst>
              </p:cTn>
              <p:nextCondLst>
                <p:cond evt="onClick" delay="0">
                  <p:tgtEl>
                    <p:spTgt spid="2"/>
                  </p:tgtEl>
                </p:cond>
              </p:nextCondLst>
            </p:seq>
            <p:audio>
              <p:cMediaNode vol="80000">
                <p:cTn id="29" fill="hold" display="0">
                  <p:stCondLst>
                    <p:cond delay="indefinite"/>
                  </p:stCondLst>
                  <p:endCondLst>
                    <p:cond evt="onStopAudio" delay="0">
                      <p:tgtEl>
                        <p:sldTgt/>
                      </p:tgtEl>
                    </p:cond>
                  </p:endCondLst>
                </p:cTn>
                <p:tgtEl>
                  <p:spTgt spid="2"/>
                </p:tgtEl>
              </p:cMediaNode>
            </p:audio>
            <p:seq concurrent="1" nextAc="seek">
              <p:cTn id="30" restart="whenNotActive" fill="hold" evtFilter="cancelBubble" nodeType="interactiveSeq">
                <p:stCondLst>
                  <p:cond evt="onClick" delay="0">
                    <p:tgtEl>
                      <p:spTgt spid="3"/>
                    </p:tgtEl>
                  </p:cond>
                </p:stCondLst>
                <p:endSync evt="end" delay="0">
                  <p:rtn val="all"/>
                </p:endSync>
                <p:childTnLst>
                  <p:par>
                    <p:cTn id="31" fill="hold">
                      <p:stCondLst>
                        <p:cond delay="0"/>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1341" fill="hold"/>
                                        <p:tgtEl>
                                          <p:spTgt spid="3"/>
                                        </p:tgtEl>
                                      </p:cBhvr>
                                    </p:cmd>
                                  </p:childTnLst>
                                </p:cTn>
                              </p:par>
                            </p:childTnLst>
                          </p:cTn>
                        </p:par>
                      </p:childTnLst>
                    </p:cTn>
                  </p:par>
                </p:childTnLst>
              </p:cTn>
              <p:nextCondLst>
                <p:cond evt="onClick" delay="0">
                  <p:tgtEl>
                    <p:spTgt spid="3"/>
                  </p:tgtEl>
                </p:cond>
              </p:nextCondLst>
            </p:seq>
            <p:audio>
              <p:cMediaNode vol="80000">
                <p:cTn id="35"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29" descr="moon with a red cross through it"/>
          <p:cNvPicPr preferRelativeResize="0"/>
          <p:nvPr/>
        </p:nvPicPr>
        <p:blipFill rotWithShape="1">
          <a:blip r:embed="rId17">
            <a:alphaModFix/>
          </a:blip>
          <a:srcRect/>
          <a:stretch/>
        </p:blipFill>
        <p:spPr>
          <a:xfrm>
            <a:off x="6231542" y="2046618"/>
            <a:ext cx="1196629" cy="1196629"/>
          </a:xfrm>
          <a:prstGeom prst="rect">
            <a:avLst/>
          </a:prstGeom>
          <a:noFill/>
          <a:ln>
            <a:noFill/>
          </a:ln>
        </p:spPr>
      </p:pic>
      <p:sp>
        <p:nvSpPr>
          <p:cNvPr id="125" name="Google Shape;125;p29"/>
          <p:cNvSpPr txBox="1">
            <a:spLocks noGrp="1"/>
          </p:cNvSpPr>
          <p:nvPr>
            <p:ph type="title"/>
          </p:nvPr>
        </p:nvSpPr>
        <p:spPr>
          <a:xfrm>
            <a:off x="870547" y="240283"/>
            <a:ext cx="10515600" cy="1325600"/>
          </a:xfrm>
          <a:prstGeom prst="rect">
            <a:avLst/>
          </a:prstGeom>
          <a:noFill/>
          <a:ln>
            <a:noFill/>
          </a:ln>
        </p:spPr>
        <p:txBody>
          <a:bodyPr spcFirstLastPara="1" wrap="square" lIns="91433" tIns="45700" rIns="91433" bIns="45700" anchor="ctr" anchorCtr="0">
            <a:normAutofit fontScale="90000"/>
          </a:bodyPr>
          <a:lstStyle/>
          <a:p>
            <a:pPr algn="ctr">
              <a:buClr>
                <a:srgbClr val="115076"/>
              </a:buClr>
              <a:buSzPct val="100000"/>
            </a:pPr>
            <a:r>
              <a:rPr lang="en-GB" sz="10000" b="1" dirty="0">
                <a:solidFill>
                  <a:srgbClr val="115076"/>
                </a:solidFill>
              </a:rPr>
              <a:t>j/soft g</a:t>
            </a:r>
            <a:endParaRPr sz="10000" dirty="0"/>
          </a:p>
        </p:txBody>
      </p:sp>
      <p:sp>
        <p:nvSpPr>
          <p:cNvPr id="126" name="Google Shape;126;p29" descr="rectangle"/>
          <p:cNvSpPr/>
          <p:nvPr/>
        </p:nvSpPr>
        <p:spPr>
          <a:xfrm>
            <a:off x="4760299" y="1967347"/>
            <a:ext cx="2736000" cy="24304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33" tIns="45700" rIns="91433" bIns="45700" anchor="ctr" anchorCtr="0">
            <a:noAutofit/>
          </a:bodyPr>
          <a:lstStyle/>
          <a:p>
            <a:pPr algn="ctr">
              <a:buClr>
                <a:schemeClr val="lt1"/>
              </a:buClr>
              <a:buSzPts val="1400"/>
            </a:pPr>
            <a:endParaRPr sz="1867">
              <a:solidFill>
                <a:srgbClr val="FFFFFF"/>
              </a:solidFill>
              <a:latin typeface="Century Gothic"/>
              <a:ea typeface="Century Gothic"/>
              <a:cs typeface="Century Gothic"/>
              <a:sym typeface="Century Gothic"/>
            </a:endParaRPr>
          </a:p>
        </p:txBody>
      </p:sp>
      <p:pic>
        <p:nvPicPr>
          <p:cNvPr id="127" name="Google Shape;127;p29" descr="the sun"/>
          <p:cNvPicPr preferRelativeResize="0"/>
          <p:nvPr/>
        </p:nvPicPr>
        <p:blipFill rotWithShape="1">
          <a:blip r:embed="rId18">
            <a:alphaModFix/>
          </a:blip>
          <a:srcRect/>
          <a:stretch/>
        </p:blipFill>
        <p:spPr>
          <a:xfrm>
            <a:off x="4898133" y="2109675"/>
            <a:ext cx="1128603" cy="1133136"/>
          </a:xfrm>
          <a:prstGeom prst="rect">
            <a:avLst/>
          </a:prstGeom>
          <a:noFill/>
          <a:ln>
            <a:noFill/>
          </a:ln>
        </p:spPr>
      </p:pic>
      <p:sp>
        <p:nvSpPr>
          <p:cNvPr id="128" name="Google Shape;128;p29"/>
          <p:cNvSpPr txBox="1"/>
          <p:nvPr/>
        </p:nvSpPr>
        <p:spPr>
          <a:xfrm>
            <a:off x="6344497" y="1859928"/>
            <a:ext cx="923600" cy="1569600"/>
          </a:xfrm>
          <a:prstGeom prst="rect">
            <a:avLst/>
          </a:prstGeom>
          <a:noFill/>
          <a:ln>
            <a:noFill/>
          </a:ln>
        </p:spPr>
        <p:txBody>
          <a:bodyPr spcFirstLastPara="1" wrap="square" lIns="91433" tIns="45700" rIns="91433" bIns="45700" anchor="t" anchorCtr="0">
            <a:noAutofit/>
          </a:bodyPr>
          <a:lstStyle/>
          <a:p>
            <a:pPr>
              <a:buClr>
                <a:srgbClr val="E65D00"/>
              </a:buClr>
              <a:buSzPts val="7200"/>
            </a:pPr>
            <a:r>
              <a:rPr lang="en-GB" sz="9600" b="1" dirty="0">
                <a:solidFill>
                  <a:srgbClr val="E65D00"/>
                </a:solidFill>
                <a:latin typeface="Twentieth Century"/>
                <a:ea typeface="Twentieth Century"/>
                <a:cs typeface="Twentieth Century"/>
                <a:sym typeface="Twentieth Century"/>
              </a:rPr>
              <a:t>X</a:t>
            </a:r>
            <a:endParaRPr sz="1467" dirty="0"/>
          </a:p>
        </p:txBody>
      </p:sp>
      <p:sp>
        <p:nvSpPr>
          <p:cNvPr id="129" name="Google Shape;129;p29"/>
          <p:cNvSpPr txBox="1"/>
          <p:nvPr/>
        </p:nvSpPr>
        <p:spPr>
          <a:xfrm>
            <a:off x="5136352" y="3106763"/>
            <a:ext cx="1945200" cy="1200400"/>
          </a:xfrm>
          <a:prstGeom prst="rect">
            <a:avLst/>
          </a:prstGeom>
          <a:noFill/>
          <a:ln>
            <a:noFill/>
          </a:ln>
        </p:spPr>
        <p:txBody>
          <a:bodyPr spcFirstLastPara="1" wrap="square" lIns="91433" tIns="45700" rIns="91433" bIns="45700" anchor="t" anchorCtr="0">
            <a:noAutofit/>
          </a:bodyPr>
          <a:lstStyle/>
          <a:p>
            <a:pPr algn="ctr">
              <a:buClr>
                <a:srgbClr val="E65D00"/>
              </a:buClr>
              <a:buSzPts val="5400"/>
            </a:pPr>
            <a:r>
              <a:rPr lang="en-GB" sz="7200" dirty="0">
                <a:solidFill>
                  <a:srgbClr val="E65D00"/>
                </a:solidFill>
                <a:latin typeface="Century Gothic"/>
                <a:ea typeface="Century Gothic"/>
                <a:cs typeface="Century Gothic"/>
                <a:sym typeface="Century Gothic"/>
              </a:rPr>
              <a:t>j</a:t>
            </a:r>
            <a:r>
              <a:rPr lang="en-GB" sz="7200" dirty="0">
                <a:solidFill>
                  <a:srgbClr val="115076"/>
                </a:solidFill>
                <a:latin typeface="Century Gothic"/>
                <a:ea typeface="Century Gothic"/>
                <a:cs typeface="Century Gothic"/>
                <a:sym typeface="Century Gothic"/>
              </a:rPr>
              <a:t>our</a:t>
            </a:r>
            <a:endParaRPr sz="1467" dirty="0"/>
          </a:p>
        </p:txBody>
      </p:sp>
      <p:sp>
        <p:nvSpPr>
          <p:cNvPr id="130" name="Google Shape;130;p29"/>
          <p:cNvSpPr txBox="1"/>
          <p:nvPr/>
        </p:nvSpPr>
        <p:spPr>
          <a:xfrm>
            <a:off x="367755" y="495521"/>
            <a:ext cx="3709200" cy="1015600"/>
          </a:xfrm>
          <a:prstGeom prst="rect">
            <a:avLst/>
          </a:prstGeom>
          <a:noFill/>
          <a:ln>
            <a:noFill/>
          </a:ln>
        </p:spPr>
        <p:txBody>
          <a:bodyPr spcFirstLastPara="1" wrap="square" lIns="91433" tIns="45700" rIns="91433" bIns="45700" anchor="t" anchorCtr="0">
            <a:noAutofit/>
          </a:bodyPr>
          <a:lstStyle/>
          <a:p>
            <a:pPr algn="ctr">
              <a:buClr>
                <a:srgbClr val="E65D00"/>
              </a:buClr>
              <a:buSzPts val="4500"/>
            </a:pPr>
            <a:r>
              <a:rPr lang="en-GB" sz="6000" dirty="0" err="1">
                <a:solidFill>
                  <a:srgbClr val="E65D00"/>
                </a:solidFill>
                <a:latin typeface="Century Gothic"/>
                <a:ea typeface="Century Gothic"/>
                <a:cs typeface="Century Gothic"/>
                <a:sym typeface="Century Gothic"/>
              </a:rPr>
              <a:t>j</a:t>
            </a:r>
            <a:r>
              <a:rPr lang="en-GB" sz="6000" dirty="0" err="1">
                <a:solidFill>
                  <a:srgbClr val="115076"/>
                </a:solidFill>
                <a:latin typeface="Century Gothic"/>
                <a:ea typeface="Century Gothic"/>
                <a:cs typeface="Century Gothic"/>
                <a:sym typeface="Century Gothic"/>
              </a:rPr>
              <a:t>’ai</a:t>
            </a:r>
            <a:endParaRPr sz="6000" dirty="0">
              <a:solidFill>
                <a:srgbClr val="115076"/>
              </a:solidFill>
              <a:latin typeface="Century Gothic"/>
              <a:ea typeface="Century Gothic"/>
              <a:cs typeface="Century Gothic"/>
              <a:sym typeface="Century Gothic"/>
            </a:endParaRPr>
          </a:p>
        </p:txBody>
      </p:sp>
      <p:sp>
        <p:nvSpPr>
          <p:cNvPr id="131" name="Google Shape;131;p29"/>
          <p:cNvSpPr/>
          <p:nvPr/>
        </p:nvSpPr>
        <p:spPr>
          <a:xfrm>
            <a:off x="1348564" y="1362036"/>
            <a:ext cx="1895200" cy="646400"/>
          </a:xfrm>
          <a:prstGeom prst="rect">
            <a:avLst/>
          </a:prstGeom>
          <a:noFill/>
          <a:ln>
            <a:noFill/>
          </a:ln>
        </p:spPr>
        <p:txBody>
          <a:bodyPr spcFirstLastPara="1" wrap="square" lIns="91433" tIns="45700" rIns="91433" bIns="45700" anchor="t" anchorCtr="0">
            <a:noAutofit/>
          </a:bodyPr>
          <a:lstStyle/>
          <a:p>
            <a:pPr algn="ctr">
              <a:buClr>
                <a:srgbClr val="115076"/>
              </a:buClr>
              <a:buSzPts val="2700"/>
            </a:pPr>
            <a:r>
              <a:rPr lang="en-GB" sz="3600" dirty="0">
                <a:solidFill>
                  <a:srgbClr val="115076"/>
                </a:solidFill>
                <a:latin typeface="Century Gothic"/>
                <a:ea typeface="Century Gothic"/>
                <a:cs typeface="Century Gothic"/>
                <a:sym typeface="Century Gothic"/>
              </a:rPr>
              <a:t>[I have]</a:t>
            </a:r>
            <a:endParaRPr sz="6000" dirty="0">
              <a:solidFill>
                <a:srgbClr val="115076"/>
              </a:solidFill>
              <a:latin typeface="Century Gothic"/>
              <a:ea typeface="Century Gothic"/>
              <a:cs typeface="Century Gothic"/>
              <a:sym typeface="Century Gothic"/>
            </a:endParaRPr>
          </a:p>
        </p:txBody>
      </p:sp>
      <p:sp>
        <p:nvSpPr>
          <p:cNvPr id="132" name="Google Shape;132;p29"/>
          <p:cNvSpPr txBox="1"/>
          <p:nvPr/>
        </p:nvSpPr>
        <p:spPr>
          <a:xfrm>
            <a:off x="238615" y="3493509"/>
            <a:ext cx="4057600" cy="1015600"/>
          </a:xfrm>
          <a:prstGeom prst="rect">
            <a:avLst/>
          </a:prstGeom>
          <a:noFill/>
          <a:ln>
            <a:noFill/>
          </a:ln>
        </p:spPr>
        <p:txBody>
          <a:bodyPr spcFirstLastPara="1" wrap="square" lIns="91433" tIns="45700" rIns="91433" bIns="45700" anchor="t" anchorCtr="0">
            <a:noAutofit/>
          </a:bodyPr>
          <a:lstStyle/>
          <a:p>
            <a:pPr algn="ctr">
              <a:buClr>
                <a:srgbClr val="115076"/>
              </a:buClr>
              <a:buSzPts val="4500"/>
            </a:pPr>
            <a:r>
              <a:rPr lang="en-GB" sz="6000">
                <a:solidFill>
                  <a:srgbClr val="115076"/>
                </a:solidFill>
                <a:latin typeface="Century Gothic"/>
                <a:ea typeface="Century Gothic"/>
                <a:cs typeface="Century Gothic"/>
                <a:sym typeface="Century Gothic"/>
              </a:rPr>
              <a:t>su</a:t>
            </a:r>
            <a:r>
              <a:rPr lang="en-GB" sz="6000">
                <a:solidFill>
                  <a:srgbClr val="E65D00"/>
                </a:solidFill>
                <a:latin typeface="Century Gothic"/>
                <a:ea typeface="Century Gothic"/>
                <a:cs typeface="Century Gothic"/>
                <a:sym typeface="Century Gothic"/>
              </a:rPr>
              <a:t>j</a:t>
            </a:r>
            <a:r>
              <a:rPr lang="en-GB" sz="6000">
                <a:solidFill>
                  <a:srgbClr val="115076"/>
                </a:solidFill>
                <a:latin typeface="Century Gothic"/>
                <a:ea typeface="Century Gothic"/>
                <a:cs typeface="Century Gothic"/>
                <a:sym typeface="Century Gothic"/>
              </a:rPr>
              <a:t>et</a:t>
            </a:r>
            <a:endParaRPr sz="6000">
              <a:solidFill>
                <a:srgbClr val="115076"/>
              </a:solidFill>
              <a:latin typeface="Century Gothic"/>
              <a:ea typeface="Century Gothic"/>
              <a:cs typeface="Century Gothic"/>
              <a:sym typeface="Century Gothic"/>
            </a:endParaRPr>
          </a:p>
        </p:txBody>
      </p:sp>
      <p:sp>
        <p:nvSpPr>
          <p:cNvPr id="133" name="Google Shape;133;p29"/>
          <p:cNvSpPr/>
          <p:nvPr/>
        </p:nvSpPr>
        <p:spPr>
          <a:xfrm>
            <a:off x="1229941" y="4397851"/>
            <a:ext cx="2132400" cy="646400"/>
          </a:xfrm>
          <a:prstGeom prst="rect">
            <a:avLst/>
          </a:prstGeom>
          <a:noFill/>
          <a:ln>
            <a:noFill/>
          </a:ln>
        </p:spPr>
        <p:txBody>
          <a:bodyPr spcFirstLastPara="1" wrap="square" lIns="91433" tIns="45700" rIns="91433" bIns="45700" anchor="t" anchorCtr="0">
            <a:noAutofit/>
          </a:bodyPr>
          <a:lstStyle/>
          <a:p>
            <a:pPr algn="ctr">
              <a:buClr>
                <a:srgbClr val="115076"/>
              </a:buClr>
              <a:buSzPts val="2700"/>
            </a:pPr>
            <a:r>
              <a:rPr lang="en-GB" sz="3600">
                <a:solidFill>
                  <a:srgbClr val="115076"/>
                </a:solidFill>
                <a:latin typeface="Century Gothic"/>
                <a:ea typeface="Century Gothic"/>
                <a:cs typeface="Century Gothic"/>
                <a:sym typeface="Century Gothic"/>
              </a:rPr>
              <a:t>[subject]</a:t>
            </a:r>
            <a:endParaRPr sz="6000">
              <a:solidFill>
                <a:srgbClr val="115076"/>
              </a:solidFill>
              <a:latin typeface="Century Gothic"/>
              <a:ea typeface="Century Gothic"/>
              <a:cs typeface="Century Gothic"/>
              <a:sym typeface="Century Gothic"/>
            </a:endParaRPr>
          </a:p>
        </p:txBody>
      </p:sp>
      <p:sp>
        <p:nvSpPr>
          <p:cNvPr id="134" name="Google Shape;134;p29"/>
          <p:cNvSpPr txBox="1"/>
          <p:nvPr/>
        </p:nvSpPr>
        <p:spPr>
          <a:xfrm>
            <a:off x="4506755" y="4758989"/>
            <a:ext cx="3190800" cy="1015600"/>
          </a:xfrm>
          <a:prstGeom prst="rect">
            <a:avLst/>
          </a:prstGeom>
          <a:noFill/>
          <a:ln>
            <a:noFill/>
          </a:ln>
        </p:spPr>
        <p:txBody>
          <a:bodyPr spcFirstLastPara="1" wrap="square" lIns="91433" tIns="45700" rIns="91433" bIns="45700" anchor="t" anchorCtr="0">
            <a:noAutofit/>
          </a:bodyPr>
          <a:lstStyle/>
          <a:p>
            <a:pPr algn="ctr">
              <a:buClr>
                <a:srgbClr val="115076"/>
              </a:buClr>
              <a:buSzPts val="4500"/>
            </a:pPr>
            <a:r>
              <a:rPr lang="en-GB" sz="6000">
                <a:solidFill>
                  <a:srgbClr val="115076"/>
                </a:solidFill>
                <a:latin typeface="Century Gothic"/>
                <a:ea typeface="Century Gothic"/>
                <a:cs typeface="Century Gothic"/>
                <a:sym typeface="Century Gothic"/>
              </a:rPr>
              <a:t>dé</a:t>
            </a:r>
            <a:r>
              <a:rPr lang="en-GB" sz="6000">
                <a:solidFill>
                  <a:srgbClr val="E65D00"/>
                </a:solidFill>
                <a:latin typeface="Century Gothic"/>
                <a:ea typeface="Century Gothic"/>
                <a:cs typeface="Century Gothic"/>
                <a:sym typeface="Century Gothic"/>
              </a:rPr>
              <a:t>j</a:t>
            </a:r>
            <a:r>
              <a:rPr lang="en-GB" sz="6000">
                <a:solidFill>
                  <a:srgbClr val="115076"/>
                </a:solidFill>
                <a:latin typeface="Century Gothic"/>
                <a:ea typeface="Century Gothic"/>
                <a:cs typeface="Century Gothic"/>
                <a:sym typeface="Century Gothic"/>
              </a:rPr>
              <a:t>à</a:t>
            </a:r>
            <a:endParaRPr sz="1467"/>
          </a:p>
        </p:txBody>
      </p:sp>
      <p:sp>
        <p:nvSpPr>
          <p:cNvPr id="135" name="Google Shape;135;p29"/>
          <p:cNvSpPr/>
          <p:nvPr/>
        </p:nvSpPr>
        <p:spPr>
          <a:xfrm>
            <a:off x="5010895" y="5551257"/>
            <a:ext cx="2234800" cy="646400"/>
          </a:xfrm>
          <a:prstGeom prst="rect">
            <a:avLst/>
          </a:prstGeom>
          <a:noFill/>
          <a:ln>
            <a:noFill/>
          </a:ln>
        </p:spPr>
        <p:txBody>
          <a:bodyPr spcFirstLastPara="1" wrap="square" lIns="91433" tIns="45700" rIns="91433" bIns="45700" anchor="t" anchorCtr="0">
            <a:noAutofit/>
          </a:bodyPr>
          <a:lstStyle/>
          <a:p>
            <a:pPr algn="ctr">
              <a:buClr>
                <a:srgbClr val="115076"/>
              </a:buClr>
              <a:buSzPts val="2700"/>
            </a:pPr>
            <a:r>
              <a:rPr lang="en-GB" sz="3600">
                <a:solidFill>
                  <a:srgbClr val="115076"/>
                </a:solidFill>
                <a:latin typeface="Century Gothic"/>
                <a:ea typeface="Century Gothic"/>
                <a:cs typeface="Century Gothic"/>
                <a:sym typeface="Century Gothic"/>
              </a:rPr>
              <a:t>[already]</a:t>
            </a:r>
            <a:endParaRPr sz="6000">
              <a:solidFill>
                <a:srgbClr val="115076"/>
              </a:solidFill>
              <a:latin typeface="Century Gothic"/>
              <a:ea typeface="Century Gothic"/>
              <a:cs typeface="Century Gothic"/>
              <a:sym typeface="Century Gothic"/>
            </a:endParaRPr>
          </a:p>
        </p:txBody>
      </p:sp>
      <p:sp>
        <p:nvSpPr>
          <p:cNvPr id="136" name="Google Shape;136;p29"/>
          <p:cNvSpPr txBox="1"/>
          <p:nvPr/>
        </p:nvSpPr>
        <p:spPr>
          <a:xfrm>
            <a:off x="8548748" y="495521"/>
            <a:ext cx="2813600" cy="1015600"/>
          </a:xfrm>
          <a:prstGeom prst="rect">
            <a:avLst/>
          </a:prstGeom>
          <a:noFill/>
          <a:ln>
            <a:noFill/>
          </a:ln>
        </p:spPr>
        <p:txBody>
          <a:bodyPr spcFirstLastPara="1" wrap="square" lIns="91433" tIns="45700" rIns="91433" bIns="45700" anchor="t" anchorCtr="0">
            <a:noAutofit/>
          </a:bodyPr>
          <a:lstStyle/>
          <a:p>
            <a:pPr>
              <a:buClr>
                <a:srgbClr val="E65D00"/>
              </a:buClr>
              <a:buSzPts val="4500"/>
            </a:pPr>
            <a:r>
              <a:rPr lang="en-GB" sz="6000">
                <a:solidFill>
                  <a:srgbClr val="E65D00"/>
                </a:solidFill>
                <a:latin typeface="Century Gothic"/>
                <a:ea typeface="Century Gothic"/>
                <a:cs typeface="Century Gothic"/>
                <a:sym typeface="Century Gothic"/>
              </a:rPr>
              <a:t>g</a:t>
            </a:r>
            <a:r>
              <a:rPr lang="en-GB" sz="6000">
                <a:solidFill>
                  <a:srgbClr val="115076"/>
                </a:solidFill>
                <a:latin typeface="Century Gothic"/>
                <a:ea typeface="Century Gothic"/>
                <a:cs typeface="Century Gothic"/>
                <a:sym typeface="Century Gothic"/>
              </a:rPr>
              <a:t>énial</a:t>
            </a:r>
            <a:endParaRPr sz="6000">
              <a:solidFill>
                <a:srgbClr val="115076"/>
              </a:solidFill>
              <a:latin typeface="Century Gothic"/>
              <a:ea typeface="Century Gothic"/>
              <a:cs typeface="Century Gothic"/>
              <a:sym typeface="Century Gothic"/>
            </a:endParaRPr>
          </a:p>
        </p:txBody>
      </p:sp>
      <p:pic>
        <p:nvPicPr>
          <p:cNvPr id="137" name="Google Shape;137;p29" descr="smiling face"/>
          <p:cNvPicPr preferRelativeResize="0"/>
          <p:nvPr/>
        </p:nvPicPr>
        <p:blipFill rotWithShape="1">
          <a:blip r:embed="rId19">
            <a:alphaModFix/>
          </a:blip>
          <a:srcRect/>
          <a:stretch/>
        </p:blipFill>
        <p:spPr>
          <a:xfrm>
            <a:off x="9189439" y="1468326"/>
            <a:ext cx="1532239" cy="1532239"/>
          </a:xfrm>
          <a:prstGeom prst="rect">
            <a:avLst/>
          </a:prstGeom>
          <a:noFill/>
          <a:ln>
            <a:noFill/>
          </a:ln>
        </p:spPr>
      </p:pic>
      <p:sp>
        <p:nvSpPr>
          <p:cNvPr id="138" name="Google Shape;138;p29"/>
          <p:cNvSpPr txBox="1"/>
          <p:nvPr/>
        </p:nvSpPr>
        <p:spPr>
          <a:xfrm>
            <a:off x="7960412" y="3572360"/>
            <a:ext cx="3959200" cy="1015600"/>
          </a:xfrm>
          <a:prstGeom prst="rect">
            <a:avLst/>
          </a:prstGeom>
          <a:noFill/>
          <a:ln>
            <a:noFill/>
          </a:ln>
        </p:spPr>
        <p:txBody>
          <a:bodyPr spcFirstLastPara="1" wrap="square" lIns="91433" tIns="45700" rIns="91433" bIns="45700" anchor="t" anchorCtr="0">
            <a:noAutofit/>
          </a:bodyPr>
          <a:lstStyle/>
          <a:p>
            <a:pPr algn="ctr">
              <a:buClr>
                <a:srgbClr val="E65D00"/>
              </a:buClr>
              <a:buSzPts val="4500"/>
            </a:pPr>
            <a:r>
              <a:rPr lang="en-GB" sz="6000">
                <a:solidFill>
                  <a:srgbClr val="E65D00"/>
                </a:solidFill>
                <a:latin typeface="Century Gothic"/>
                <a:ea typeface="Century Gothic"/>
                <a:cs typeface="Century Gothic"/>
                <a:sym typeface="Century Gothic"/>
              </a:rPr>
              <a:t>j</a:t>
            </a:r>
            <a:r>
              <a:rPr lang="en-GB" sz="6000">
                <a:solidFill>
                  <a:srgbClr val="115076"/>
                </a:solidFill>
                <a:latin typeface="Century Gothic"/>
                <a:ea typeface="Century Gothic"/>
                <a:cs typeface="Century Gothic"/>
                <a:sym typeface="Century Gothic"/>
              </a:rPr>
              <a:t>amais</a:t>
            </a:r>
            <a:endParaRPr sz="6000">
              <a:solidFill>
                <a:srgbClr val="115076"/>
              </a:solidFill>
              <a:latin typeface="Century Gothic"/>
              <a:ea typeface="Century Gothic"/>
              <a:cs typeface="Century Gothic"/>
              <a:sym typeface="Century Gothic"/>
            </a:endParaRPr>
          </a:p>
        </p:txBody>
      </p:sp>
      <p:sp>
        <p:nvSpPr>
          <p:cNvPr id="139" name="Google Shape;139;p29"/>
          <p:cNvSpPr/>
          <p:nvPr/>
        </p:nvSpPr>
        <p:spPr>
          <a:xfrm>
            <a:off x="9013061" y="4397849"/>
            <a:ext cx="1786000" cy="646400"/>
          </a:xfrm>
          <a:prstGeom prst="rect">
            <a:avLst/>
          </a:prstGeom>
          <a:noFill/>
          <a:ln>
            <a:noFill/>
          </a:ln>
        </p:spPr>
        <p:txBody>
          <a:bodyPr spcFirstLastPara="1" wrap="square" lIns="91433" tIns="45700" rIns="91433" bIns="45700" anchor="t" anchorCtr="0">
            <a:noAutofit/>
          </a:bodyPr>
          <a:lstStyle/>
          <a:p>
            <a:pPr algn="ctr">
              <a:buClr>
                <a:srgbClr val="115076"/>
              </a:buClr>
              <a:buSzPts val="2700"/>
            </a:pPr>
            <a:r>
              <a:rPr lang="en-GB" sz="3600">
                <a:solidFill>
                  <a:srgbClr val="115076"/>
                </a:solidFill>
                <a:latin typeface="Century Gothic"/>
                <a:ea typeface="Century Gothic"/>
                <a:cs typeface="Century Gothic"/>
                <a:sym typeface="Century Gothic"/>
              </a:rPr>
              <a:t>[never]</a:t>
            </a:r>
            <a:endParaRPr sz="6000">
              <a:solidFill>
                <a:srgbClr val="115076"/>
              </a:solidFill>
              <a:latin typeface="Century Gothic"/>
              <a:ea typeface="Century Gothic"/>
              <a:cs typeface="Century Gothic"/>
              <a:sym typeface="Century Gothic"/>
            </a:endParaRPr>
          </a:p>
        </p:txBody>
      </p:sp>
      <p:pic>
        <p:nvPicPr>
          <p:cNvPr id="2" name="deja">
            <a:hlinkClick r:id="" action="ppaction://media"/>
            <a:extLst>
              <a:ext uri="{FF2B5EF4-FFF2-40B4-BE49-F238E27FC236}">
                <a16:creationId xmlns:a16="http://schemas.microsoft.com/office/drawing/2014/main" id="{FD16014D-4BD6-1625-026B-04437A822B43}"/>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4152635" y="5144857"/>
            <a:ext cx="812800" cy="812800"/>
          </a:xfrm>
          <a:prstGeom prst="rect">
            <a:avLst/>
          </a:prstGeom>
        </p:spPr>
      </p:pic>
      <p:pic>
        <p:nvPicPr>
          <p:cNvPr id="3" name="genial">
            <a:hlinkClick r:id="" action="ppaction://media"/>
            <a:extLst>
              <a:ext uri="{FF2B5EF4-FFF2-40B4-BE49-F238E27FC236}">
                <a16:creationId xmlns:a16="http://schemas.microsoft.com/office/drawing/2014/main" id="{74426395-22B5-4C01-0ABC-C1090380E4A6}"/>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11240655" y="597833"/>
            <a:ext cx="812800" cy="812800"/>
          </a:xfrm>
          <a:prstGeom prst="rect">
            <a:avLst/>
          </a:prstGeom>
        </p:spPr>
      </p:pic>
      <p:pic>
        <p:nvPicPr>
          <p:cNvPr id="4" name="j">
            <a:hlinkClick r:id="" action="ppaction://media"/>
            <a:extLst>
              <a:ext uri="{FF2B5EF4-FFF2-40B4-BE49-F238E27FC236}">
                <a16:creationId xmlns:a16="http://schemas.microsoft.com/office/drawing/2014/main" id="{FD52CE49-B99F-B5F6-4E3C-6F54F749DE5E}"/>
              </a:ext>
            </a:extLst>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3276055" y="240283"/>
            <a:ext cx="812800" cy="812800"/>
          </a:xfrm>
          <a:prstGeom prst="rect">
            <a:avLst/>
          </a:prstGeom>
        </p:spPr>
      </p:pic>
      <p:pic>
        <p:nvPicPr>
          <p:cNvPr id="5" name="jai">
            <a:hlinkClick r:id="" action="ppaction://media"/>
            <a:extLst>
              <a:ext uri="{FF2B5EF4-FFF2-40B4-BE49-F238E27FC236}">
                <a16:creationId xmlns:a16="http://schemas.microsoft.com/office/drawing/2014/main" id="{701BED0A-DF1D-AD1B-F489-88F83F255EFA}"/>
              </a:ext>
            </a:extLst>
          </p:cNvPr>
          <p:cNvPicPr>
            <a:picLocks noChangeAspect="1"/>
          </p:cNvPicPr>
          <p:nvPr>
            <a:audioFile r:link="rId8"/>
            <p:extLst>
              <p:ext uri="{DAA4B4D4-6D71-4841-9C94-3DE7FCFB9230}">
                <p14:media xmlns:p14="http://schemas.microsoft.com/office/powerpoint/2010/main" r:embed="rId7"/>
              </p:ext>
            </p:extLst>
          </p:nvPr>
        </p:nvPicPr>
        <p:blipFill>
          <a:blip r:embed="rId20"/>
          <a:stretch>
            <a:fillRect/>
          </a:stretch>
        </p:blipFill>
        <p:spPr>
          <a:xfrm>
            <a:off x="367755" y="725703"/>
            <a:ext cx="812800" cy="812800"/>
          </a:xfrm>
          <a:prstGeom prst="rect">
            <a:avLst/>
          </a:prstGeom>
        </p:spPr>
      </p:pic>
      <p:pic>
        <p:nvPicPr>
          <p:cNvPr id="6" name="jamais">
            <a:hlinkClick r:id="" action="ppaction://media"/>
            <a:extLst>
              <a:ext uri="{FF2B5EF4-FFF2-40B4-BE49-F238E27FC236}">
                <a16:creationId xmlns:a16="http://schemas.microsoft.com/office/drawing/2014/main" id="{87136607-E4E6-6485-2B94-DFE4FDC4A5A6}"/>
              </a:ext>
            </a:extLst>
          </p:cNvPr>
          <p:cNvPicPr>
            <a:picLocks noChangeAspect="1"/>
          </p:cNvPicPr>
          <p:nvPr>
            <a:audioFile r:link="rId10"/>
            <p:extLst>
              <p:ext uri="{DAA4B4D4-6D71-4841-9C94-3DE7FCFB9230}">
                <p14:media xmlns:p14="http://schemas.microsoft.com/office/powerpoint/2010/main" r:embed="rId9"/>
              </p:ext>
            </p:extLst>
          </p:nvPr>
        </p:nvPicPr>
        <p:blipFill>
          <a:blip r:embed="rId20"/>
          <a:stretch>
            <a:fillRect/>
          </a:stretch>
        </p:blipFill>
        <p:spPr>
          <a:xfrm>
            <a:off x="8142348" y="4637849"/>
            <a:ext cx="812800" cy="812800"/>
          </a:xfrm>
          <a:prstGeom prst="rect">
            <a:avLst/>
          </a:prstGeom>
        </p:spPr>
      </p:pic>
      <p:pic>
        <p:nvPicPr>
          <p:cNvPr id="7" name="sujet">
            <a:hlinkClick r:id="" action="ppaction://media"/>
            <a:extLst>
              <a:ext uri="{FF2B5EF4-FFF2-40B4-BE49-F238E27FC236}">
                <a16:creationId xmlns:a16="http://schemas.microsoft.com/office/drawing/2014/main" id="{EC6C23BA-1C32-C76A-032D-FAAF0BF21208}"/>
              </a:ext>
            </a:extLst>
          </p:cNvPr>
          <p:cNvPicPr>
            <a:picLocks noChangeAspect="1"/>
          </p:cNvPicPr>
          <p:nvPr>
            <a:audioFile r:link="rId12"/>
            <p:extLst>
              <p:ext uri="{DAA4B4D4-6D71-4841-9C94-3DE7FCFB9230}">
                <p14:media xmlns:p14="http://schemas.microsoft.com/office/powerpoint/2010/main" r:embed="rId11"/>
              </p:ext>
            </p:extLst>
          </p:nvPr>
        </p:nvPicPr>
        <p:blipFill>
          <a:blip r:embed="rId20"/>
          <a:stretch>
            <a:fillRect/>
          </a:stretch>
        </p:blipFill>
        <p:spPr>
          <a:xfrm>
            <a:off x="355588" y="3749760"/>
            <a:ext cx="812800" cy="812800"/>
          </a:xfrm>
          <a:prstGeom prst="rect">
            <a:avLst/>
          </a:prstGeom>
        </p:spPr>
      </p:pic>
      <p:pic>
        <p:nvPicPr>
          <p:cNvPr id="8" name="jour">
            <a:hlinkClick r:id="" action="ppaction://media"/>
            <a:extLst>
              <a:ext uri="{FF2B5EF4-FFF2-40B4-BE49-F238E27FC236}">
                <a16:creationId xmlns:a16="http://schemas.microsoft.com/office/drawing/2014/main" id="{6457C085-D4A2-833C-2F94-917CA772B678}"/>
              </a:ext>
            </a:extLst>
          </p:cNvPr>
          <p:cNvPicPr>
            <a:picLocks noChangeAspect="1"/>
          </p:cNvPicPr>
          <p:nvPr>
            <a:audioFile r:link="rId14"/>
            <p:extLst>
              <p:ext uri="{DAA4B4D4-6D71-4841-9C94-3DE7FCFB9230}">
                <p14:media xmlns:p14="http://schemas.microsoft.com/office/powerpoint/2010/main" r:embed="rId13"/>
              </p:ext>
            </p:extLst>
          </p:nvPr>
        </p:nvPicPr>
        <p:blipFill>
          <a:blip r:embed="rId20"/>
          <a:stretch>
            <a:fillRect/>
          </a:stretch>
        </p:blipFill>
        <p:spPr>
          <a:xfrm>
            <a:off x="3879371" y="2451361"/>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5"/>
                                        </p:tgtEl>
                                        <p:attrNameLst>
                                          <p:attrName>style.visibility</p:attrName>
                                        </p:attrNameLst>
                                      </p:cBhvr>
                                      <p:to>
                                        <p:strVal val="visible"/>
                                      </p:to>
                                    </p:set>
                                    <p:animEffect transition="in" filter="fade">
                                      <p:cBhvr>
                                        <p:cTn id="7" dur="500"/>
                                        <p:tgtEl>
                                          <p:spTgt spid="125"/>
                                        </p:tgtEl>
                                      </p:cBhvr>
                                    </p:animEffect>
                                  </p:childTnLst>
                                </p:cTn>
                              </p:par>
                              <p:par>
                                <p:cTn id="8" presetID="10" presetClass="entr" presetSubtype="0" fill="hold"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fade">
                                      <p:cBhvr>
                                        <p:cTn id="10" dur="500"/>
                                        <p:tgtEl>
                                          <p:spTgt spid="1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7"/>
                                        </p:tgtEl>
                                        <p:attrNameLst>
                                          <p:attrName>style.visibility</p:attrName>
                                        </p:attrNameLst>
                                      </p:cBhvr>
                                      <p:to>
                                        <p:strVal val="visible"/>
                                      </p:to>
                                    </p:set>
                                    <p:animEffect transition="in" filter="fade">
                                      <p:cBhvr>
                                        <p:cTn id="15" dur="500"/>
                                        <p:tgtEl>
                                          <p:spTgt spid="127"/>
                                        </p:tgtEl>
                                      </p:cBhvr>
                                    </p:animEffect>
                                  </p:childTnLst>
                                </p:cTn>
                              </p:par>
                              <p:par>
                                <p:cTn id="16" presetID="10" presetClass="entr" presetSubtype="0" fill="hold" nodeType="withEffect">
                                  <p:stCondLst>
                                    <p:cond delay="0"/>
                                  </p:stCondLst>
                                  <p:childTnLst>
                                    <p:set>
                                      <p:cBhvr>
                                        <p:cTn id="17" dur="1" fill="hold">
                                          <p:stCondLst>
                                            <p:cond delay="0"/>
                                          </p:stCondLst>
                                        </p:cTn>
                                        <p:tgtEl>
                                          <p:spTgt spid="126"/>
                                        </p:tgtEl>
                                        <p:attrNameLst>
                                          <p:attrName>style.visibility</p:attrName>
                                        </p:attrNameLst>
                                      </p:cBhvr>
                                      <p:to>
                                        <p:strVal val="visible"/>
                                      </p:to>
                                    </p:set>
                                    <p:animEffect transition="in" filter="fade">
                                      <p:cBhvr>
                                        <p:cTn id="18" dur="500"/>
                                        <p:tgtEl>
                                          <p:spTgt spid="126"/>
                                        </p:tgtEl>
                                      </p:cBhvr>
                                    </p:animEffect>
                                  </p:childTnLst>
                                </p:cTn>
                              </p:par>
                              <p:par>
                                <p:cTn id="19" presetID="10" presetClass="entr" presetSubtype="0" fill="hold" nodeType="withEffect">
                                  <p:stCondLst>
                                    <p:cond delay="0"/>
                                  </p:stCondLst>
                                  <p:childTnLst>
                                    <p:set>
                                      <p:cBhvr>
                                        <p:cTn id="20" dur="1" fill="hold">
                                          <p:stCondLst>
                                            <p:cond delay="0"/>
                                          </p:stCondLst>
                                        </p:cTn>
                                        <p:tgtEl>
                                          <p:spTgt spid="128"/>
                                        </p:tgtEl>
                                        <p:attrNameLst>
                                          <p:attrName>style.visibility</p:attrName>
                                        </p:attrNameLst>
                                      </p:cBhvr>
                                      <p:to>
                                        <p:strVal val="visible"/>
                                      </p:to>
                                    </p:set>
                                    <p:animEffect transition="in" filter="fade">
                                      <p:cBhvr>
                                        <p:cTn id="21" dur="500"/>
                                        <p:tgtEl>
                                          <p:spTgt spid="128"/>
                                        </p:tgtEl>
                                      </p:cBhvr>
                                    </p:animEffect>
                                  </p:childTnLst>
                                </p:cTn>
                              </p:par>
                              <p:par>
                                <p:cTn id="22" presetID="10" presetClass="entr" presetSubtype="0" fill="hold" nodeType="withEffect">
                                  <p:stCondLst>
                                    <p:cond delay="0"/>
                                  </p:stCondLst>
                                  <p:childTnLst>
                                    <p:set>
                                      <p:cBhvr>
                                        <p:cTn id="23" dur="1" fill="hold">
                                          <p:stCondLst>
                                            <p:cond delay="0"/>
                                          </p:stCondLst>
                                        </p:cTn>
                                        <p:tgtEl>
                                          <p:spTgt spid="124"/>
                                        </p:tgtEl>
                                        <p:attrNameLst>
                                          <p:attrName>style.visibility</p:attrName>
                                        </p:attrNameLst>
                                      </p:cBhvr>
                                      <p:to>
                                        <p:strVal val="visible"/>
                                      </p:to>
                                    </p:set>
                                    <p:animEffect transition="in" filter="fade">
                                      <p:cBhvr>
                                        <p:cTn id="24" dur="500"/>
                                        <p:tgtEl>
                                          <p:spTgt spid="12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30"/>
                                        </p:tgtEl>
                                        <p:attrNameLst>
                                          <p:attrName>style.visibility</p:attrName>
                                        </p:attrNameLst>
                                      </p:cBhvr>
                                      <p:to>
                                        <p:strVal val="visible"/>
                                      </p:to>
                                    </p:set>
                                    <p:animEffect transition="in" filter="fade">
                                      <p:cBhvr>
                                        <p:cTn id="29" dur="500"/>
                                        <p:tgtEl>
                                          <p:spTgt spid="13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31"/>
                                        </p:tgtEl>
                                        <p:attrNameLst>
                                          <p:attrName>style.visibility</p:attrName>
                                        </p:attrNameLst>
                                      </p:cBhvr>
                                      <p:to>
                                        <p:strVal val="visible"/>
                                      </p:to>
                                    </p:set>
                                    <p:animEffect transition="in" filter="fade">
                                      <p:cBhvr>
                                        <p:cTn id="34" dur="500"/>
                                        <p:tgtEl>
                                          <p:spTgt spid="13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6"/>
                                        </p:tgtEl>
                                        <p:attrNameLst>
                                          <p:attrName>style.visibility</p:attrName>
                                        </p:attrNameLst>
                                      </p:cBhvr>
                                      <p:to>
                                        <p:strVal val="visible"/>
                                      </p:to>
                                    </p:set>
                                    <p:animEffect transition="in" filter="fade">
                                      <p:cBhvr>
                                        <p:cTn id="39" dur="500"/>
                                        <p:tgtEl>
                                          <p:spTgt spid="13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37"/>
                                        </p:tgtEl>
                                        <p:attrNameLst>
                                          <p:attrName>style.visibility</p:attrName>
                                        </p:attrNameLst>
                                      </p:cBhvr>
                                      <p:to>
                                        <p:strVal val="visible"/>
                                      </p:to>
                                    </p:set>
                                    <p:animEffect transition="in" filter="fade">
                                      <p:cBhvr>
                                        <p:cTn id="44" dur="500"/>
                                        <p:tgtEl>
                                          <p:spTgt spid="13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32"/>
                                        </p:tgtEl>
                                        <p:attrNameLst>
                                          <p:attrName>style.visibility</p:attrName>
                                        </p:attrNameLst>
                                      </p:cBhvr>
                                      <p:to>
                                        <p:strVal val="visible"/>
                                      </p:to>
                                    </p:set>
                                    <p:animEffect transition="in" filter="fade">
                                      <p:cBhvr>
                                        <p:cTn id="49" dur="500"/>
                                        <p:tgtEl>
                                          <p:spTgt spid="13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33"/>
                                        </p:tgtEl>
                                        <p:attrNameLst>
                                          <p:attrName>style.visibility</p:attrName>
                                        </p:attrNameLst>
                                      </p:cBhvr>
                                      <p:to>
                                        <p:strVal val="visible"/>
                                      </p:to>
                                    </p:set>
                                    <p:animEffect transition="in" filter="fade">
                                      <p:cBhvr>
                                        <p:cTn id="54" dur="500"/>
                                        <p:tgtEl>
                                          <p:spTgt spid="13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34"/>
                                        </p:tgtEl>
                                        <p:attrNameLst>
                                          <p:attrName>style.visibility</p:attrName>
                                        </p:attrNameLst>
                                      </p:cBhvr>
                                      <p:to>
                                        <p:strVal val="visible"/>
                                      </p:to>
                                    </p:set>
                                    <p:animEffect transition="in" filter="fade">
                                      <p:cBhvr>
                                        <p:cTn id="59" dur="500"/>
                                        <p:tgtEl>
                                          <p:spTgt spid="134"/>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35"/>
                                        </p:tgtEl>
                                        <p:attrNameLst>
                                          <p:attrName>style.visibility</p:attrName>
                                        </p:attrNameLst>
                                      </p:cBhvr>
                                      <p:to>
                                        <p:strVal val="visible"/>
                                      </p:to>
                                    </p:set>
                                    <p:animEffect transition="in" filter="fade">
                                      <p:cBhvr>
                                        <p:cTn id="64" dur="500"/>
                                        <p:tgtEl>
                                          <p:spTgt spid="135"/>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38"/>
                                        </p:tgtEl>
                                        <p:attrNameLst>
                                          <p:attrName>style.visibility</p:attrName>
                                        </p:attrNameLst>
                                      </p:cBhvr>
                                      <p:to>
                                        <p:strVal val="visible"/>
                                      </p:to>
                                    </p:set>
                                    <p:animEffect transition="in" filter="fade">
                                      <p:cBhvr>
                                        <p:cTn id="69" dur="500"/>
                                        <p:tgtEl>
                                          <p:spTgt spid="138"/>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39"/>
                                        </p:tgtEl>
                                        <p:attrNameLst>
                                          <p:attrName>style.visibility</p:attrName>
                                        </p:attrNameLst>
                                      </p:cBhvr>
                                      <p:to>
                                        <p:strVal val="visible"/>
                                      </p:to>
                                    </p:set>
                                    <p:animEffect transition="in" filter="fade">
                                      <p:cBhvr>
                                        <p:cTn id="74"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4"/>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1134" fill="hold"/>
                                        <p:tgtEl>
                                          <p:spTgt spid="4"/>
                                        </p:tgtEl>
                                      </p:cBhvr>
                                    </p:cmd>
                                  </p:childTnLst>
                                </p:cTn>
                              </p:par>
                            </p:childTnLst>
                          </p:cTn>
                        </p:par>
                      </p:childTnLst>
                    </p:cTn>
                  </p:par>
                </p:childTnLst>
              </p:cTn>
              <p:nextCondLst>
                <p:cond evt="onClick" delay="0">
                  <p:tgtEl>
                    <p:spTgt spid="4"/>
                  </p:tgtEl>
                </p:cond>
              </p:nextCondLst>
            </p:seq>
            <p:audio>
              <p:cMediaNode vol="80000">
                <p:cTn id="80" fill="hold" display="0">
                  <p:stCondLst>
                    <p:cond delay="indefinite"/>
                  </p:stCondLst>
                  <p:endCondLst>
                    <p:cond evt="onStopAudio" delay="0">
                      <p:tgtEl>
                        <p:sldTgt/>
                      </p:tgtEl>
                    </p:cond>
                  </p:endCondLst>
                </p:cTn>
                <p:tgtEl>
                  <p:spTgt spid="4"/>
                </p:tgtEl>
              </p:cMediaNode>
            </p:audio>
            <p:seq concurrent="1" nextAc="seek">
              <p:cTn id="81" restart="whenNotActive" fill="hold" evtFilter="cancelBubble" nodeType="interactiveSeq">
                <p:stCondLst>
                  <p:cond evt="onClick" delay="0">
                    <p:tgtEl>
                      <p:spTgt spid="5"/>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1217" fill="hold"/>
                                        <p:tgtEl>
                                          <p:spTgt spid="5"/>
                                        </p:tgtEl>
                                      </p:cBhvr>
                                    </p:cmd>
                                  </p:childTnLst>
                                </p:cTn>
                              </p:par>
                            </p:childTnLst>
                          </p:cTn>
                        </p:par>
                      </p:childTnLst>
                    </p:cTn>
                  </p:par>
                </p:childTnLst>
              </p:cTn>
              <p:nextCondLst>
                <p:cond evt="onClick" delay="0">
                  <p:tgtEl>
                    <p:spTgt spid="5"/>
                  </p:tgtEl>
                </p:cond>
              </p:nextCondLst>
            </p:seq>
            <p:audio>
              <p:cMediaNode vol="80000">
                <p:cTn id="86" fill="hold" display="0">
                  <p:stCondLst>
                    <p:cond delay="indefinite"/>
                  </p:stCondLst>
                  <p:endCondLst>
                    <p:cond evt="onStopAudio" delay="0">
                      <p:tgtEl>
                        <p:sldTgt/>
                      </p:tgtEl>
                    </p:cond>
                  </p:endCondLst>
                </p:cTn>
                <p:tgtEl>
                  <p:spTgt spid="5"/>
                </p:tgtEl>
              </p:cMediaNode>
            </p:audio>
            <p:seq concurrent="1" nextAc="seek">
              <p:cTn id="87" restart="whenNotActive" fill="hold" evtFilter="cancelBubble" nodeType="interactiveSeq">
                <p:stCondLst>
                  <p:cond evt="onClick" delay="0">
                    <p:tgtEl>
                      <p:spTgt spid="8"/>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1341" fill="hold"/>
                                        <p:tgtEl>
                                          <p:spTgt spid="8"/>
                                        </p:tgtEl>
                                      </p:cBhvr>
                                    </p:cmd>
                                  </p:childTnLst>
                                </p:cTn>
                              </p:par>
                            </p:childTnLst>
                          </p:cTn>
                        </p:par>
                      </p:childTnLst>
                    </p:cTn>
                  </p:par>
                </p:childTnLst>
              </p:cTn>
              <p:nextCondLst>
                <p:cond evt="onClick" delay="0">
                  <p:tgtEl>
                    <p:spTgt spid="8"/>
                  </p:tgtEl>
                </p:cond>
              </p:nextCondLst>
            </p:seq>
            <p:audio>
              <p:cMediaNode vol="80000">
                <p:cTn id="92" fill="hold" display="0">
                  <p:stCondLst>
                    <p:cond delay="indefinite"/>
                  </p:stCondLst>
                  <p:endCondLst>
                    <p:cond evt="onStopAudio" delay="0">
                      <p:tgtEl>
                        <p:sldTgt/>
                      </p:tgtEl>
                    </p:cond>
                  </p:endCondLst>
                </p:cTn>
                <p:tgtEl>
                  <p:spTgt spid="8"/>
                </p:tgtEl>
              </p:cMediaNode>
            </p:audio>
            <p:seq concurrent="1" nextAc="seek">
              <p:cTn id="93" restart="whenNotActive" fill="hold" evtFilter="cancelBubble" nodeType="interactiveSeq">
                <p:stCondLst>
                  <p:cond evt="onClick" delay="0">
                    <p:tgtEl>
                      <p:spTgt spid="7"/>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1444" fill="hold"/>
                                        <p:tgtEl>
                                          <p:spTgt spid="7"/>
                                        </p:tgtEl>
                                      </p:cBhvr>
                                    </p:cmd>
                                  </p:childTnLst>
                                </p:cTn>
                              </p:par>
                            </p:childTnLst>
                          </p:cTn>
                        </p:par>
                      </p:childTnLst>
                    </p:cTn>
                  </p:par>
                </p:childTnLst>
              </p:cTn>
              <p:nextCondLst>
                <p:cond evt="onClick" delay="0">
                  <p:tgtEl>
                    <p:spTgt spid="7"/>
                  </p:tgtEl>
                </p:cond>
              </p:nextCondLst>
            </p:seq>
            <p:audio>
              <p:cMediaNode vol="80000">
                <p:cTn id="98" fill="hold" display="0">
                  <p:stCondLst>
                    <p:cond delay="indefinite"/>
                  </p:stCondLst>
                  <p:endCondLst>
                    <p:cond evt="onStopAudio" delay="0">
                      <p:tgtEl>
                        <p:sldTgt/>
                      </p:tgtEl>
                    </p:cond>
                  </p:endCondLst>
                </p:cTn>
                <p:tgtEl>
                  <p:spTgt spid="7"/>
                </p:tgtEl>
              </p:cMediaNode>
            </p:audio>
            <p:seq concurrent="1" nextAc="seek">
              <p:cTn id="99" restart="whenNotActive" fill="hold" evtFilter="cancelBubble" nodeType="interactiveSeq">
                <p:stCondLst>
                  <p:cond evt="onClick" delay="0">
                    <p:tgtEl>
                      <p:spTgt spid="2"/>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1279" fill="hold"/>
                                        <p:tgtEl>
                                          <p:spTgt spid="2"/>
                                        </p:tgtEl>
                                      </p:cBhvr>
                                    </p:cmd>
                                  </p:childTnLst>
                                </p:cTn>
                              </p:par>
                            </p:childTnLst>
                          </p:cTn>
                        </p:par>
                      </p:childTnLst>
                    </p:cTn>
                  </p:par>
                </p:childTnLst>
              </p:cTn>
              <p:nextCondLst>
                <p:cond evt="onClick" delay="0">
                  <p:tgtEl>
                    <p:spTgt spid="2"/>
                  </p:tgtEl>
                </p:cond>
              </p:nextCondLst>
            </p:seq>
            <p:audio>
              <p:cMediaNode vol="80000">
                <p:cTn id="104" fill="hold" display="0">
                  <p:stCondLst>
                    <p:cond delay="indefinite"/>
                  </p:stCondLst>
                  <p:endCondLst>
                    <p:cond evt="onStopAudio" delay="0">
                      <p:tgtEl>
                        <p:sldTgt/>
                      </p:tgtEl>
                    </p:cond>
                  </p:endCondLst>
                </p:cTn>
                <p:tgtEl>
                  <p:spTgt spid="2"/>
                </p:tgtEl>
              </p:cMediaNode>
            </p:audio>
            <p:seq concurrent="1" nextAc="seek">
              <p:cTn id="105" restart="whenNotActive" fill="hold" evtFilter="cancelBubble" nodeType="interactiveSeq">
                <p:stCondLst>
                  <p:cond evt="onClick" delay="0">
                    <p:tgtEl>
                      <p:spTgt spid="6"/>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1155" fill="hold"/>
                                        <p:tgtEl>
                                          <p:spTgt spid="6"/>
                                        </p:tgtEl>
                                      </p:cBhvr>
                                    </p:cmd>
                                  </p:childTnLst>
                                </p:cTn>
                              </p:par>
                            </p:childTnLst>
                          </p:cTn>
                        </p:par>
                      </p:childTnLst>
                    </p:cTn>
                  </p:par>
                </p:childTnLst>
              </p:cTn>
              <p:nextCondLst>
                <p:cond evt="onClick" delay="0">
                  <p:tgtEl>
                    <p:spTgt spid="6"/>
                  </p:tgtEl>
                </p:cond>
              </p:nextCondLst>
            </p:seq>
            <p:audio>
              <p:cMediaNode vol="80000">
                <p:cTn id="110" fill="hold" display="0">
                  <p:stCondLst>
                    <p:cond delay="indefinite"/>
                  </p:stCondLst>
                  <p:endCondLst>
                    <p:cond evt="onStopAudio" delay="0">
                      <p:tgtEl>
                        <p:sldTgt/>
                      </p:tgtEl>
                    </p:cond>
                  </p:endCondLst>
                </p:cTn>
                <p:tgtEl>
                  <p:spTgt spid="6"/>
                </p:tgtEl>
              </p:cMediaNode>
            </p:audio>
            <p:seq concurrent="1" nextAc="seek">
              <p:cTn id="111" restart="whenNotActive" fill="hold" evtFilter="cancelBubble" nodeType="interactiveSeq">
                <p:stCondLst>
                  <p:cond evt="onClick" delay="0">
                    <p:tgtEl>
                      <p:spTgt spid="3"/>
                    </p:tgtEl>
                  </p:cond>
                </p:stCondLst>
                <p:endSync evt="end" delay="0">
                  <p:rtn val="all"/>
                </p:endSync>
                <p:childTnLst>
                  <p:par>
                    <p:cTn id="112" fill="hold">
                      <p:stCondLst>
                        <p:cond delay="0"/>
                      </p:stCondLst>
                      <p:childTnLst>
                        <p:par>
                          <p:cTn id="113" fill="hold">
                            <p:stCondLst>
                              <p:cond delay="0"/>
                            </p:stCondLst>
                            <p:childTnLst>
                              <p:par>
                                <p:cTn id="114" presetID="1" presetClass="mediacall" presetSubtype="0" fill="hold" nodeType="clickEffect">
                                  <p:stCondLst>
                                    <p:cond delay="0"/>
                                  </p:stCondLst>
                                  <p:childTnLst>
                                    <p:cmd type="call" cmd="playFrom(0.0)">
                                      <p:cBhvr>
                                        <p:cTn id="115" dur="1506" fill="hold"/>
                                        <p:tgtEl>
                                          <p:spTgt spid="3"/>
                                        </p:tgtEl>
                                      </p:cBhvr>
                                    </p:cmd>
                                  </p:childTnLst>
                                </p:cTn>
                              </p:par>
                            </p:childTnLst>
                          </p:cTn>
                        </p:par>
                      </p:childTnLst>
                    </p:cTn>
                  </p:par>
                </p:childTnLst>
              </p:cTn>
              <p:nextCondLst>
                <p:cond evt="onClick" delay="0">
                  <p:tgtEl>
                    <p:spTgt spid="3"/>
                  </p:tgtEl>
                </p:cond>
              </p:nextCondLst>
            </p:seq>
            <p:audio>
              <p:cMediaNode vol="80000">
                <p:cTn id="116"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9" descr="rectangle"/>
          <p:cNvSpPr/>
          <p:nvPr/>
        </p:nvSpPr>
        <p:spPr>
          <a:xfrm>
            <a:off x="4760236" y="2328697"/>
            <a:ext cx="2736000" cy="24303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900"/>
              <a:buFont typeface="Twentieth Century"/>
              <a:buNone/>
            </a:pPr>
            <a:endParaRPr sz="1900" b="0" i="0" u="none" strike="noStrike" cap="none">
              <a:solidFill>
                <a:srgbClr val="FFFFFF"/>
              </a:solidFill>
              <a:latin typeface="Century Gothic"/>
              <a:ea typeface="Century Gothic"/>
              <a:cs typeface="Century Gothic"/>
              <a:sym typeface="Century Gothic"/>
            </a:endParaRPr>
          </a:p>
        </p:txBody>
      </p:sp>
      <p:sp>
        <p:nvSpPr>
          <p:cNvPr id="114" name="Google Shape;114;p19"/>
          <p:cNvSpPr txBox="1"/>
          <p:nvPr/>
        </p:nvSpPr>
        <p:spPr>
          <a:xfrm>
            <a:off x="5136352" y="3106763"/>
            <a:ext cx="1945200" cy="1200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E65D00"/>
              </a:buClr>
              <a:buSzPts val="7200"/>
              <a:buFont typeface="Century Gothic"/>
              <a:buNone/>
            </a:pPr>
            <a:r>
              <a:rPr lang="en-GB" sz="7200" b="0" i="0" u="none" strike="noStrike" cap="none">
                <a:solidFill>
                  <a:srgbClr val="E65D00"/>
                </a:solidFill>
                <a:latin typeface="Century Gothic"/>
                <a:ea typeface="Century Gothic"/>
                <a:cs typeface="Century Gothic"/>
                <a:sym typeface="Century Gothic"/>
              </a:rPr>
              <a:t>j</a:t>
            </a:r>
            <a:r>
              <a:rPr lang="en-GB" sz="7200" b="0" i="0" u="none" strike="noStrike" cap="none">
                <a:solidFill>
                  <a:srgbClr val="115076"/>
                </a:solidFill>
                <a:latin typeface="Century Gothic"/>
                <a:ea typeface="Century Gothic"/>
                <a:cs typeface="Century Gothic"/>
                <a:sym typeface="Century Gothic"/>
              </a:rPr>
              <a:t>our</a:t>
            </a:r>
            <a:endParaRPr sz="1500"/>
          </a:p>
        </p:txBody>
      </p:sp>
      <p:sp>
        <p:nvSpPr>
          <p:cNvPr id="115" name="Google Shape;115;p19"/>
          <p:cNvSpPr txBox="1"/>
          <p:nvPr/>
        </p:nvSpPr>
        <p:spPr>
          <a:xfrm>
            <a:off x="367754" y="495521"/>
            <a:ext cx="37092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E65D00"/>
              </a:buClr>
              <a:buSzPts val="6000"/>
              <a:buFont typeface="Century Gothic"/>
              <a:buNone/>
            </a:pPr>
            <a:r>
              <a:rPr lang="en-GB" sz="6000" b="0" i="0" u="none" strike="noStrike" cap="none">
                <a:solidFill>
                  <a:srgbClr val="E65D00"/>
                </a:solidFill>
                <a:latin typeface="Century Gothic"/>
                <a:ea typeface="Century Gothic"/>
                <a:cs typeface="Century Gothic"/>
                <a:sym typeface="Century Gothic"/>
              </a:rPr>
              <a:t>j</a:t>
            </a:r>
            <a:r>
              <a:rPr lang="en-GB" sz="6000" b="0" i="0" u="none" strike="noStrike" cap="none">
                <a:solidFill>
                  <a:srgbClr val="115076"/>
                </a:solidFill>
                <a:latin typeface="Century Gothic"/>
                <a:ea typeface="Century Gothic"/>
                <a:cs typeface="Century Gothic"/>
                <a:sym typeface="Century Gothic"/>
              </a:rPr>
              <a:t>’ai</a:t>
            </a:r>
            <a:endParaRPr sz="6000" b="0" i="0" u="none" strike="noStrike" cap="none">
              <a:solidFill>
                <a:srgbClr val="115076"/>
              </a:solidFill>
              <a:latin typeface="Century Gothic"/>
              <a:ea typeface="Century Gothic"/>
              <a:cs typeface="Century Gothic"/>
              <a:sym typeface="Century Gothic"/>
            </a:endParaRPr>
          </a:p>
        </p:txBody>
      </p:sp>
      <p:sp>
        <p:nvSpPr>
          <p:cNvPr id="116" name="Google Shape;116;p19"/>
          <p:cNvSpPr txBox="1"/>
          <p:nvPr/>
        </p:nvSpPr>
        <p:spPr>
          <a:xfrm>
            <a:off x="238581" y="3520309"/>
            <a:ext cx="40575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su</a:t>
            </a:r>
            <a:r>
              <a:rPr lang="en-GB" sz="6000" b="0" i="0" u="none" strike="noStrike" cap="none">
                <a:solidFill>
                  <a:srgbClr val="E65D00"/>
                </a:solidFill>
                <a:latin typeface="Century Gothic"/>
                <a:ea typeface="Century Gothic"/>
                <a:cs typeface="Century Gothic"/>
                <a:sym typeface="Century Gothic"/>
              </a:rPr>
              <a:t>j</a:t>
            </a:r>
            <a:r>
              <a:rPr lang="en-GB" sz="6000" b="0" i="0" u="none" strike="noStrike" cap="none">
                <a:solidFill>
                  <a:srgbClr val="115076"/>
                </a:solidFill>
                <a:latin typeface="Century Gothic"/>
                <a:ea typeface="Century Gothic"/>
                <a:cs typeface="Century Gothic"/>
                <a:sym typeface="Century Gothic"/>
              </a:rPr>
              <a:t>et</a:t>
            </a:r>
            <a:endParaRPr sz="6000" b="0" i="0" u="none" strike="noStrike" cap="none">
              <a:solidFill>
                <a:srgbClr val="115076"/>
              </a:solidFill>
              <a:latin typeface="Century Gothic"/>
              <a:ea typeface="Century Gothic"/>
              <a:cs typeface="Century Gothic"/>
              <a:sym typeface="Century Gothic"/>
            </a:endParaRPr>
          </a:p>
        </p:txBody>
      </p:sp>
      <p:sp>
        <p:nvSpPr>
          <p:cNvPr id="117" name="Google Shape;117;p19"/>
          <p:cNvSpPr txBox="1"/>
          <p:nvPr/>
        </p:nvSpPr>
        <p:spPr>
          <a:xfrm>
            <a:off x="4506755" y="4758990"/>
            <a:ext cx="31908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dé</a:t>
            </a:r>
            <a:r>
              <a:rPr lang="en-GB" sz="6000" b="0" i="0" u="none" strike="noStrike" cap="none">
                <a:solidFill>
                  <a:srgbClr val="E65D00"/>
                </a:solidFill>
                <a:latin typeface="Century Gothic"/>
                <a:ea typeface="Century Gothic"/>
                <a:cs typeface="Century Gothic"/>
                <a:sym typeface="Century Gothic"/>
              </a:rPr>
              <a:t>j</a:t>
            </a:r>
            <a:r>
              <a:rPr lang="en-GB" sz="6000" b="0" i="0" u="none" strike="noStrike" cap="none">
                <a:solidFill>
                  <a:srgbClr val="115076"/>
                </a:solidFill>
                <a:latin typeface="Century Gothic"/>
                <a:ea typeface="Century Gothic"/>
                <a:cs typeface="Century Gothic"/>
                <a:sym typeface="Century Gothic"/>
              </a:rPr>
              <a:t>à</a:t>
            </a:r>
            <a:endParaRPr sz="1500"/>
          </a:p>
        </p:txBody>
      </p:sp>
      <p:sp>
        <p:nvSpPr>
          <p:cNvPr id="118" name="Google Shape;118;p19"/>
          <p:cNvSpPr txBox="1"/>
          <p:nvPr/>
        </p:nvSpPr>
        <p:spPr>
          <a:xfrm>
            <a:off x="8853548" y="495521"/>
            <a:ext cx="2813700" cy="1015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E65D00"/>
              </a:buClr>
              <a:buSzPts val="6000"/>
              <a:buFont typeface="Century Gothic"/>
              <a:buNone/>
            </a:pPr>
            <a:r>
              <a:rPr lang="en-GB" sz="6000" b="0" i="0" u="none" strike="noStrike" cap="none">
                <a:solidFill>
                  <a:srgbClr val="E65D00"/>
                </a:solidFill>
                <a:latin typeface="Century Gothic"/>
                <a:ea typeface="Century Gothic"/>
                <a:cs typeface="Century Gothic"/>
                <a:sym typeface="Century Gothic"/>
              </a:rPr>
              <a:t>g</a:t>
            </a:r>
            <a:r>
              <a:rPr lang="en-GB" sz="6000" b="0" i="0" u="none" strike="noStrike" cap="none">
                <a:solidFill>
                  <a:srgbClr val="115076"/>
                </a:solidFill>
                <a:latin typeface="Century Gothic"/>
                <a:ea typeface="Century Gothic"/>
                <a:cs typeface="Century Gothic"/>
                <a:sym typeface="Century Gothic"/>
              </a:rPr>
              <a:t>énial</a:t>
            </a:r>
            <a:endParaRPr sz="6000" b="0" i="0" u="none" strike="noStrike" cap="none">
              <a:solidFill>
                <a:srgbClr val="115076"/>
              </a:solidFill>
              <a:latin typeface="Century Gothic"/>
              <a:ea typeface="Century Gothic"/>
              <a:cs typeface="Century Gothic"/>
              <a:sym typeface="Century Gothic"/>
            </a:endParaRPr>
          </a:p>
        </p:txBody>
      </p:sp>
      <p:sp>
        <p:nvSpPr>
          <p:cNvPr id="119" name="Google Shape;119;p19"/>
          <p:cNvSpPr txBox="1"/>
          <p:nvPr/>
        </p:nvSpPr>
        <p:spPr>
          <a:xfrm>
            <a:off x="7960412" y="3572360"/>
            <a:ext cx="3959100" cy="101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E65D00"/>
              </a:buClr>
              <a:buSzPts val="6000"/>
              <a:buFont typeface="Century Gothic"/>
              <a:buNone/>
            </a:pPr>
            <a:r>
              <a:rPr lang="en-GB" sz="6000" b="0" i="0" u="none" strike="noStrike" cap="none">
                <a:solidFill>
                  <a:srgbClr val="E65D00"/>
                </a:solidFill>
                <a:latin typeface="Century Gothic"/>
                <a:ea typeface="Century Gothic"/>
                <a:cs typeface="Century Gothic"/>
                <a:sym typeface="Century Gothic"/>
              </a:rPr>
              <a:t>j</a:t>
            </a:r>
            <a:r>
              <a:rPr lang="en-GB" sz="6000" b="0" i="0" u="none" strike="noStrike" cap="none">
                <a:solidFill>
                  <a:srgbClr val="115076"/>
                </a:solidFill>
                <a:latin typeface="Century Gothic"/>
                <a:ea typeface="Century Gothic"/>
                <a:cs typeface="Century Gothic"/>
                <a:sym typeface="Century Gothic"/>
              </a:rPr>
              <a:t>amais</a:t>
            </a:r>
            <a:endParaRPr sz="6000" b="0" i="0" u="none" strike="noStrike" cap="none">
              <a:solidFill>
                <a:srgbClr val="115076"/>
              </a:solidFill>
              <a:latin typeface="Century Gothic"/>
              <a:ea typeface="Century Gothic"/>
              <a:cs typeface="Century Gothic"/>
              <a:sym typeface="Century Gothic"/>
            </a:endParaRPr>
          </a:p>
        </p:txBody>
      </p:sp>
      <p:pic>
        <p:nvPicPr>
          <p:cNvPr id="120" name="Google Shape;120;p19" descr="moon with a red cross through it"/>
          <p:cNvPicPr preferRelativeResize="0"/>
          <p:nvPr/>
        </p:nvPicPr>
        <p:blipFill rotWithShape="1">
          <a:blip r:embed="rId17">
            <a:alphaModFix/>
          </a:blip>
          <a:srcRect/>
          <a:stretch/>
        </p:blipFill>
        <p:spPr>
          <a:xfrm>
            <a:off x="6231541" y="2046617"/>
            <a:ext cx="1196629" cy="1196629"/>
          </a:xfrm>
          <a:prstGeom prst="rect">
            <a:avLst/>
          </a:prstGeom>
          <a:noFill/>
          <a:ln>
            <a:noFill/>
          </a:ln>
        </p:spPr>
      </p:pic>
      <p:pic>
        <p:nvPicPr>
          <p:cNvPr id="121" name="Google Shape;121;p19" descr="the sun"/>
          <p:cNvPicPr preferRelativeResize="0"/>
          <p:nvPr/>
        </p:nvPicPr>
        <p:blipFill rotWithShape="1">
          <a:blip r:embed="rId18">
            <a:alphaModFix/>
          </a:blip>
          <a:srcRect/>
          <a:stretch/>
        </p:blipFill>
        <p:spPr>
          <a:xfrm>
            <a:off x="4898133" y="2109674"/>
            <a:ext cx="1128603" cy="1133136"/>
          </a:xfrm>
          <a:prstGeom prst="rect">
            <a:avLst/>
          </a:prstGeom>
          <a:noFill/>
          <a:ln>
            <a:noFill/>
          </a:ln>
        </p:spPr>
      </p:pic>
      <p:sp>
        <p:nvSpPr>
          <p:cNvPr id="122" name="Google Shape;122;p19"/>
          <p:cNvSpPr txBox="1">
            <a:spLocks noGrp="1"/>
          </p:cNvSpPr>
          <p:nvPr>
            <p:ph type="title"/>
          </p:nvPr>
        </p:nvSpPr>
        <p:spPr>
          <a:xfrm>
            <a:off x="3645861" y="36325"/>
            <a:ext cx="10515600" cy="1325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F4E79"/>
              </a:buClr>
              <a:buSzPts val="10000"/>
              <a:buFont typeface="Century Gothic"/>
              <a:buNone/>
            </a:pPr>
            <a:r>
              <a:rPr lang="en-GB" sz="10000" b="1">
                <a:solidFill>
                  <a:srgbClr val="1F4E79"/>
                </a:solidFill>
                <a:latin typeface="Century Gothic"/>
                <a:ea typeface="Century Gothic"/>
                <a:cs typeface="Century Gothic"/>
                <a:sym typeface="Century Gothic"/>
              </a:rPr>
              <a:t>j/soft g</a:t>
            </a:r>
            <a:endParaRPr/>
          </a:p>
        </p:txBody>
      </p:sp>
      <p:pic>
        <p:nvPicPr>
          <p:cNvPr id="2" name="deja">
            <a:hlinkClick r:id="" action="ppaction://media"/>
            <a:extLst>
              <a:ext uri="{FF2B5EF4-FFF2-40B4-BE49-F238E27FC236}">
                <a16:creationId xmlns:a16="http://schemas.microsoft.com/office/drawing/2014/main" id="{EBE180A1-88BA-C300-208C-0BD6F0C3511B}"/>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4152635" y="5144857"/>
            <a:ext cx="812800" cy="812800"/>
          </a:xfrm>
          <a:prstGeom prst="rect">
            <a:avLst/>
          </a:prstGeom>
        </p:spPr>
      </p:pic>
      <p:pic>
        <p:nvPicPr>
          <p:cNvPr id="3" name="genial">
            <a:hlinkClick r:id="" action="ppaction://media"/>
            <a:extLst>
              <a:ext uri="{FF2B5EF4-FFF2-40B4-BE49-F238E27FC236}">
                <a16:creationId xmlns:a16="http://schemas.microsoft.com/office/drawing/2014/main" id="{8444B41C-859A-F7C0-EF3A-0227D7B04E0C}"/>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11240655" y="597833"/>
            <a:ext cx="812800" cy="812800"/>
          </a:xfrm>
          <a:prstGeom prst="rect">
            <a:avLst/>
          </a:prstGeom>
        </p:spPr>
      </p:pic>
      <p:pic>
        <p:nvPicPr>
          <p:cNvPr id="4" name="j">
            <a:hlinkClick r:id="" action="ppaction://media"/>
            <a:extLst>
              <a:ext uri="{FF2B5EF4-FFF2-40B4-BE49-F238E27FC236}">
                <a16:creationId xmlns:a16="http://schemas.microsoft.com/office/drawing/2014/main" id="{E211E69A-C151-69CF-3079-B9D01920DF00}"/>
              </a:ext>
            </a:extLst>
          </p:cNvPr>
          <p:cNvPicPr>
            <a:picLocks noChangeAspect="1"/>
          </p:cNvPicPr>
          <p:nvPr>
            <a:audioFile r:link="rId6"/>
            <p:extLst>
              <p:ext uri="{DAA4B4D4-6D71-4841-9C94-3DE7FCFB9230}">
                <p14:media xmlns:p14="http://schemas.microsoft.com/office/powerpoint/2010/main" r:embed="rId5"/>
              </p:ext>
            </p:extLst>
          </p:nvPr>
        </p:nvPicPr>
        <p:blipFill>
          <a:blip r:embed="rId19"/>
          <a:stretch>
            <a:fillRect/>
          </a:stretch>
        </p:blipFill>
        <p:spPr>
          <a:xfrm>
            <a:off x="2932053" y="3327"/>
            <a:ext cx="812800" cy="812800"/>
          </a:xfrm>
          <a:prstGeom prst="rect">
            <a:avLst/>
          </a:prstGeom>
        </p:spPr>
      </p:pic>
      <p:pic>
        <p:nvPicPr>
          <p:cNvPr id="5" name="jai">
            <a:hlinkClick r:id="" action="ppaction://media"/>
            <a:extLst>
              <a:ext uri="{FF2B5EF4-FFF2-40B4-BE49-F238E27FC236}">
                <a16:creationId xmlns:a16="http://schemas.microsoft.com/office/drawing/2014/main" id="{F8DFEE60-569A-FEC5-2DCD-C9550A4E8F0B}"/>
              </a:ext>
            </a:extLst>
          </p:cNvPr>
          <p:cNvPicPr>
            <a:picLocks noChangeAspect="1"/>
          </p:cNvPicPr>
          <p:nvPr>
            <a:audioFile r:link="rId8"/>
            <p:extLst>
              <p:ext uri="{DAA4B4D4-6D71-4841-9C94-3DE7FCFB9230}">
                <p14:media xmlns:p14="http://schemas.microsoft.com/office/powerpoint/2010/main" r:embed="rId7"/>
              </p:ext>
            </p:extLst>
          </p:nvPr>
        </p:nvPicPr>
        <p:blipFill>
          <a:blip r:embed="rId19"/>
          <a:stretch>
            <a:fillRect/>
          </a:stretch>
        </p:blipFill>
        <p:spPr>
          <a:xfrm>
            <a:off x="367755" y="725703"/>
            <a:ext cx="812800" cy="812800"/>
          </a:xfrm>
          <a:prstGeom prst="rect">
            <a:avLst/>
          </a:prstGeom>
        </p:spPr>
      </p:pic>
      <p:pic>
        <p:nvPicPr>
          <p:cNvPr id="6" name="jamais">
            <a:hlinkClick r:id="" action="ppaction://media"/>
            <a:extLst>
              <a:ext uri="{FF2B5EF4-FFF2-40B4-BE49-F238E27FC236}">
                <a16:creationId xmlns:a16="http://schemas.microsoft.com/office/drawing/2014/main" id="{79D14569-7CF2-0933-A0D0-780E2DDE0633}"/>
              </a:ext>
            </a:extLst>
          </p:cNvPr>
          <p:cNvPicPr>
            <a:picLocks noChangeAspect="1"/>
          </p:cNvPicPr>
          <p:nvPr>
            <a:audioFile r:link="rId10"/>
            <p:extLst>
              <p:ext uri="{DAA4B4D4-6D71-4841-9C94-3DE7FCFB9230}">
                <p14:media xmlns:p14="http://schemas.microsoft.com/office/powerpoint/2010/main" r:embed="rId9"/>
              </p:ext>
            </p:extLst>
          </p:nvPr>
        </p:nvPicPr>
        <p:blipFill>
          <a:blip r:embed="rId19"/>
          <a:stretch>
            <a:fillRect/>
          </a:stretch>
        </p:blipFill>
        <p:spPr>
          <a:xfrm>
            <a:off x="8142348" y="4637849"/>
            <a:ext cx="812800" cy="812800"/>
          </a:xfrm>
          <a:prstGeom prst="rect">
            <a:avLst/>
          </a:prstGeom>
        </p:spPr>
      </p:pic>
      <p:pic>
        <p:nvPicPr>
          <p:cNvPr id="7" name="sujet">
            <a:hlinkClick r:id="" action="ppaction://media"/>
            <a:extLst>
              <a:ext uri="{FF2B5EF4-FFF2-40B4-BE49-F238E27FC236}">
                <a16:creationId xmlns:a16="http://schemas.microsoft.com/office/drawing/2014/main" id="{6DE33F7C-A667-8D9F-09DB-ECD8B8A570AC}"/>
              </a:ext>
            </a:extLst>
          </p:cNvPr>
          <p:cNvPicPr>
            <a:picLocks noChangeAspect="1"/>
          </p:cNvPicPr>
          <p:nvPr>
            <a:audioFile r:link="rId12"/>
            <p:extLst>
              <p:ext uri="{DAA4B4D4-6D71-4841-9C94-3DE7FCFB9230}">
                <p14:media xmlns:p14="http://schemas.microsoft.com/office/powerpoint/2010/main" r:embed="rId11"/>
              </p:ext>
            </p:extLst>
          </p:nvPr>
        </p:nvPicPr>
        <p:blipFill>
          <a:blip r:embed="rId19"/>
          <a:stretch>
            <a:fillRect/>
          </a:stretch>
        </p:blipFill>
        <p:spPr>
          <a:xfrm>
            <a:off x="355588" y="3749760"/>
            <a:ext cx="812800" cy="812800"/>
          </a:xfrm>
          <a:prstGeom prst="rect">
            <a:avLst/>
          </a:prstGeom>
        </p:spPr>
      </p:pic>
      <p:pic>
        <p:nvPicPr>
          <p:cNvPr id="8" name="jour">
            <a:hlinkClick r:id="" action="ppaction://media"/>
            <a:extLst>
              <a:ext uri="{FF2B5EF4-FFF2-40B4-BE49-F238E27FC236}">
                <a16:creationId xmlns:a16="http://schemas.microsoft.com/office/drawing/2014/main" id="{D2B6B9E3-13A8-2C7B-6BC0-F0B56ED62F6E}"/>
              </a:ext>
            </a:extLst>
          </p:cNvPr>
          <p:cNvPicPr>
            <a:picLocks noChangeAspect="1"/>
          </p:cNvPicPr>
          <p:nvPr>
            <a:audioFile r:link="rId14"/>
            <p:extLst>
              <p:ext uri="{DAA4B4D4-6D71-4841-9C94-3DE7FCFB9230}">
                <p14:media xmlns:p14="http://schemas.microsoft.com/office/powerpoint/2010/main" r:embed="rId13"/>
              </p:ext>
            </p:extLst>
          </p:nvPr>
        </p:nvPicPr>
        <p:blipFill>
          <a:blip r:embed="rId19"/>
          <a:stretch>
            <a:fillRect/>
          </a:stretch>
        </p:blipFill>
        <p:spPr>
          <a:xfrm>
            <a:off x="3879371" y="2451361"/>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500"/>
                                        <p:tgtEl>
                                          <p:spTgt spid="114"/>
                                        </p:tgtEl>
                                      </p:cBhvr>
                                    </p:animEffect>
                                  </p:childTnLst>
                                </p:cTn>
                              </p:par>
                              <p:par>
                                <p:cTn id="8" presetID="10" presetClass="entr" presetSubtype="0" fill="hold" nodeType="withEffect">
                                  <p:stCondLst>
                                    <p:cond delay="0"/>
                                  </p:stCondLst>
                                  <p:childTnLst>
                                    <p:set>
                                      <p:cBhvr>
                                        <p:cTn id="9" dur="1" fill="hold">
                                          <p:stCondLst>
                                            <p:cond delay="0"/>
                                          </p:stCondLst>
                                        </p:cTn>
                                        <p:tgtEl>
                                          <p:spTgt spid="113"/>
                                        </p:tgtEl>
                                        <p:attrNameLst>
                                          <p:attrName>style.visibility</p:attrName>
                                        </p:attrNameLst>
                                      </p:cBhvr>
                                      <p:to>
                                        <p:strVal val="visible"/>
                                      </p:to>
                                    </p:set>
                                    <p:animEffect transition="in" filter="fade">
                                      <p:cBhvr>
                                        <p:cTn id="10" dur="500"/>
                                        <p:tgtEl>
                                          <p:spTgt spid="113"/>
                                        </p:tgtEl>
                                      </p:cBhvr>
                                    </p:animEffect>
                                  </p:childTnLst>
                                </p:cTn>
                              </p:par>
                              <p:par>
                                <p:cTn id="11" presetID="10" presetClass="entr" presetSubtype="0" fill="hold" nodeType="withEffect">
                                  <p:stCondLst>
                                    <p:cond delay="0"/>
                                  </p:stCondLst>
                                  <p:childTnLst>
                                    <p:set>
                                      <p:cBhvr>
                                        <p:cTn id="12" dur="1" fill="hold">
                                          <p:stCondLst>
                                            <p:cond delay="0"/>
                                          </p:stCondLst>
                                        </p:cTn>
                                        <p:tgtEl>
                                          <p:spTgt spid="121"/>
                                        </p:tgtEl>
                                        <p:attrNameLst>
                                          <p:attrName>style.visibility</p:attrName>
                                        </p:attrNameLst>
                                      </p:cBhvr>
                                      <p:to>
                                        <p:strVal val="visible"/>
                                      </p:to>
                                    </p:set>
                                    <p:animEffect transition="in" filter="fade">
                                      <p:cBhvr>
                                        <p:cTn id="13" dur="500"/>
                                        <p:tgtEl>
                                          <p:spTgt spid="121"/>
                                        </p:tgtEl>
                                      </p:cBhvr>
                                    </p:animEffect>
                                  </p:childTnLst>
                                </p:cTn>
                              </p:par>
                              <p:par>
                                <p:cTn id="14" presetID="10" presetClass="entr" presetSubtype="0" fill="hold" nodeType="withEffect">
                                  <p:stCondLst>
                                    <p:cond delay="0"/>
                                  </p:stCondLst>
                                  <p:childTnLst>
                                    <p:set>
                                      <p:cBhvr>
                                        <p:cTn id="15" dur="1" fill="hold">
                                          <p:stCondLst>
                                            <p:cond delay="0"/>
                                          </p:stCondLst>
                                        </p:cTn>
                                        <p:tgtEl>
                                          <p:spTgt spid="120"/>
                                        </p:tgtEl>
                                        <p:attrNameLst>
                                          <p:attrName>style.visibility</p:attrName>
                                        </p:attrNameLst>
                                      </p:cBhvr>
                                      <p:to>
                                        <p:strVal val="visible"/>
                                      </p:to>
                                    </p:set>
                                    <p:animEffect transition="in" filter="fade">
                                      <p:cBhvr>
                                        <p:cTn id="16" dur="500"/>
                                        <p:tgtEl>
                                          <p:spTgt spid="1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15"/>
                                        </p:tgtEl>
                                        <p:attrNameLst>
                                          <p:attrName>style.visibility</p:attrName>
                                        </p:attrNameLst>
                                      </p:cBhvr>
                                      <p:to>
                                        <p:strVal val="visible"/>
                                      </p:to>
                                    </p:set>
                                    <p:animEffect transition="in" filter="fade">
                                      <p:cBhvr>
                                        <p:cTn id="21" dur="500"/>
                                        <p:tgtEl>
                                          <p:spTgt spid="11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8"/>
                                        </p:tgtEl>
                                        <p:attrNameLst>
                                          <p:attrName>style.visibility</p:attrName>
                                        </p:attrNameLst>
                                      </p:cBhvr>
                                      <p:to>
                                        <p:strVal val="visible"/>
                                      </p:to>
                                    </p:set>
                                    <p:animEffect transition="in" filter="fade">
                                      <p:cBhvr>
                                        <p:cTn id="26" dur="500"/>
                                        <p:tgtEl>
                                          <p:spTgt spid="1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16"/>
                                        </p:tgtEl>
                                        <p:attrNameLst>
                                          <p:attrName>style.visibility</p:attrName>
                                        </p:attrNameLst>
                                      </p:cBhvr>
                                      <p:to>
                                        <p:strVal val="visible"/>
                                      </p:to>
                                    </p:set>
                                    <p:animEffect transition="in" filter="fade">
                                      <p:cBhvr>
                                        <p:cTn id="31" dur="500"/>
                                        <p:tgtEl>
                                          <p:spTgt spid="11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fade">
                                      <p:cBhvr>
                                        <p:cTn id="36" dur="500"/>
                                        <p:tgtEl>
                                          <p:spTgt spid="11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19"/>
                                        </p:tgtEl>
                                        <p:attrNameLst>
                                          <p:attrName>style.visibility</p:attrName>
                                        </p:attrNameLst>
                                      </p:cBhvr>
                                      <p:to>
                                        <p:strVal val="visible"/>
                                      </p:to>
                                    </p:set>
                                    <p:animEffect transition="in" filter="fade">
                                      <p:cBhvr>
                                        <p:cTn id="41"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4"/>
                    </p:tgtEl>
                  </p:cond>
                </p:stCondLst>
                <p:endSync evt="end" delay="0">
                  <p:rtn val="all"/>
                </p:endSync>
                <p:childTnLst>
                  <p:par>
                    <p:cTn id="43" fill="hold">
                      <p:stCondLst>
                        <p:cond delay="0"/>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1134" fill="hold"/>
                                        <p:tgtEl>
                                          <p:spTgt spid="4"/>
                                        </p:tgtEl>
                                      </p:cBhvr>
                                    </p:cmd>
                                  </p:childTnLst>
                                </p:cTn>
                              </p:par>
                            </p:childTnLst>
                          </p:cTn>
                        </p:par>
                      </p:childTnLst>
                    </p:cTn>
                  </p:par>
                </p:childTnLst>
              </p:cTn>
              <p:nextCondLst>
                <p:cond evt="onClick" delay="0">
                  <p:tgtEl>
                    <p:spTgt spid="4"/>
                  </p:tgtEl>
                </p:cond>
              </p:nextCondLst>
            </p:seq>
            <p:seq concurrent="1" nextAc="seek">
              <p:cTn id="47" restart="whenNotActive" fill="hold" evtFilter="cancelBubble" nodeType="interactiveSeq">
                <p:stCondLst>
                  <p:cond evt="onClick" delay="0">
                    <p:tgtEl>
                      <p:spTgt spid="5"/>
                    </p:tgtEl>
                  </p:cond>
                </p:stCondLst>
                <p:endSync evt="end" delay="0">
                  <p:rtn val="all"/>
                </p:endSync>
                <p:childTnLst>
                  <p:par>
                    <p:cTn id="48" fill="hold">
                      <p:stCondLst>
                        <p:cond delay="0"/>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1217" fill="hold"/>
                                        <p:tgtEl>
                                          <p:spTgt spid="5"/>
                                        </p:tgtEl>
                                      </p:cBhvr>
                                    </p:cmd>
                                  </p:childTnLst>
                                </p:cTn>
                              </p:par>
                            </p:childTnLst>
                          </p:cTn>
                        </p:par>
                      </p:childTnLst>
                    </p:cTn>
                  </p:par>
                </p:childTnLst>
              </p:cTn>
              <p:nextCondLst>
                <p:cond evt="onClick" delay="0">
                  <p:tgtEl>
                    <p:spTgt spid="5"/>
                  </p:tgtEl>
                </p:cond>
              </p:nextCondLst>
            </p:seq>
            <p:seq concurrent="1" nextAc="seek">
              <p:cTn id="52" restart="whenNotActive" fill="hold" evtFilter="cancelBubble" nodeType="interactiveSeq">
                <p:stCondLst>
                  <p:cond evt="onClick" delay="0">
                    <p:tgtEl>
                      <p:spTgt spid="8"/>
                    </p:tgtEl>
                  </p:cond>
                </p:stCondLst>
                <p:endSync evt="end" delay="0">
                  <p:rtn val="all"/>
                </p:endSync>
                <p:childTnLst>
                  <p:par>
                    <p:cTn id="53" fill="hold">
                      <p:stCondLst>
                        <p:cond delay="0"/>
                      </p:stCondLst>
                      <p:childTnLst>
                        <p:par>
                          <p:cTn id="54" fill="hold">
                            <p:stCondLst>
                              <p:cond delay="0"/>
                            </p:stCondLst>
                            <p:childTnLst>
                              <p:par>
                                <p:cTn id="55" presetID="1" presetClass="mediacall" presetSubtype="0" fill="hold" nodeType="clickEffect">
                                  <p:stCondLst>
                                    <p:cond delay="0"/>
                                  </p:stCondLst>
                                  <p:childTnLst>
                                    <p:cmd type="call" cmd="playFrom(0.0)">
                                      <p:cBhvr>
                                        <p:cTn id="56" dur="1341" fill="hold"/>
                                        <p:tgtEl>
                                          <p:spTgt spid="8"/>
                                        </p:tgtEl>
                                      </p:cBhvr>
                                    </p:cmd>
                                  </p:childTnLst>
                                </p:cTn>
                              </p:par>
                            </p:childTnLst>
                          </p:cTn>
                        </p:par>
                      </p:childTnLst>
                    </p:cTn>
                  </p:par>
                </p:childTnLst>
              </p:cTn>
              <p:nextCondLst>
                <p:cond evt="onClick" delay="0">
                  <p:tgtEl>
                    <p:spTgt spid="8"/>
                  </p:tgtEl>
                </p:cond>
              </p:nextCondLst>
            </p:seq>
            <p:seq concurrent="1" nextAc="seek">
              <p:cTn id="57" restart="whenNotActive" fill="hold" evtFilter="cancelBubble" nodeType="interactiveSeq">
                <p:stCondLst>
                  <p:cond evt="onClick" delay="0">
                    <p:tgtEl>
                      <p:spTgt spid="7"/>
                    </p:tgtEl>
                  </p:cond>
                </p:stCondLst>
                <p:endSync evt="end" delay="0">
                  <p:rtn val="all"/>
                </p:endSync>
                <p:childTnLst>
                  <p:par>
                    <p:cTn id="58" fill="hold">
                      <p:stCondLst>
                        <p:cond delay="0"/>
                      </p:stCondLst>
                      <p:childTnLst>
                        <p:par>
                          <p:cTn id="59" fill="hold">
                            <p:stCondLst>
                              <p:cond delay="0"/>
                            </p:stCondLst>
                            <p:childTnLst>
                              <p:par>
                                <p:cTn id="60" presetID="1" presetClass="mediacall" presetSubtype="0" fill="hold" nodeType="clickEffect">
                                  <p:stCondLst>
                                    <p:cond delay="0"/>
                                  </p:stCondLst>
                                  <p:childTnLst>
                                    <p:cmd type="call" cmd="playFrom(0.0)">
                                      <p:cBhvr>
                                        <p:cTn id="61" dur="1444" fill="hold"/>
                                        <p:tgtEl>
                                          <p:spTgt spid="7"/>
                                        </p:tgtEl>
                                      </p:cBhvr>
                                    </p:cmd>
                                  </p:childTnLst>
                                </p:cTn>
                              </p:par>
                            </p:childTnLst>
                          </p:cTn>
                        </p:par>
                      </p:childTnLst>
                    </p:cTn>
                  </p:par>
                </p:childTnLst>
              </p:cTn>
              <p:nextCondLst>
                <p:cond evt="onClick" delay="0">
                  <p:tgtEl>
                    <p:spTgt spid="7"/>
                  </p:tgtEl>
                </p:cond>
              </p:nextCondLst>
            </p:seq>
            <p:seq concurrent="1" nextAc="seek">
              <p:cTn id="62" restart="whenNotActive" fill="hold" evtFilter="cancelBubble" nodeType="interactiveSeq">
                <p:stCondLst>
                  <p:cond evt="onClick" delay="0">
                    <p:tgtEl>
                      <p:spTgt spid="2"/>
                    </p:tgtEl>
                  </p:cond>
                </p:stCondLst>
                <p:endSync evt="end" delay="0">
                  <p:rtn val="all"/>
                </p:endSync>
                <p:childTnLst>
                  <p:par>
                    <p:cTn id="63" fill="hold">
                      <p:stCondLst>
                        <p:cond delay="0"/>
                      </p:stCondLst>
                      <p:childTnLst>
                        <p:par>
                          <p:cTn id="64" fill="hold">
                            <p:stCondLst>
                              <p:cond delay="0"/>
                            </p:stCondLst>
                            <p:childTnLst>
                              <p:par>
                                <p:cTn id="65" presetID="1" presetClass="mediacall" presetSubtype="0" fill="hold" nodeType="clickEffect">
                                  <p:stCondLst>
                                    <p:cond delay="0"/>
                                  </p:stCondLst>
                                  <p:childTnLst>
                                    <p:cmd type="call" cmd="playFrom(0.0)">
                                      <p:cBhvr>
                                        <p:cTn id="66" dur="1279" fill="hold"/>
                                        <p:tgtEl>
                                          <p:spTgt spid="2"/>
                                        </p:tgtEl>
                                      </p:cBhvr>
                                    </p:cmd>
                                  </p:childTnLst>
                                </p:cTn>
                              </p:par>
                            </p:childTnLst>
                          </p:cTn>
                        </p:par>
                      </p:childTnLst>
                    </p:cTn>
                  </p:par>
                </p:childTnLst>
              </p:cTn>
              <p:nextCondLst>
                <p:cond evt="onClick" delay="0">
                  <p:tgtEl>
                    <p:spTgt spid="2"/>
                  </p:tgtEl>
                </p:cond>
              </p:nextCondLst>
            </p:seq>
            <p:seq concurrent="1" nextAc="seek">
              <p:cTn id="67" restart="whenNotActive" fill="hold" evtFilter="cancelBubble" nodeType="interactiveSeq">
                <p:stCondLst>
                  <p:cond evt="onClick" delay="0">
                    <p:tgtEl>
                      <p:spTgt spid="6"/>
                    </p:tgtEl>
                  </p:cond>
                </p:stCondLst>
                <p:endSync evt="end" delay="0">
                  <p:rtn val="all"/>
                </p:endSync>
                <p:childTnLst>
                  <p:par>
                    <p:cTn id="68" fill="hold">
                      <p:stCondLst>
                        <p:cond delay="0"/>
                      </p:stCondLst>
                      <p:childTnLst>
                        <p:par>
                          <p:cTn id="69" fill="hold">
                            <p:stCondLst>
                              <p:cond delay="0"/>
                            </p:stCondLst>
                            <p:childTnLst>
                              <p:par>
                                <p:cTn id="70" presetID="1" presetClass="mediacall" presetSubtype="0" fill="hold" nodeType="clickEffect">
                                  <p:stCondLst>
                                    <p:cond delay="0"/>
                                  </p:stCondLst>
                                  <p:childTnLst>
                                    <p:cmd type="call" cmd="playFrom(0.0)">
                                      <p:cBhvr>
                                        <p:cTn id="71" dur="1155" fill="hold"/>
                                        <p:tgtEl>
                                          <p:spTgt spid="6"/>
                                        </p:tgtEl>
                                      </p:cBhvr>
                                    </p:cmd>
                                  </p:childTnLst>
                                </p:cTn>
                              </p:par>
                            </p:childTnLst>
                          </p:cTn>
                        </p:par>
                      </p:childTnLst>
                    </p:cTn>
                  </p:par>
                </p:childTnLst>
              </p:cTn>
              <p:nextCondLst>
                <p:cond evt="onClick" delay="0">
                  <p:tgtEl>
                    <p:spTgt spid="6"/>
                  </p:tgtEl>
                </p:cond>
              </p:nextCondLst>
            </p:seq>
            <p:seq concurrent="1" nextAc="seek">
              <p:cTn id="72" restart="whenNotActive" fill="hold" evtFilter="cancelBubble" nodeType="interactiveSeq">
                <p:stCondLst>
                  <p:cond evt="onClick" delay="0">
                    <p:tgtEl>
                      <p:spTgt spid="3"/>
                    </p:tgtEl>
                  </p:cond>
                </p:stCondLst>
                <p:endSync evt="end" delay="0">
                  <p:rtn val="all"/>
                </p:endSync>
                <p:childTnLst>
                  <p:par>
                    <p:cTn id="73" fill="hold">
                      <p:stCondLst>
                        <p:cond delay="0"/>
                      </p:stCondLst>
                      <p:childTnLst>
                        <p:par>
                          <p:cTn id="74" fill="hold">
                            <p:stCondLst>
                              <p:cond delay="0"/>
                            </p:stCondLst>
                            <p:childTnLst>
                              <p:par>
                                <p:cTn id="75" presetID="1" presetClass="mediacall" presetSubtype="0" fill="hold" nodeType="clickEffect">
                                  <p:stCondLst>
                                    <p:cond delay="0"/>
                                  </p:stCondLst>
                                  <p:childTnLst>
                                    <p:cmd type="call" cmd="playFrom(0.0)">
                                      <p:cBhvr>
                                        <p:cTn id="76" dur="1506" fill="hold"/>
                                        <p:tgtEl>
                                          <p:spTgt spid="3"/>
                                        </p:tgtEl>
                                      </p:cBhvr>
                                    </p:cmd>
                                  </p:childTnLst>
                                </p:cTn>
                              </p:par>
                            </p:childTnLst>
                          </p:cTn>
                        </p:par>
                      </p:childTnLst>
                    </p:cTn>
                  </p:par>
                </p:childTnLst>
              </p:cTn>
              <p:nextCondLst>
                <p:cond evt="onClick" delay="0">
                  <p:tgtEl>
                    <p:spTgt spid="3"/>
                  </p:tgtEl>
                </p:cond>
              </p:nextCondLst>
            </p:seq>
            <p:audio>
              <p:cMediaNode vol="80000">
                <p:cTn id="77" fill="hold" display="0">
                  <p:stCondLst>
                    <p:cond delay="indefinite"/>
                  </p:stCondLst>
                  <p:endCondLst>
                    <p:cond evt="onStopAudio" delay="0">
                      <p:tgtEl>
                        <p:sldTgt/>
                      </p:tgtEl>
                    </p:cond>
                  </p:endCondLst>
                </p:cTn>
                <p:tgtEl>
                  <p:spTgt spid="4"/>
                </p:tgtEl>
              </p:cMediaNode>
            </p:audio>
            <p:audio>
              <p:cMediaNode vol="80000">
                <p:cTn id="78" fill="hold" display="0">
                  <p:stCondLst>
                    <p:cond delay="indefinite"/>
                  </p:stCondLst>
                  <p:endCondLst>
                    <p:cond evt="onStopAudio" delay="0">
                      <p:tgtEl>
                        <p:sldTgt/>
                      </p:tgtEl>
                    </p:cond>
                  </p:endCondLst>
                </p:cTn>
                <p:tgtEl>
                  <p:spTgt spid="5"/>
                </p:tgtEl>
              </p:cMediaNode>
            </p:audio>
            <p:audio>
              <p:cMediaNode vol="80000">
                <p:cTn id="79" fill="hold" display="0">
                  <p:stCondLst>
                    <p:cond delay="indefinite"/>
                  </p:stCondLst>
                  <p:endCondLst>
                    <p:cond evt="onStopAudio" delay="0">
                      <p:tgtEl>
                        <p:sldTgt/>
                      </p:tgtEl>
                    </p:cond>
                  </p:endCondLst>
                </p:cTn>
                <p:tgtEl>
                  <p:spTgt spid="8"/>
                </p:tgtEl>
              </p:cMediaNode>
            </p:audio>
            <p:audio>
              <p:cMediaNode vol="80000">
                <p:cTn id="80" fill="hold" display="0">
                  <p:stCondLst>
                    <p:cond delay="indefinite"/>
                  </p:stCondLst>
                  <p:endCondLst>
                    <p:cond evt="onStopAudio" delay="0">
                      <p:tgtEl>
                        <p:sldTgt/>
                      </p:tgtEl>
                    </p:cond>
                  </p:endCondLst>
                </p:cTn>
                <p:tgtEl>
                  <p:spTgt spid="7"/>
                </p:tgtEl>
              </p:cMediaNode>
            </p:audio>
            <p:audio>
              <p:cMediaNode vol="80000">
                <p:cTn id="81" fill="hold" display="0">
                  <p:stCondLst>
                    <p:cond delay="indefinite"/>
                  </p:stCondLst>
                  <p:endCondLst>
                    <p:cond evt="onStopAudio" delay="0">
                      <p:tgtEl>
                        <p:sldTgt/>
                      </p:tgtEl>
                    </p:cond>
                  </p:endCondLst>
                </p:cTn>
                <p:tgtEl>
                  <p:spTgt spid="2"/>
                </p:tgtEl>
              </p:cMediaNode>
            </p:audio>
            <p:audio>
              <p:cMediaNode vol="80000">
                <p:cTn id="82" fill="hold" display="0">
                  <p:stCondLst>
                    <p:cond delay="indefinite"/>
                  </p:stCondLst>
                  <p:endCondLst>
                    <p:cond evt="onStopAudio" delay="0">
                      <p:tgtEl>
                        <p:sldTgt/>
                      </p:tgtEl>
                    </p:cond>
                  </p:endCondLst>
                </p:cTn>
                <p:tgtEl>
                  <p:spTgt spid="6"/>
                </p:tgtEl>
              </p:cMediaNode>
            </p:audio>
            <p:audio>
              <p:cMediaNode vol="80000">
                <p:cTn id="83"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0"/>
          <p:cNvSpPr txBox="1">
            <a:spLocks noGrp="1"/>
          </p:cNvSpPr>
          <p:nvPr>
            <p:ph type="ctrTitle"/>
          </p:nvPr>
        </p:nvSpPr>
        <p:spPr>
          <a:xfrm>
            <a:off x="1524000" y="1991746"/>
            <a:ext cx="9144000" cy="15183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Ma maison</a:t>
            </a:r>
            <a:endParaRPr/>
          </a:p>
        </p:txBody>
      </p:sp>
      <p:sp>
        <p:nvSpPr>
          <p:cNvPr id="128" name="Google Shape;128;p20"/>
          <p:cNvSpPr txBox="1">
            <a:spLocks noGrp="1"/>
          </p:cNvSpPr>
          <p:nvPr>
            <p:ph type="subTitle" idx="1"/>
          </p:nvPr>
        </p:nvSpPr>
        <p:spPr>
          <a:xfrm>
            <a:off x="1524000" y="3602038"/>
            <a:ext cx="91440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t>Où habites-tu?</a:t>
            </a:r>
            <a:endParaRPr/>
          </a:p>
        </p:txBody>
      </p:sp>
      <p:pic>
        <p:nvPicPr>
          <p:cNvPr id="129" name="Google Shape;129;p20"/>
          <p:cNvPicPr preferRelativeResize="0"/>
          <p:nvPr/>
        </p:nvPicPr>
        <p:blipFill>
          <a:blip r:embed="rId5">
            <a:alphaModFix/>
          </a:blip>
          <a:stretch>
            <a:fillRect/>
          </a:stretch>
        </p:blipFill>
        <p:spPr>
          <a:xfrm>
            <a:off x="4411963" y="2923438"/>
            <a:ext cx="1603276" cy="1603276"/>
          </a:xfrm>
          <a:prstGeom prst="rect">
            <a:avLst/>
          </a:prstGeom>
          <a:noFill/>
          <a:ln>
            <a:noFill/>
          </a:ln>
        </p:spPr>
      </p:pic>
      <p:pic>
        <p:nvPicPr>
          <p:cNvPr id="130" name="Google Shape;130;p20"/>
          <p:cNvPicPr preferRelativeResize="0"/>
          <p:nvPr/>
        </p:nvPicPr>
        <p:blipFill>
          <a:blip r:embed="rId6">
            <a:alphaModFix/>
          </a:blip>
          <a:stretch>
            <a:fillRect/>
          </a:stretch>
        </p:blipFill>
        <p:spPr>
          <a:xfrm>
            <a:off x="8853676" y="1474900"/>
            <a:ext cx="1718776" cy="1297674"/>
          </a:xfrm>
          <a:prstGeom prst="rect">
            <a:avLst/>
          </a:prstGeom>
          <a:noFill/>
          <a:ln>
            <a:noFill/>
          </a:ln>
        </p:spPr>
      </p:pic>
      <p:pic>
        <p:nvPicPr>
          <p:cNvPr id="131" name="Google Shape;131;p20" title="Vector clip art of slim detached tower block | Free SVG"/>
          <p:cNvPicPr preferRelativeResize="0"/>
          <p:nvPr/>
        </p:nvPicPr>
        <p:blipFill>
          <a:blip r:embed="rId7">
            <a:alphaModFix/>
          </a:blip>
          <a:stretch>
            <a:fillRect/>
          </a:stretch>
        </p:blipFill>
        <p:spPr>
          <a:xfrm>
            <a:off x="9715375" y="4405049"/>
            <a:ext cx="2332076" cy="2332075"/>
          </a:xfrm>
          <a:prstGeom prst="rect">
            <a:avLst/>
          </a:prstGeom>
          <a:noFill/>
          <a:ln>
            <a:noFill/>
          </a:ln>
        </p:spPr>
      </p:pic>
      <p:pic>
        <p:nvPicPr>
          <p:cNvPr id="132" name="Google Shape;132;p20"/>
          <p:cNvPicPr preferRelativeResize="0"/>
          <p:nvPr/>
        </p:nvPicPr>
        <p:blipFill>
          <a:blip r:embed="rId8">
            <a:alphaModFix/>
          </a:blip>
          <a:stretch>
            <a:fillRect/>
          </a:stretch>
        </p:blipFill>
        <p:spPr>
          <a:xfrm>
            <a:off x="0" y="3510050"/>
            <a:ext cx="4411974" cy="3227075"/>
          </a:xfrm>
          <a:prstGeom prst="rect">
            <a:avLst/>
          </a:prstGeom>
          <a:noFill/>
          <a:ln>
            <a:noFill/>
          </a:ln>
        </p:spPr>
      </p:pic>
      <p:pic>
        <p:nvPicPr>
          <p:cNvPr id="133" name="Google Shape;133;p20"/>
          <p:cNvPicPr preferRelativeResize="0"/>
          <p:nvPr/>
        </p:nvPicPr>
        <p:blipFill>
          <a:blip r:embed="rId5">
            <a:alphaModFix/>
          </a:blip>
          <a:stretch>
            <a:fillRect/>
          </a:stretch>
        </p:blipFill>
        <p:spPr>
          <a:xfrm>
            <a:off x="6015238" y="2923438"/>
            <a:ext cx="1603276" cy="1603276"/>
          </a:xfrm>
          <a:prstGeom prst="rect">
            <a:avLst/>
          </a:prstGeom>
          <a:noFill/>
          <a:ln>
            <a:noFill/>
          </a:ln>
        </p:spPr>
      </p:pic>
      <p:pic>
        <p:nvPicPr>
          <p:cNvPr id="134" name="Google Shape;134;p20"/>
          <p:cNvPicPr preferRelativeResize="0"/>
          <p:nvPr/>
        </p:nvPicPr>
        <p:blipFill>
          <a:blip r:embed="rId5">
            <a:alphaModFix/>
          </a:blip>
          <a:stretch>
            <a:fillRect/>
          </a:stretch>
        </p:blipFill>
        <p:spPr>
          <a:xfrm>
            <a:off x="5460388" y="5008288"/>
            <a:ext cx="1603276" cy="1603276"/>
          </a:xfrm>
          <a:prstGeom prst="rect">
            <a:avLst/>
          </a:prstGeom>
          <a:noFill/>
          <a:ln>
            <a:noFill/>
          </a:ln>
        </p:spPr>
      </p:pic>
      <p:pic>
        <p:nvPicPr>
          <p:cNvPr id="135" name="Google Shape;135;p20"/>
          <p:cNvPicPr preferRelativeResize="0"/>
          <p:nvPr/>
        </p:nvPicPr>
        <p:blipFill>
          <a:blip r:embed="rId5">
            <a:alphaModFix/>
          </a:blip>
          <a:stretch>
            <a:fillRect/>
          </a:stretch>
        </p:blipFill>
        <p:spPr>
          <a:xfrm>
            <a:off x="7063663" y="5008288"/>
            <a:ext cx="1603276" cy="1603276"/>
          </a:xfrm>
          <a:prstGeom prst="rect">
            <a:avLst/>
          </a:prstGeom>
          <a:noFill/>
          <a:ln>
            <a:noFill/>
          </a:ln>
        </p:spPr>
      </p:pic>
      <p:pic>
        <p:nvPicPr>
          <p:cNvPr id="3" name="Recorded Sound">
            <a:hlinkClick r:id="" action="ppaction://media"/>
            <a:extLst>
              <a:ext uri="{FF2B5EF4-FFF2-40B4-BE49-F238E27FC236}">
                <a16:creationId xmlns:a16="http://schemas.microsoft.com/office/drawing/2014/main" id="{C72AD23F-BD7C-9319-CD12-CB4B463EB9B5}"/>
              </a:ext>
            </a:extLst>
          </p:cNvPr>
          <p:cNvPicPr>
            <a:picLocks noChangeAspect="1"/>
          </p:cNvPicPr>
          <p:nvPr>
            <a:audioFile r:link="rId1"/>
            <p:extLst>
              <p:ext uri="{DAA4B4D4-6D71-4841-9C94-3DE7FCFB9230}">
                <p14:media xmlns:p14="http://schemas.microsoft.com/office/powerpoint/2010/main" r:embed="rId2">
                  <p14:trim st="1007"/>
                </p14:media>
              </p:ext>
            </p:extLst>
          </p:nvPr>
        </p:nvPicPr>
        <p:blipFill>
          <a:blip r:embed="rId9"/>
          <a:stretch>
            <a:fillRect/>
          </a:stretch>
        </p:blipFill>
        <p:spPr>
          <a:xfrm>
            <a:off x="3033525" y="2248212"/>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3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2720" fill="hold"/>
                                        <p:tgtEl>
                                          <p:spTgt spid="3"/>
                                        </p:tgtEl>
                                      </p:cBhvr>
                                    </p:cmd>
                                  </p:childTnLst>
                                </p:cTn>
                              </p:par>
                            </p:childTnLst>
                          </p:cTn>
                        </p:par>
                      </p:childTnLst>
                    </p:cTn>
                  </p:par>
                </p:childTnLst>
              </p:cTn>
              <p:nextCondLst>
                <p:cond evt="onClick" delay="0">
                  <p:tgtEl>
                    <p:spTgt spid="3"/>
                  </p:tgtEl>
                </p:cond>
              </p:nextCondLst>
            </p:seq>
            <p:audio>
              <p:cMediaNode vol="80000">
                <p:cTn id="22"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1"/>
          <p:cNvSpPr txBox="1">
            <a:spLocks noGrp="1"/>
          </p:cNvSpPr>
          <p:nvPr>
            <p:ph type="ctrTitle"/>
          </p:nvPr>
        </p:nvSpPr>
        <p:spPr>
          <a:xfrm>
            <a:off x="1524000" y="1122367"/>
            <a:ext cx="9144000" cy="8814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j’habite dans… </a:t>
            </a:r>
            <a:endParaRPr/>
          </a:p>
        </p:txBody>
      </p:sp>
      <p:sp>
        <p:nvSpPr>
          <p:cNvPr id="141" name="Google Shape;141;p21"/>
          <p:cNvSpPr txBox="1">
            <a:spLocks noGrp="1"/>
          </p:cNvSpPr>
          <p:nvPr>
            <p:ph type="subTitle" idx="1"/>
          </p:nvPr>
        </p:nvSpPr>
        <p:spPr>
          <a:xfrm>
            <a:off x="147875" y="2286275"/>
            <a:ext cx="33408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une maison mitoyenne</a:t>
            </a:r>
            <a:endParaRPr>
              <a:solidFill>
                <a:srgbClr val="FF0000"/>
              </a:solidFill>
            </a:endParaRPr>
          </a:p>
        </p:txBody>
      </p:sp>
      <p:sp>
        <p:nvSpPr>
          <p:cNvPr id="142" name="Google Shape;142;p21"/>
          <p:cNvSpPr txBox="1">
            <a:spLocks noGrp="1"/>
          </p:cNvSpPr>
          <p:nvPr>
            <p:ph type="subTitle" idx="1"/>
          </p:nvPr>
        </p:nvSpPr>
        <p:spPr>
          <a:xfrm>
            <a:off x="4344950" y="2286275"/>
            <a:ext cx="33408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une maison jumelée</a:t>
            </a:r>
            <a:endParaRPr>
              <a:solidFill>
                <a:srgbClr val="FF0000"/>
              </a:solidFill>
            </a:endParaRPr>
          </a:p>
        </p:txBody>
      </p:sp>
      <p:sp>
        <p:nvSpPr>
          <p:cNvPr id="143" name="Google Shape;143;p21"/>
          <p:cNvSpPr txBox="1">
            <a:spLocks noGrp="1"/>
          </p:cNvSpPr>
          <p:nvPr>
            <p:ph type="subTitle" idx="1"/>
          </p:nvPr>
        </p:nvSpPr>
        <p:spPr>
          <a:xfrm>
            <a:off x="8542025" y="2286275"/>
            <a:ext cx="3340800" cy="16557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une maison individuelle</a:t>
            </a:r>
            <a:endParaRPr>
              <a:solidFill>
                <a:srgbClr val="FF0000"/>
              </a:solidFill>
            </a:endParaRPr>
          </a:p>
        </p:txBody>
      </p:sp>
      <p:sp>
        <p:nvSpPr>
          <p:cNvPr id="144" name="Google Shape;144;p21"/>
          <p:cNvSpPr txBox="1">
            <a:spLocks noGrp="1"/>
          </p:cNvSpPr>
          <p:nvPr>
            <p:ph type="subTitle" idx="1"/>
          </p:nvPr>
        </p:nvSpPr>
        <p:spPr>
          <a:xfrm>
            <a:off x="4344950" y="5914925"/>
            <a:ext cx="3340800" cy="6156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0000FF"/>
                </a:solidFill>
              </a:rPr>
              <a:t>un appartement</a:t>
            </a:r>
            <a:endParaRPr>
              <a:solidFill>
                <a:srgbClr val="0000FF"/>
              </a:solidFill>
            </a:endParaRPr>
          </a:p>
        </p:txBody>
      </p:sp>
      <p:pic>
        <p:nvPicPr>
          <p:cNvPr id="145" name="Google Shape;145;p21"/>
          <p:cNvPicPr preferRelativeResize="0"/>
          <p:nvPr/>
        </p:nvPicPr>
        <p:blipFill>
          <a:blip r:embed="rId8">
            <a:alphaModFix/>
          </a:blip>
          <a:stretch>
            <a:fillRect/>
          </a:stretch>
        </p:blipFill>
        <p:spPr>
          <a:xfrm>
            <a:off x="464824" y="2923450"/>
            <a:ext cx="2263629" cy="1655700"/>
          </a:xfrm>
          <a:prstGeom prst="rect">
            <a:avLst/>
          </a:prstGeom>
          <a:noFill/>
          <a:ln>
            <a:noFill/>
          </a:ln>
        </p:spPr>
      </p:pic>
      <p:pic>
        <p:nvPicPr>
          <p:cNvPr id="146" name="Google Shape;146;p21"/>
          <p:cNvPicPr preferRelativeResize="0"/>
          <p:nvPr/>
        </p:nvPicPr>
        <p:blipFill>
          <a:blip r:embed="rId9">
            <a:alphaModFix/>
          </a:blip>
          <a:stretch>
            <a:fillRect/>
          </a:stretch>
        </p:blipFill>
        <p:spPr>
          <a:xfrm>
            <a:off x="4521813" y="2975863"/>
            <a:ext cx="1603276" cy="1603276"/>
          </a:xfrm>
          <a:prstGeom prst="rect">
            <a:avLst/>
          </a:prstGeom>
          <a:noFill/>
          <a:ln>
            <a:noFill/>
          </a:ln>
        </p:spPr>
      </p:pic>
      <p:pic>
        <p:nvPicPr>
          <p:cNvPr id="147" name="Google Shape;147;p21"/>
          <p:cNvPicPr preferRelativeResize="0"/>
          <p:nvPr/>
        </p:nvPicPr>
        <p:blipFill>
          <a:blip r:embed="rId10">
            <a:alphaModFix/>
          </a:blip>
          <a:stretch>
            <a:fillRect/>
          </a:stretch>
        </p:blipFill>
        <p:spPr>
          <a:xfrm>
            <a:off x="9783151" y="2923450"/>
            <a:ext cx="1718776" cy="1297674"/>
          </a:xfrm>
          <a:prstGeom prst="rect">
            <a:avLst/>
          </a:prstGeom>
          <a:noFill/>
          <a:ln>
            <a:noFill/>
          </a:ln>
        </p:spPr>
      </p:pic>
      <p:pic>
        <p:nvPicPr>
          <p:cNvPr id="148" name="Google Shape;148;p21" title="Vector clip art of slim detached tower block | Free SVG"/>
          <p:cNvPicPr preferRelativeResize="0"/>
          <p:nvPr/>
        </p:nvPicPr>
        <p:blipFill>
          <a:blip r:embed="rId11">
            <a:alphaModFix/>
          </a:blip>
          <a:stretch>
            <a:fillRect/>
          </a:stretch>
        </p:blipFill>
        <p:spPr>
          <a:xfrm>
            <a:off x="6625125" y="4224474"/>
            <a:ext cx="2332076" cy="2332075"/>
          </a:xfrm>
          <a:prstGeom prst="rect">
            <a:avLst/>
          </a:prstGeom>
          <a:noFill/>
          <a:ln>
            <a:noFill/>
          </a:ln>
        </p:spPr>
      </p:pic>
      <p:pic>
        <p:nvPicPr>
          <p:cNvPr id="2" name="Recorded Sound">
            <a:hlinkClick r:id="" action="ppaction://media"/>
            <a:extLst>
              <a:ext uri="{FF2B5EF4-FFF2-40B4-BE49-F238E27FC236}">
                <a16:creationId xmlns:a16="http://schemas.microsoft.com/office/drawing/2014/main" id="{4C003FCF-CAD4-CF2A-F2DC-352DDCDCA01B}"/>
              </a:ext>
            </a:extLst>
          </p:cNvPr>
          <p:cNvPicPr>
            <a:picLocks noChangeAspect="1"/>
          </p:cNvPicPr>
          <p:nvPr>
            <a:audioFile r:link="rId1"/>
            <p:extLst>
              <p:ext uri="{DAA4B4D4-6D71-4841-9C94-3DE7FCFB9230}">
                <p14:media xmlns:p14="http://schemas.microsoft.com/office/powerpoint/2010/main" r:embed="rId2">
                  <p14:trim st="332"/>
                </p14:media>
              </p:ext>
            </p:extLst>
          </p:nvPr>
        </p:nvPicPr>
        <p:blipFill>
          <a:blip r:embed="rId12"/>
          <a:stretch>
            <a:fillRect/>
          </a:stretch>
        </p:blipFill>
        <p:spPr>
          <a:xfrm>
            <a:off x="597408" y="4780911"/>
            <a:ext cx="609600" cy="609600"/>
          </a:xfrm>
          <a:prstGeom prst="rect">
            <a:avLst/>
          </a:prstGeom>
        </p:spPr>
      </p:pic>
      <p:pic>
        <p:nvPicPr>
          <p:cNvPr id="3" name="Recorded Sound">
            <a:hlinkClick r:id="" action="ppaction://media"/>
            <a:extLst>
              <a:ext uri="{FF2B5EF4-FFF2-40B4-BE49-F238E27FC236}">
                <a16:creationId xmlns:a16="http://schemas.microsoft.com/office/drawing/2014/main" id="{7C43D1B8-BFD3-5110-5AB1-1D517F6EA897}"/>
              </a:ext>
            </a:extLst>
          </p:cNvPr>
          <p:cNvPicPr>
            <a:picLocks noChangeAspect="1"/>
          </p:cNvPicPr>
          <p:nvPr>
            <a:audioFile r:link="rId1"/>
            <p:extLst>
              <p:ext uri="{DAA4B4D4-6D71-4841-9C94-3DE7FCFB9230}">
                <p14:media xmlns:p14="http://schemas.microsoft.com/office/powerpoint/2010/main" r:embed="rId3">
                  <p14:trim st="228"/>
                </p14:media>
              </p:ext>
            </p:extLst>
          </p:nvPr>
        </p:nvPicPr>
        <p:blipFill>
          <a:blip r:embed="rId12"/>
          <a:stretch>
            <a:fillRect/>
          </a:stretch>
        </p:blipFill>
        <p:spPr>
          <a:xfrm>
            <a:off x="4570638" y="4780911"/>
            <a:ext cx="609600" cy="609600"/>
          </a:xfrm>
          <a:prstGeom prst="rect">
            <a:avLst/>
          </a:prstGeom>
        </p:spPr>
      </p:pic>
      <p:pic>
        <p:nvPicPr>
          <p:cNvPr id="4" name="Recorded Sound">
            <a:hlinkClick r:id="" action="ppaction://media"/>
            <a:extLst>
              <a:ext uri="{FF2B5EF4-FFF2-40B4-BE49-F238E27FC236}">
                <a16:creationId xmlns:a16="http://schemas.microsoft.com/office/drawing/2014/main" id="{BCEDDC1D-B871-A4EC-670F-FC97D972AB5C}"/>
              </a:ext>
            </a:extLst>
          </p:cNvPr>
          <p:cNvPicPr>
            <a:picLocks noChangeAspect="1"/>
          </p:cNvPicPr>
          <p:nvPr>
            <a:audioFile r:link="rId1"/>
            <p:extLst>
              <p:ext uri="{DAA4B4D4-6D71-4841-9C94-3DE7FCFB9230}">
                <p14:media xmlns:p14="http://schemas.microsoft.com/office/powerpoint/2010/main" r:embed="rId4">
                  <p14:trim st="352"/>
                </p14:media>
              </p:ext>
            </p:extLst>
          </p:nvPr>
        </p:nvPicPr>
        <p:blipFill>
          <a:blip r:embed="rId12"/>
          <a:stretch>
            <a:fillRect/>
          </a:stretch>
        </p:blipFill>
        <p:spPr>
          <a:xfrm>
            <a:off x="8557265" y="5735633"/>
            <a:ext cx="609600" cy="609600"/>
          </a:xfrm>
          <a:prstGeom prst="rect">
            <a:avLst/>
          </a:prstGeom>
        </p:spPr>
      </p:pic>
      <p:pic>
        <p:nvPicPr>
          <p:cNvPr id="5" name="Recorded Sound">
            <a:hlinkClick r:id="" action="ppaction://media"/>
            <a:extLst>
              <a:ext uri="{FF2B5EF4-FFF2-40B4-BE49-F238E27FC236}">
                <a16:creationId xmlns:a16="http://schemas.microsoft.com/office/drawing/2014/main" id="{A093A586-119D-192D-C34C-93792A2C3400}"/>
              </a:ext>
            </a:extLst>
          </p:cNvPr>
          <p:cNvPicPr>
            <a:picLocks noChangeAspect="1"/>
          </p:cNvPicPr>
          <p:nvPr>
            <a:audioFile r:link="rId1"/>
            <p:extLst>
              <p:ext uri="{DAA4B4D4-6D71-4841-9C94-3DE7FCFB9230}">
                <p14:media xmlns:p14="http://schemas.microsoft.com/office/powerpoint/2010/main" r:embed="rId5">
                  <p14:trim st="372"/>
                </p14:media>
              </p:ext>
            </p:extLst>
          </p:nvPr>
        </p:nvPicPr>
        <p:blipFill>
          <a:blip r:embed="rId12"/>
          <a:stretch>
            <a:fillRect/>
          </a:stretch>
        </p:blipFill>
        <p:spPr>
          <a:xfrm>
            <a:off x="8818683" y="3210126"/>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2"/>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4998" fill="hold"/>
                                        <p:tgtEl>
                                          <p:spTgt spid="2"/>
                                        </p:tgtEl>
                                      </p:cBhvr>
                                    </p:cmd>
                                  </p:childTnLst>
                                </p:cTn>
                              </p:par>
                            </p:childTnLst>
                          </p:cTn>
                        </p:par>
                      </p:childTnLst>
                    </p:cTn>
                  </p:par>
                </p:childTnLst>
              </p:cTn>
              <p:nextCondLst>
                <p:cond evt="onClick" delay="0">
                  <p:tgtEl>
                    <p:spTgt spid="2"/>
                  </p:tgtEl>
                </p:cond>
              </p:nextCondLst>
            </p:seq>
            <p:audio>
              <p:cMediaNode vol="80000">
                <p:cTn id="32" fill="hold" display="0">
                  <p:stCondLst>
                    <p:cond delay="indefinite"/>
                  </p:stCondLst>
                  <p:endCondLst>
                    <p:cond evt="onStopAudio" delay="0">
                      <p:tgtEl>
                        <p:sldTgt/>
                      </p:tgtEl>
                    </p:cond>
                  </p:endCondLst>
                </p:cTn>
                <p:tgtEl>
                  <p:spTgt spid="2"/>
                </p:tgtEl>
              </p:cMediaNode>
            </p:audio>
            <p:seq concurrent="1" nextAc="seek">
              <p:cTn id="33" restart="whenNotActive" fill="hold" evtFilter="cancelBubble" nodeType="interactiveSeq">
                <p:stCondLst>
                  <p:cond evt="onClick" delay="0">
                    <p:tgtEl>
                      <p:spTgt spid="3"/>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4777" fill="hold"/>
                                        <p:tgtEl>
                                          <p:spTgt spid="3"/>
                                        </p:tgtEl>
                                      </p:cBhvr>
                                    </p:cmd>
                                  </p:childTnLst>
                                </p:cTn>
                              </p:par>
                            </p:childTnLst>
                          </p:cTn>
                        </p:par>
                      </p:childTnLst>
                    </p:cTn>
                  </p:par>
                </p:childTnLst>
              </p:cTn>
              <p:nextCondLst>
                <p:cond evt="onClick" delay="0">
                  <p:tgtEl>
                    <p:spTgt spid="3"/>
                  </p:tgtEl>
                </p:cond>
              </p:nextCondLst>
            </p:seq>
            <p:audio>
              <p:cMediaNode vol="80000">
                <p:cTn id="38" fill="hold" display="0">
                  <p:stCondLst>
                    <p:cond delay="indefinite"/>
                  </p:stCondLst>
                  <p:endCondLst>
                    <p:cond evt="onStopAudio" delay="0">
                      <p:tgtEl>
                        <p:sldTgt/>
                      </p:tgtEl>
                    </p:cond>
                  </p:endCondLst>
                </p:cTn>
                <p:tgtEl>
                  <p:spTgt spid="3"/>
                </p:tgtEl>
              </p:cMediaNode>
            </p:audio>
            <p:seq concurrent="1" nextAc="seek">
              <p:cTn id="39" restart="whenNotActive" fill="hold" evtFilter="cancelBubble" nodeType="interactiveSeq">
                <p:stCondLst>
                  <p:cond evt="onClick" delay="0">
                    <p:tgtEl>
                      <p:spTgt spid="4"/>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4026" fill="hold"/>
                                        <p:tgtEl>
                                          <p:spTgt spid="4"/>
                                        </p:tgtEl>
                                      </p:cBhvr>
                                    </p:cmd>
                                  </p:childTnLst>
                                </p:cTn>
                              </p:par>
                            </p:childTnLst>
                          </p:cTn>
                        </p:par>
                      </p:childTnLst>
                    </p:cTn>
                  </p:par>
                </p:childTnLst>
              </p:cTn>
              <p:nextCondLst>
                <p:cond evt="onClick" delay="0">
                  <p:tgtEl>
                    <p:spTgt spid="4"/>
                  </p:tgtEl>
                </p:cond>
              </p:nextCondLst>
            </p:seq>
            <p:audio>
              <p:cMediaNode vol="80000">
                <p:cTn id="44" fill="hold" display="0">
                  <p:stCondLst>
                    <p:cond delay="indefinite"/>
                  </p:stCondLst>
                  <p:endCondLst>
                    <p:cond evt="onStopAudio" delay="0">
                      <p:tgtEl>
                        <p:sldTgt/>
                      </p:tgtEl>
                    </p:cond>
                  </p:endCondLst>
                </p:cTn>
                <p:tgtEl>
                  <p:spTgt spid="4"/>
                </p:tgtEl>
              </p:cMediaNode>
            </p:audio>
            <p:seq concurrent="1" nextAc="seek">
              <p:cTn id="45" restart="whenNotActive" fill="hold" evtFilter="cancelBubble" nodeType="interactiveSeq">
                <p:stCondLst>
                  <p:cond evt="onClick" delay="0">
                    <p:tgtEl>
                      <p:spTgt spid="5"/>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4656" fill="hold"/>
                                        <p:tgtEl>
                                          <p:spTgt spid="5"/>
                                        </p:tgtEl>
                                      </p:cBhvr>
                                    </p:cmd>
                                  </p:childTnLst>
                                </p:cTn>
                              </p:par>
                            </p:childTnLst>
                          </p:cTn>
                        </p:par>
                      </p:childTnLst>
                    </p:cTn>
                  </p:par>
                </p:childTnLst>
              </p:cTn>
              <p:nextCondLst>
                <p:cond evt="onClick" delay="0">
                  <p:tgtEl>
                    <p:spTgt spid="5"/>
                  </p:tgtEl>
                </p:cond>
              </p:nextCondLst>
            </p:seq>
            <p:audio>
              <p:cMediaNode vol="80000">
                <p:cTn id="50"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3" name="Google Shape;153;p22"/>
          <p:cNvPicPr preferRelativeResize="0"/>
          <p:nvPr/>
        </p:nvPicPr>
        <p:blipFill>
          <a:blip r:embed="rId5">
            <a:alphaModFix/>
          </a:blip>
          <a:stretch>
            <a:fillRect/>
          </a:stretch>
        </p:blipFill>
        <p:spPr>
          <a:xfrm>
            <a:off x="3242650" y="1063800"/>
            <a:ext cx="5496950" cy="5496950"/>
          </a:xfrm>
          <a:prstGeom prst="rect">
            <a:avLst/>
          </a:prstGeom>
          <a:noFill/>
          <a:ln>
            <a:noFill/>
          </a:ln>
        </p:spPr>
      </p:pic>
      <p:pic>
        <p:nvPicPr>
          <p:cNvPr id="2" name="Recorded Sound">
            <a:hlinkClick r:id="" action="ppaction://media"/>
            <a:extLst>
              <a:ext uri="{FF2B5EF4-FFF2-40B4-BE49-F238E27FC236}">
                <a16:creationId xmlns:a16="http://schemas.microsoft.com/office/drawing/2014/main" id="{E3B7CA93-5AF3-A57F-1155-B3F31B13B980}"/>
              </a:ext>
            </a:extLst>
          </p:cNvPr>
          <p:cNvPicPr>
            <a:picLocks noChangeAspect="1"/>
          </p:cNvPicPr>
          <p:nvPr>
            <a:audioFile r:link="rId1"/>
            <p:extLst>
              <p:ext uri="{DAA4B4D4-6D71-4841-9C94-3DE7FCFB9230}">
                <p14:media xmlns:p14="http://schemas.microsoft.com/office/powerpoint/2010/main" r:embed="rId2">
                  <p14:trim st="611"/>
                </p14:media>
              </p:ext>
            </p:extLst>
          </p:nvPr>
        </p:nvPicPr>
        <p:blipFill>
          <a:blip r:embed="rId6"/>
          <a:stretch>
            <a:fillRect/>
          </a:stretch>
        </p:blipFill>
        <p:spPr>
          <a:xfrm>
            <a:off x="5686325" y="34290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02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157"/>
        <p:cNvGrpSpPr/>
        <p:nvPr/>
      </p:nvGrpSpPr>
      <p:grpSpPr>
        <a:xfrm>
          <a:off x="0" y="0"/>
          <a:ext cx="0" cy="0"/>
          <a:chOff x="0" y="0"/>
          <a:chExt cx="0" cy="0"/>
        </a:xfrm>
      </p:grpSpPr>
      <p:graphicFrame>
        <p:nvGraphicFramePr>
          <p:cNvPr id="158" name="Google Shape;158;p23"/>
          <p:cNvGraphicFramePr/>
          <p:nvPr/>
        </p:nvGraphicFramePr>
        <p:xfrm>
          <a:off x="0" y="1045800"/>
          <a:ext cx="12192000" cy="5812175"/>
        </p:xfrm>
        <a:graphic>
          <a:graphicData uri="http://schemas.openxmlformats.org/drawingml/2006/table">
            <a:tbl>
              <a:tblPr>
                <a:noFill/>
                <a:tableStyleId>{79BE33DA-25D1-4D75-861F-D2E2BCB3FF1E}</a:tableStyleId>
              </a:tblPr>
              <a:tblGrid>
                <a:gridCol w="2438400">
                  <a:extLst>
                    <a:ext uri="{9D8B030D-6E8A-4147-A177-3AD203B41FA5}">
                      <a16:colId xmlns:a16="http://schemas.microsoft.com/office/drawing/2014/main" val="20000"/>
                    </a:ext>
                  </a:extLst>
                </a:gridCol>
                <a:gridCol w="2438400">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gridCol w="2438400">
                  <a:extLst>
                    <a:ext uri="{9D8B030D-6E8A-4147-A177-3AD203B41FA5}">
                      <a16:colId xmlns:a16="http://schemas.microsoft.com/office/drawing/2014/main" val="20003"/>
                    </a:ext>
                  </a:extLst>
                </a:gridCol>
                <a:gridCol w="2438400">
                  <a:extLst>
                    <a:ext uri="{9D8B030D-6E8A-4147-A177-3AD203B41FA5}">
                      <a16:colId xmlns:a16="http://schemas.microsoft.com/office/drawing/2014/main" val="20004"/>
                    </a:ext>
                  </a:extLst>
                </a:gridCol>
              </a:tblGrid>
              <a:tr h="1893350">
                <a:tc>
                  <a:txBody>
                    <a:bodyPr/>
                    <a:lstStyle/>
                    <a:p>
                      <a:pPr marL="0" lvl="0" indent="0" algn="l" rtl="0">
                        <a:spcBef>
                          <a:spcPts val="0"/>
                        </a:spcBef>
                        <a:spcAft>
                          <a:spcPts val="0"/>
                        </a:spcAft>
                        <a:buNone/>
                      </a:pPr>
                      <a:r>
                        <a:rPr lang="en-GB" sz="1800"/>
                        <a:t>J’habite dans une maison individuelle</a:t>
                      </a:r>
                      <a:endParaRPr sz="1800"/>
                    </a:p>
                    <a:p>
                      <a:pPr marL="0" lvl="0" indent="0" algn="l" rtl="0">
                        <a:spcBef>
                          <a:spcPts val="0"/>
                        </a:spcBef>
                        <a:spcAft>
                          <a:spcPts val="0"/>
                        </a:spcAft>
                        <a:buNone/>
                      </a:pPr>
                      <a:endParaRPr sz="1800"/>
                    </a:p>
                    <a:p>
                      <a:pPr marL="0" lvl="0" indent="0" algn="l" rtl="0">
                        <a:spcBef>
                          <a:spcPts val="0"/>
                        </a:spcBef>
                        <a:spcAft>
                          <a:spcPts val="0"/>
                        </a:spcAft>
                        <a:buNone/>
                      </a:pPr>
                      <a:endParaRPr sz="1800"/>
                    </a:p>
                    <a:p>
                      <a:pPr marL="0" lvl="0" indent="0" algn="l" rtl="0">
                        <a:spcBef>
                          <a:spcPts val="0"/>
                        </a:spcBef>
                        <a:spcAft>
                          <a:spcPts val="0"/>
                        </a:spcAft>
                        <a:buNone/>
                      </a:pPr>
                      <a:r>
                        <a:rPr lang="en-GB" sz="1800"/>
                        <a:t>I live in a detached house</a:t>
                      </a:r>
                      <a:endParaRPr sz="1800"/>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Clr>
                          <a:schemeClr val="dk2"/>
                        </a:buClr>
                        <a:buSzPts val="1100"/>
                        <a:buFont typeface="Arial"/>
                        <a:buNone/>
                      </a:pPr>
                      <a:r>
                        <a:rPr lang="en-GB" sz="1800">
                          <a:solidFill>
                            <a:schemeClr val="dk2"/>
                          </a:solidFill>
                        </a:rPr>
                        <a:t>J’habite dans une maison jumelée</a:t>
                      </a:r>
                      <a:endParaRPr sz="1800">
                        <a:solidFill>
                          <a:schemeClr val="dk2"/>
                        </a:solidFill>
                      </a:endParaRPr>
                    </a:p>
                    <a:p>
                      <a:pPr marL="0" lvl="0" indent="0" algn="l" rtl="0">
                        <a:spcBef>
                          <a:spcPts val="0"/>
                        </a:spcBef>
                        <a:spcAft>
                          <a:spcPts val="0"/>
                        </a:spcAft>
                        <a:buClr>
                          <a:schemeClr val="dk2"/>
                        </a:buClr>
                        <a:buSzPts val="1100"/>
                        <a:buFont typeface="Arial"/>
                        <a:buNone/>
                      </a:pPr>
                      <a:endParaRPr sz="1800">
                        <a:solidFill>
                          <a:schemeClr val="dk2"/>
                        </a:solidFill>
                      </a:endParaRPr>
                    </a:p>
                    <a:p>
                      <a:pPr marL="0" lvl="0" indent="0" algn="l" rtl="0">
                        <a:spcBef>
                          <a:spcPts val="0"/>
                        </a:spcBef>
                        <a:spcAft>
                          <a:spcPts val="0"/>
                        </a:spcAft>
                        <a:buClr>
                          <a:schemeClr val="dk2"/>
                        </a:buClr>
                        <a:buSzPts val="1100"/>
                        <a:buFont typeface="Arial"/>
                        <a:buNone/>
                      </a:pPr>
                      <a:endParaRPr sz="1800">
                        <a:solidFill>
                          <a:schemeClr val="dk2"/>
                        </a:solidFill>
                      </a:endParaRPr>
                    </a:p>
                    <a:p>
                      <a:pPr marL="0" lvl="0" indent="0" algn="l" rtl="0">
                        <a:spcBef>
                          <a:spcPts val="0"/>
                        </a:spcBef>
                        <a:spcAft>
                          <a:spcPts val="0"/>
                        </a:spcAft>
                        <a:buClr>
                          <a:schemeClr val="dk2"/>
                        </a:buClr>
                        <a:buSzPts val="1100"/>
                        <a:buFont typeface="Arial"/>
                        <a:buNone/>
                      </a:pPr>
                      <a:r>
                        <a:rPr lang="en-GB" sz="1800">
                          <a:solidFill>
                            <a:schemeClr val="dk2"/>
                          </a:solidFill>
                        </a:rPr>
                        <a:t>I live in a semi-detached house</a:t>
                      </a:r>
                      <a:endParaRPr sz="1800"/>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Clr>
                          <a:schemeClr val="dk2"/>
                        </a:buClr>
                        <a:buSzPts val="1100"/>
                        <a:buFont typeface="Arial"/>
                        <a:buNone/>
                      </a:pPr>
                      <a:r>
                        <a:rPr lang="en-GB" sz="1800">
                          <a:solidFill>
                            <a:schemeClr val="dk2"/>
                          </a:solidFill>
                        </a:rPr>
                        <a:t>J’habite dans une maison mitoyenne</a:t>
                      </a:r>
                      <a:endParaRPr sz="1800">
                        <a:solidFill>
                          <a:schemeClr val="dk2"/>
                        </a:solidFill>
                      </a:endParaRPr>
                    </a:p>
                    <a:p>
                      <a:pPr marL="0" lvl="0" indent="0" algn="l" rtl="0">
                        <a:spcBef>
                          <a:spcPts val="0"/>
                        </a:spcBef>
                        <a:spcAft>
                          <a:spcPts val="0"/>
                        </a:spcAft>
                        <a:buClr>
                          <a:schemeClr val="dk2"/>
                        </a:buClr>
                        <a:buSzPts val="1100"/>
                        <a:buFont typeface="Arial"/>
                        <a:buNone/>
                      </a:pPr>
                      <a:endParaRPr sz="1800">
                        <a:solidFill>
                          <a:schemeClr val="dk2"/>
                        </a:solidFill>
                      </a:endParaRPr>
                    </a:p>
                    <a:p>
                      <a:pPr marL="0" lvl="0" indent="0" algn="l" rtl="0">
                        <a:spcBef>
                          <a:spcPts val="0"/>
                        </a:spcBef>
                        <a:spcAft>
                          <a:spcPts val="0"/>
                        </a:spcAft>
                        <a:buClr>
                          <a:schemeClr val="dk2"/>
                        </a:buClr>
                        <a:buSzPts val="1100"/>
                        <a:buFont typeface="Arial"/>
                        <a:buNone/>
                      </a:pPr>
                      <a:endParaRPr sz="1800">
                        <a:solidFill>
                          <a:schemeClr val="dk2"/>
                        </a:solidFill>
                      </a:endParaRPr>
                    </a:p>
                    <a:p>
                      <a:pPr marL="0" lvl="0" indent="0" algn="l" rtl="0">
                        <a:spcBef>
                          <a:spcPts val="0"/>
                        </a:spcBef>
                        <a:spcAft>
                          <a:spcPts val="0"/>
                        </a:spcAft>
                        <a:buClr>
                          <a:schemeClr val="dk2"/>
                        </a:buClr>
                        <a:buSzPts val="1100"/>
                        <a:buFont typeface="Arial"/>
                        <a:buNone/>
                      </a:pPr>
                      <a:r>
                        <a:rPr lang="en-GB" sz="1800">
                          <a:solidFill>
                            <a:schemeClr val="dk2"/>
                          </a:solidFill>
                        </a:rPr>
                        <a:t>I live in a terraced house</a:t>
                      </a:r>
                      <a:endParaRPr sz="1800"/>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Clr>
                          <a:schemeClr val="dk2"/>
                        </a:buClr>
                        <a:buSzPts val="1100"/>
                        <a:buFont typeface="Arial"/>
                        <a:buNone/>
                      </a:pPr>
                      <a:r>
                        <a:rPr lang="en-GB" sz="1800">
                          <a:solidFill>
                            <a:schemeClr val="dk2"/>
                          </a:solidFill>
                        </a:rPr>
                        <a:t>J’habite dans un appartement</a:t>
                      </a:r>
                      <a:endParaRPr sz="1800">
                        <a:solidFill>
                          <a:schemeClr val="dk2"/>
                        </a:solidFill>
                      </a:endParaRPr>
                    </a:p>
                    <a:p>
                      <a:pPr marL="0" lvl="0" indent="0" algn="l" rtl="0">
                        <a:spcBef>
                          <a:spcPts val="0"/>
                        </a:spcBef>
                        <a:spcAft>
                          <a:spcPts val="0"/>
                        </a:spcAft>
                        <a:buClr>
                          <a:schemeClr val="dk2"/>
                        </a:buClr>
                        <a:buSzPts val="1100"/>
                        <a:buFont typeface="Arial"/>
                        <a:buNone/>
                      </a:pPr>
                      <a:endParaRPr sz="1800">
                        <a:solidFill>
                          <a:schemeClr val="dk2"/>
                        </a:solidFill>
                      </a:endParaRPr>
                    </a:p>
                    <a:p>
                      <a:pPr marL="0" lvl="0" indent="0" algn="l" rtl="0">
                        <a:spcBef>
                          <a:spcPts val="0"/>
                        </a:spcBef>
                        <a:spcAft>
                          <a:spcPts val="0"/>
                        </a:spcAft>
                        <a:buClr>
                          <a:schemeClr val="dk2"/>
                        </a:buClr>
                        <a:buSzPts val="1100"/>
                        <a:buFont typeface="Arial"/>
                        <a:buNone/>
                      </a:pPr>
                      <a:endParaRPr sz="1800">
                        <a:solidFill>
                          <a:schemeClr val="dk2"/>
                        </a:solidFill>
                      </a:endParaRPr>
                    </a:p>
                    <a:p>
                      <a:pPr marL="0" lvl="0" indent="0" algn="l" rtl="0">
                        <a:spcBef>
                          <a:spcPts val="0"/>
                        </a:spcBef>
                        <a:spcAft>
                          <a:spcPts val="0"/>
                        </a:spcAft>
                        <a:buClr>
                          <a:schemeClr val="dk2"/>
                        </a:buClr>
                        <a:buSzPts val="1100"/>
                        <a:buFont typeface="Arial"/>
                        <a:buNone/>
                      </a:pPr>
                      <a:r>
                        <a:rPr lang="en-GB" sz="1800">
                          <a:solidFill>
                            <a:schemeClr val="dk2"/>
                          </a:solidFill>
                        </a:rPr>
                        <a:t>I live in a flat</a:t>
                      </a:r>
                      <a:endParaRPr sz="1800"/>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Clr>
                          <a:schemeClr val="dk2"/>
                        </a:buClr>
                        <a:buSzPts val="1100"/>
                        <a:buFont typeface="Arial"/>
                        <a:buNone/>
                      </a:pPr>
                      <a:r>
                        <a:rPr lang="en-GB" sz="1800">
                          <a:solidFill>
                            <a:schemeClr val="dk2"/>
                          </a:solidFill>
                        </a:rPr>
                        <a:t>J’habite dans un cottage</a:t>
                      </a:r>
                      <a:endParaRPr sz="1800">
                        <a:solidFill>
                          <a:schemeClr val="dk2"/>
                        </a:solidFill>
                      </a:endParaRPr>
                    </a:p>
                    <a:p>
                      <a:pPr marL="0" lvl="0" indent="0" algn="l" rtl="0">
                        <a:spcBef>
                          <a:spcPts val="0"/>
                        </a:spcBef>
                        <a:spcAft>
                          <a:spcPts val="0"/>
                        </a:spcAft>
                        <a:buClr>
                          <a:schemeClr val="dk2"/>
                        </a:buClr>
                        <a:buSzPts val="1100"/>
                        <a:buFont typeface="Arial"/>
                        <a:buNone/>
                      </a:pPr>
                      <a:endParaRPr sz="1800">
                        <a:solidFill>
                          <a:schemeClr val="dk2"/>
                        </a:solidFill>
                      </a:endParaRPr>
                    </a:p>
                    <a:p>
                      <a:pPr marL="0" lvl="0" indent="0" algn="l" rtl="0">
                        <a:spcBef>
                          <a:spcPts val="0"/>
                        </a:spcBef>
                        <a:spcAft>
                          <a:spcPts val="0"/>
                        </a:spcAft>
                        <a:buClr>
                          <a:schemeClr val="dk2"/>
                        </a:buClr>
                        <a:buSzPts val="1100"/>
                        <a:buFont typeface="Arial"/>
                        <a:buNone/>
                      </a:pPr>
                      <a:endParaRPr sz="1800">
                        <a:solidFill>
                          <a:schemeClr val="dk2"/>
                        </a:solidFill>
                      </a:endParaRPr>
                    </a:p>
                    <a:p>
                      <a:pPr marL="0" lvl="0" indent="0" algn="l" rtl="0">
                        <a:spcBef>
                          <a:spcPts val="0"/>
                        </a:spcBef>
                        <a:spcAft>
                          <a:spcPts val="0"/>
                        </a:spcAft>
                        <a:buClr>
                          <a:schemeClr val="dk2"/>
                        </a:buClr>
                        <a:buSzPts val="1100"/>
                        <a:buFont typeface="Arial"/>
                        <a:buNone/>
                      </a:pPr>
                      <a:r>
                        <a:rPr lang="en-GB" sz="1800">
                          <a:solidFill>
                            <a:schemeClr val="dk2"/>
                          </a:solidFill>
                        </a:rPr>
                        <a:t>I live in a cottage</a:t>
                      </a:r>
                      <a:endParaRPr sz="1800"/>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2025475">
                <a:tc>
                  <a:txBody>
                    <a:bodyPr/>
                    <a:lstStyle/>
                    <a:p>
                      <a:pPr marL="0" lvl="0" indent="0" algn="l" rtl="0">
                        <a:spcBef>
                          <a:spcPts val="0"/>
                        </a:spcBef>
                        <a:spcAft>
                          <a:spcPts val="0"/>
                        </a:spcAft>
                        <a:buNone/>
                      </a:pPr>
                      <a:r>
                        <a:rPr lang="en-GB" sz="1800"/>
                        <a:t>Mon cousin habite dans une maison individuelle</a:t>
                      </a:r>
                      <a:endParaRPr sz="1800"/>
                    </a:p>
                    <a:p>
                      <a:pPr marL="0" lvl="0" indent="0" algn="l" rtl="0">
                        <a:spcBef>
                          <a:spcPts val="0"/>
                        </a:spcBef>
                        <a:spcAft>
                          <a:spcPts val="0"/>
                        </a:spcAft>
                        <a:buNone/>
                      </a:pPr>
                      <a:endParaRPr sz="1800"/>
                    </a:p>
                    <a:p>
                      <a:pPr marL="0" lvl="0" indent="0" algn="l" rtl="0">
                        <a:spcBef>
                          <a:spcPts val="0"/>
                        </a:spcBef>
                        <a:spcAft>
                          <a:spcPts val="0"/>
                        </a:spcAft>
                        <a:buNone/>
                      </a:pPr>
                      <a:r>
                        <a:rPr lang="en-GB" sz="1800">
                          <a:solidFill>
                            <a:schemeClr val="dk2"/>
                          </a:solidFill>
                        </a:rPr>
                        <a:t>My cousin lives</a:t>
                      </a:r>
                      <a:r>
                        <a:rPr lang="en-GB" sz="1800"/>
                        <a:t> in a detached house</a:t>
                      </a:r>
                      <a:endParaRPr sz="1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sz="1800">
                          <a:solidFill>
                            <a:schemeClr val="dk2"/>
                          </a:solidFill>
                        </a:rPr>
                        <a:t>Mon cousin habite dans une maison jumelée</a:t>
                      </a: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en-GB" sz="1800">
                          <a:solidFill>
                            <a:schemeClr val="dk2"/>
                          </a:solidFill>
                        </a:rPr>
                        <a:t>My cousin lives in a semi-detached house</a:t>
                      </a:r>
                      <a:endParaRPr sz="1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sz="1800">
                          <a:solidFill>
                            <a:schemeClr val="dk2"/>
                          </a:solidFill>
                        </a:rPr>
                        <a:t>Mon cousin habite dans une maison mitoyenne</a:t>
                      </a: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en-GB" sz="1800">
                          <a:solidFill>
                            <a:schemeClr val="dk2"/>
                          </a:solidFill>
                        </a:rPr>
                        <a:t>My cousin lives in a terraced house</a:t>
                      </a:r>
                      <a:endParaRPr sz="1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sz="1800">
                          <a:solidFill>
                            <a:schemeClr val="dk2"/>
                          </a:solidFill>
                        </a:rPr>
                        <a:t>Mon cousin habite dans un appartement</a:t>
                      </a: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en-GB" sz="1800">
                          <a:solidFill>
                            <a:schemeClr val="dk2"/>
                          </a:solidFill>
                        </a:rPr>
                        <a:t>My cousin lives in a flat</a:t>
                      </a:r>
                      <a:endParaRPr sz="1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sz="1800">
                          <a:solidFill>
                            <a:schemeClr val="dk2"/>
                          </a:solidFill>
                        </a:rPr>
                        <a:t>Mon cousin habite dans un cottage</a:t>
                      </a: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en-GB" sz="1800">
                          <a:solidFill>
                            <a:schemeClr val="dk2"/>
                          </a:solidFill>
                        </a:rPr>
                        <a:t>My cousin lives in a cottage</a:t>
                      </a:r>
                      <a:endParaRPr sz="1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1893350">
                <a:tc>
                  <a:txBody>
                    <a:bodyPr/>
                    <a:lstStyle/>
                    <a:p>
                      <a:pPr marL="0" lvl="0" indent="0" algn="l" rtl="0">
                        <a:spcBef>
                          <a:spcPts val="0"/>
                        </a:spcBef>
                        <a:spcAft>
                          <a:spcPts val="0"/>
                        </a:spcAft>
                        <a:buNone/>
                      </a:pPr>
                      <a:r>
                        <a:rPr lang="en-GB" sz="1800"/>
                        <a:t>Ma famille habite dans une maison individuelle</a:t>
                      </a:r>
                      <a:endParaRPr sz="1800"/>
                    </a:p>
                    <a:p>
                      <a:pPr marL="0" lvl="0" indent="0" algn="l" rtl="0">
                        <a:spcBef>
                          <a:spcPts val="0"/>
                        </a:spcBef>
                        <a:spcAft>
                          <a:spcPts val="0"/>
                        </a:spcAft>
                        <a:buNone/>
                      </a:pPr>
                      <a:endParaRPr sz="1800"/>
                    </a:p>
                    <a:p>
                      <a:pPr marL="0" lvl="0" indent="0" algn="l" rtl="0">
                        <a:spcBef>
                          <a:spcPts val="0"/>
                        </a:spcBef>
                        <a:spcAft>
                          <a:spcPts val="0"/>
                        </a:spcAft>
                        <a:buNone/>
                      </a:pPr>
                      <a:r>
                        <a:rPr lang="en-GB" sz="1800">
                          <a:solidFill>
                            <a:schemeClr val="dk2"/>
                          </a:solidFill>
                        </a:rPr>
                        <a:t>My family lives</a:t>
                      </a:r>
                      <a:r>
                        <a:rPr lang="en-GB" sz="1800"/>
                        <a:t> in a detached house</a:t>
                      </a:r>
                      <a:endParaRPr sz="1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sz="1800">
                          <a:solidFill>
                            <a:schemeClr val="dk2"/>
                          </a:solidFill>
                        </a:rPr>
                        <a:t>Ma famille habite dans une maison jumelée</a:t>
                      </a: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en-GB" sz="1800">
                          <a:solidFill>
                            <a:schemeClr val="dk2"/>
                          </a:solidFill>
                        </a:rPr>
                        <a:t>My family lives in a semi-detached house</a:t>
                      </a:r>
                      <a:endParaRPr sz="1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sz="1800">
                          <a:solidFill>
                            <a:schemeClr val="dk2"/>
                          </a:solidFill>
                        </a:rPr>
                        <a:t>Ma famille habite dans une maison mitoyenne</a:t>
                      </a: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en-GB" sz="1800">
                          <a:solidFill>
                            <a:schemeClr val="dk2"/>
                          </a:solidFill>
                        </a:rPr>
                        <a:t>My family lives in a terraced house</a:t>
                      </a:r>
                      <a:endParaRPr sz="1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sz="1800">
                          <a:solidFill>
                            <a:schemeClr val="dk2"/>
                          </a:solidFill>
                        </a:rPr>
                        <a:t>Ma famille habite dans un appartement</a:t>
                      </a: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en-GB" sz="1800">
                          <a:solidFill>
                            <a:schemeClr val="dk2"/>
                          </a:solidFill>
                        </a:rPr>
                        <a:t>My family lives in a flat</a:t>
                      </a:r>
                      <a:endParaRPr sz="1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sz="1800">
                          <a:solidFill>
                            <a:schemeClr val="dk2"/>
                          </a:solidFill>
                        </a:rPr>
                        <a:t>Ma famille habite dans un cottage</a:t>
                      </a: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en-GB" sz="1800">
                          <a:solidFill>
                            <a:schemeClr val="dk2"/>
                          </a:solidFill>
                        </a:rPr>
                        <a:t>My family lives in a cottage</a:t>
                      </a:r>
                      <a:endParaRPr sz="180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4"/>
          <p:cNvSpPr txBox="1">
            <a:spLocks noGrp="1"/>
          </p:cNvSpPr>
          <p:nvPr>
            <p:ph type="ctrTitle"/>
          </p:nvPr>
        </p:nvSpPr>
        <p:spPr>
          <a:xfrm>
            <a:off x="1524000" y="1484774"/>
            <a:ext cx="9144000" cy="49797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GB" sz="2800"/>
              <a:t>J’habite dans (Twinkle Twinkle)</a:t>
            </a:r>
            <a:endParaRPr sz="2800"/>
          </a:p>
          <a:p>
            <a:pPr marL="0" lvl="0" indent="0" algn="ctr" rtl="0">
              <a:spcBef>
                <a:spcPts val="0"/>
              </a:spcBef>
              <a:spcAft>
                <a:spcPts val="0"/>
              </a:spcAft>
              <a:buNone/>
            </a:pPr>
            <a:endParaRPr sz="2800"/>
          </a:p>
          <a:p>
            <a:pPr marL="0" lvl="0" indent="0" algn="ctr" rtl="0">
              <a:spcBef>
                <a:spcPts val="0"/>
              </a:spcBef>
              <a:spcAft>
                <a:spcPts val="0"/>
              </a:spcAft>
              <a:buClr>
                <a:schemeClr val="dk2"/>
              </a:buClr>
              <a:buSzPts val="1100"/>
              <a:buFont typeface="Arial"/>
              <a:buNone/>
            </a:pPr>
            <a:r>
              <a:rPr lang="en-GB" sz="2800" b="0"/>
              <a:t>J’habite dans une grande maison</a:t>
            </a:r>
            <a:endParaRPr sz="2800" b="0"/>
          </a:p>
          <a:p>
            <a:pPr marL="0" lvl="0" indent="0" algn="ctr" rtl="0">
              <a:spcBef>
                <a:spcPts val="0"/>
              </a:spcBef>
              <a:spcAft>
                <a:spcPts val="0"/>
              </a:spcAft>
              <a:buClr>
                <a:schemeClr val="dk2"/>
              </a:buClr>
              <a:buSzPts val="1100"/>
              <a:buFont typeface="Arial"/>
              <a:buNone/>
            </a:pPr>
            <a:r>
              <a:rPr lang="en-GB" sz="2800" b="0"/>
              <a:t>Dans une maison individuelle</a:t>
            </a:r>
            <a:endParaRPr sz="2800" b="0"/>
          </a:p>
          <a:p>
            <a:pPr marL="0" lvl="0" indent="0" algn="ctr" rtl="0">
              <a:spcBef>
                <a:spcPts val="0"/>
              </a:spcBef>
              <a:spcAft>
                <a:spcPts val="0"/>
              </a:spcAft>
              <a:buClr>
                <a:schemeClr val="dk2"/>
              </a:buClr>
              <a:buSzPts val="1100"/>
              <a:buFont typeface="Arial"/>
              <a:buNone/>
            </a:pPr>
            <a:r>
              <a:rPr lang="en-GB" sz="2800" b="0"/>
              <a:t>Mon cousin, il habite dans </a:t>
            </a:r>
            <a:endParaRPr sz="2800" b="0"/>
          </a:p>
          <a:p>
            <a:pPr marL="0" lvl="0" indent="0" algn="ctr" rtl="0">
              <a:spcBef>
                <a:spcPts val="0"/>
              </a:spcBef>
              <a:spcAft>
                <a:spcPts val="0"/>
              </a:spcAft>
              <a:buClr>
                <a:schemeClr val="dk2"/>
              </a:buClr>
              <a:buSzPts val="1100"/>
              <a:buFont typeface="Arial"/>
              <a:buNone/>
            </a:pPr>
            <a:r>
              <a:rPr lang="en-GB" sz="2800" b="0"/>
              <a:t>Dans une maison mitoyenne</a:t>
            </a:r>
            <a:endParaRPr sz="2800" b="0"/>
          </a:p>
          <a:p>
            <a:pPr marL="0" lvl="0" indent="0" algn="ctr" rtl="0">
              <a:spcBef>
                <a:spcPts val="0"/>
              </a:spcBef>
              <a:spcAft>
                <a:spcPts val="0"/>
              </a:spcAft>
              <a:buClr>
                <a:schemeClr val="dk2"/>
              </a:buClr>
              <a:buSzPts val="1100"/>
              <a:buFont typeface="Arial"/>
              <a:buNone/>
            </a:pPr>
            <a:endParaRPr sz="2800" b="0"/>
          </a:p>
          <a:p>
            <a:pPr marL="0" lvl="0" indent="0" algn="ctr" rtl="0">
              <a:spcBef>
                <a:spcPts val="0"/>
              </a:spcBef>
              <a:spcAft>
                <a:spcPts val="0"/>
              </a:spcAft>
              <a:buClr>
                <a:schemeClr val="dk2"/>
              </a:buClr>
              <a:buSzPts val="1100"/>
              <a:buFont typeface="Arial"/>
              <a:buNone/>
            </a:pPr>
            <a:r>
              <a:rPr lang="en-GB" sz="2800" b="0"/>
              <a:t>Ma famille, elle habite dans une</a:t>
            </a:r>
            <a:endParaRPr sz="2800" b="0"/>
          </a:p>
          <a:p>
            <a:pPr marL="0" lvl="0" indent="0" algn="ctr" rtl="0">
              <a:spcBef>
                <a:spcPts val="0"/>
              </a:spcBef>
              <a:spcAft>
                <a:spcPts val="0"/>
              </a:spcAft>
              <a:buClr>
                <a:schemeClr val="dk2"/>
              </a:buClr>
              <a:buSzPts val="1100"/>
              <a:buFont typeface="Arial"/>
              <a:buNone/>
            </a:pPr>
            <a:r>
              <a:rPr lang="en-GB" sz="2800" b="0"/>
              <a:t>Maison jumelée et grande</a:t>
            </a:r>
            <a:endParaRPr sz="2800" b="0"/>
          </a:p>
          <a:p>
            <a:pPr marL="0" lvl="0" indent="0" algn="ctr" rtl="0">
              <a:spcBef>
                <a:spcPts val="0"/>
              </a:spcBef>
              <a:spcAft>
                <a:spcPts val="0"/>
              </a:spcAft>
              <a:buClr>
                <a:schemeClr val="dk2"/>
              </a:buClr>
              <a:buSzPts val="1100"/>
              <a:buFont typeface="Arial"/>
              <a:buNone/>
            </a:pPr>
            <a:r>
              <a:rPr lang="en-GB" sz="2800" b="0"/>
              <a:t>Ma famille, elle n’habite pas</a:t>
            </a:r>
            <a:endParaRPr sz="2800" b="0"/>
          </a:p>
          <a:p>
            <a:pPr marL="0" lvl="0" indent="0" algn="ctr" rtl="0">
              <a:spcBef>
                <a:spcPts val="0"/>
              </a:spcBef>
              <a:spcAft>
                <a:spcPts val="0"/>
              </a:spcAft>
              <a:buClr>
                <a:schemeClr val="dk2"/>
              </a:buClr>
              <a:buSzPts val="1100"/>
              <a:buFont typeface="Arial"/>
              <a:buNone/>
            </a:pPr>
            <a:r>
              <a:rPr lang="en-GB" sz="2800" b="0"/>
              <a:t>Dans un grand appartement </a:t>
            </a:r>
            <a:endParaRPr sz="2800" b="0"/>
          </a:p>
          <a:p>
            <a:pPr marL="0" lvl="0" indent="0" algn="ctr" rtl="0">
              <a:spcBef>
                <a:spcPts val="0"/>
              </a:spcBef>
              <a:spcAft>
                <a:spcPts val="0"/>
              </a:spcAft>
              <a:buNone/>
            </a:pPr>
            <a:endParaRPr sz="2800" b="0"/>
          </a:p>
        </p:txBody>
      </p:sp>
      <p:pic>
        <p:nvPicPr>
          <p:cNvPr id="2" name="Recorded Sound">
            <a:hlinkClick r:id="" action="ppaction://media"/>
            <a:extLst>
              <a:ext uri="{FF2B5EF4-FFF2-40B4-BE49-F238E27FC236}">
                <a16:creationId xmlns:a16="http://schemas.microsoft.com/office/drawing/2014/main" id="{7083F344-51CD-EBCA-8EBA-91B14C2391DF}"/>
              </a:ext>
            </a:extLst>
          </p:cNvPr>
          <p:cNvPicPr>
            <a:picLocks noChangeAspect="1"/>
          </p:cNvPicPr>
          <p:nvPr>
            <a:audioFile r:link="rId1"/>
            <p:extLst>
              <p:ext uri="{DAA4B4D4-6D71-4841-9C94-3DE7FCFB9230}">
                <p14:media xmlns:p14="http://schemas.microsoft.com/office/powerpoint/2010/main" r:embed="rId2">
                  <p14:trim st="612"/>
                </p14:media>
              </p:ext>
            </p:extLst>
          </p:nvPr>
        </p:nvPicPr>
        <p:blipFill>
          <a:blip r:embed="rId6"/>
          <a:stretch>
            <a:fillRect/>
          </a:stretch>
        </p:blipFill>
        <p:spPr>
          <a:xfrm>
            <a:off x="2343912" y="2246376"/>
            <a:ext cx="609600" cy="609600"/>
          </a:xfrm>
          <a:prstGeom prst="rect">
            <a:avLst/>
          </a:prstGeom>
        </p:spPr>
      </p:pic>
      <p:pic>
        <p:nvPicPr>
          <p:cNvPr id="4" name="Recorded Sound">
            <a:hlinkClick r:id="" action="ppaction://media"/>
            <a:extLst>
              <a:ext uri="{FF2B5EF4-FFF2-40B4-BE49-F238E27FC236}">
                <a16:creationId xmlns:a16="http://schemas.microsoft.com/office/drawing/2014/main" id="{D41FEDC5-7355-5147-142F-CDF6E2B81382}"/>
              </a:ext>
            </a:extLst>
          </p:cNvPr>
          <p:cNvPicPr>
            <a:picLocks noChangeAspect="1"/>
          </p:cNvPicPr>
          <p:nvPr>
            <a:audioFile r:link="rId1"/>
            <p:extLst>
              <p:ext uri="{DAA4B4D4-6D71-4841-9C94-3DE7FCFB9230}">
                <p14:media xmlns:p14="http://schemas.microsoft.com/office/powerpoint/2010/main" r:embed="rId3">
                  <p14:trim st="595"/>
                </p14:media>
              </p:ext>
            </p:extLst>
          </p:nvPr>
        </p:nvPicPr>
        <p:blipFill>
          <a:blip r:embed="rId6"/>
          <a:stretch>
            <a:fillRect/>
          </a:stretch>
        </p:blipFill>
        <p:spPr>
          <a:xfrm>
            <a:off x="2343912" y="4468368"/>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2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4139"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755</Words>
  <Application>Microsoft Office PowerPoint</Application>
  <PresentationFormat>Widescreen</PresentationFormat>
  <Paragraphs>118</Paragraphs>
  <Slides>8</Slides>
  <Notes>8</Notes>
  <HiddenSlides>1</HiddenSlides>
  <MMClips>24</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vt:i4>
      </vt:variant>
    </vt:vector>
  </HeadingPairs>
  <TitlesOfParts>
    <vt:vector size="14" baseType="lpstr">
      <vt:lpstr>Century Gothic</vt:lpstr>
      <vt:lpstr>Calibri</vt:lpstr>
      <vt:lpstr>Twentieth Century</vt:lpstr>
      <vt:lpstr>Arial</vt:lpstr>
      <vt:lpstr>UCL_IOE Blue_Slide_Theme</vt:lpstr>
      <vt:lpstr>NCELP Theme</vt:lpstr>
      <vt:lpstr>j/soft g</vt:lpstr>
      <vt:lpstr>j/soft g</vt:lpstr>
      <vt:lpstr>j/soft g</vt:lpstr>
      <vt:lpstr>Ma maison</vt:lpstr>
      <vt:lpstr>j’habite dans… </vt:lpstr>
      <vt:lpstr>PowerPoint Presentation</vt:lpstr>
      <vt:lpstr>PowerPoint Presentation</vt:lpstr>
      <vt:lpstr>J’habite dans (Twinkle Twinkle)  J’habite dans une grande maison Dans une maison individuelle Mon cousin, il habite dans  Dans une maison mitoyenne  Ma famille, elle habite dans une Maison jumelée et grande Ma famille, elle n’habite pas Dans un grand appartement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1</cp:revision>
  <dcterms:modified xsi:type="dcterms:W3CDTF">2026-08-20T10:52:26Z</dcterms:modified>
</cp:coreProperties>
</file>