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Lst>
  <p:notesMasterIdLst>
    <p:notesMasterId r:id="rId12"/>
  </p:notesMasterIdLst>
  <p:sldIdLst>
    <p:sldId id="265" r:id="rId3"/>
    <p:sldId id="266" r:id="rId4"/>
    <p:sldId id="258" r:id="rId5"/>
    <p:sldId id="259" r:id="rId6"/>
    <p:sldId id="260" r:id="rId7"/>
    <p:sldId id="261" r:id="rId8"/>
    <p:sldId id="262" r:id="rId9"/>
    <p:sldId id="263" r:id="rId10"/>
    <p:sldId id="264"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Century Gothic" panose="020B0502020202020204"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6eecae46c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6eecae46c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entury Gothic"/>
              <a:buNone/>
            </a:pPr>
            <a:r>
              <a:rPr lang="en-GB" sz="1200" b="1" i="0" u="none" strike="noStrike">
                <a:solidFill>
                  <a:schemeClr val="dk1"/>
                </a:solidFill>
                <a:latin typeface="Century Gothic"/>
                <a:ea typeface="Century Gothic"/>
                <a:cs typeface="Century Gothic"/>
                <a:sym typeface="Century Gothic"/>
              </a:rPr>
              <a:t>Explanation in English, if desired: </a:t>
            </a:r>
            <a:r>
              <a:rPr lang="en-GB" sz="1200" b="0" i="0" u="none" strike="noStrike">
                <a:solidFill>
                  <a:schemeClr val="dk1"/>
                </a:solidFill>
                <a:latin typeface="Century Gothic"/>
                <a:ea typeface="Century Gothic"/>
                <a:cs typeface="Century Gothic"/>
                <a:sym typeface="Century Gothic"/>
              </a:rPr>
              <a:t>Something that makes French sounds very different from English is that some consonants at the ends of words are silent. This means you don’t pronounce/sound them out at all. As in the word ‘dans’ in French. </a:t>
            </a:r>
            <a:endParaRPr b="1"/>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[SFC]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dans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hold ones finger to ones lips to indicate ‘Shhhh!’.</a:t>
            </a:r>
            <a:br>
              <a:rPr lang="en-GB"/>
            </a:br>
            <a:r>
              <a:rPr lang="en-GB"/>
              <a:t>4. Roll back the animations and work through 1-3 again, but this time, dropping your voice completely to listen carefully to the students saying the </a:t>
            </a:r>
            <a:r>
              <a:rPr lang="en-GB" b="1"/>
              <a:t>[SFC] </a:t>
            </a:r>
            <a:r>
              <a:rPr lang="en-GB"/>
              <a:t>sound, pronouncing </a:t>
            </a:r>
            <a:r>
              <a:rPr lang="en-GB" b="0"/>
              <a:t>”</a:t>
            </a:r>
            <a:r>
              <a:rPr lang="en-GB" b="1"/>
              <a:t>dans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a:p>
          <a:p>
            <a:pPr marL="0" marR="0" lvl="0" indent="0" algn="l" rtl="0">
              <a:lnSpc>
                <a:spcPct val="100000"/>
              </a:lnSpc>
              <a:spcBef>
                <a:spcPts val="0"/>
              </a:spcBef>
              <a:spcAft>
                <a:spcPts val="0"/>
              </a:spcAft>
              <a:buClr>
                <a:schemeClr val="dk1"/>
              </a:buClr>
              <a:buSzPts val="1200"/>
              <a:buFont typeface="Calibri"/>
              <a:buNone/>
            </a:pPr>
            <a:r>
              <a:rPr lang="en-GB" b="1"/>
              <a:t>dans</a:t>
            </a:r>
            <a:r>
              <a:rPr lang="en-GB"/>
              <a:t> [11]</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b="1"/>
          </a:p>
        </p:txBody>
      </p:sp>
      <p:sp>
        <p:nvSpPr>
          <p:cNvPr id="80" name="Google Shape;80;g36eecae46c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1</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6eecae46c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36eecae46c1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[SFC] (in this case is SFC – silent final consonant so nothing to pronounce as an individual sound!) </a:t>
            </a:r>
            <a:r>
              <a:rPr lang="en-GB"/>
              <a:t>and then the </a:t>
            </a:r>
            <a:r>
              <a:rPr lang="en-GB" b="1"/>
              <a:t>source</a:t>
            </a:r>
            <a:r>
              <a:rPr lang="en-GB"/>
              <a:t> word again ‘</a:t>
            </a:r>
            <a:r>
              <a:rPr lang="en-GB" b="1"/>
              <a:t>dans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dans</a:t>
            </a:r>
            <a:r>
              <a:rPr lang="en-GB"/>
              <a:t> [11]; </a:t>
            </a:r>
            <a:r>
              <a:rPr lang="en-GB" b="1"/>
              <a:t>petit </a:t>
            </a:r>
            <a:r>
              <a:rPr lang="en-GB" b="0"/>
              <a:t>[138]</a:t>
            </a:r>
            <a:r>
              <a:rPr lang="en-GB"/>
              <a:t> </a:t>
            </a:r>
            <a:r>
              <a:rPr lang="en-GB" b="1"/>
              <a:t>prix</a:t>
            </a:r>
            <a:r>
              <a:rPr lang="en-GB"/>
              <a:t> [310]; </a:t>
            </a:r>
            <a:r>
              <a:rPr lang="en-GB" b="1"/>
              <a:t>mot</a:t>
            </a:r>
            <a:r>
              <a:rPr lang="en-GB"/>
              <a:t> [220]; </a:t>
            </a:r>
            <a:r>
              <a:rPr lang="en-GB" b="1"/>
              <a:t>mais</a:t>
            </a:r>
            <a:r>
              <a:rPr lang="en-GB"/>
              <a:t> [30]; </a:t>
            </a:r>
            <a:r>
              <a:rPr lang="en-GB" b="1"/>
              <a:t>grand </a:t>
            </a:r>
            <a:r>
              <a:rPr lang="en-GB"/>
              <a:t>[59].</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92" name="Google Shape;92;g36eecae46c1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2</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58f686cb8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58f686cb8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58f686cb8f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58f686cb8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d124308ddd_0_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d124308ddd_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da7e942f9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2da7e942f9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5a4e93dc6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5a4e93dc6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5a4e93dc6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5a4e93dc6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5a4e93dc68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5a4e93dc68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00000"/>
              </a:lnSpc>
              <a:spcBef>
                <a:spcPts val="1000"/>
              </a:spcBef>
              <a:spcAft>
                <a:spcPts val="0"/>
              </a:spcAft>
              <a:buClr>
                <a:schemeClr val="dk1"/>
              </a:buClr>
              <a:buSzPts val="1920"/>
              <a:buNone/>
              <a:defRPr sz="2400"/>
            </a:lvl1pPr>
            <a:lvl2pPr lvl="1" algn="ctr">
              <a:lnSpc>
                <a:spcPct val="100000"/>
              </a:lnSpc>
              <a:spcBef>
                <a:spcPts val="0"/>
              </a:spcBef>
              <a:spcAft>
                <a:spcPts val="0"/>
              </a:spcAft>
              <a:buClr>
                <a:schemeClr val="dk1"/>
              </a:buClr>
              <a:buSzPts val="1600"/>
              <a:buNone/>
              <a:defRPr sz="2000"/>
            </a:lvl2pPr>
            <a:lvl3pPr lvl="2" algn="ctr">
              <a:lnSpc>
                <a:spcPct val="100000"/>
              </a:lnSpc>
              <a:spcBef>
                <a:spcPts val="500"/>
              </a:spcBef>
              <a:spcAft>
                <a:spcPts val="0"/>
              </a:spcAft>
              <a:buClr>
                <a:schemeClr val="dk1"/>
              </a:buClr>
              <a:buSzPts val="1440"/>
              <a:buNone/>
              <a:defRPr sz="1800"/>
            </a:lvl3pPr>
            <a:lvl4pPr lvl="3" algn="ctr">
              <a:lnSpc>
                <a:spcPct val="100000"/>
              </a:lnSpc>
              <a:spcBef>
                <a:spcPts val="500"/>
              </a:spcBef>
              <a:spcAft>
                <a:spcPts val="0"/>
              </a:spcAft>
              <a:buClr>
                <a:schemeClr val="dk1"/>
              </a:buClr>
              <a:buSzPts val="1280"/>
              <a:buNone/>
              <a:defRPr sz="1600"/>
            </a:lvl4pPr>
            <a:lvl5pPr lvl="4" algn="ctr">
              <a:lnSpc>
                <a:spcPct val="100000"/>
              </a:lnSpc>
              <a:spcBef>
                <a:spcPts val="500"/>
              </a:spcBef>
              <a:spcAft>
                <a:spcPts val="0"/>
              </a:spcAft>
              <a:buClr>
                <a:schemeClr val="dk1"/>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2"/>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7"/>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 name="Google Shape;33;p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9"/>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 name="Google Shape;42;p1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Google Shape;46;p11"/>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 name="Google Shape;53;p13"/>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0" name="Google Shape;60;p14"/>
          <p:cNvSpPr>
            <a:spLocks noGrp="1"/>
          </p:cNvSpPr>
          <p:nvPr>
            <p:ph type="pic" idx="2"/>
          </p:nvPr>
        </p:nvSpPr>
        <p:spPr>
          <a:xfrm>
            <a:off x="5183188" y="987427"/>
            <a:ext cx="6172200" cy="4873500"/>
          </a:xfrm>
          <a:prstGeom prst="rect">
            <a:avLst/>
          </a:prstGeom>
          <a:noFill/>
          <a:ln>
            <a:noFill/>
          </a:ln>
        </p:spPr>
      </p:sp>
      <p:sp>
        <p:nvSpPr>
          <p:cNvPr id="61" name="Google Shape;61;p14"/>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1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 name="Google Shape;73;p16"/>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Century Gothic"/>
                <a:ea typeface="Century Gothic"/>
                <a:cs typeface="Century Gothic"/>
                <a:sym typeface="Century Gothic"/>
              </a:defRPr>
            </a:lvl1pPr>
            <a:lvl2pPr marL="0" marR="0" lvl="1" indent="0" algn="l">
              <a:spcBef>
                <a:spcPts val="0"/>
              </a:spcBef>
              <a:buNone/>
              <a:defRPr sz="1800">
                <a:solidFill>
                  <a:schemeClr val="dk1"/>
                </a:solidFill>
                <a:latin typeface="Century Gothic"/>
                <a:ea typeface="Century Gothic"/>
                <a:cs typeface="Century Gothic"/>
                <a:sym typeface="Century Gothic"/>
              </a:defRPr>
            </a:lvl2pPr>
            <a:lvl3pPr marL="0" marR="0" lvl="2" indent="0" algn="l">
              <a:spcBef>
                <a:spcPts val="0"/>
              </a:spcBef>
              <a:buNone/>
              <a:defRPr sz="1800">
                <a:solidFill>
                  <a:schemeClr val="dk1"/>
                </a:solidFill>
                <a:latin typeface="Century Gothic"/>
                <a:ea typeface="Century Gothic"/>
                <a:cs typeface="Century Gothic"/>
                <a:sym typeface="Century Gothic"/>
              </a:defRPr>
            </a:lvl3pPr>
            <a:lvl4pPr marL="0" marR="0" lvl="3" indent="0" algn="l">
              <a:spcBef>
                <a:spcPts val="0"/>
              </a:spcBef>
              <a:buNone/>
              <a:defRPr sz="1800">
                <a:solidFill>
                  <a:schemeClr val="dk1"/>
                </a:solidFill>
                <a:latin typeface="Century Gothic"/>
                <a:ea typeface="Century Gothic"/>
                <a:cs typeface="Century Gothic"/>
                <a:sym typeface="Century Gothic"/>
              </a:defRPr>
            </a:lvl4pPr>
            <a:lvl5pPr marL="0" marR="0" lvl="4" indent="0" algn="l">
              <a:spcBef>
                <a:spcPts val="0"/>
              </a:spcBef>
              <a:buNone/>
              <a:defRPr sz="1800">
                <a:solidFill>
                  <a:schemeClr val="dk1"/>
                </a:solidFill>
                <a:latin typeface="Century Gothic"/>
                <a:ea typeface="Century Gothic"/>
                <a:cs typeface="Century Gothic"/>
                <a:sym typeface="Century Gothic"/>
              </a:defRPr>
            </a:lvl5pPr>
            <a:lvl6pPr marL="0" marR="0" lvl="5" indent="0" algn="l">
              <a:spcBef>
                <a:spcPts val="0"/>
              </a:spcBef>
              <a:buNone/>
              <a:defRPr sz="1800">
                <a:solidFill>
                  <a:schemeClr val="dk1"/>
                </a:solidFill>
                <a:latin typeface="Century Gothic"/>
                <a:ea typeface="Century Gothic"/>
                <a:cs typeface="Century Gothic"/>
                <a:sym typeface="Century Gothic"/>
              </a:defRPr>
            </a:lvl6pPr>
            <a:lvl7pPr marL="0" marR="0" lvl="6" indent="0" algn="l">
              <a:spcBef>
                <a:spcPts val="0"/>
              </a:spcBef>
              <a:buNone/>
              <a:defRPr sz="1800">
                <a:solidFill>
                  <a:schemeClr val="dk1"/>
                </a:solidFill>
                <a:latin typeface="Century Gothic"/>
                <a:ea typeface="Century Gothic"/>
                <a:cs typeface="Century Gothic"/>
                <a:sym typeface="Century Gothic"/>
              </a:defRPr>
            </a:lvl7pPr>
            <a:lvl8pPr marL="0" marR="0" lvl="7" indent="0" algn="l">
              <a:spcBef>
                <a:spcPts val="0"/>
              </a:spcBef>
              <a:buNone/>
              <a:defRPr sz="1800">
                <a:solidFill>
                  <a:schemeClr val="dk1"/>
                </a:solidFill>
                <a:latin typeface="Century Gothic"/>
                <a:ea typeface="Century Gothic"/>
                <a:cs typeface="Century Gothic"/>
                <a:sym typeface="Century Gothic"/>
              </a:defRPr>
            </a:lvl8pPr>
            <a:lvl9pPr marL="0" marR="0" lvl="8" indent="0" algn="l">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12192000" cy="66414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360000" y="899999"/>
            <a:ext cx="1080069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360000" y="2376000"/>
            <a:ext cx="1080069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8.png"/><Relationship Id="rId18" Type="http://schemas.openxmlformats.org/officeDocument/2006/relationships/image" Target="../media/image5.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17" Type="http://schemas.openxmlformats.org/officeDocument/2006/relationships/image" Target="../media/image12.png"/><Relationship Id="rId2" Type="http://schemas.microsoft.com/office/2007/relationships/media" Target="../media/media1.m4a"/><Relationship Id="rId16" Type="http://schemas.openxmlformats.org/officeDocument/2006/relationships/image" Target="../media/image11.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5" Type="http://schemas.openxmlformats.org/officeDocument/2006/relationships/image" Target="../media/image10.jpg"/><Relationship Id="rId10" Type="http://schemas.openxmlformats.org/officeDocument/2006/relationships/image" Target="../media/image3.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ideo" Target="https://www.youtube.com/embed/-d0ZFJ2gpOo" TargetMode="Externa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16.jpg"/><Relationship Id="rId12" Type="http://schemas.openxmlformats.org/officeDocument/2006/relationships/image" Target="../media/image2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5.jpg"/><Relationship Id="rId11" Type="http://schemas.openxmlformats.org/officeDocument/2006/relationships/image" Target="../media/image20.png"/><Relationship Id="rId5" Type="http://schemas.openxmlformats.org/officeDocument/2006/relationships/image" Target="../media/image14.jpg"/><Relationship Id="rId10" Type="http://schemas.openxmlformats.org/officeDocument/2006/relationships/image" Target="../media/image19.jpg"/><Relationship Id="rId4" Type="http://schemas.openxmlformats.org/officeDocument/2006/relationships/notesSlide" Target="../notesSlides/notesSlide4.xml"/><Relationship Id="rId9" Type="http://schemas.openxmlformats.org/officeDocument/2006/relationships/image" Target="../media/image18.jpg"/></Relationships>
</file>

<file path=ppt/slides/_rels/slide5.xml.rels><?xml version="1.0" encoding="UTF-8" standalone="yes"?>
<Relationships xmlns="http://schemas.openxmlformats.org/package/2006/relationships"><Relationship Id="rId8" Type="http://schemas.openxmlformats.org/officeDocument/2006/relationships/audio" Target="../media/media11.m4a"/><Relationship Id="rId13" Type="http://schemas.openxmlformats.org/officeDocument/2006/relationships/image" Target="../media/image19.jpg"/><Relationship Id="rId3" Type="http://schemas.microsoft.com/office/2007/relationships/media" Target="../media/media9.m4a"/><Relationship Id="rId7" Type="http://schemas.microsoft.com/office/2007/relationships/media" Target="../media/media11.m4a"/><Relationship Id="rId12" Type="http://schemas.openxmlformats.org/officeDocument/2006/relationships/image" Target="../media/image18.jp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image" Target="../media/image14.jpg"/><Relationship Id="rId5" Type="http://schemas.microsoft.com/office/2007/relationships/media" Target="../media/media10.m4a"/><Relationship Id="rId15" Type="http://schemas.openxmlformats.org/officeDocument/2006/relationships/image" Target="../media/image5.png"/><Relationship Id="rId10" Type="http://schemas.openxmlformats.org/officeDocument/2006/relationships/notesSlide" Target="../notesSlides/notesSlide5.xml"/><Relationship Id="rId4" Type="http://schemas.openxmlformats.org/officeDocument/2006/relationships/audio" Target="../media/media9.m4a"/><Relationship Id="rId9" Type="http://schemas.openxmlformats.org/officeDocument/2006/relationships/slideLayout" Target="../slideLayouts/slideLayout1.xml"/><Relationship Id="rId1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8465" y="-208493"/>
            <a:ext cx="10515600" cy="1325600"/>
          </a:xfrm>
          <a:prstGeom prst="rect">
            <a:avLst/>
          </a:prstGeom>
          <a:noFill/>
          <a:ln>
            <a:noFill/>
          </a:ln>
        </p:spPr>
        <p:txBody>
          <a:bodyPr spcFirstLastPara="1" wrap="square" lIns="91433" tIns="45700" rIns="91433" bIns="45700" anchor="t" anchorCtr="0">
            <a:noAutofit/>
          </a:bodyPr>
          <a:lstStyle/>
          <a:p>
            <a:pPr>
              <a:lnSpc>
                <a:spcPct val="100000"/>
              </a:lnSpc>
              <a:buClr>
                <a:srgbClr val="115076"/>
              </a:buClr>
              <a:buSzPts val="8700"/>
            </a:pPr>
            <a:r>
              <a:rPr lang="en-GB" sz="11600" b="1">
                <a:solidFill>
                  <a:srgbClr val="115076"/>
                </a:solidFill>
                <a:latin typeface="Century Gothic"/>
                <a:ea typeface="Century Gothic"/>
                <a:cs typeface="Century Gothic"/>
                <a:sym typeface="Century Gothic"/>
              </a:rPr>
              <a:t>SFC</a:t>
            </a:r>
            <a:endParaRPr/>
          </a:p>
        </p:txBody>
      </p:sp>
      <p:sp>
        <p:nvSpPr>
          <p:cNvPr id="83" name="Google Shape;83;p17"/>
          <p:cNvSpPr txBox="1"/>
          <p:nvPr/>
        </p:nvSpPr>
        <p:spPr>
          <a:xfrm>
            <a:off x="1089671" y="1444479"/>
            <a:ext cx="10012800" cy="933613"/>
          </a:xfrm>
          <a:prstGeom prst="rect">
            <a:avLst/>
          </a:prstGeom>
          <a:noFill/>
          <a:ln>
            <a:noFill/>
          </a:ln>
        </p:spPr>
        <p:txBody>
          <a:bodyPr spcFirstLastPara="1" wrap="square" lIns="91433" tIns="45700" rIns="91433" bIns="45700" anchor="t" anchorCtr="0">
            <a:spAutoFit/>
          </a:bodyPr>
          <a:lstStyle/>
          <a:p>
            <a:pPr algn="ctr" defTabSz="1219170">
              <a:buClr>
                <a:srgbClr val="1E4E79"/>
              </a:buClr>
              <a:buSzPts val="4100"/>
              <a:defRPr/>
            </a:pPr>
            <a:r>
              <a:rPr lang="en-GB" sz="5467" b="1">
                <a:solidFill>
                  <a:srgbClr val="1E4E79"/>
                </a:solidFill>
                <a:latin typeface="Century Gothic"/>
                <a:ea typeface="Century Gothic"/>
                <a:cs typeface="Century Gothic"/>
                <a:sym typeface="Century Gothic"/>
              </a:rPr>
              <a:t>S</a:t>
            </a:r>
            <a:r>
              <a:rPr lang="en-GB" sz="5467">
                <a:solidFill>
                  <a:srgbClr val="1E4E79"/>
                </a:solidFill>
                <a:latin typeface="Century Gothic"/>
                <a:ea typeface="Century Gothic"/>
                <a:cs typeface="Century Gothic"/>
                <a:sym typeface="Century Gothic"/>
              </a:rPr>
              <a:t>ilent </a:t>
            </a:r>
            <a:r>
              <a:rPr lang="en-GB" sz="5467" b="1">
                <a:solidFill>
                  <a:srgbClr val="1E4E79"/>
                </a:solidFill>
                <a:latin typeface="Century Gothic"/>
                <a:ea typeface="Century Gothic"/>
                <a:cs typeface="Century Gothic"/>
                <a:sym typeface="Century Gothic"/>
              </a:rPr>
              <a:t>f</a:t>
            </a:r>
            <a:r>
              <a:rPr lang="en-GB" sz="5467">
                <a:solidFill>
                  <a:srgbClr val="1E4E79"/>
                </a:solidFill>
                <a:latin typeface="Century Gothic"/>
                <a:ea typeface="Century Gothic"/>
                <a:cs typeface="Century Gothic"/>
                <a:sym typeface="Century Gothic"/>
              </a:rPr>
              <a:t>inal </a:t>
            </a:r>
            <a:r>
              <a:rPr lang="en-GB" sz="5467" b="1">
                <a:solidFill>
                  <a:srgbClr val="1E4E79"/>
                </a:solidFill>
                <a:latin typeface="Century Gothic"/>
                <a:ea typeface="Century Gothic"/>
                <a:cs typeface="Century Gothic"/>
                <a:sym typeface="Century Gothic"/>
              </a:rPr>
              <a:t>c</a:t>
            </a:r>
            <a:r>
              <a:rPr lang="en-GB" sz="5467">
                <a:solidFill>
                  <a:srgbClr val="1E4E79"/>
                </a:solidFill>
                <a:latin typeface="Century Gothic"/>
                <a:ea typeface="Century Gothic"/>
                <a:cs typeface="Century Gothic"/>
                <a:sym typeface="Century Gothic"/>
              </a:rPr>
              <a:t>onsonant</a:t>
            </a:r>
            <a:endParaRPr sz="1467"/>
          </a:p>
        </p:txBody>
      </p:sp>
      <p:sp>
        <p:nvSpPr>
          <p:cNvPr id="84" name="Google Shape;84;p17"/>
          <p:cNvSpPr txBox="1"/>
          <p:nvPr/>
        </p:nvSpPr>
        <p:spPr>
          <a:xfrm flipH="1">
            <a:off x="3195395" y="1876396"/>
            <a:ext cx="5801200" cy="2554505"/>
          </a:xfrm>
          <a:prstGeom prst="rect">
            <a:avLst/>
          </a:prstGeom>
          <a:noFill/>
          <a:ln>
            <a:noFill/>
          </a:ln>
        </p:spPr>
        <p:txBody>
          <a:bodyPr spcFirstLastPara="1" wrap="square" lIns="91433" tIns="45700" rIns="91433" bIns="45700" anchor="t" anchorCtr="0">
            <a:spAutoFit/>
          </a:bodyPr>
          <a:lstStyle/>
          <a:p>
            <a:pPr defTabSz="1219170">
              <a:buClr>
                <a:srgbClr val="1F4E79"/>
              </a:buClr>
              <a:buSzPts val="12000"/>
              <a:defRPr/>
            </a:pPr>
            <a:r>
              <a:rPr lang="en-GB" sz="16000">
                <a:solidFill>
                  <a:srgbClr val="1F4E79"/>
                </a:solidFill>
                <a:latin typeface="Century Gothic"/>
                <a:ea typeface="Century Gothic"/>
                <a:cs typeface="Century Gothic"/>
                <a:sym typeface="Century Gothic"/>
              </a:rPr>
              <a:t>dans</a:t>
            </a:r>
            <a:endParaRPr sz="1467"/>
          </a:p>
        </p:txBody>
      </p:sp>
      <p:sp>
        <p:nvSpPr>
          <p:cNvPr id="85" name="Google Shape;85;p17"/>
          <p:cNvSpPr txBox="1"/>
          <p:nvPr/>
        </p:nvSpPr>
        <p:spPr>
          <a:xfrm>
            <a:off x="7171025" y="2367810"/>
            <a:ext cx="1087600" cy="1938952"/>
          </a:xfrm>
          <a:prstGeom prst="rect">
            <a:avLst/>
          </a:prstGeom>
          <a:noFill/>
          <a:ln>
            <a:noFill/>
          </a:ln>
        </p:spPr>
        <p:txBody>
          <a:bodyPr spcFirstLastPara="1" wrap="square" lIns="91433" tIns="45700" rIns="91433" bIns="45700" anchor="t" anchorCtr="0">
            <a:spAutoFit/>
          </a:bodyPr>
          <a:lstStyle/>
          <a:p>
            <a:pPr algn="ctr" defTabSz="1219170">
              <a:buClr>
                <a:srgbClr val="FA6500"/>
              </a:buClr>
              <a:buSzPts val="9000"/>
              <a:defRPr/>
            </a:pPr>
            <a:r>
              <a:rPr lang="en-GB" sz="12000" b="1">
                <a:solidFill>
                  <a:srgbClr val="FA6500"/>
                </a:solidFill>
                <a:latin typeface="Century Gothic"/>
                <a:ea typeface="Century Gothic"/>
                <a:cs typeface="Century Gothic"/>
                <a:sym typeface="Century Gothic"/>
              </a:rPr>
              <a:t>X</a:t>
            </a:r>
            <a:endParaRPr sz="1467"/>
          </a:p>
        </p:txBody>
      </p:sp>
      <p:pic>
        <p:nvPicPr>
          <p:cNvPr id="86" name="Google Shape;86;p17" descr="Quiet Sign Clip Art"/>
          <p:cNvPicPr preferRelativeResize="0"/>
          <p:nvPr/>
        </p:nvPicPr>
        <p:blipFill rotWithShape="1">
          <a:blip r:embed="rId5">
            <a:alphaModFix/>
          </a:blip>
          <a:srcRect/>
          <a:stretch/>
        </p:blipFill>
        <p:spPr>
          <a:xfrm>
            <a:off x="7381563" y="4048044"/>
            <a:ext cx="666751" cy="942976"/>
          </a:xfrm>
          <a:prstGeom prst="rect">
            <a:avLst/>
          </a:prstGeom>
          <a:noFill/>
          <a:ln>
            <a:noFill/>
          </a:ln>
        </p:spPr>
      </p:pic>
      <p:pic>
        <p:nvPicPr>
          <p:cNvPr id="87" name="Google Shape;87;p17" descr="box with an arrow pointing down"/>
          <p:cNvPicPr preferRelativeResize="0"/>
          <p:nvPr/>
        </p:nvPicPr>
        <p:blipFill rotWithShape="1">
          <a:blip r:embed="rId6">
            <a:alphaModFix/>
          </a:blip>
          <a:srcRect/>
          <a:stretch/>
        </p:blipFill>
        <p:spPr>
          <a:xfrm>
            <a:off x="5165988" y="4512982"/>
            <a:ext cx="1860024" cy="1568620"/>
          </a:xfrm>
          <a:prstGeom prst="rect">
            <a:avLst/>
          </a:prstGeom>
          <a:noFill/>
          <a:ln>
            <a:noFill/>
          </a:ln>
        </p:spPr>
      </p:pic>
      <p:sp>
        <p:nvSpPr>
          <p:cNvPr id="88" name="Google Shape;88;p17" descr="orange down arrow pointing into the box"/>
          <p:cNvSpPr/>
          <p:nvPr/>
        </p:nvSpPr>
        <p:spPr>
          <a:xfrm>
            <a:off x="5814545" y="4430941"/>
            <a:ext cx="560800" cy="1005200"/>
          </a:xfrm>
          <a:prstGeom prst="downArrow">
            <a:avLst>
              <a:gd name="adj1" fmla="val 50000"/>
              <a:gd name="adj2" fmla="val 50000"/>
            </a:avLst>
          </a:prstGeom>
          <a:solidFill>
            <a:srgbClr val="FA6500"/>
          </a:solidFill>
          <a:ln w="12700" cap="flat" cmpd="sng">
            <a:solidFill>
              <a:srgbClr val="FA6500"/>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1400"/>
              <a:defRPr/>
            </a:pPr>
            <a:endParaRPr sz="1867">
              <a:solidFill>
                <a:srgbClr val="FFFFFF"/>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D9D30620-2EED-E2AE-C457-B16B9A379C0A}"/>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7"/>
          <a:stretch>
            <a:fillRect/>
          </a:stretch>
        </p:blipFill>
        <p:spPr>
          <a:xfrm>
            <a:off x="8728364" y="2931209"/>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par>
                                <p:cTn id="13" presetID="10"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430"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492195" y="277181"/>
            <a:ext cx="10515600" cy="1325600"/>
          </a:xfrm>
          <a:prstGeom prst="rect">
            <a:avLst/>
          </a:prstGeom>
          <a:noFill/>
          <a:ln>
            <a:noFill/>
          </a:ln>
        </p:spPr>
        <p:txBody>
          <a:bodyPr spcFirstLastPara="1" wrap="square" lIns="91433" tIns="45700" rIns="91433" bIns="45700" anchor="ctr" anchorCtr="0">
            <a:normAutofit fontScale="90000"/>
          </a:bodyPr>
          <a:lstStyle/>
          <a:p>
            <a:pPr algn="ctr">
              <a:lnSpc>
                <a:spcPct val="100000"/>
              </a:lnSpc>
              <a:buClr>
                <a:srgbClr val="115076"/>
              </a:buClr>
              <a:buSzPct val="100000"/>
            </a:pPr>
            <a:r>
              <a:rPr lang="en-GB" sz="10800" b="1">
                <a:solidFill>
                  <a:srgbClr val="115076"/>
                </a:solidFill>
              </a:rPr>
              <a:t>SFC</a:t>
            </a:r>
            <a:endParaRPr/>
          </a:p>
        </p:txBody>
      </p:sp>
      <p:pic>
        <p:nvPicPr>
          <p:cNvPr id="95" name="Google Shape;95;p18" descr="Quiet Sign Clip Art"/>
          <p:cNvPicPr preferRelativeResize="0"/>
          <p:nvPr/>
        </p:nvPicPr>
        <p:blipFill rotWithShape="1">
          <a:blip r:embed="rId10">
            <a:alphaModFix/>
          </a:blip>
          <a:srcRect/>
          <a:stretch/>
        </p:blipFill>
        <p:spPr>
          <a:xfrm>
            <a:off x="6846151" y="207569"/>
            <a:ext cx="666751" cy="942976"/>
          </a:xfrm>
          <a:prstGeom prst="rect">
            <a:avLst/>
          </a:prstGeom>
          <a:noFill/>
          <a:ln>
            <a:noFill/>
          </a:ln>
        </p:spPr>
      </p:pic>
      <p:sp>
        <p:nvSpPr>
          <p:cNvPr id="96" name="Google Shape;96;p18" descr="rectangle"/>
          <p:cNvSpPr/>
          <p:nvPr/>
        </p:nvSpPr>
        <p:spPr>
          <a:xfrm>
            <a:off x="4679257" y="1611005"/>
            <a:ext cx="2864800" cy="30456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33" tIns="45700" rIns="91433" bIns="45700" anchor="ctr" anchorCtr="0">
            <a:noAutofit/>
          </a:bodyPr>
          <a:lstStyle/>
          <a:p>
            <a:pPr algn="ctr" defTabSz="1219170">
              <a:buClr>
                <a:srgbClr val="FFFFFF"/>
              </a:buClr>
              <a:buSzPts val="1400"/>
              <a:defRPr/>
            </a:pPr>
            <a:endParaRPr sz="1867">
              <a:solidFill>
                <a:srgbClr val="FFFFFF"/>
              </a:solidFill>
              <a:latin typeface="Century Gothic"/>
              <a:ea typeface="Century Gothic"/>
              <a:cs typeface="Century Gothic"/>
              <a:sym typeface="Century Gothic"/>
            </a:endParaRPr>
          </a:p>
        </p:txBody>
      </p:sp>
      <p:pic>
        <p:nvPicPr>
          <p:cNvPr id="97" name="Google Shape;97;p18" descr="open box"/>
          <p:cNvPicPr preferRelativeResize="0"/>
          <p:nvPr/>
        </p:nvPicPr>
        <p:blipFill rotWithShape="1">
          <a:blip r:embed="rId11">
            <a:alphaModFix/>
          </a:blip>
          <a:srcRect/>
          <a:stretch/>
        </p:blipFill>
        <p:spPr>
          <a:xfrm>
            <a:off x="5071566" y="1929020"/>
            <a:ext cx="2021193" cy="1704539"/>
          </a:xfrm>
          <a:prstGeom prst="rect">
            <a:avLst/>
          </a:prstGeom>
          <a:noFill/>
          <a:ln>
            <a:noFill/>
          </a:ln>
        </p:spPr>
      </p:pic>
      <p:sp>
        <p:nvSpPr>
          <p:cNvPr id="98" name="Google Shape;98;p18" descr="arrow pointing into open box"/>
          <p:cNvSpPr/>
          <p:nvPr/>
        </p:nvSpPr>
        <p:spPr>
          <a:xfrm>
            <a:off x="5782491" y="1847675"/>
            <a:ext cx="627200" cy="10924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1400"/>
              <a:defRPr/>
            </a:pPr>
            <a:endParaRPr sz="1867">
              <a:solidFill>
                <a:srgbClr val="FFFFFF"/>
              </a:solidFill>
              <a:latin typeface="Century Gothic"/>
              <a:ea typeface="Century Gothic"/>
              <a:cs typeface="Century Gothic"/>
              <a:sym typeface="Century Gothic"/>
            </a:endParaRPr>
          </a:p>
        </p:txBody>
      </p:sp>
      <p:sp>
        <p:nvSpPr>
          <p:cNvPr id="99" name="Google Shape;99;p18"/>
          <p:cNvSpPr txBox="1"/>
          <p:nvPr/>
        </p:nvSpPr>
        <p:spPr>
          <a:xfrm>
            <a:off x="4960799" y="3546404"/>
            <a:ext cx="22268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defRPr/>
            </a:pPr>
            <a:r>
              <a:rPr lang="en-GB" sz="6000">
                <a:solidFill>
                  <a:srgbClr val="115076"/>
                </a:solidFill>
                <a:latin typeface="Century Gothic"/>
                <a:ea typeface="Century Gothic"/>
                <a:cs typeface="Century Gothic"/>
                <a:sym typeface="Century Gothic"/>
              </a:rPr>
              <a:t>dans</a:t>
            </a:r>
            <a:endParaRPr sz="6000">
              <a:solidFill>
                <a:srgbClr val="FA6500"/>
              </a:solidFill>
              <a:latin typeface="Century Gothic"/>
              <a:ea typeface="Century Gothic"/>
              <a:cs typeface="Century Gothic"/>
              <a:sym typeface="Century Gothic"/>
            </a:endParaRPr>
          </a:p>
        </p:txBody>
      </p:sp>
      <p:sp>
        <p:nvSpPr>
          <p:cNvPr id="100" name="Google Shape;100;p18"/>
          <p:cNvSpPr txBox="1"/>
          <p:nvPr/>
        </p:nvSpPr>
        <p:spPr>
          <a:xfrm>
            <a:off x="6035247" y="3605163"/>
            <a:ext cx="1613600" cy="1015622"/>
          </a:xfrm>
          <a:prstGeom prst="rect">
            <a:avLst/>
          </a:prstGeom>
          <a:noFill/>
          <a:ln>
            <a:noFill/>
          </a:ln>
        </p:spPr>
        <p:txBody>
          <a:bodyPr spcFirstLastPara="1" wrap="square" lIns="91433" tIns="45700" rIns="91433" bIns="45700" anchor="t" anchorCtr="0">
            <a:spAutoFit/>
          </a:bodyPr>
          <a:lstStyle/>
          <a:p>
            <a:pPr algn="ctr" defTabSz="1219170">
              <a:buClr>
                <a:srgbClr val="E65D00"/>
              </a:buClr>
              <a:buSzPts val="4500"/>
              <a:defRPr/>
            </a:pPr>
            <a:r>
              <a:rPr lang="en-GB" sz="6000">
                <a:solidFill>
                  <a:srgbClr val="E65D00"/>
                </a:solidFill>
                <a:latin typeface="Century Gothic"/>
                <a:ea typeface="Century Gothic"/>
                <a:cs typeface="Century Gothic"/>
                <a:sym typeface="Century Gothic"/>
              </a:rPr>
              <a:t>X</a:t>
            </a:r>
            <a:endParaRPr sz="1467"/>
          </a:p>
        </p:txBody>
      </p:sp>
      <p:sp>
        <p:nvSpPr>
          <p:cNvPr id="101" name="Google Shape;101;p18"/>
          <p:cNvSpPr txBox="1"/>
          <p:nvPr/>
        </p:nvSpPr>
        <p:spPr>
          <a:xfrm>
            <a:off x="1005028" y="171226"/>
            <a:ext cx="2018000" cy="1015622"/>
          </a:xfrm>
          <a:prstGeom prst="rect">
            <a:avLst/>
          </a:prstGeom>
          <a:noFill/>
          <a:ln>
            <a:noFill/>
          </a:ln>
        </p:spPr>
        <p:txBody>
          <a:bodyPr spcFirstLastPara="1" wrap="square" lIns="91433" tIns="45700" rIns="91433" bIns="45700" anchor="t" anchorCtr="0">
            <a:spAutoFit/>
          </a:bodyPr>
          <a:lstStyle/>
          <a:p>
            <a:pPr defTabSz="1219170">
              <a:buClr>
                <a:srgbClr val="1E4E79"/>
              </a:buClr>
              <a:buSzPts val="4500"/>
              <a:defRPr/>
            </a:pPr>
            <a:r>
              <a:rPr lang="en-GB" sz="6000">
                <a:solidFill>
                  <a:srgbClr val="1E4E79"/>
                </a:solidFill>
                <a:latin typeface="Century Gothic"/>
                <a:ea typeface="Century Gothic"/>
                <a:cs typeface="Century Gothic"/>
                <a:sym typeface="Century Gothic"/>
              </a:rPr>
              <a:t>peti</a:t>
            </a:r>
            <a:r>
              <a:rPr lang="en-GB" sz="6000" strike="sngStrike">
                <a:solidFill>
                  <a:srgbClr val="E65D00"/>
                </a:solidFill>
                <a:latin typeface="Century Gothic"/>
                <a:ea typeface="Century Gothic"/>
                <a:cs typeface="Century Gothic"/>
                <a:sym typeface="Century Gothic"/>
              </a:rPr>
              <a:t>t</a:t>
            </a:r>
            <a:endParaRPr sz="1467"/>
          </a:p>
        </p:txBody>
      </p:sp>
      <p:grpSp>
        <p:nvGrpSpPr>
          <p:cNvPr id="102" name="Google Shape;102;p18" descr="a tall boy and a small boy with arrow pointing to the small boy"/>
          <p:cNvGrpSpPr/>
          <p:nvPr/>
        </p:nvGrpSpPr>
        <p:grpSpPr>
          <a:xfrm>
            <a:off x="1199148" y="1347765"/>
            <a:ext cx="1423731" cy="1953519"/>
            <a:chOff x="1199148" y="1347764"/>
            <a:chExt cx="1423730" cy="1953519"/>
          </a:xfrm>
        </p:grpSpPr>
        <p:pic>
          <p:nvPicPr>
            <p:cNvPr id="103" name="Google Shape;103;p18" descr="tall boy"/>
            <p:cNvPicPr preferRelativeResize="0"/>
            <p:nvPr/>
          </p:nvPicPr>
          <p:blipFill rotWithShape="1">
            <a:blip r:embed="rId12">
              <a:alphaModFix/>
            </a:blip>
            <a:srcRect/>
            <a:stretch/>
          </p:blipFill>
          <p:spPr>
            <a:xfrm>
              <a:off x="1199148" y="1347764"/>
              <a:ext cx="976759" cy="1953519"/>
            </a:xfrm>
            <a:prstGeom prst="rect">
              <a:avLst/>
            </a:prstGeom>
            <a:noFill/>
            <a:ln>
              <a:noFill/>
            </a:ln>
          </p:spPr>
        </p:pic>
        <p:pic>
          <p:nvPicPr>
            <p:cNvPr id="104" name="Google Shape;104;p18" descr="small boy"/>
            <p:cNvPicPr preferRelativeResize="0"/>
            <p:nvPr/>
          </p:nvPicPr>
          <p:blipFill rotWithShape="1">
            <a:blip r:embed="rId13">
              <a:alphaModFix/>
            </a:blip>
            <a:srcRect/>
            <a:stretch/>
          </p:blipFill>
          <p:spPr>
            <a:xfrm>
              <a:off x="1996404" y="2048334"/>
              <a:ext cx="626474" cy="1252948"/>
            </a:xfrm>
            <a:prstGeom prst="rect">
              <a:avLst/>
            </a:prstGeom>
            <a:noFill/>
            <a:ln>
              <a:noFill/>
            </a:ln>
          </p:spPr>
        </p:pic>
        <p:sp>
          <p:nvSpPr>
            <p:cNvPr id="105" name="Google Shape;105;p18"/>
            <p:cNvSpPr/>
            <p:nvPr/>
          </p:nvSpPr>
          <p:spPr>
            <a:xfrm>
              <a:off x="2151840" y="1347764"/>
              <a:ext cx="315600" cy="636000"/>
            </a:xfrm>
            <a:prstGeom prst="downArrow">
              <a:avLst>
                <a:gd name="adj1" fmla="val 50000"/>
                <a:gd name="adj2" fmla="val 50000"/>
              </a:avLst>
            </a:prstGeom>
            <a:solidFill>
              <a:srgbClr val="E65D00"/>
            </a:solidFill>
            <a:ln w="12700" cap="flat" cmpd="sng">
              <a:solidFill>
                <a:srgbClr val="0C0C0C"/>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1400"/>
                <a:defRPr/>
              </a:pPr>
              <a:endParaRPr sz="1867">
                <a:solidFill>
                  <a:srgbClr val="FFFFFF"/>
                </a:solidFill>
                <a:latin typeface="Century Gothic"/>
                <a:ea typeface="Century Gothic"/>
                <a:cs typeface="Century Gothic"/>
                <a:sym typeface="Century Gothic"/>
              </a:endParaRPr>
            </a:p>
          </p:txBody>
        </p:sp>
      </p:grpSp>
      <p:sp>
        <p:nvSpPr>
          <p:cNvPr id="106" name="Google Shape;106;p18"/>
          <p:cNvSpPr txBox="1"/>
          <p:nvPr/>
        </p:nvSpPr>
        <p:spPr>
          <a:xfrm>
            <a:off x="1056908" y="3346143"/>
            <a:ext cx="2270000" cy="1015622"/>
          </a:xfrm>
          <a:prstGeom prst="rect">
            <a:avLst/>
          </a:prstGeom>
          <a:noFill/>
          <a:ln>
            <a:noFill/>
          </a:ln>
        </p:spPr>
        <p:txBody>
          <a:bodyPr spcFirstLastPara="1" wrap="square" lIns="91433" tIns="45700" rIns="91433" bIns="45700" anchor="t" anchorCtr="0">
            <a:spAutoFit/>
          </a:bodyPr>
          <a:lstStyle/>
          <a:p>
            <a:pPr algn="ctr" defTabSz="1219170">
              <a:buClr>
                <a:srgbClr val="1E4E79"/>
              </a:buClr>
              <a:buSzPts val="4500"/>
              <a:defRPr/>
            </a:pPr>
            <a:r>
              <a:rPr lang="en-GB" sz="6000">
                <a:solidFill>
                  <a:srgbClr val="1E4E79"/>
                </a:solidFill>
                <a:latin typeface="Century Gothic"/>
                <a:ea typeface="Century Gothic"/>
                <a:cs typeface="Century Gothic"/>
                <a:sym typeface="Century Gothic"/>
              </a:rPr>
              <a:t>mo</a:t>
            </a:r>
            <a:r>
              <a:rPr lang="en-GB" sz="6000" strike="sngStrike">
                <a:solidFill>
                  <a:srgbClr val="E65D00"/>
                </a:solidFill>
                <a:latin typeface="Century Gothic"/>
                <a:ea typeface="Century Gothic"/>
                <a:cs typeface="Century Gothic"/>
                <a:sym typeface="Century Gothic"/>
              </a:rPr>
              <a:t>t</a:t>
            </a:r>
            <a:endParaRPr sz="1467"/>
          </a:p>
        </p:txBody>
      </p:sp>
      <p:pic>
        <p:nvPicPr>
          <p:cNvPr id="107" name="Google Shape;107;p18" descr="crossword with words"/>
          <p:cNvPicPr preferRelativeResize="0"/>
          <p:nvPr/>
        </p:nvPicPr>
        <p:blipFill rotWithShape="1">
          <a:blip r:embed="rId14">
            <a:alphaModFix/>
          </a:blip>
          <a:srcRect/>
          <a:stretch/>
        </p:blipFill>
        <p:spPr>
          <a:xfrm>
            <a:off x="1074061" y="4451527"/>
            <a:ext cx="2284875" cy="1587988"/>
          </a:xfrm>
          <a:prstGeom prst="rect">
            <a:avLst/>
          </a:prstGeom>
          <a:noFill/>
          <a:ln>
            <a:noFill/>
          </a:ln>
        </p:spPr>
      </p:pic>
      <p:sp>
        <p:nvSpPr>
          <p:cNvPr id="108" name="Google Shape;108;p18"/>
          <p:cNvSpPr txBox="1"/>
          <p:nvPr/>
        </p:nvSpPr>
        <p:spPr>
          <a:xfrm>
            <a:off x="4983251" y="4822961"/>
            <a:ext cx="2176000" cy="1015622"/>
          </a:xfrm>
          <a:prstGeom prst="rect">
            <a:avLst/>
          </a:prstGeom>
          <a:noFill/>
          <a:ln>
            <a:noFill/>
          </a:ln>
        </p:spPr>
        <p:txBody>
          <a:bodyPr spcFirstLastPara="1" wrap="square" lIns="91433" tIns="45700" rIns="91433" bIns="45700" anchor="t" anchorCtr="0">
            <a:spAutoFit/>
          </a:bodyPr>
          <a:lstStyle/>
          <a:p>
            <a:pPr defTabSz="1219170">
              <a:buClr>
                <a:srgbClr val="1E4E79"/>
              </a:buClr>
              <a:buSzPts val="4500"/>
              <a:defRPr/>
            </a:pPr>
            <a:r>
              <a:rPr lang="en-GB" sz="6000">
                <a:solidFill>
                  <a:srgbClr val="1E4E79"/>
                </a:solidFill>
                <a:latin typeface="Century Gothic"/>
                <a:ea typeface="Century Gothic"/>
                <a:cs typeface="Century Gothic"/>
                <a:sym typeface="Century Gothic"/>
              </a:rPr>
              <a:t>mai</a:t>
            </a:r>
            <a:r>
              <a:rPr lang="en-GB" sz="6000" strike="sngStrike">
                <a:solidFill>
                  <a:srgbClr val="E65D00"/>
                </a:solidFill>
                <a:latin typeface="Century Gothic"/>
                <a:ea typeface="Century Gothic"/>
                <a:cs typeface="Century Gothic"/>
                <a:sym typeface="Century Gothic"/>
              </a:rPr>
              <a:t>s</a:t>
            </a:r>
            <a:endParaRPr sz="1467"/>
          </a:p>
        </p:txBody>
      </p:sp>
      <p:sp>
        <p:nvSpPr>
          <p:cNvPr id="109" name="Google Shape;109;p18"/>
          <p:cNvSpPr txBox="1"/>
          <p:nvPr/>
        </p:nvSpPr>
        <p:spPr>
          <a:xfrm>
            <a:off x="5008069" y="5623595"/>
            <a:ext cx="1855600" cy="646290"/>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2700"/>
              <a:defRPr/>
            </a:pPr>
            <a:r>
              <a:rPr lang="en-GB" sz="3600">
                <a:solidFill>
                  <a:srgbClr val="115076"/>
                </a:solidFill>
                <a:latin typeface="Century Gothic"/>
                <a:ea typeface="Century Gothic"/>
                <a:cs typeface="Century Gothic"/>
                <a:sym typeface="Century Gothic"/>
              </a:rPr>
              <a:t>[but]</a:t>
            </a:r>
            <a:endParaRPr sz="1467"/>
          </a:p>
        </p:txBody>
      </p:sp>
      <p:pic>
        <p:nvPicPr>
          <p:cNvPr id="110" name="Google Shape;110;p18" descr="face icon to show 'but'"/>
          <p:cNvPicPr preferRelativeResize="0"/>
          <p:nvPr/>
        </p:nvPicPr>
        <p:blipFill rotWithShape="1">
          <a:blip r:embed="rId15">
            <a:alphaModFix/>
          </a:blip>
          <a:srcRect/>
          <a:stretch/>
        </p:blipFill>
        <p:spPr>
          <a:xfrm>
            <a:off x="6713199" y="4962383"/>
            <a:ext cx="1455327" cy="1455327"/>
          </a:xfrm>
          <a:prstGeom prst="rect">
            <a:avLst/>
          </a:prstGeom>
          <a:noFill/>
          <a:ln>
            <a:noFill/>
          </a:ln>
        </p:spPr>
      </p:pic>
      <p:sp>
        <p:nvSpPr>
          <p:cNvPr id="111" name="Google Shape;111;p18"/>
          <p:cNvSpPr txBox="1"/>
          <p:nvPr/>
        </p:nvSpPr>
        <p:spPr>
          <a:xfrm>
            <a:off x="9400243" y="55391"/>
            <a:ext cx="2364800" cy="1015622"/>
          </a:xfrm>
          <a:prstGeom prst="rect">
            <a:avLst/>
          </a:prstGeom>
          <a:noFill/>
          <a:ln>
            <a:noFill/>
          </a:ln>
        </p:spPr>
        <p:txBody>
          <a:bodyPr spcFirstLastPara="1" wrap="square" lIns="91433" tIns="45700" rIns="91433" bIns="45700" anchor="t" anchorCtr="0">
            <a:spAutoFit/>
          </a:bodyPr>
          <a:lstStyle/>
          <a:p>
            <a:pPr defTabSz="1219170">
              <a:buClr>
                <a:srgbClr val="1E4E79"/>
              </a:buClr>
              <a:buSzPts val="4500"/>
              <a:defRPr/>
            </a:pPr>
            <a:r>
              <a:rPr lang="en-GB" sz="6000">
                <a:solidFill>
                  <a:srgbClr val="1E4E79"/>
                </a:solidFill>
                <a:latin typeface="Century Gothic"/>
                <a:ea typeface="Century Gothic"/>
                <a:cs typeface="Century Gothic"/>
                <a:sym typeface="Century Gothic"/>
              </a:rPr>
              <a:t>pri</a:t>
            </a:r>
            <a:r>
              <a:rPr lang="en-GB" sz="6000" strike="sngStrike">
                <a:solidFill>
                  <a:srgbClr val="E65D00"/>
                </a:solidFill>
                <a:latin typeface="Century Gothic"/>
                <a:ea typeface="Century Gothic"/>
                <a:cs typeface="Century Gothic"/>
                <a:sym typeface="Century Gothic"/>
              </a:rPr>
              <a:t>x</a:t>
            </a:r>
            <a:endParaRPr sz="1467"/>
          </a:p>
        </p:txBody>
      </p:sp>
      <p:grpSp>
        <p:nvGrpSpPr>
          <p:cNvPr id="112" name="Google Shape;112;p18" descr="a prize"/>
          <p:cNvGrpSpPr/>
          <p:nvPr/>
        </p:nvGrpSpPr>
        <p:grpSpPr>
          <a:xfrm>
            <a:off x="8704595" y="1029554"/>
            <a:ext cx="2725699" cy="1936044"/>
            <a:chOff x="8711284" y="862548"/>
            <a:chExt cx="2725699" cy="1936044"/>
          </a:xfrm>
        </p:grpSpPr>
        <p:pic>
          <p:nvPicPr>
            <p:cNvPr id="113" name="Google Shape;113;p18" descr="prize"/>
            <p:cNvPicPr preferRelativeResize="0"/>
            <p:nvPr/>
          </p:nvPicPr>
          <p:blipFill rotWithShape="1">
            <a:blip r:embed="rId16">
              <a:alphaModFix/>
            </a:blip>
            <a:srcRect/>
            <a:stretch/>
          </p:blipFill>
          <p:spPr>
            <a:xfrm>
              <a:off x="8711284" y="1100550"/>
              <a:ext cx="1371776" cy="1159150"/>
            </a:xfrm>
            <a:prstGeom prst="rect">
              <a:avLst/>
            </a:prstGeom>
            <a:noFill/>
            <a:ln>
              <a:noFill/>
            </a:ln>
          </p:spPr>
        </p:pic>
        <p:pic>
          <p:nvPicPr>
            <p:cNvPr id="114" name="Google Shape;114;p18" descr="a prize"/>
            <p:cNvPicPr preferRelativeResize="0"/>
            <p:nvPr/>
          </p:nvPicPr>
          <p:blipFill rotWithShape="1">
            <a:blip r:embed="rId17">
              <a:alphaModFix/>
            </a:blip>
            <a:srcRect/>
            <a:stretch/>
          </p:blipFill>
          <p:spPr>
            <a:xfrm>
              <a:off x="10083060" y="862548"/>
              <a:ext cx="1353923" cy="1936044"/>
            </a:xfrm>
            <a:prstGeom prst="rect">
              <a:avLst/>
            </a:prstGeom>
            <a:noFill/>
            <a:ln>
              <a:noFill/>
            </a:ln>
          </p:spPr>
        </p:pic>
        <p:sp>
          <p:nvSpPr>
            <p:cNvPr id="115" name="Google Shape;115;p18"/>
            <p:cNvSpPr txBox="1"/>
            <p:nvPr/>
          </p:nvSpPr>
          <p:spPr>
            <a:xfrm rot="19533873">
              <a:off x="8803827" y="1335937"/>
              <a:ext cx="1490246" cy="400069"/>
            </a:xfrm>
            <a:prstGeom prst="rect">
              <a:avLst/>
            </a:prstGeom>
            <a:noFill/>
            <a:ln>
              <a:noFill/>
            </a:ln>
          </p:spPr>
          <p:txBody>
            <a:bodyPr spcFirstLastPara="1" wrap="square" lIns="91433" tIns="45700" rIns="91433" bIns="45700" anchor="t" anchorCtr="0">
              <a:spAutoFit/>
            </a:bodyPr>
            <a:lstStyle/>
            <a:p>
              <a:pPr defTabSz="1219170">
                <a:buSzPts val="1500"/>
                <a:defRPr/>
              </a:pPr>
              <a:r>
                <a:rPr lang="en-GB" sz="2000" b="1">
                  <a:latin typeface="Century Gothic"/>
                  <a:ea typeface="Century Gothic"/>
                  <a:cs typeface="Century Gothic"/>
                  <a:sym typeface="Century Gothic"/>
                </a:rPr>
                <a:t>€15.95</a:t>
              </a:r>
              <a:endParaRPr sz="1467"/>
            </a:p>
          </p:txBody>
        </p:sp>
      </p:grpSp>
      <p:sp>
        <p:nvSpPr>
          <p:cNvPr id="116" name="Google Shape;116;p18"/>
          <p:cNvSpPr txBox="1"/>
          <p:nvPr/>
        </p:nvSpPr>
        <p:spPr>
          <a:xfrm flipH="1">
            <a:off x="8921585" y="2991008"/>
            <a:ext cx="2685600" cy="1015622"/>
          </a:xfrm>
          <a:prstGeom prst="rect">
            <a:avLst/>
          </a:prstGeom>
          <a:noFill/>
          <a:ln>
            <a:noFill/>
          </a:ln>
        </p:spPr>
        <p:txBody>
          <a:bodyPr spcFirstLastPara="1" wrap="square" lIns="91433" tIns="45700" rIns="91433" bIns="45700" anchor="t" anchorCtr="0">
            <a:spAutoFit/>
          </a:bodyPr>
          <a:lstStyle/>
          <a:p>
            <a:pPr defTabSz="1219170">
              <a:buClr>
                <a:srgbClr val="1E4E79"/>
              </a:buClr>
              <a:buSzPts val="4500"/>
              <a:defRPr/>
            </a:pPr>
            <a:r>
              <a:rPr lang="en-GB" sz="6000">
                <a:solidFill>
                  <a:srgbClr val="1E4E79"/>
                </a:solidFill>
                <a:latin typeface="Century Gothic"/>
                <a:ea typeface="Century Gothic"/>
                <a:cs typeface="Century Gothic"/>
                <a:sym typeface="Century Gothic"/>
              </a:rPr>
              <a:t>gran</a:t>
            </a:r>
            <a:r>
              <a:rPr lang="en-GB" sz="6000" strike="sngStrike">
                <a:solidFill>
                  <a:srgbClr val="E65D00"/>
                </a:solidFill>
                <a:latin typeface="Century Gothic"/>
                <a:ea typeface="Century Gothic"/>
                <a:cs typeface="Century Gothic"/>
                <a:sym typeface="Century Gothic"/>
              </a:rPr>
              <a:t>d</a:t>
            </a:r>
            <a:endParaRPr sz="1467"/>
          </a:p>
        </p:txBody>
      </p:sp>
      <p:grpSp>
        <p:nvGrpSpPr>
          <p:cNvPr id="117" name="Google Shape;117;p18" descr="tall boy and a small boy with the arrow pointing to the tall boy"/>
          <p:cNvGrpSpPr/>
          <p:nvPr/>
        </p:nvGrpSpPr>
        <p:grpSpPr>
          <a:xfrm>
            <a:off x="9353908" y="4032078"/>
            <a:ext cx="1667203" cy="1953519"/>
            <a:chOff x="12297240" y="3985624"/>
            <a:chExt cx="1667202" cy="1953519"/>
          </a:xfrm>
        </p:grpSpPr>
        <p:pic>
          <p:nvPicPr>
            <p:cNvPr id="118" name="Google Shape;118;p18" descr="tall boy"/>
            <p:cNvPicPr preferRelativeResize="0"/>
            <p:nvPr/>
          </p:nvPicPr>
          <p:blipFill rotWithShape="1">
            <a:blip r:embed="rId12">
              <a:alphaModFix/>
            </a:blip>
            <a:srcRect/>
            <a:stretch/>
          </p:blipFill>
          <p:spPr>
            <a:xfrm>
              <a:off x="12297240" y="3985624"/>
              <a:ext cx="976759" cy="1953519"/>
            </a:xfrm>
            <a:prstGeom prst="rect">
              <a:avLst/>
            </a:prstGeom>
            <a:noFill/>
            <a:ln>
              <a:noFill/>
            </a:ln>
          </p:spPr>
        </p:pic>
        <p:pic>
          <p:nvPicPr>
            <p:cNvPr id="119" name="Google Shape;119;p18" descr="small boy"/>
            <p:cNvPicPr preferRelativeResize="0"/>
            <p:nvPr/>
          </p:nvPicPr>
          <p:blipFill rotWithShape="1">
            <a:blip r:embed="rId13">
              <a:alphaModFix/>
            </a:blip>
            <a:srcRect/>
            <a:stretch/>
          </p:blipFill>
          <p:spPr>
            <a:xfrm>
              <a:off x="13121604" y="4674695"/>
              <a:ext cx="626474" cy="1252948"/>
            </a:xfrm>
            <a:prstGeom prst="rect">
              <a:avLst/>
            </a:prstGeom>
            <a:noFill/>
            <a:ln>
              <a:noFill/>
            </a:ln>
          </p:spPr>
        </p:pic>
        <p:sp>
          <p:nvSpPr>
            <p:cNvPr id="120" name="Google Shape;120;p18" descr="arrow"/>
            <p:cNvSpPr/>
            <p:nvPr/>
          </p:nvSpPr>
          <p:spPr>
            <a:xfrm rot="5400000" flipH="1">
              <a:off x="13373892" y="3932082"/>
              <a:ext cx="409500" cy="7716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1400"/>
                <a:defRPr/>
              </a:pPr>
              <a:endParaRPr sz="1867">
                <a:solidFill>
                  <a:srgbClr val="FFFFFF"/>
                </a:solidFill>
                <a:latin typeface="Century Gothic"/>
                <a:ea typeface="Century Gothic"/>
                <a:cs typeface="Century Gothic"/>
                <a:sym typeface="Century Gothic"/>
              </a:endParaRPr>
            </a:p>
          </p:txBody>
        </p:sp>
      </p:grpSp>
      <p:pic>
        <p:nvPicPr>
          <p:cNvPr id="2" name="Recorded Sound">
            <a:hlinkClick r:id="" action="ppaction://media"/>
            <a:extLst>
              <a:ext uri="{FF2B5EF4-FFF2-40B4-BE49-F238E27FC236}">
                <a16:creationId xmlns:a16="http://schemas.microsoft.com/office/drawing/2014/main" id="{DD23BF1E-9AF9-D1F4-C6F4-E088487900E1}"/>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8"/>
          <a:stretch>
            <a:fillRect/>
          </a:stretch>
        </p:blipFill>
        <p:spPr>
          <a:xfrm>
            <a:off x="6726089" y="2973648"/>
            <a:ext cx="812800" cy="812800"/>
          </a:xfrm>
          <a:prstGeom prst="rect">
            <a:avLst/>
          </a:prstGeom>
        </p:spPr>
      </p:pic>
      <p:pic>
        <p:nvPicPr>
          <p:cNvPr id="3" name="Recorded Sound">
            <a:hlinkClick r:id="" action="ppaction://media"/>
            <a:extLst>
              <a:ext uri="{FF2B5EF4-FFF2-40B4-BE49-F238E27FC236}">
                <a16:creationId xmlns:a16="http://schemas.microsoft.com/office/drawing/2014/main" id="{E23823CF-F170-2F78-D0F9-9AF7E67983F5}"/>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8"/>
          <a:stretch>
            <a:fillRect/>
          </a:stretch>
        </p:blipFill>
        <p:spPr>
          <a:xfrm>
            <a:off x="2886356" y="277732"/>
            <a:ext cx="812800" cy="812800"/>
          </a:xfrm>
          <a:prstGeom prst="rect">
            <a:avLst/>
          </a:prstGeom>
        </p:spPr>
      </p:pic>
      <p:pic>
        <p:nvPicPr>
          <p:cNvPr id="4" name="Recorded Sound">
            <a:hlinkClick r:id="" action="ppaction://media"/>
            <a:extLst>
              <a:ext uri="{FF2B5EF4-FFF2-40B4-BE49-F238E27FC236}">
                <a16:creationId xmlns:a16="http://schemas.microsoft.com/office/drawing/2014/main" id="{696EBC75-B003-9D2A-46F2-F5FE41F9B9D9}"/>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8"/>
          <a:stretch>
            <a:fillRect/>
          </a:stretch>
        </p:blipFill>
        <p:spPr>
          <a:xfrm>
            <a:off x="3188463" y="3545941"/>
            <a:ext cx="812800" cy="812800"/>
          </a:xfrm>
          <a:prstGeom prst="rect">
            <a:avLst/>
          </a:prstGeom>
        </p:spPr>
      </p:pic>
      <p:pic>
        <p:nvPicPr>
          <p:cNvPr id="5" name="Recorded Sound">
            <a:hlinkClick r:id="" action="ppaction://media"/>
            <a:extLst>
              <a:ext uri="{FF2B5EF4-FFF2-40B4-BE49-F238E27FC236}">
                <a16:creationId xmlns:a16="http://schemas.microsoft.com/office/drawing/2014/main" id="{EC0C938A-0A45-4C78-D0EA-51D8B28934FB}"/>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8"/>
          <a:stretch>
            <a:fillRect/>
          </a:stretch>
        </p:blipFill>
        <p:spPr>
          <a:xfrm>
            <a:off x="11138665" y="204049"/>
            <a:ext cx="812800" cy="812800"/>
          </a:xfrm>
          <a:prstGeom prst="rect">
            <a:avLst/>
          </a:prstGeom>
        </p:spPr>
      </p:pic>
      <p:pic>
        <p:nvPicPr>
          <p:cNvPr id="6" name="Recorded Sound">
            <a:hlinkClick r:id="" action="ppaction://media"/>
            <a:extLst>
              <a:ext uri="{FF2B5EF4-FFF2-40B4-BE49-F238E27FC236}">
                <a16:creationId xmlns:a16="http://schemas.microsoft.com/office/drawing/2014/main" id="{2EE57E14-CD38-04BD-040A-8067AA9D08B6}"/>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8"/>
          <a:stretch>
            <a:fillRect/>
          </a:stretch>
        </p:blipFill>
        <p:spPr>
          <a:xfrm>
            <a:off x="11138665" y="4416560"/>
            <a:ext cx="812800" cy="812800"/>
          </a:xfrm>
          <a:prstGeom prst="rect">
            <a:avLst/>
          </a:prstGeom>
        </p:spPr>
      </p:pic>
      <p:pic>
        <p:nvPicPr>
          <p:cNvPr id="7" name="Recorded Sound">
            <a:hlinkClick r:id="" action="ppaction://media"/>
            <a:extLst>
              <a:ext uri="{FF2B5EF4-FFF2-40B4-BE49-F238E27FC236}">
                <a16:creationId xmlns:a16="http://schemas.microsoft.com/office/drawing/2014/main" id="{25E8B62F-E403-591D-1A42-CEAD418751A8}"/>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8"/>
          <a:stretch>
            <a:fillRect/>
          </a:stretch>
        </p:blipFill>
        <p:spPr>
          <a:xfrm>
            <a:off x="4317627" y="5389171"/>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childTnLst>
                                </p:cTn>
                              </p:par>
                              <p:par>
                                <p:cTn id="23" presetID="10"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500"/>
                                        <p:tgtEl>
                                          <p:spTgt spid="10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fade">
                                      <p:cBhvr>
                                        <p:cTn id="50" dur="500"/>
                                        <p:tgtEl>
                                          <p:spTgt spid="10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fade">
                                      <p:cBhvr>
                                        <p:cTn id="65" dur="500"/>
                                        <p:tgtEl>
                                          <p:spTgt spid="109"/>
                                        </p:tgtEl>
                                      </p:cBhvr>
                                    </p:animEffect>
                                  </p:childTnLst>
                                </p:cTn>
                              </p:par>
                              <p:par>
                                <p:cTn id="66" presetID="10" presetClass="entr" presetSubtype="0" fill="hold" nodeType="with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500"/>
                                        <p:tgtEl>
                                          <p:spTgt spid="11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6"/>
                                        </p:tgtEl>
                                        <p:attrNameLst>
                                          <p:attrName>style.visibility</p:attrName>
                                        </p:attrNameLst>
                                      </p:cBhvr>
                                      <p:to>
                                        <p:strVal val="visible"/>
                                      </p:to>
                                    </p:set>
                                    <p:animEffect transition="in" filter="fade">
                                      <p:cBhvr>
                                        <p:cTn id="73" dur="500"/>
                                        <p:tgtEl>
                                          <p:spTgt spid="11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7"/>
                                        </p:tgtEl>
                                        <p:attrNameLst>
                                          <p:attrName>style.visibility</p:attrName>
                                        </p:attrNameLst>
                                      </p:cBhvr>
                                      <p:to>
                                        <p:strVal val="visible"/>
                                      </p:to>
                                    </p:set>
                                    <p:animEffect transition="in" filter="fade">
                                      <p:cBhvr>
                                        <p:cTn id="7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7"/>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455" fill="hold"/>
                                        <p:tgtEl>
                                          <p:spTgt spid="7"/>
                                        </p:tgtEl>
                                      </p:cBhvr>
                                    </p:cmd>
                                  </p:childTnLst>
                                </p:cTn>
                              </p:par>
                            </p:childTnLst>
                          </p:cTn>
                        </p:par>
                      </p:childTnLst>
                    </p:cTn>
                  </p:par>
                </p:childTnLst>
              </p:cTn>
              <p:nextCondLst>
                <p:cond evt="onClick" delay="0">
                  <p:tgtEl>
                    <p:spTgt spid="7"/>
                  </p:tgtEl>
                </p:cond>
              </p:nextCondLst>
            </p:seq>
            <p:audio>
              <p:cMediaNode vol="80000">
                <p:cTn id="84" fill="hold" display="0">
                  <p:stCondLst>
                    <p:cond delay="indefinite"/>
                  </p:stCondLst>
                  <p:endCondLst>
                    <p:cond evt="onStopAudio" delay="0">
                      <p:tgtEl>
                        <p:sldTgt/>
                      </p:tgtEl>
                    </p:cond>
                  </p:endCondLst>
                </p:cTn>
                <p:tgtEl>
                  <p:spTgt spid="7"/>
                </p:tgtEl>
              </p:cMediaNode>
            </p:audio>
            <p:seq concurrent="1" nextAc="seek">
              <p:cTn id="85" restart="whenNotActive" fill="hold" evtFilter="cancelBubble" nodeType="interactiveSeq">
                <p:stCondLst>
                  <p:cond evt="onClick" delay="0">
                    <p:tgtEl>
                      <p:spTgt spid="6"/>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1326" fill="hold"/>
                                        <p:tgtEl>
                                          <p:spTgt spid="6"/>
                                        </p:tgtEl>
                                      </p:cBhvr>
                                    </p:cmd>
                                  </p:childTnLst>
                                </p:cTn>
                              </p:par>
                            </p:childTnLst>
                          </p:cTn>
                        </p:par>
                      </p:childTnLst>
                    </p:cTn>
                  </p:par>
                </p:childTnLst>
              </p:cTn>
              <p:nextCondLst>
                <p:cond evt="onClick" delay="0">
                  <p:tgtEl>
                    <p:spTgt spid="6"/>
                  </p:tgtEl>
                </p:cond>
              </p:nextCondLst>
            </p:seq>
            <p:audio>
              <p:cMediaNode vol="80000">
                <p:cTn id="90" fill="hold" display="0">
                  <p:stCondLst>
                    <p:cond delay="indefinite"/>
                  </p:stCondLst>
                  <p:endCondLst>
                    <p:cond evt="onStopAudio" delay="0">
                      <p:tgtEl>
                        <p:sldTgt/>
                      </p:tgtEl>
                    </p:cond>
                  </p:endCondLst>
                </p:cTn>
                <p:tgtEl>
                  <p:spTgt spid="6"/>
                </p:tgtEl>
              </p:cMediaNode>
            </p:audio>
            <p:seq concurrent="1" nextAc="seek">
              <p:cTn id="91" restart="whenNotActive" fill="hold" evtFilter="cancelBubble" nodeType="interactiveSeq">
                <p:stCondLst>
                  <p:cond evt="onClick" delay="0">
                    <p:tgtEl>
                      <p:spTgt spid="4"/>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1505" fill="hold"/>
                                        <p:tgtEl>
                                          <p:spTgt spid="4"/>
                                        </p:tgtEl>
                                      </p:cBhvr>
                                    </p:cmd>
                                  </p:childTnLst>
                                </p:cTn>
                              </p:par>
                            </p:childTnLst>
                          </p:cTn>
                        </p:par>
                      </p:childTnLst>
                    </p:cTn>
                  </p:par>
                </p:childTnLst>
              </p:cTn>
              <p:nextCondLst>
                <p:cond evt="onClick" delay="0">
                  <p:tgtEl>
                    <p:spTgt spid="4"/>
                  </p:tgtEl>
                </p:cond>
              </p:nextCondLst>
            </p:seq>
            <p:audio>
              <p:cMediaNode vol="80000">
                <p:cTn id="96" fill="hold" display="0">
                  <p:stCondLst>
                    <p:cond delay="indefinite"/>
                  </p:stCondLst>
                  <p:endCondLst>
                    <p:cond evt="onStopAudio" delay="0">
                      <p:tgtEl>
                        <p:sldTgt/>
                      </p:tgtEl>
                    </p:cond>
                  </p:endCondLst>
                </p:cTn>
                <p:tgtEl>
                  <p:spTgt spid="4"/>
                </p:tgtEl>
              </p:cMediaNode>
            </p:audio>
            <p:seq concurrent="1" nextAc="seek">
              <p:cTn id="97" restart="whenNotActive" fill="hold" evtFilter="cancelBubble" nodeType="interactiveSeq">
                <p:stCondLst>
                  <p:cond evt="onClick" delay="0">
                    <p:tgtEl>
                      <p:spTgt spid="3"/>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1594" fill="hold"/>
                                        <p:tgtEl>
                                          <p:spTgt spid="3"/>
                                        </p:tgtEl>
                                      </p:cBhvr>
                                    </p:cmd>
                                  </p:childTnLst>
                                </p:cTn>
                              </p:par>
                            </p:childTnLst>
                          </p:cTn>
                        </p:par>
                      </p:childTnLst>
                    </p:cTn>
                  </p:par>
                </p:childTnLst>
              </p:cTn>
              <p:nextCondLst>
                <p:cond evt="onClick" delay="0">
                  <p:tgtEl>
                    <p:spTgt spid="3"/>
                  </p:tgtEl>
                </p:cond>
              </p:nextCondLst>
            </p:seq>
            <p:audio>
              <p:cMediaNode vol="80000">
                <p:cTn id="102" fill="hold" display="0">
                  <p:stCondLst>
                    <p:cond delay="indefinite"/>
                  </p:stCondLst>
                  <p:endCondLst>
                    <p:cond evt="onStopAudio" delay="0">
                      <p:tgtEl>
                        <p:sldTgt/>
                      </p:tgtEl>
                    </p:cond>
                  </p:endCondLst>
                </p:cTn>
                <p:tgtEl>
                  <p:spTgt spid="3"/>
                </p:tgtEl>
              </p:cMediaNode>
            </p:audio>
            <p:seq concurrent="1" nextAc="seek">
              <p:cTn id="103" restart="whenNotActive" fill="hold" evtFilter="cancelBubble" nodeType="interactiveSeq">
                <p:stCondLst>
                  <p:cond evt="onClick" delay="0">
                    <p:tgtEl>
                      <p:spTgt spid="5"/>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1562" fill="hold"/>
                                        <p:tgtEl>
                                          <p:spTgt spid="5"/>
                                        </p:tgtEl>
                                      </p:cBhvr>
                                    </p:cmd>
                                  </p:childTnLst>
                                </p:cTn>
                              </p:par>
                            </p:childTnLst>
                          </p:cTn>
                        </p:par>
                      </p:childTnLst>
                    </p:cTn>
                  </p:par>
                </p:childTnLst>
              </p:cTn>
              <p:nextCondLst>
                <p:cond evt="onClick" delay="0">
                  <p:tgtEl>
                    <p:spTgt spid="5"/>
                  </p:tgtEl>
                </p:cond>
              </p:nextCondLst>
            </p:seq>
            <p:audio>
              <p:cMediaNode vol="80000">
                <p:cTn id="108" fill="hold" display="0">
                  <p:stCondLst>
                    <p:cond delay="indefinite"/>
                  </p:stCondLst>
                  <p:endCondLst>
                    <p:cond evt="onStopAudio" delay="0">
                      <p:tgtEl>
                        <p:sldTgt/>
                      </p:tgtEl>
                    </p:cond>
                  </p:endCondLst>
                </p:cTn>
                <p:tgtEl>
                  <p:spTgt spid="5"/>
                </p:tgtEl>
              </p:cMediaNode>
            </p:audio>
            <p:seq concurrent="1" nextAc="seek">
              <p:cTn id="109" restart="whenNotActive" fill="hold" evtFilter="cancelBubble" nodeType="interactiveSeq">
                <p:stCondLst>
                  <p:cond evt="onClick" delay="0">
                    <p:tgtEl>
                      <p:spTgt spid="2"/>
                    </p:tgtEl>
                  </p:cond>
                </p:stCondLst>
                <p:endSync evt="end" delay="0">
                  <p:rtn val="all"/>
                </p:endSync>
                <p:childTnLst>
                  <p:par>
                    <p:cTn id="110" fill="hold">
                      <p:stCondLst>
                        <p:cond delay="0"/>
                      </p:stCondLst>
                      <p:childTnLst>
                        <p:par>
                          <p:cTn id="111" fill="hold">
                            <p:stCondLst>
                              <p:cond delay="0"/>
                            </p:stCondLst>
                            <p:childTnLst>
                              <p:par>
                                <p:cTn id="112" presetID="1" presetClass="mediacall" presetSubtype="0" fill="hold" nodeType="clickEffect">
                                  <p:stCondLst>
                                    <p:cond delay="0"/>
                                  </p:stCondLst>
                                  <p:childTnLst>
                                    <p:cmd type="call" cmd="playFrom(0.0)">
                                      <p:cBhvr>
                                        <p:cTn id="113" dur="1430" fill="hold"/>
                                        <p:tgtEl>
                                          <p:spTgt spid="2"/>
                                        </p:tgtEl>
                                      </p:cBhvr>
                                    </p:cmd>
                                  </p:childTnLst>
                                </p:cTn>
                              </p:par>
                            </p:childTnLst>
                          </p:cTn>
                        </p:par>
                      </p:childTnLst>
                    </p:cTn>
                  </p:par>
                </p:childTnLst>
              </p:cTn>
              <p:nextCondLst>
                <p:cond evt="onClick" delay="0">
                  <p:tgtEl>
                    <p:spTgt spid="2"/>
                  </p:tgtEl>
                </p:cond>
              </p:nextCondLst>
            </p:seq>
            <p:audio>
              <p:cMediaNode vol="80000">
                <p:cTn id="11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2" name="Online Media 1" title="Paris en une minute : visite de la ville de l&amp;#39;amour">
            <a:hlinkClick r:id="" action="ppaction://media"/>
            <a:extLst>
              <a:ext uri="{FF2B5EF4-FFF2-40B4-BE49-F238E27FC236}">
                <a16:creationId xmlns:a16="http://schemas.microsoft.com/office/drawing/2014/main" id="{1D7D5B6E-C0F5-4FF4-8C92-31A65E4CBE2C}"/>
              </a:ext>
            </a:extLst>
          </p:cNvPr>
          <p:cNvPicPr>
            <a:picLocks noRot="1" noChangeAspect="1"/>
          </p:cNvPicPr>
          <p:nvPr>
            <a:videoFile r:link="rId1"/>
          </p:nvPr>
        </p:nvPicPr>
        <p:blipFill>
          <a:blip r:embed="rId4"/>
          <a:stretch>
            <a:fillRect/>
          </a:stretch>
        </p:blipFill>
        <p:spPr>
          <a:xfrm>
            <a:off x="2655869" y="1708721"/>
            <a:ext cx="6880261" cy="387014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2"/>
          <p:cNvSpPr txBox="1">
            <a:spLocks noGrp="1"/>
          </p:cNvSpPr>
          <p:nvPr>
            <p:ph type="ctrTitle"/>
          </p:nvPr>
        </p:nvSpPr>
        <p:spPr>
          <a:xfrm>
            <a:off x="1524000" y="1122363"/>
            <a:ext cx="9144000" cy="2387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 visiter à Paris?</a:t>
            </a:r>
            <a:endParaRPr/>
          </a:p>
        </p:txBody>
      </p:sp>
      <p:pic>
        <p:nvPicPr>
          <p:cNvPr id="189" name="Google Shape;189;p32" descr="Eiffel Tower, Paris, France (provided by Getty Images)"/>
          <p:cNvPicPr preferRelativeResize="0"/>
          <p:nvPr/>
        </p:nvPicPr>
        <p:blipFill>
          <a:blip r:embed="rId5">
            <a:alphaModFix/>
          </a:blip>
          <a:stretch>
            <a:fillRect/>
          </a:stretch>
        </p:blipFill>
        <p:spPr>
          <a:xfrm>
            <a:off x="152400" y="3662463"/>
            <a:ext cx="2022320" cy="3043139"/>
          </a:xfrm>
          <a:prstGeom prst="rect">
            <a:avLst/>
          </a:prstGeom>
          <a:noFill/>
          <a:ln>
            <a:noFill/>
          </a:ln>
        </p:spPr>
      </p:pic>
      <p:pic>
        <p:nvPicPr>
          <p:cNvPr id="190" name="Google Shape;190;p32" descr="Statues by fountain at Louvre in Paris (provided by Getty Images)"/>
          <p:cNvPicPr preferRelativeResize="0"/>
          <p:nvPr/>
        </p:nvPicPr>
        <p:blipFill>
          <a:blip r:embed="rId6">
            <a:alphaModFix/>
          </a:blip>
          <a:stretch>
            <a:fillRect/>
          </a:stretch>
        </p:blipFill>
        <p:spPr>
          <a:xfrm>
            <a:off x="8756103" y="3956425"/>
            <a:ext cx="3384125" cy="2248927"/>
          </a:xfrm>
          <a:prstGeom prst="rect">
            <a:avLst/>
          </a:prstGeom>
          <a:noFill/>
          <a:ln>
            <a:noFill/>
          </a:ln>
        </p:spPr>
      </p:pic>
      <p:pic>
        <p:nvPicPr>
          <p:cNvPr id="191" name="Google Shape;191;p32" descr="Arc de Triomphe, Paris (provided by Getty Images)"/>
          <p:cNvPicPr preferRelativeResize="0"/>
          <p:nvPr/>
        </p:nvPicPr>
        <p:blipFill rotWithShape="1">
          <a:blip r:embed="rId7">
            <a:alphaModFix/>
          </a:blip>
          <a:srcRect t="33458"/>
          <a:stretch/>
        </p:blipFill>
        <p:spPr>
          <a:xfrm>
            <a:off x="9982800" y="1165694"/>
            <a:ext cx="2022325" cy="2017654"/>
          </a:xfrm>
          <a:prstGeom prst="rect">
            <a:avLst/>
          </a:prstGeom>
          <a:noFill/>
          <a:ln>
            <a:noFill/>
          </a:ln>
        </p:spPr>
      </p:pic>
      <p:pic>
        <p:nvPicPr>
          <p:cNvPr id="192" name="Google Shape;192;p32" descr="Historic building (provided by Getty Images)"/>
          <p:cNvPicPr preferRelativeResize="0"/>
          <p:nvPr/>
        </p:nvPicPr>
        <p:blipFill rotWithShape="1">
          <a:blip r:embed="rId8">
            <a:alphaModFix/>
          </a:blip>
          <a:srcRect b="28351"/>
          <a:stretch/>
        </p:blipFill>
        <p:spPr>
          <a:xfrm>
            <a:off x="147950" y="1084372"/>
            <a:ext cx="2031225" cy="2180301"/>
          </a:xfrm>
          <a:prstGeom prst="rect">
            <a:avLst/>
          </a:prstGeom>
          <a:noFill/>
          <a:ln>
            <a:noFill/>
          </a:ln>
        </p:spPr>
      </p:pic>
      <p:pic>
        <p:nvPicPr>
          <p:cNvPr id="193" name="Google Shape;193;p32" descr="Notre Dame Cathedral, France, Europe (provided by Getty Images)"/>
          <p:cNvPicPr preferRelativeResize="0"/>
          <p:nvPr/>
        </p:nvPicPr>
        <p:blipFill>
          <a:blip r:embed="rId9">
            <a:alphaModFix/>
          </a:blip>
          <a:stretch>
            <a:fillRect/>
          </a:stretch>
        </p:blipFill>
        <p:spPr>
          <a:xfrm>
            <a:off x="6491645" y="3662463"/>
            <a:ext cx="2031236" cy="3043139"/>
          </a:xfrm>
          <a:prstGeom prst="rect">
            <a:avLst/>
          </a:prstGeom>
          <a:noFill/>
          <a:ln>
            <a:noFill/>
          </a:ln>
        </p:spPr>
      </p:pic>
      <p:pic>
        <p:nvPicPr>
          <p:cNvPr id="194" name="Google Shape;194;p32" descr="Alexander Bridge over Seine River in Paris (provided by Getty Images)"/>
          <p:cNvPicPr preferRelativeResize="0"/>
          <p:nvPr/>
        </p:nvPicPr>
        <p:blipFill>
          <a:blip r:embed="rId10">
            <a:alphaModFix/>
          </a:blip>
          <a:stretch>
            <a:fillRect/>
          </a:stretch>
        </p:blipFill>
        <p:spPr>
          <a:xfrm>
            <a:off x="6678123" y="797703"/>
            <a:ext cx="2735626" cy="1808599"/>
          </a:xfrm>
          <a:prstGeom prst="rect">
            <a:avLst/>
          </a:prstGeom>
          <a:noFill/>
          <a:ln>
            <a:noFill/>
          </a:ln>
        </p:spPr>
      </p:pic>
      <p:pic>
        <p:nvPicPr>
          <p:cNvPr id="195" name="Google Shape;195;p32"/>
          <p:cNvPicPr preferRelativeResize="0"/>
          <p:nvPr/>
        </p:nvPicPr>
        <p:blipFill>
          <a:blip r:embed="rId11">
            <a:alphaModFix/>
          </a:blip>
          <a:stretch>
            <a:fillRect/>
          </a:stretch>
        </p:blipFill>
        <p:spPr>
          <a:xfrm>
            <a:off x="3002336" y="707527"/>
            <a:ext cx="2852626" cy="1898775"/>
          </a:xfrm>
          <a:prstGeom prst="rect">
            <a:avLst/>
          </a:prstGeom>
          <a:noFill/>
          <a:ln>
            <a:noFill/>
          </a:ln>
        </p:spPr>
      </p:pic>
      <p:pic>
        <p:nvPicPr>
          <p:cNvPr id="196" name="Google Shape;196;p32"/>
          <p:cNvPicPr preferRelativeResize="0"/>
          <p:nvPr/>
        </p:nvPicPr>
        <p:blipFill>
          <a:blip r:embed="rId12">
            <a:alphaModFix/>
          </a:blip>
          <a:stretch>
            <a:fillRect/>
          </a:stretch>
        </p:blipFill>
        <p:spPr>
          <a:xfrm>
            <a:off x="2327120" y="4045763"/>
            <a:ext cx="4012124" cy="2507578"/>
          </a:xfrm>
          <a:prstGeom prst="rect">
            <a:avLst/>
          </a:prstGeom>
          <a:noFill/>
          <a:ln>
            <a:noFill/>
          </a:ln>
        </p:spPr>
      </p:pic>
      <p:pic>
        <p:nvPicPr>
          <p:cNvPr id="2" name="Recorded Sound">
            <a:hlinkClick r:id="" action="ppaction://media"/>
            <a:extLst>
              <a:ext uri="{FF2B5EF4-FFF2-40B4-BE49-F238E27FC236}">
                <a16:creationId xmlns:a16="http://schemas.microsoft.com/office/drawing/2014/main" id="{AF5EBF64-1F3F-494F-9DFC-52DBB1A8DA3F}"/>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9779600" y="338306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2169" fill="hold"/>
                                        <p:tgtEl>
                                          <p:spTgt spid="2"/>
                                        </p:tgtEl>
                                      </p:cBhvr>
                                    </p:cmd>
                                  </p:childTnLst>
                                </p:cTn>
                              </p:par>
                            </p:childTnLst>
                          </p:cTn>
                        </p:par>
                      </p:childTnLst>
                    </p:cTn>
                  </p:par>
                </p:childTnLst>
              </p:cTn>
              <p:nextCondLst>
                <p:cond evt="onClick" delay="0">
                  <p:tgtEl>
                    <p:spTgt spid="2"/>
                  </p:tgtEl>
                </p:cond>
              </p:nextCondLst>
            </p:seq>
            <p:audio>
              <p:cMediaNode vol="80000">
                <p:cTn id="40"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3"/>
          <p:cNvSpPr txBox="1">
            <a:spLocks noGrp="1"/>
          </p:cNvSpPr>
          <p:nvPr>
            <p:ph type="ctrTitle"/>
          </p:nvPr>
        </p:nvSpPr>
        <p:spPr>
          <a:xfrm>
            <a:off x="1524000" y="11223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visite…</a:t>
            </a:r>
            <a:endParaRPr/>
          </a:p>
        </p:txBody>
      </p:sp>
      <p:pic>
        <p:nvPicPr>
          <p:cNvPr id="202" name="Google Shape;202;p33" descr="Eiffel Tower, Paris, France (provided by Getty Images)"/>
          <p:cNvPicPr preferRelativeResize="0"/>
          <p:nvPr/>
        </p:nvPicPr>
        <p:blipFill>
          <a:blip r:embed="rId11">
            <a:alphaModFix/>
          </a:blip>
          <a:stretch>
            <a:fillRect/>
          </a:stretch>
        </p:blipFill>
        <p:spPr>
          <a:xfrm>
            <a:off x="533799" y="2844075"/>
            <a:ext cx="1702451" cy="2561802"/>
          </a:xfrm>
          <a:prstGeom prst="rect">
            <a:avLst/>
          </a:prstGeom>
          <a:noFill/>
          <a:ln>
            <a:noFill/>
          </a:ln>
        </p:spPr>
      </p:pic>
      <p:pic>
        <p:nvPicPr>
          <p:cNvPr id="203" name="Google Shape;203;p33" descr="Notre Dame Cathedral, France, Europe (provided by Getty Images)"/>
          <p:cNvPicPr preferRelativeResize="0"/>
          <p:nvPr/>
        </p:nvPicPr>
        <p:blipFill>
          <a:blip r:embed="rId12">
            <a:alphaModFix/>
          </a:blip>
          <a:stretch>
            <a:fillRect/>
          </a:stretch>
        </p:blipFill>
        <p:spPr>
          <a:xfrm>
            <a:off x="6847401" y="2979575"/>
            <a:ext cx="1758352" cy="2634301"/>
          </a:xfrm>
          <a:prstGeom prst="rect">
            <a:avLst/>
          </a:prstGeom>
          <a:noFill/>
          <a:ln>
            <a:noFill/>
          </a:ln>
        </p:spPr>
      </p:pic>
      <p:pic>
        <p:nvPicPr>
          <p:cNvPr id="204" name="Google Shape;204;p33" descr="Alexander Bridge over Seine River in Paris (provided by Getty Images)"/>
          <p:cNvPicPr preferRelativeResize="0"/>
          <p:nvPr/>
        </p:nvPicPr>
        <p:blipFill>
          <a:blip r:embed="rId13">
            <a:alphaModFix/>
          </a:blip>
          <a:stretch>
            <a:fillRect/>
          </a:stretch>
        </p:blipFill>
        <p:spPr>
          <a:xfrm>
            <a:off x="9143711" y="3139366"/>
            <a:ext cx="2735626" cy="1808599"/>
          </a:xfrm>
          <a:prstGeom prst="rect">
            <a:avLst/>
          </a:prstGeom>
          <a:noFill/>
          <a:ln>
            <a:noFill/>
          </a:ln>
        </p:spPr>
      </p:pic>
      <p:pic>
        <p:nvPicPr>
          <p:cNvPr id="205" name="Google Shape;205;p33"/>
          <p:cNvPicPr preferRelativeResize="0"/>
          <p:nvPr/>
        </p:nvPicPr>
        <p:blipFill>
          <a:blip r:embed="rId14">
            <a:alphaModFix/>
          </a:blip>
          <a:stretch>
            <a:fillRect/>
          </a:stretch>
        </p:blipFill>
        <p:spPr>
          <a:xfrm>
            <a:off x="2803049" y="3262886"/>
            <a:ext cx="3308276" cy="2067675"/>
          </a:xfrm>
          <a:prstGeom prst="rect">
            <a:avLst/>
          </a:prstGeom>
          <a:noFill/>
          <a:ln>
            <a:noFill/>
          </a:ln>
        </p:spPr>
      </p:pic>
      <p:sp>
        <p:nvSpPr>
          <p:cNvPr id="206" name="Google Shape;206;p33"/>
          <p:cNvSpPr txBox="1"/>
          <p:nvPr/>
        </p:nvSpPr>
        <p:spPr>
          <a:xfrm>
            <a:off x="306450" y="5613875"/>
            <a:ext cx="2496600" cy="9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FF0000"/>
                </a:solidFill>
              </a:rPr>
              <a:t>la tour Eiffel</a:t>
            </a:r>
            <a:endParaRPr sz="2800">
              <a:solidFill>
                <a:srgbClr val="FF0000"/>
              </a:solidFill>
            </a:endParaRPr>
          </a:p>
        </p:txBody>
      </p:sp>
      <p:sp>
        <p:nvSpPr>
          <p:cNvPr id="207" name="Google Shape;207;p33"/>
          <p:cNvSpPr txBox="1"/>
          <p:nvPr/>
        </p:nvSpPr>
        <p:spPr>
          <a:xfrm>
            <a:off x="6478275" y="5818075"/>
            <a:ext cx="2735700" cy="9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FF0000"/>
                </a:solidFill>
              </a:rPr>
              <a:t>la cathédrale de Notre Dame</a:t>
            </a:r>
            <a:endParaRPr sz="2800">
              <a:solidFill>
                <a:srgbClr val="FF0000"/>
              </a:solidFill>
            </a:endParaRPr>
          </a:p>
        </p:txBody>
      </p:sp>
      <p:sp>
        <p:nvSpPr>
          <p:cNvPr id="208" name="Google Shape;208;p33"/>
          <p:cNvSpPr txBox="1"/>
          <p:nvPr/>
        </p:nvSpPr>
        <p:spPr>
          <a:xfrm>
            <a:off x="2938600" y="2383225"/>
            <a:ext cx="3308400" cy="9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FF0000"/>
                </a:solidFill>
              </a:rPr>
              <a:t>la Stade de France</a:t>
            </a:r>
            <a:endParaRPr sz="2800">
              <a:solidFill>
                <a:srgbClr val="FF0000"/>
              </a:solidFill>
            </a:endParaRPr>
          </a:p>
        </p:txBody>
      </p:sp>
      <p:sp>
        <p:nvSpPr>
          <p:cNvPr id="209" name="Google Shape;209;p33"/>
          <p:cNvSpPr txBox="1"/>
          <p:nvPr/>
        </p:nvSpPr>
        <p:spPr>
          <a:xfrm>
            <a:off x="9263213" y="2429413"/>
            <a:ext cx="2496600" cy="93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FF0000"/>
                </a:solidFill>
              </a:rPr>
              <a:t>la Seine</a:t>
            </a:r>
            <a:endParaRPr sz="2800">
              <a:solidFill>
                <a:srgbClr val="FF0000"/>
              </a:solidFill>
            </a:endParaRPr>
          </a:p>
        </p:txBody>
      </p:sp>
      <p:pic>
        <p:nvPicPr>
          <p:cNvPr id="2" name="Recorded Sound">
            <a:hlinkClick r:id="" action="ppaction://media"/>
            <a:extLst>
              <a:ext uri="{FF2B5EF4-FFF2-40B4-BE49-F238E27FC236}">
                <a16:creationId xmlns:a16="http://schemas.microsoft.com/office/drawing/2014/main" id="{FF3596D8-E9A7-4E70-B5E1-953EA6702F51}"/>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21025" y="6271432"/>
            <a:ext cx="406400" cy="406400"/>
          </a:xfrm>
          <a:prstGeom prst="rect">
            <a:avLst/>
          </a:prstGeom>
        </p:spPr>
      </p:pic>
      <p:pic>
        <p:nvPicPr>
          <p:cNvPr id="3" name="Recorded Sound">
            <a:hlinkClick r:id="" action="ppaction://media"/>
            <a:extLst>
              <a:ext uri="{FF2B5EF4-FFF2-40B4-BE49-F238E27FC236}">
                <a16:creationId xmlns:a16="http://schemas.microsoft.com/office/drawing/2014/main" id="{117CD354-A928-41D3-9DC0-C249B04DB5E2}"/>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6234927" y="2455822"/>
            <a:ext cx="406400" cy="406400"/>
          </a:xfrm>
          <a:prstGeom prst="rect">
            <a:avLst/>
          </a:prstGeom>
        </p:spPr>
      </p:pic>
      <p:pic>
        <p:nvPicPr>
          <p:cNvPr id="4" name="Recorded Sound">
            <a:hlinkClick r:id="" action="ppaction://media"/>
            <a:extLst>
              <a:ext uri="{FF2B5EF4-FFF2-40B4-BE49-F238E27FC236}">
                <a16:creationId xmlns:a16="http://schemas.microsoft.com/office/drawing/2014/main" id="{4B1363A5-6E5A-424E-954A-8B8B7ADECF98}"/>
              </a:ext>
            </a:extLst>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8854686" y="6370686"/>
            <a:ext cx="406400" cy="406400"/>
          </a:xfrm>
          <a:prstGeom prst="rect">
            <a:avLst/>
          </a:prstGeom>
        </p:spPr>
      </p:pic>
      <p:pic>
        <p:nvPicPr>
          <p:cNvPr id="5" name="Recorded Sound">
            <a:hlinkClick r:id="" action="ppaction://media"/>
            <a:extLst>
              <a:ext uri="{FF2B5EF4-FFF2-40B4-BE49-F238E27FC236}">
                <a16:creationId xmlns:a16="http://schemas.microsoft.com/office/drawing/2014/main" id="{09D0F7C4-C738-424B-8114-F099BF25869B}"/>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10316076" y="517982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866"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4863"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3307"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3609"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213"/>
        <p:cNvGrpSpPr/>
        <p:nvPr/>
      </p:nvGrpSpPr>
      <p:grpSpPr>
        <a:xfrm>
          <a:off x="0" y="0"/>
          <a:ext cx="0" cy="0"/>
          <a:chOff x="0" y="0"/>
          <a:chExt cx="0" cy="0"/>
        </a:xfrm>
      </p:grpSpPr>
      <p:sp>
        <p:nvSpPr>
          <p:cNvPr id="214" name="Google Shape;214;p34"/>
          <p:cNvSpPr txBox="1">
            <a:spLocks noGrp="1"/>
          </p:cNvSpPr>
          <p:nvPr>
            <p:ph type="ctrTitle"/>
          </p:nvPr>
        </p:nvSpPr>
        <p:spPr>
          <a:xfrm>
            <a:off x="1524000" y="11223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visite </a:t>
            </a:r>
            <a:r>
              <a:rPr lang="en-GB">
                <a:solidFill>
                  <a:srgbClr val="FF0000"/>
                </a:solidFill>
              </a:rPr>
              <a:t>la tour Eiffel</a:t>
            </a:r>
            <a:endParaRPr>
              <a:solidFill>
                <a:srgbClr val="FF0000"/>
              </a:solidFill>
            </a:endParaRPr>
          </a:p>
        </p:txBody>
      </p:sp>
      <p:pic>
        <p:nvPicPr>
          <p:cNvPr id="215" name="Google Shape;215;p34" descr="Eiffel Tower, Paris, France (provided by Getty Images)"/>
          <p:cNvPicPr preferRelativeResize="0"/>
          <p:nvPr/>
        </p:nvPicPr>
        <p:blipFill>
          <a:blip r:embed="rId3">
            <a:alphaModFix/>
          </a:blip>
          <a:stretch>
            <a:fillRect/>
          </a:stretch>
        </p:blipFill>
        <p:spPr>
          <a:xfrm>
            <a:off x="4741638" y="2481500"/>
            <a:ext cx="2708723" cy="407602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219"/>
        <p:cNvGrpSpPr/>
        <p:nvPr/>
      </p:nvGrpSpPr>
      <p:grpSpPr>
        <a:xfrm>
          <a:off x="0" y="0"/>
          <a:ext cx="0" cy="0"/>
          <a:chOff x="0" y="0"/>
          <a:chExt cx="0" cy="0"/>
        </a:xfrm>
      </p:grpSpPr>
      <p:sp>
        <p:nvSpPr>
          <p:cNvPr id="220" name="Google Shape;220;p35"/>
          <p:cNvSpPr txBox="1">
            <a:spLocks noGrp="1"/>
          </p:cNvSpPr>
          <p:nvPr>
            <p:ph type="ctrTitle"/>
          </p:nvPr>
        </p:nvSpPr>
        <p:spPr>
          <a:xfrm>
            <a:off x="1129175" y="1122375"/>
            <a:ext cx="103284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visite </a:t>
            </a:r>
            <a:r>
              <a:rPr lang="en-GB">
                <a:solidFill>
                  <a:srgbClr val="FF0000"/>
                </a:solidFill>
              </a:rPr>
              <a:t>la Stade de France</a:t>
            </a:r>
            <a:endParaRPr>
              <a:solidFill>
                <a:srgbClr val="FF0000"/>
              </a:solidFill>
            </a:endParaRPr>
          </a:p>
        </p:txBody>
      </p:sp>
      <p:pic>
        <p:nvPicPr>
          <p:cNvPr id="221" name="Google Shape;221;p35"/>
          <p:cNvPicPr preferRelativeResize="0"/>
          <p:nvPr/>
        </p:nvPicPr>
        <p:blipFill>
          <a:blip r:embed="rId3">
            <a:alphaModFix/>
          </a:blip>
          <a:stretch>
            <a:fillRect/>
          </a:stretch>
        </p:blipFill>
        <p:spPr>
          <a:xfrm>
            <a:off x="3037762" y="2672401"/>
            <a:ext cx="6116476" cy="3822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225"/>
        <p:cNvGrpSpPr/>
        <p:nvPr/>
      </p:nvGrpSpPr>
      <p:grpSpPr>
        <a:xfrm>
          <a:off x="0" y="0"/>
          <a:ext cx="0" cy="0"/>
          <a:chOff x="0" y="0"/>
          <a:chExt cx="0" cy="0"/>
        </a:xfrm>
      </p:grpSpPr>
      <p:sp>
        <p:nvSpPr>
          <p:cNvPr id="226" name="Google Shape;226;p36"/>
          <p:cNvSpPr txBox="1">
            <a:spLocks noGrp="1"/>
          </p:cNvSpPr>
          <p:nvPr>
            <p:ph type="ctrTitle"/>
          </p:nvPr>
        </p:nvSpPr>
        <p:spPr>
          <a:xfrm>
            <a:off x="1129175" y="1122375"/>
            <a:ext cx="10328400" cy="2223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visite </a:t>
            </a:r>
            <a:r>
              <a:rPr lang="en-GB">
                <a:solidFill>
                  <a:srgbClr val="FF0000"/>
                </a:solidFill>
              </a:rPr>
              <a:t>la cathédrale de Notre Dame</a:t>
            </a:r>
            <a:endParaRPr>
              <a:solidFill>
                <a:srgbClr val="FF0000"/>
              </a:solidFill>
            </a:endParaRPr>
          </a:p>
        </p:txBody>
      </p:sp>
      <p:pic>
        <p:nvPicPr>
          <p:cNvPr id="227" name="Google Shape;227;p36" descr="Notre Dame Cathedral, France, Europe (provided by Getty Images)"/>
          <p:cNvPicPr preferRelativeResize="0"/>
          <p:nvPr/>
        </p:nvPicPr>
        <p:blipFill>
          <a:blip r:embed="rId3">
            <a:alphaModFix/>
          </a:blip>
          <a:stretch>
            <a:fillRect/>
          </a:stretch>
        </p:blipFill>
        <p:spPr>
          <a:xfrm>
            <a:off x="4909725" y="3346275"/>
            <a:ext cx="2372552" cy="355447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231"/>
        <p:cNvGrpSpPr/>
        <p:nvPr/>
      </p:nvGrpSpPr>
      <p:grpSpPr>
        <a:xfrm>
          <a:off x="0" y="0"/>
          <a:ext cx="0" cy="0"/>
          <a:chOff x="0" y="0"/>
          <a:chExt cx="0" cy="0"/>
        </a:xfrm>
      </p:grpSpPr>
      <p:sp>
        <p:nvSpPr>
          <p:cNvPr id="232" name="Google Shape;232;p37"/>
          <p:cNvSpPr txBox="1">
            <a:spLocks noGrp="1"/>
          </p:cNvSpPr>
          <p:nvPr>
            <p:ph type="ctrTitle"/>
          </p:nvPr>
        </p:nvSpPr>
        <p:spPr>
          <a:xfrm>
            <a:off x="1129175" y="1122375"/>
            <a:ext cx="103284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visite </a:t>
            </a:r>
            <a:r>
              <a:rPr lang="en-GB">
                <a:solidFill>
                  <a:srgbClr val="FF0000"/>
                </a:solidFill>
              </a:rPr>
              <a:t>la Seine</a:t>
            </a:r>
            <a:endParaRPr>
              <a:solidFill>
                <a:srgbClr val="FF0000"/>
              </a:solidFill>
            </a:endParaRPr>
          </a:p>
        </p:txBody>
      </p:sp>
      <p:pic>
        <p:nvPicPr>
          <p:cNvPr id="233" name="Google Shape;233;p37" descr="Alexander Bridge over Seine River in Paris (provided by Getty Images)"/>
          <p:cNvPicPr preferRelativeResize="0"/>
          <p:nvPr/>
        </p:nvPicPr>
        <p:blipFill>
          <a:blip r:embed="rId3">
            <a:alphaModFix/>
          </a:blip>
          <a:stretch>
            <a:fillRect/>
          </a:stretch>
        </p:blipFill>
        <p:spPr>
          <a:xfrm>
            <a:off x="3426500" y="2466010"/>
            <a:ext cx="5624663" cy="3718626"/>
          </a:xfrm>
          <a:prstGeom prst="rect">
            <a:avLst/>
          </a:prstGeom>
          <a:noFill/>
          <a:ln>
            <a:noFill/>
          </a:ln>
        </p:spPr>
      </p:pic>
    </p:spTree>
  </p:cSld>
  <p:clrMapOvr>
    <a:masterClrMapping/>
  </p:clrMapOvr>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557</Words>
  <Application>Microsoft Office PowerPoint</Application>
  <PresentationFormat>Widescreen</PresentationFormat>
  <Paragraphs>45</Paragraphs>
  <Slides>9</Slides>
  <Notes>9</Notes>
  <HiddenSlides>4</HiddenSlides>
  <MMClips>13</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Twentieth Century</vt:lpstr>
      <vt:lpstr>Century Gothic</vt:lpstr>
      <vt:lpstr>Calibri</vt:lpstr>
      <vt:lpstr>Arial</vt:lpstr>
      <vt:lpstr>UCL_IOE Blue_Slide_Theme</vt:lpstr>
      <vt:lpstr>NCELP Theme</vt:lpstr>
      <vt:lpstr>SFC</vt:lpstr>
      <vt:lpstr>SFC</vt:lpstr>
      <vt:lpstr>PowerPoint Presentation</vt:lpstr>
      <vt:lpstr>Que visiter à Paris?</vt:lpstr>
      <vt:lpstr>Je visite…</vt:lpstr>
      <vt:lpstr>Je visite la tour Eiffel</vt:lpstr>
      <vt:lpstr>Je visite la Stade de France</vt:lpstr>
      <vt:lpstr>Je visite la cathédrale de Notre Dame</vt:lpstr>
      <vt:lpstr>Je visite la Seine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SFC</dc:title>
  <cp:lastModifiedBy>Mrs S West</cp:lastModifiedBy>
  <cp:revision>1</cp:revision>
  <dcterms:modified xsi:type="dcterms:W3CDTF">2026-09-21T12:42:56Z</dcterms:modified>
</cp:coreProperties>
</file>