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3" r:id="rId1"/>
    <p:sldMasterId id="2147483654" r:id="rId2"/>
    <p:sldMasterId id="2147483666" r:id="rId3"/>
  </p:sldMasterIdLst>
  <p:notesMasterIdLst>
    <p:notesMasterId r:id="rId16"/>
  </p:notesMasterIdLst>
  <p:sldIdLst>
    <p:sldId id="268" r:id="rId4"/>
    <p:sldId id="269" r:id="rId5"/>
    <p:sldId id="258" r:id="rId6"/>
    <p:sldId id="259" r:id="rId7"/>
    <p:sldId id="260" r:id="rId8"/>
    <p:sldId id="261" r:id="rId9"/>
    <p:sldId id="262" r:id="rId10"/>
    <p:sldId id="263" r:id="rId11"/>
    <p:sldId id="264" r:id="rId12"/>
    <p:sldId id="265" r:id="rId13"/>
    <p:sldId id="266" r:id="rId14"/>
    <p:sldId id="267" r:id="rId15"/>
  </p:sldIdLst>
  <p:sldSz cx="12192000" cy="6858000"/>
  <p:notesSz cx="6858000" cy="9144000"/>
  <p:embeddedFontLst>
    <p:embeddedFont>
      <p:font typeface="Calibri" panose="020F0502020204030204" pitchFamily="34" charset="0"/>
      <p:regular r:id="rId17"/>
      <p:bold r:id="rId18"/>
      <p:italic r:id="rId19"/>
      <p:boldItalic r:id="rId20"/>
    </p:embeddedFont>
    <p:embeddedFont>
      <p:font typeface="Century Gothic" panose="020B0502020202020204" pitchFamily="34"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0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font" Target="fonts/font5.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8.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font" Target="fonts/font3.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6.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30b6ac65abb_0_3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2" name="Google Shape;182;g30b6ac65abb_0_3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a:t>Without sound to elicit pronunciation (without first hearing the teacher). </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GB"/>
              <a:t>Teacher to elicit pronunciation by asking “Comment dit-on …"</a:t>
            </a:r>
            <a:endParaRPr i="0"/>
          </a:p>
        </p:txBody>
      </p:sp>
      <p:sp>
        <p:nvSpPr>
          <p:cNvPr id="183" name="Google Shape;183;g30b6ac65abb_0_3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entury Gothic"/>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Century Gothic"/>
                <a:ea typeface="Century Gothic"/>
                <a:cs typeface="Century Gothic"/>
                <a:sym typeface="Century Gothic"/>
              </a:rPr>
              <a:pPr marL="0" marR="0" lvl="0" indent="0" algn="r" defTabSz="914400" rtl="0" eaLnBrk="1" fontAlgn="auto" latinLnBrk="0" hangingPunct="1">
                <a:lnSpc>
                  <a:spcPct val="100000"/>
                </a:lnSpc>
                <a:spcBef>
                  <a:spcPts val="0"/>
                </a:spcBef>
                <a:spcAft>
                  <a:spcPts val="0"/>
                </a:spcAft>
                <a:buClr>
                  <a:srgbClr val="000000"/>
                </a:buClr>
                <a:buSzPts val="1200"/>
                <a:buFont typeface="Century Gothic"/>
                <a:buNone/>
                <a:tabLst/>
                <a:defRPr/>
              </a:pPr>
              <a:t>1</a:t>
            </a:fld>
            <a:endParaRPr kumimoji="0" sz="1200" b="0" i="0" u="none" strike="noStrike" kern="0" cap="none" spc="0" normalizeH="0" baseline="0" noProof="0">
              <a:ln>
                <a:noFill/>
              </a:ln>
              <a:solidFill>
                <a:srgbClr val="000000"/>
              </a:solidFill>
              <a:effectLst/>
              <a:uLnTx/>
              <a:uFillTx/>
              <a:latin typeface="Century Gothic"/>
              <a:ea typeface="Century Gothic"/>
              <a:cs typeface="Century Gothic"/>
              <a:sym typeface="Century Gothic"/>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30b6ac65abb_0_3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4" name="Google Shape;194;g30b6ac65abb_0_3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2 minutes</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[SFE]</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endParaRPr/>
          </a:p>
          <a:p>
            <a:pPr marL="0" marR="0" lvl="0" indent="0" algn="l" rtl="0">
              <a:lnSpc>
                <a:spcPct val="100000"/>
              </a:lnSpc>
              <a:spcBef>
                <a:spcPts val="0"/>
              </a:spcBef>
              <a:spcAft>
                <a:spcPts val="0"/>
              </a:spcAft>
              <a:buClr>
                <a:schemeClr val="dk1"/>
              </a:buClr>
              <a:buSzPts val="1200"/>
              <a:buFont typeface="Calibri"/>
              <a:buNone/>
            </a:pPr>
            <a:r>
              <a:rPr lang="en-GB"/>
              <a:t>1. Introduce and elicit the pronunciation of the </a:t>
            </a:r>
            <a:r>
              <a:rPr lang="en-GB" b="1"/>
              <a:t>individual SSC [SFE] </a:t>
            </a:r>
            <a:r>
              <a:rPr lang="en-GB"/>
              <a:t>and then the </a:t>
            </a:r>
            <a:r>
              <a:rPr lang="en-GB" b="1"/>
              <a:t>source</a:t>
            </a:r>
            <a:r>
              <a:rPr lang="en-GB"/>
              <a:t> word again ‘</a:t>
            </a:r>
            <a:r>
              <a:rPr lang="en-GB" b="1"/>
              <a:t>timide</a:t>
            </a:r>
            <a:r>
              <a:rPr lang="en-GB"/>
              <a:t>’ (with gesture, if using).</a:t>
            </a:r>
            <a:br>
              <a:rPr lang="en-GB"/>
            </a:br>
            <a:r>
              <a:rPr lang="en-GB"/>
              <a:t>2. Then present and elicit the pronunciation of the five </a:t>
            </a:r>
            <a:r>
              <a:rPr lang="en-GB" b="1"/>
              <a:t>cluster</a:t>
            </a:r>
            <a:r>
              <a:rPr lang="en-GB"/>
              <a:t> words.</a:t>
            </a:r>
            <a:endParaRPr/>
          </a:p>
          <a:p>
            <a:pPr marL="0" marR="0" lvl="0" indent="0" algn="l" rtl="0">
              <a:lnSpc>
                <a:spcPct val="100000"/>
              </a:lnSpc>
              <a:spcBef>
                <a:spcPts val="0"/>
              </a:spcBef>
              <a:spcAft>
                <a:spcPts val="0"/>
              </a:spcAft>
              <a:buClr>
                <a:schemeClr val="dk1"/>
              </a:buClr>
              <a:buSzPts val="1200"/>
              <a:buFont typeface="Calibri"/>
              <a:buNone/>
            </a:pPr>
            <a:br>
              <a:rPr lang="en-GB"/>
            </a:br>
            <a:r>
              <a:rPr lang="en-GB"/>
              <a:t>The cluster words have been chosen for their high-frequency, from a range of word classes, with the SSC (where possible) positioned within a variety of syllables within the words (e.g. initial, 2</a:t>
            </a:r>
            <a:r>
              <a:rPr lang="en-GB" baseline="30000"/>
              <a:t>nd</a:t>
            </a:r>
            <a:r>
              <a:rPr lang="en-GB"/>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b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br>
              <a:rPr lang="en-GB"/>
            </a:br>
            <a:r>
              <a:rPr lang="en-GB" b="1"/>
              <a:t>monde</a:t>
            </a:r>
            <a:r>
              <a:rPr lang="en-GB"/>
              <a:t> [77]; </a:t>
            </a:r>
            <a:r>
              <a:rPr lang="en-GB" b="1"/>
              <a:t>moderne </a:t>
            </a:r>
            <a:r>
              <a:rPr lang="en-GB" b="0"/>
              <a:t>[1239]</a:t>
            </a:r>
            <a:r>
              <a:rPr lang="en-GB"/>
              <a:t> </a:t>
            </a:r>
            <a:r>
              <a:rPr lang="en-GB" b="1"/>
              <a:t>centre </a:t>
            </a:r>
            <a:r>
              <a:rPr lang="en-GB"/>
              <a:t>[491]; </a:t>
            </a:r>
            <a:r>
              <a:rPr lang="en-GB" b="1"/>
              <a:t>vie</a:t>
            </a:r>
            <a:r>
              <a:rPr lang="en-GB"/>
              <a:t> [132]; </a:t>
            </a:r>
            <a:r>
              <a:rPr lang="en-GB" b="1"/>
              <a:t>douze</a:t>
            </a:r>
            <a:r>
              <a:rPr lang="en-GB"/>
              <a:t> [1664]; </a:t>
            </a:r>
            <a:r>
              <a:rPr lang="en-GB" b="1"/>
              <a:t>timide </a:t>
            </a:r>
            <a:r>
              <a:rPr lang="en-GB"/>
              <a:t>[3835].</a:t>
            </a:r>
            <a:br>
              <a:rPr lang="en-GB"/>
            </a:b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p:txBody>
      </p:sp>
      <p:sp>
        <p:nvSpPr>
          <p:cNvPr id="195" name="Google Shape;195;g30b6ac65abb_0_33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entury Gothic"/>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Century Gothic"/>
                <a:ea typeface="Century Gothic"/>
                <a:cs typeface="Century Gothic"/>
                <a:sym typeface="Century Gothic"/>
              </a:rPr>
              <a:pPr marL="0" marR="0" lvl="0" indent="0" algn="r" defTabSz="914400" rtl="0" eaLnBrk="1" fontAlgn="auto" latinLnBrk="0" hangingPunct="1">
                <a:lnSpc>
                  <a:spcPct val="100000"/>
                </a:lnSpc>
                <a:spcBef>
                  <a:spcPts val="0"/>
                </a:spcBef>
                <a:spcAft>
                  <a:spcPts val="0"/>
                </a:spcAft>
                <a:buClr>
                  <a:srgbClr val="000000"/>
                </a:buClr>
                <a:buSzPts val="1200"/>
                <a:buFont typeface="Century Gothic"/>
                <a:buNone/>
                <a:tabLst/>
                <a:defRPr/>
              </a:pPr>
              <a:t>2</a:t>
            </a:fld>
            <a:endParaRPr kumimoji="0" sz="1200" b="0" i="0" u="none" strike="noStrike" kern="0" cap="none" spc="0" normalizeH="0" baseline="0" noProof="0">
              <a:ln>
                <a:noFill/>
              </a:ln>
              <a:solidFill>
                <a:srgbClr val="000000"/>
              </a:solidFill>
              <a:effectLst/>
              <a:uLnTx/>
              <a:uFillTx/>
              <a:latin typeface="Century Gothic"/>
              <a:ea typeface="Century Gothic"/>
              <a:cs typeface="Century Gothic"/>
              <a:sym typeface="Century Gothic"/>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33d83bb13f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33d83bb13f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33d83bb13fb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33d83bb13fb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3d83bb13fb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33d83bb13fb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3d83bb13fb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3d83bb13fb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33d93372a4c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33d93372a4c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3d93372a4c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33d93372a4c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3d93372a4c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33d93372a4c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33d93372a4c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33d93372a4c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3d93372a4c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33d93372a4c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33d93372a4c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33d93372a4c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2"/>
          <p:cNvSpPr txBox="1">
            <a:spLocks noGrp="1"/>
          </p:cNvSpPr>
          <p:nvPr>
            <p:ph type="ctrTitle"/>
          </p:nvPr>
        </p:nvSpPr>
        <p:spPr>
          <a:xfrm>
            <a:off x="1524000" y="1122363"/>
            <a:ext cx="9144000" cy="2387600"/>
          </a:xfrm>
          <a:prstGeom prst="rect">
            <a:avLst/>
          </a:prstGeom>
          <a:noFill/>
          <a:ln>
            <a:noFill/>
          </a:ln>
        </p:spPr>
        <p:txBody>
          <a:bodyPr spcFirstLastPara="1" wrap="square" lIns="0" tIns="0" rIns="0" bIns="0" anchor="b" anchorCtr="0">
            <a:noAutofit/>
          </a:bodyPr>
          <a:lstStyle>
            <a:lvl1pPr lvl="0" algn="ctr">
              <a:lnSpc>
                <a:spcPct val="90000"/>
              </a:lnSpc>
              <a:spcBef>
                <a:spcPts val="0"/>
              </a:spcBef>
              <a:spcAft>
                <a:spcPts val="0"/>
              </a:spcAft>
              <a:buSzPts val="1400"/>
              <a:buNone/>
              <a:defRPr sz="60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5" name="Google Shape;15;p2"/>
          <p:cNvSpPr txBox="1">
            <a:spLocks noGrp="1"/>
          </p:cNvSpPr>
          <p:nvPr>
            <p:ph type="subTitle" idx="1"/>
          </p:nvPr>
        </p:nvSpPr>
        <p:spPr>
          <a:xfrm>
            <a:off x="1524000" y="3602038"/>
            <a:ext cx="9144000" cy="1655762"/>
          </a:xfrm>
          <a:prstGeom prst="rect">
            <a:avLst/>
          </a:prstGeom>
          <a:noFill/>
          <a:ln>
            <a:noFill/>
          </a:ln>
        </p:spPr>
        <p:txBody>
          <a:bodyPr spcFirstLastPara="1" wrap="square" lIns="0" tIns="0" rIns="0" bIns="0" anchor="t" anchorCtr="0">
            <a:noAutofit/>
          </a:bodyPr>
          <a:lstStyle>
            <a:lvl1pPr lvl="0" algn="ctr">
              <a:lnSpc>
                <a:spcPct val="100000"/>
              </a:lnSpc>
              <a:spcBef>
                <a:spcPts val="1000"/>
              </a:spcBef>
              <a:spcAft>
                <a:spcPts val="0"/>
              </a:spcAft>
              <a:buClr>
                <a:schemeClr val="dk1"/>
              </a:buClr>
              <a:buSzPts val="1920"/>
              <a:buNone/>
              <a:defRPr sz="2400"/>
            </a:lvl1pPr>
            <a:lvl2pPr lvl="1" algn="ctr">
              <a:lnSpc>
                <a:spcPct val="100000"/>
              </a:lnSpc>
              <a:spcBef>
                <a:spcPts val="0"/>
              </a:spcBef>
              <a:spcAft>
                <a:spcPts val="0"/>
              </a:spcAft>
              <a:buClr>
                <a:schemeClr val="dk1"/>
              </a:buClr>
              <a:buSzPts val="1600"/>
              <a:buNone/>
              <a:defRPr sz="2000"/>
            </a:lvl2pPr>
            <a:lvl3pPr lvl="2" algn="ctr">
              <a:lnSpc>
                <a:spcPct val="100000"/>
              </a:lnSpc>
              <a:spcBef>
                <a:spcPts val="500"/>
              </a:spcBef>
              <a:spcAft>
                <a:spcPts val="0"/>
              </a:spcAft>
              <a:buClr>
                <a:schemeClr val="dk1"/>
              </a:buClr>
              <a:buSzPts val="1440"/>
              <a:buNone/>
              <a:defRPr sz="1800"/>
            </a:lvl3pPr>
            <a:lvl4pPr lvl="3" algn="ctr">
              <a:lnSpc>
                <a:spcPct val="100000"/>
              </a:lnSpc>
              <a:spcBef>
                <a:spcPts val="500"/>
              </a:spcBef>
              <a:spcAft>
                <a:spcPts val="0"/>
              </a:spcAft>
              <a:buClr>
                <a:schemeClr val="dk1"/>
              </a:buClr>
              <a:buSzPts val="1280"/>
              <a:buNone/>
              <a:defRPr sz="1600"/>
            </a:lvl4pPr>
            <a:lvl5pPr lvl="4" algn="ctr">
              <a:lnSpc>
                <a:spcPct val="100000"/>
              </a:lnSpc>
              <a:spcBef>
                <a:spcPts val="500"/>
              </a:spcBef>
              <a:spcAft>
                <a:spcPts val="0"/>
              </a:spcAft>
              <a:buClr>
                <a:schemeClr val="dk1"/>
              </a:buClr>
              <a:buSzPts val="128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6" name="Google Shape;16;p2"/>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
          <p:cNvSpPr txBox="1">
            <a:spLocks noGrp="1"/>
          </p:cNvSpPr>
          <p:nvPr>
            <p:ph type="sldNum" idx="12"/>
          </p:nvPr>
        </p:nvSpPr>
        <p:spPr>
          <a:xfrm>
            <a:off x="11123111" y="6480000"/>
            <a:ext cx="769307" cy="269918"/>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19"/>
        <p:cNvGrpSpPr/>
        <p:nvPr/>
      </p:nvGrpSpPr>
      <p:grpSpPr>
        <a:xfrm>
          <a:off x="0" y="0"/>
          <a:ext cx="0" cy="0"/>
          <a:chOff x="0" y="0"/>
          <a:chExt cx="0" cy="0"/>
        </a:xfrm>
      </p:grpSpPr>
      <p:sp>
        <p:nvSpPr>
          <p:cNvPr id="20" name="Google Shape;20;p3"/>
          <p:cNvSpPr txBox="1">
            <a:spLocks noGrp="1"/>
          </p:cNvSpPr>
          <p:nvPr>
            <p:ph type="body" idx="1"/>
          </p:nvPr>
        </p:nvSpPr>
        <p:spPr>
          <a:xfrm>
            <a:off x="6383866" y="6274696"/>
            <a:ext cx="5329767" cy="418667"/>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1000"/>
              </a:spcBef>
              <a:spcAft>
                <a:spcPts val="0"/>
              </a:spcAft>
              <a:buClr>
                <a:schemeClr val="lt2"/>
              </a:buClr>
              <a:buSzPts val="640"/>
              <a:buNone/>
              <a:defRPr sz="800" b="0" cap="none">
                <a:solidFill>
                  <a:schemeClr val="lt2"/>
                </a:solidFill>
              </a:defRPr>
            </a:lvl1pPr>
            <a:lvl2pPr marL="914400" lvl="1" indent="-350520" algn="l">
              <a:lnSpc>
                <a:spcPct val="55541"/>
              </a:lnSpc>
              <a:spcBef>
                <a:spcPts val="0"/>
              </a:spcBef>
              <a:spcAft>
                <a:spcPts val="0"/>
              </a:spcAft>
              <a:buClr>
                <a:schemeClr val="dk1"/>
              </a:buClr>
              <a:buSzPts val="1920"/>
              <a:buChar char="•"/>
              <a:defRPr/>
            </a:lvl2pPr>
            <a:lvl3pPr marL="1371600" lvl="2" indent="-320040" algn="l">
              <a:lnSpc>
                <a:spcPct val="74055"/>
              </a:lnSpc>
              <a:spcBef>
                <a:spcPts val="500"/>
              </a:spcBef>
              <a:spcAft>
                <a:spcPts val="0"/>
              </a:spcAft>
              <a:buClr>
                <a:schemeClr val="dk1"/>
              </a:buClr>
              <a:buSzPts val="1440"/>
              <a:buChar char="•"/>
              <a:defRPr/>
            </a:lvl3pPr>
            <a:lvl4pPr marL="1828800" lvl="3" indent="-228600" algn="l">
              <a:lnSpc>
                <a:spcPct val="74055"/>
              </a:lnSpc>
              <a:spcBef>
                <a:spcPts val="500"/>
              </a:spcBef>
              <a:spcAft>
                <a:spcPts val="0"/>
              </a:spcAft>
              <a:buClr>
                <a:schemeClr val="dk1"/>
              </a:buClr>
              <a:buSzPts val="1440"/>
              <a:buNone/>
              <a:defRPr/>
            </a:lvl4pPr>
            <a:lvl5pPr marL="2286000" lvl="4" indent="-320040" algn="l">
              <a:lnSpc>
                <a:spcPct val="74055"/>
              </a:lnSpc>
              <a:spcBef>
                <a:spcPts val="500"/>
              </a:spcBef>
              <a:spcAft>
                <a:spcPts val="0"/>
              </a:spcAft>
              <a:buClr>
                <a:schemeClr val="dk1"/>
              </a:buClr>
              <a:buSzPts val="144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 name="Google Shape;21;p3"/>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3"/>
          <p:cNvSpPr txBox="1">
            <a:spLocks noGrp="1"/>
          </p:cNvSpPr>
          <p:nvPr>
            <p:ph type="sldNum" idx="12"/>
          </p:nvPr>
        </p:nvSpPr>
        <p:spPr>
          <a:xfrm>
            <a:off x="11123111" y="6480000"/>
            <a:ext cx="769307" cy="269918"/>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24"/>
        <p:cNvGrpSpPr/>
        <p:nvPr/>
      </p:nvGrpSpPr>
      <p:grpSpPr>
        <a:xfrm>
          <a:off x="0" y="0"/>
          <a:ext cx="0" cy="0"/>
          <a:chOff x="0" y="0"/>
          <a:chExt cx="0" cy="0"/>
        </a:xfrm>
      </p:grpSpPr>
      <p:sp>
        <p:nvSpPr>
          <p:cNvPr id="25" name="Google Shape;25;p4"/>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11123111" y="6480000"/>
            <a:ext cx="769307" cy="269918"/>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
        <p:nvSpPr>
          <p:cNvPr id="27" name="Google Shape;27;p4"/>
          <p:cNvSpPr txBox="1">
            <a:spLocks noGrp="1"/>
          </p:cNvSpPr>
          <p:nvPr>
            <p:ph type="body" idx="1"/>
          </p:nvPr>
        </p:nvSpPr>
        <p:spPr>
          <a:xfrm>
            <a:off x="6383866" y="6274696"/>
            <a:ext cx="5329767" cy="418667"/>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1000"/>
              </a:spcBef>
              <a:spcAft>
                <a:spcPts val="0"/>
              </a:spcAft>
              <a:buClr>
                <a:schemeClr val="lt2"/>
              </a:buClr>
              <a:buSzPts val="640"/>
              <a:buNone/>
              <a:defRPr sz="800" b="0" cap="none">
                <a:solidFill>
                  <a:schemeClr val="lt2"/>
                </a:solidFill>
              </a:defRPr>
            </a:lvl1pPr>
            <a:lvl2pPr marL="914400" lvl="1" indent="-350520" algn="l">
              <a:lnSpc>
                <a:spcPct val="55541"/>
              </a:lnSpc>
              <a:spcBef>
                <a:spcPts val="0"/>
              </a:spcBef>
              <a:spcAft>
                <a:spcPts val="0"/>
              </a:spcAft>
              <a:buClr>
                <a:schemeClr val="dk1"/>
              </a:buClr>
              <a:buSzPts val="1920"/>
              <a:buChar char="•"/>
              <a:defRPr/>
            </a:lvl2pPr>
            <a:lvl3pPr marL="1371600" lvl="2" indent="-320040" algn="l">
              <a:lnSpc>
                <a:spcPct val="74055"/>
              </a:lnSpc>
              <a:spcBef>
                <a:spcPts val="500"/>
              </a:spcBef>
              <a:spcAft>
                <a:spcPts val="0"/>
              </a:spcAft>
              <a:buClr>
                <a:schemeClr val="dk1"/>
              </a:buClr>
              <a:buSzPts val="1440"/>
              <a:buChar char="•"/>
              <a:defRPr/>
            </a:lvl3pPr>
            <a:lvl4pPr marL="1828800" lvl="3" indent="-228600" algn="l">
              <a:lnSpc>
                <a:spcPct val="74055"/>
              </a:lnSpc>
              <a:spcBef>
                <a:spcPts val="500"/>
              </a:spcBef>
              <a:spcAft>
                <a:spcPts val="0"/>
              </a:spcAft>
              <a:buClr>
                <a:schemeClr val="dk1"/>
              </a:buClr>
              <a:buSzPts val="1440"/>
              <a:buNone/>
              <a:defRPr/>
            </a:lvl4pPr>
            <a:lvl5pPr marL="2286000" lvl="4" indent="-320040" algn="l">
              <a:lnSpc>
                <a:spcPct val="74055"/>
              </a:lnSpc>
              <a:spcBef>
                <a:spcPts val="500"/>
              </a:spcBef>
              <a:spcAft>
                <a:spcPts val="0"/>
              </a:spcAft>
              <a:buClr>
                <a:schemeClr val="dk1"/>
              </a:buClr>
              <a:buSzPts val="144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1"/>
        <p:cNvGrpSpPr/>
        <p:nvPr/>
      </p:nvGrpSpPr>
      <p:grpSpPr>
        <a:xfrm>
          <a:off x="0" y="0"/>
          <a:ext cx="0" cy="0"/>
          <a:chOff x="0" y="0"/>
          <a:chExt cx="0" cy="0"/>
        </a:xfrm>
      </p:grpSpPr>
      <p:sp>
        <p:nvSpPr>
          <p:cNvPr id="52" name="Google Shape;52;p14"/>
          <p:cNvSpPr txBox="1">
            <a:spLocks noGrp="1"/>
          </p:cNvSpPr>
          <p:nvPr>
            <p:ph type="title"/>
          </p:nvPr>
        </p:nvSpPr>
        <p:spPr>
          <a:xfrm>
            <a:off x="838200" y="443073"/>
            <a:ext cx="10515600" cy="13256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1F3864"/>
              </a:buClr>
              <a:buSzPts val="33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867"/>
            </a:lvl2pPr>
            <a:lvl3pPr lvl="2">
              <a:spcBef>
                <a:spcPts val="0"/>
              </a:spcBef>
              <a:spcAft>
                <a:spcPts val="0"/>
              </a:spcAft>
              <a:buSzPts val="1100"/>
              <a:buNone/>
              <a:defRPr sz="1867"/>
            </a:lvl3pPr>
            <a:lvl4pPr lvl="3">
              <a:spcBef>
                <a:spcPts val="0"/>
              </a:spcBef>
              <a:spcAft>
                <a:spcPts val="0"/>
              </a:spcAft>
              <a:buSzPts val="1100"/>
              <a:buNone/>
              <a:defRPr sz="1867"/>
            </a:lvl4pPr>
            <a:lvl5pPr lvl="4">
              <a:spcBef>
                <a:spcPts val="0"/>
              </a:spcBef>
              <a:spcAft>
                <a:spcPts val="0"/>
              </a:spcAft>
              <a:buSzPts val="1100"/>
              <a:buNone/>
              <a:defRPr sz="1867"/>
            </a:lvl5pPr>
            <a:lvl6pPr lvl="5">
              <a:spcBef>
                <a:spcPts val="0"/>
              </a:spcBef>
              <a:spcAft>
                <a:spcPts val="0"/>
              </a:spcAft>
              <a:buSzPts val="1100"/>
              <a:buNone/>
              <a:defRPr sz="1867"/>
            </a:lvl6pPr>
            <a:lvl7pPr lvl="6">
              <a:spcBef>
                <a:spcPts val="0"/>
              </a:spcBef>
              <a:spcAft>
                <a:spcPts val="0"/>
              </a:spcAft>
              <a:buSzPts val="1100"/>
              <a:buNone/>
              <a:defRPr sz="1867"/>
            </a:lvl7pPr>
            <a:lvl8pPr lvl="7">
              <a:spcBef>
                <a:spcPts val="0"/>
              </a:spcBef>
              <a:spcAft>
                <a:spcPts val="0"/>
              </a:spcAft>
              <a:buSzPts val="1100"/>
              <a:buNone/>
              <a:defRPr sz="1867"/>
            </a:lvl8pPr>
            <a:lvl9pPr lvl="8">
              <a:spcBef>
                <a:spcPts val="0"/>
              </a:spcBef>
              <a:spcAft>
                <a:spcPts val="0"/>
              </a:spcAft>
              <a:buSzPts val="1100"/>
              <a:buNone/>
              <a:defRPr sz="1867"/>
            </a:lvl9pPr>
          </a:lstStyle>
          <a:p>
            <a:endParaRPr/>
          </a:p>
        </p:txBody>
      </p:sp>
    </p:spTree>
    <p:extLst>
      <p:ext uri="{BB962C8B-B14F-4D97-AF65-F5344CB8AC3E}">
        <p14:creationId xmlns:p14="http://schemas.microsoft.com/office/powerpoint/2010/main" val="2222222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53"/>
        <p:cNvGrpSpPr/>
        <p:nvPr/>
      </p:nvGrpSpPr>
      <p:grpSpPr>
        <a:xfrm>
          <a:off x="0" y="0"/>
          <a:ext cx="0" cy="0"/>
          <a:chOff x="0" y="0"/>
          <a:chExt cx="0" cy="0"/>
        </a:xfrm>
      </p:grpSpPr>
      <p:sp>
        <p:nvSpPr>
          <p:cNvPr id="54" name="Google Shape;54;p15"/>
          <p:cNvSpPr txBox="1">
            <a:spLocks noGrp="1"/>
          </p:cNvSpPr>
          <p:nvPr>
            <p:ph type="ctrTitle"/>
          </p:nvPr>
        </p:nvSpPr>
        <p:spPr>
          <a:xfrm>
            <a:off x="914400" y="1122363"/>
            <a:ext cx="10363200" cy="2387600"/>
          </a:xfrm>
          <a:prstGeom prst="rect">
            <a:avLst/>
          </a:prstGeom>
          <a:noFill/>
          <a:ln>
            <a:noFill/>
          </a:ln>
        </p:spPr>
        <p:txBody>
          <a:bodyPr spcFirstLastPara="1" wrap="square" lIns="68575" tIns="34275" rIns="68575" bIns="34275" anchor="b" anchorCtr="0">
            <a:noAutofit/>
          </a:bodyPr>
          <a:lstStyle>
            <a:lvl1pPr marR="0" lvl="0" algn="ctr">
              <a:lnSpc>
                <a:spcPct val="90000"/>
              </a:lnSpc>
              <a:spcBef>
                <a:spcPts val="0"/>
              </a:spcBef>
              <a:spcAft>
                <a:spcPts val="0"/>
              </a:spcAft>
              <a:buClr>
                <a:srgbClr val="1F3864"/>
              </a:buClr>
              <a:buSzPts val="45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867"/>
            </a:lvl2pPr>
            <a:lvl3pPr lvl="2">
              <a:spcBef>
                <a:spcPts val="0"/>
              </a:spcBef>
              <a:spcAft>
                <a:spcPts val="0"/>
              </a:spcAft>
              <a:buSzPts val="1100"/>
              <a:buNone/>
              <a:defRPr sz="1867"/>
            </a:lvl3pPr>
            <a:lvl4pPr lvl="3">
              <a:spcBef>
                <a:spcPts val="0"/>
              </a:spcBef>
              <a:spcAft>
                <a:spcPts val="0"/>
              </a:spcAft>
              <a:buSzPts val="1100"/>
              <a:buNone/>
              <a:defRPr sz="1867"/>
            </a:lvl4pPr>
            <a:lvl5pPr lvl="4">
              <a:spcBef>
                <a:spcPts val="0"/>
              </a:spcBef>
              <a:spcAft>
                <a:spcPts val="0"/>
              </a:spcAft>
              <a:buSzPts val="1100"/>
              <a:buNone/>
              <a:defRPr sz="1867"/>
            </a:lvl5pPr>
            <a:lvl6pPr lvl="5">
              <a:spcBef>
                <a:spcPts val="0"/>
              </a:spcBef>
              <a:spcAft>
                <a:spcPts val="0"/>
              </a:spcAft>
              <a:buSzPts val="1100"/>
              <a:buNone/>
              <a:defRPr sz="1867"/>
            </a:lvl6pPr>
            <a:lvl7pPr lvl="6">
              <a:spcBef>
                <a:spcPts val="0"/>
              </a:spcBef>
              <a:spcAft>
                <a:spcPts val="0"/>
              </a:spcAft>
              <a:buSzPts val="1100"/>
              <a:buNone/>
              <a:defRPr sz="1867"/>
            </a:lvl7pPr>
            <a:lvl8pPr lvl="7">
              <a:spcBef>
                <a:spcPts val="0"/>
              </a:spcBef>
              <a:spcAft>
                <a:spcPts val="0"/>
              </a:spcAft>
              <a:buSzPts val="1100"/>
              <a:buNone/>
              <a:defRPr sz="1867"/>
            </a:lvl8pPr>
            <a:lvl9pPr lvl="8">
              <a:spcBef>
                <a:spcPts val="0"/>
              </a:spcBef>
              <a:spcAft>
                <a:spcPts val="0"/>
              </a:spcAft>
              <a:buSzPts val="1100"/>
              <a:buNone/>
              <a:defRPr sz="1867"/>
            </a:lvl9pPr>
          </a:lstStyle>
          <a:p>
            <a:endParaRPr/>
          </a:p>
        </p:txBody>
      </p:sp>
      <p:sp>
        <p:nvSpPr>
          <p:cNvPr id="55" name="Google Shape;55;p15"/>
          <p:cNvSpPr txBox="1">
            <a:spLocks noGrp="1"/>
          </p:cNvSpPr>
          <p:nvPr>
            <p:ph type="subTitle" idx="1"/>
          </p:nvPr>
        </p:nvSpPr>
        <p:spPr>
          <a:xfrm>
            <a:off x="1524000" y="3602039"/>
            <a:ext cx="9144000" cy="1655600"/>
          </a:xfrm>
          <a:prstGeom prst="rect">
            <a:avLst/>
          </a:prstGeom>
          <a:noFill/>
          <a:ln>
            <a:noFill/>
          </a:ln>
        </p:spPr>
        <p:txBody>
          <a:bodyPr spcFirstLastPara="1" wrap="square" lIns="68575" tIns="34275" rIns="68575" bIns="34275" anchor="t" anchorCtr="0">
            <a:noAutofit/>
          </a:bodyPr>
          <a:lstStyle>
            <a:lvl1pPr marR="0" lvl="0" algn="ctr">
              <a:lnSpc>
                <a:spcPct val="90000"/>
              </a:lnSpc>
              <a:spcBef>
                <a:spcPts val="1067"/>
              </a:spcBef>
              <a:spcAft>
                <a:spcPts val="0"/>
              </a:spcAft>
              <a:buClr>
                <a:srgbClr val="1F3864"/>
              </a:buClr>
              <a:buSzPts val="1800"/>
              <a:buFont typeface="Arial"/>
              <a:buNone/>
              <a:defRPr sz="2400" b="0" i="0" u="none" strike="noStrike" cap="none">
                <a:solidFill>
                  <a:srgbClr val="1F3864"/>
                </a:solidFill>
                <a:latin typeface="Twentieth Century"/>
                <a:ea typeface="Twentieth Century"/>
                <a:cs typeface="Twentieth Century"/>
                <a:sym typeface="Twentieth Century"/>
              </a:defRPr>
            </a:lvl1pPr>
            <a:lvl2pPr marR="0" lvl="1" algn="ctr">
              <a:lnSpc>
                <a:spcPct val="90000"/>
              </a:lnSpc>
              <a:spcBef>
                <a:spcPts val="533"/>
              </a:spcBef>
              <a:spcAft>
                <a:spcPts val="0"/>
              </a:spcAft>
              <a:buClr>
                <a:srgbClr val="1F3864"/>
              </a:buClr>
              <a:buSzPts val="1500"/>
              <a:buFont typeface="Arial"/>
              <a:buNone/>
              <a:defRPr sz="2000" b="0" i="0" u="none" strike="noStrike" cap="none">
                <a:solidFill>
                  <a:srgbClr val="1F3864"/>
                </a:solidFill>
                <a:latin typeface="Twentieth Century"/>
                <a:ea typeface="Twentieth Century"/>
                <a:cs typeface="Twentieth Century"/>
                <a:sym typeface="Twentieth Century"/>
              </a:defRPr>
            </a:lvl2pPr>
            <a:lvl3pPr marR="0" lvl="2" algn="ctr">
              <a:lnSpc>
                <a:spcPct val="90000"/>
              </a:lnSpc>
              <a:spcBef>
                <a:spcPts val="533"/>
              </a:spcBef>
              <a:spcAft>
                <a:spcPts val="0"/>
              </a:spcAft>
              <a:buClr>
                <a:srgbClr val="1F3864"/>
              </a:buClr>
              <a:buSzPts val="1400"/>
              <a:buFont typeface="Arial"/>
              <a:buNone/>
              <a:defRPr sz="1867" b="0" i="0" u="none" strike="noStrike" cap="none">
                <a:solidFill>
                  <a:srgbClr val="1F3864"/>
                </a:solidFill>
                <a:latin typeface="Twentieth Century"/>
                <a:ea typeface="Twentieth Century"/>
                <a:cs typeface="Twentieth Century"/>
                <a:sym typeface="Twentieth Century"/>
              </a:defRPr>
            </a:lvl3pPr>
            <a:lvl4pPr marR="0" lvl="3" algn="ctr">
              <a:lnSpc>
                <a:spcPct val="90000"/>
              </a:lnSpc>
              <a:spcBef>
                <a:spcPts val="533"/>
              </a:spcBef>
              <a:spcAft>
                <a:spcPts val="0"/>
              </a:spcAft>
              <a:buClr>
                <a:srgbClr val="1F3864"/>
              </a:buClr>
              <a:buSzPts val="1200"/>
              <a:buFont typeface="Arial"/>
              <a:buNone/>
              <a:defRPr sz="1600" b="0" i="0" u="none" strike="noStrike" cap="none">
                <a:solidFill>
                  <a:srgbClr val="1F3864"/>
                </a:solidFill>
                <a:latin typeface="Twentieth Century"/>
                <a:ea typeface="Twentieth Century"/>
                <a:cs typeface="Twentieth Century"/>
                <a:sym typeface="Twentieth Century"/>
              </a:defRPr>
            </a:lvl4pPr>
            <a:lvl5pPr marR="0" lvl="4" algn="ctr">
              <a:lnSpc>
                <a:spcPct val="90000"/>
              </a:lnSpc>
              <a:spcBef>
                <a:spcPts val="533"/>
              </a:spcBef>
              <a:spcAft>
                <a:spcPts val="0"/>
              </a:spcAft>
              <a:buClr>
                <a:srgbClr val="1F3864"/>
              </a:buClr>
              <a:buSzPts val="1200"/>
              <a:buFont typeface="Arial"/>
              <a:buNone/>
              <a:defRPr sz="1600" b="0" i="0" u="none" strike="noStrike" cap="none">
                <a:solidFill>
                  <a:srgbClr val="1F3864"/>
                </a:solidFill>
                <a:latin typeface="Twentieth Century"/>
                <a:ea typeface="Twentieth Century"/>
                <a:cs typeface="Twentieth Century"/>
                <a:sym typeface="Twentieth Century"/>
              </a:defRPr>
            </a:lvl5pPr>
            <a:lvl6pPr marR="0" lvl="5" algn="ctr">
              <a:lnSpc>
                <a:spcPct val="90000"/>
              </a:lnSpc>
              <a:spcBef>
                <a:spcPts val="533"/>
              </a:spcBef>
              <a:spcAft>
                <a:spcPts val="0"/>
              </a:spcAft>
              <a:buClr>
                <a:schemeClr val="dk1"/>
              </a:buClr>
              <a:buSzPts val="1200"/>
              <a:buFont typeface="Arial"/>
              <a:buNone/>
              <a:defRPr sz="1600" b="0" i="0" u="none" strike="noStrike" cap="none">
                <a:solidFill>
                  <a:schemeClr val="dk1"/>
                </a:solidFill>
                <a:latin typeface="Century Gothic"/>
                <a:ea typeface="Century Gothic"/>
                <a:cs typeface="Century Gothic"/>
                <a:sym typeface="Century Gothic"/>
              </a:defRPr>
            </a:lvl6pPr>
            <a:lvl7pPr marR="0" lvl="6" algn="ctr">
              <a:lnSpc>
                <a:spcPct val="90000"/>
              </a:lnSpc>
              <a:spcBef>
                <a:spcPts val="533"/>
              </a:spcBef>
              <a:spcAft>
                <a:spcPts val="0"/>
              </a:spcAft>
              <a:buClr>
                <a:schemeClr val="dk1"/>
              </a:buClr>
              <a:buSzPts val="1200"/>
              <a:buFont typeface="Arial"/>
              <a:buNone/>
              <a:defRPr sz="1600" b="0" i="0" u="none" strike="noStrike" cap="none">
                <a:solidFill>
                  <a:schemeClr val="dk1"/>
                </a:solidFill>
                <a:latin typeface="Century Gothic"/>
                <a:ea typeface="Century Gothic"/>
                <a:cs typeface="Century Gothic"/>
                <a:sym typeface="Century Gothic"/>
              </a:defRPr>
            </a:lvl7pPr>
            <a:lvl8pPr marR="0" lvl="7" algn="ctr">
              <a:lnSpc>
                <a:spcPct val="90000"/>
              </a:lnSpc>
              <a:spcBef>
                <a:spcPts val="533"/>
              </a:spcBef>
              <a:spcAft>
                <a:spcPts val="0"/>
              </a:spcAft>
              <a:buClr>
                <a:schemeClr val="dk1"/>
              </a:buClr>
              <a:buSzPts val="1200"/>
              <a:buFont typeface="Arial"/>
              <a:buNone/>
              <a:defRPr sz="1600" b="0" i="0" u="none" strike="noStrike" cap="none">
                <a:solidFill>
                  <a:schemeClr val="dk1"/>
                </a:solidFill>
                <a:latin typeface="Century Gothic"/>
                <a:ea typeface="Century Gothic"/>
                <a:cs typeface="Century Gothic"/>
                <a:sym typeface="Century Gothic"/>
              </a:defRPr>
            </a:lvl8pPr>
            <a:lvl9pPr marR="0" lvl="8" algn="ctr">
              <a:lnSpc>
                <a:spcPct val="90000"/>
              </a:lnSpc>
              <a:spcBef>
                <a:spcPts val="533"/>
              </a:spcBef>
              <a:spcAft>
                <a:spcPts val="0"/>
              </a:spcAft>
              <a:buClr>
                <a:schemeClr val="dk1"/>
              </a:buClr>
              <a:buSzPts val="1200"/>
              <a:buFont typeface="Arial"/>
              <a:buNone/>
              <a:defRPr sz="1600" b="0" i="0" u="none" strike="noStrike" cap="none">
                <a:solidFill>
                  <a:schemeClr val="dk1"/>
                </a:solidFill>
                <a:latin typeface="Century Gothic"/>
                <a:ea typeface="Century Gothic"/>
                <a:cs typeface="Century Gothic"/>
                <a:sym typeface="Century Gothic"/>
              </a:defRPr>
            </a:lvl9pPr>
          </a:lstStyle>
          <a:p>
            <a:endParaRPr/>
          </a:p>
        </p:txBody>
      </p:sp>
    </p:spTree>
    <p:extLst>
      <p:ext uri="{BB962C8B-B14F-4D97-AF65-F5344CB8AC3E}">
        <p14:creationId xmlns:p14="http://schemas.microsoft.com/office/powerpoint/2010/main" val="1418322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56"/>
        <p:cNvGrpSpPr/>
        <p:nvPr/>
      </p:nvGrpSpPr>
      <p:grpSpPr>
        <a:xfrm>
          <a:off x="0" y="0"/>
          <a:ext cx="0" cy="0"/>
          <a:chOff x="0" y="0"/>
          <a:chExt cx="0" cy="0"/>
        </a:xfrm>
      </p:grpSpPr>
      <p:sp>
        <p:nvSpPr>
          <p:cNvPr id="57" name="Google Shape;57;p16"/>
          <p:cNvSpPr txBox="1">
            <a:spLocks noGrp="1"/>
          </p:cNvSpPr>
          <p:nvPr>
            <p:ph type="title"/>
          </p:nvPr>
        </p:nvSpPr>
        <p:spPr>
          <a:xfrm>
            <a:off x="838200" y="443073"/>
            <a:ext cx="10515600" cy="13256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1F3864"/>
              </a:buClr>
              <a:buSzPts val="33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867"/>
            </a:lvl2pPr>
            <a:lvl3pPr lvl="2">
              <a:spcBef>
                <a:spcPts val="0"/>
              </a:spcBef>
              <a:spcAft>
                <a:spcPts val="0"/>
              </a:spcAft>
              <a:buSzPts val="1100"/>
              <a:buNone/>
              <a:defRPr sz="1867"/>
            </a:lvl3pPr>
            <a:lvl4pPr lvl="3">
              <a:spcBef>
                <a:spcPts val="0"/>
              </a:spcBef>
              <a:spcAft>
                <a:spcPts val="0"/>
              </a:spcAft>
              <a:buSzPts val="1100"/>
              <a:buNone/>
              <a:defRPr sz="1867"/>
            </a:lvl4pPr>
            <a:lvl5pPr lvl="4">
              <a:spcBef>
                <a:spcPts val="0"/>
              </a:spcBef>
              <a:spcAft>
                <a:spcPts val="0"/>
              </a:spcAft>
              <a:buSzPts val="1100"/>
              <a:buNone/>
              <a:defRPr sz="1867"/>
            </a:lvl5pPr>
            <a:lvl6pPr lvl="5">
              <a:spcBef>
                <a:spcPts val="0"/>
              </a:spcBef>
              <a:spcAft>
                <a:spcPts val="0"/>
              </a:spcAft>
              <a:buSzPts val="1100"/>
              <a:buNone/>
              <a:defRPr sz="1867"/>
            </a:lvl6pPr>
            <a:lvl7pPr lvl="6">
              <a:spcBef>
                <a:spcPts val="0"/>
              </a:spcBef>
              <a:spcAft>
                <a:spcPts val="0"/>
              </a:spcAft>
              <a:buSzPts val="1100"/>
              <a:buNone/>
              <a:defRPr sz="1867"/>
            </a:lvl7pPr>
            <a:lvl8pPr lvl="7">
              <a:spcBef>
                <a:spcPts val="0"/>
              </a:spcBef>
              <a:spcAft>
                <a:spcPts val="0"/>
              </a:spcAft>
              <a:buSzPts val="1100"/>
              <a:buNone/>
              <a:defRPr sz="1867"/>
            </a:lvl8pPr>
            <a:lvl9pPr lvl="8">
              <a:spcBef>
                <a:spcPts val="0"/>
              </a:spcBef>
              <a:spcAft>
                <a:spcPts val="0"/>
              </a:spcAft>
              <a:buSzPts val="1100"/>
              <a:buNone/>
              <a:defRPr sz="1867"/>
            </a:lvl9pPr>
          </a:lstStyle>
          <a:p>
            <a:endParaRPr/>
          </a:p>
        </p:txBody>
      </p:sp>
      <p:sp>
        <p:nvSpPr>
          <p:cNvPr id="58" name="Google Shape;58;p16"/>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Autofit/>
          </a:bodyPr>
          <a:lstStyle>
            <a:lvl1pPr marL="609585" marR="0" lvl="0" indent="-482588" algn="l">
              <a:lnSpc>
                <a:spcPct val="90000"/>
              </a:lnSpc>
              <a:spcBef>
                <a:spcPts val="1067"/>
              </a:spcBef>
              <a:spcAft>
                <a:spcPts val="0"/>
              </a:spcAft>
              <a:buClr>
                <a:srgbClr val="1F3864"/>
              </a:buClr>
              <a:buSzPts val="21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1219170" marR="0" lvl="1" indent="-457189" algn="l">
              <a:lnSpc>
                <a:spcPct val="90000"/>
              </a:lnSpc>
              <a:spcBef>
                <a:spcPts val="533"/>
              </a:spcBef>
              <a:spcAft>
                <a:spcPts val="0"/>
              </a:spcAft>
              <a:buClr>
                <a:srgbClr val="1F3864"/>
              </a:buClr>
              <a:buSzPts val="18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828754" marR="0" lvl="2" indent="-431789" algn="l">
              <a:lnSpc>
                <a:spcPct val="90000"/>
              </a:lnSpc>
              <a:spcBef>
                <a:spcPts val="533"/>
              </a:spcBef>
              <a:spcAft>
                <a:spcPts val="0"/>
              </a:spcAft>
              <a:buClr>
                <a:srgbClr val="1F3864"/>
              </a:buClr>
              <a:buSzPts val="15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2438339" marR="0" lvl="3" indent="-423323" algn="l">
              <a:lnSpc>
                <a:spcPct val="90000"/>
              </a:lnSpc>
              <a:spcBef>
                <a:spcPts val="533"/>
              </a:spcBef>
              <a:spcAft>
                <a:spcPts val="0"/>
              </a:spcAft>
              <a:buClr>
                <a:srgbClr val="1F3864"/>
              </a:buClr>
              <a:buSzPts val="1400"/>
              <a:buFont typeface="Arial"/>
              <a:buChar char="•"/>
              <a:defRPr sz="1867" b="0" i="0" u="none" strike="noStrike" cap="none">
                <a:solidFill>
                  <a:srgbClr val="1F3864"/>
                </a:solidFill>
                <a:latin typeface="Twentieth Century"/>
                <a:ea typeface="Twentieth Century"/>
                <a:cs typeface="Twentieth Century"/>
                <a:sym typeface="Twentieth Century"/>
              </a:defRPr>
            </a:lvl4pPr>
            <a:lvl5pPr marL="3047924" marR="0" lvl="4" indent="-423323" algn="l">
              <a:lnSpc>
                <a:spcPct val="90000"/>
              </a:lnSpc>
              <a:spcBef>
                <a:spcPts val="533"/>
              </a:spcBef>
              <a:spcAft>
                <a:spcPts val="0"/>
              </a:spcAft>
              <a:buClr>
                <a:srgbClr val="1F3864"/>
              </a:buClr>
              <a:buSzPts val="1400"/>
              <a:buFont typeface="Arial"/>
              <a:buChar char="•"/>
              <a:defRPr sz="1867" b="0" i="0" u="none" strike="noStrike" cap="none">
                <a:solidFill>
                  <a:srgbClr val="1F3864"/>
                </a:solidFill>
                <a:latin typeface="Twentieth Century"/>
                <a:ea typeface="Twentieth Century"/>
                <a:cs typeface="Twentieth Century"/>
                <a:sym typeface="Twentieth Century"/>
              </a:defRPr>
            </a:lvl5pPr>
            <a:lvl6pPr marL="3657509" marR="0" lvl="5" indent="-423323" algn="l">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entury Gothic"/>
                <a:ea typeface="Century Gothic"/>
                <a:cs typeface="Century Gothic"/>
                <a:sym typeface="Century Gothic"/>
              </a:defRPr>
            </a:lvl6pPr>
            <a:lvl7pPr marL="4267093" marR="0" lvl="6" indent="-423323" algn="l">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entury Gothic"/>
                <a:ea typeface="Century Gothic"/>
                <a:cs typeface="Century Gothic"/>
                <a:sym typeface="Century Gothic"/>
              </a:defRPr>
            </a:lvl7pPr>
            <a:lvl8pPr marL="4876678" marR="0" lvl="7" indent="-423323" algn="l">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entury Gothic"/>
                <a:ea typeface="Century Gothic"/>
                <a:cs typeface="Century Gothic"/>
                <a:sym typeface="Century Gothic"/>
              </a:defRPr>
            </a:lvl8pPr>
            <a:lvl9pPr marL="5486263" marR="0" lvl="8" indent="-423323" algn="l">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entury Gothic"/>
                <a:ea typeface="Century Gothic"/>
                <a:cs typeface="Century Gothic"/>
                <a:sym typeface="Century Gothic"/>
              </a:defRPr>
            </a:lvl9pPr>
          </a:lstStyle>
          <a:p>
            <a:endParaRPr/>
          </a:p>
        </p:txBody>
      </p:sp>
    </p:spTree>
    <p:extLst>
      <p:ext uri="{BB962C8B-B14F-4D97-AF65-F5344CB8AC3E}">
        <p14:creationId xmlns:p14="http://schemas.microsoft.com/office/powerpoint/2010/main" val="2341108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59"/>
        <p:cNvGrpSpPr/>
        <p:nvPr/>
      </p:nvGrpSpPr>
      <p:grpSpPr>
        <a:xfrm>
          <a:off x="0" y="0"/>
          <a:ext cx="0" cy="0"/>
          <a:chOff x="0" y="0"/>
          <a:chExt cx="0" cy="0"/>
        </a:xfrm>
      </p:grpSpPr>
      <p:sp>
        <p:nvSpPr>
          <p:cNvPr id="60" name="Google Shape;60;p17"/>
          <p:cNvSpPr txBox="1">
            <a:spLocks noGrp="1"/>
          </p:cNvSpPr>
          <p:nvPr>
            <p:ph type="title"/>
          </p:nvPr>
        </p:nvSpPr>
        <p:spPr>
          <a:xfrm>
            <a:off x="831851" y="1709740"/>
            <a:ext cx="10515600" cy="2852800"/>
          </a:xfrm>
          <a:prstGeom prst="rect">
            <a:avLst/>
          </a:prstGeom>
          <a:noFill/>
          <a:ln>
            <a:noFill/>
          </a:ln>
        </p:spPr>
        <p:txBody>
          <a:bodyPr spcFirstLastPara="1" wrap="square" lIns="68575" tIns="34275" rIns="68575" bIns="34275" anchor="b" anchorCtr="0">
            <a:noAutofit/>
          </a:bodyPr>
          <a:lstStyle>
            <a:lvl1pPr marR="0" lvl="0" algn="l">
              <a:lnSpc>
                <a:spcPct val="90000"/>
              </a:lnSpc>
              <a:spcBef>
                <a:spcPts val="0"/>
              </a:spcBef>
              <a:spcAft>
                <a:spcPts val="0"/>
              </a:spcAft>
              <a:buClr>
                <a:srgbClr val="1F3864"/>
              </a:buClr>
              <a:buSzPts val="45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867"/>
            </a:lvl2pPr>
            <a:lvl3pPr lvl="2">
              <a:spcBef>
                <a:spcPts val="0"/>
              </a:spcBef>
              <a:spcAft>
                <a:spcPts val="0"/>
              </a:spcAft>
              <a:buSzPts val="1100"/>
              <a:buNone/>
              <a:defRPr sz="1867"/>
            </a:lvl3pPr>
            <a:lvl4pPr lvl="3">
              <a:spcBef>
                <a:spcPts val="0"/>
              </a:spcBef>
              <a:spcAft>
                <a:spcPts val="0"/>
              </a:spcAft>
              <a:buSzPts val="1100"/>
              <a:buNone/>
              <a:defRPr sz="1867"/>
            </a:lvl4pPr>
            <a:lvl5pPr lvl="4">
              <a:spcBef>
                <a:spcPts val="0"/>
              </a:spcBef>
              <a:spcAft>
                <a:spcPts val="0"/>
              </a:spcAft>
              <a:buSzPts val="1100"/>
              <a:buNone/>
              <a:defRPr sz="1867"/>
            </a:lvl5pPr>
            <a:lvl6pPr lvl="5">
              <a:spcBef>
                <a:spcPts val="0"/>
              </a:spcBef>
              <a:spcAft>
                <a:spcPts val="0"/>
              </a:spcAft>
              <a:buSzPts val="1100"/>
              <a:buNone/>
              <a:defRPr sz="1867"/>
            </a:lvl6pPr>
            <a:lvl7pPr lvl="6">
              <a:spcBef>
                <a:spcPts val="0"/>
              </a:spcBef>
              <a:spcAft>
                <a:spcPts val="0"/>
              </a:spcAft>
              <a:buSzPts val="1100"/>
              <a:buNone/>
              <a:defRPr sz="1867"/>
            </a:lvl7pPr>
            <a:lvl8pPr lvl="7">
              <a:spcBef>
                <a:spcPts val="0"/>
              </a:spcBef>
              <a:spcAft>
                <a:spcPts val="0"/>
              </a:spcAft>
              <a:buSzPts val="1100"/>
              <a:buNone/>
              <a:defRPr sz="1867"/>
            </a:lvl8pPr>
            <a:lvl9pPr lvl="8">
              <a:spcBef>
                <a:spcPts val="0"/>
              </a:spcBef>
              <a:spcAft>
                <a:spcPts val="0"/>
              </a:spcAft>
              <a:buSzPts val="1100"/>
              <a:buNone/>
              <a:defRPr sz="1867"/>
            </a:lvl9pPr>
          </a:lstStyle>
          <a:p>
            <a:endParaRPr/>
          </a:p>
        </p:txBody>
      </p:sp>
      <p:sp>
        <p:nvSpPr>
          <p:cNvPr id="61" name="Google Shape;61;p17"/>
          <p:cNvSpPr txBox="1">
            <a:spLocks noGrp="1"/>
          </p:cNvSpPr>
          <p:nvPr>
            <p:ph type="body" idx="1"/>
          </p:nvPr>
        </p:nvSpPr>
        <p:spPr>
          <a:xfrm>
            <a:off x="831851" y="4589465"/>
            <a:ext cx="10515600" cy="1500400"/>
          </a:xfrm>
          <a:prstGeom prst="rect">
            <a:avLst/>
          </a:prstGeom>
          <a:noFill/>
          <a:ln>
            <a:noFill/>
          </a:ln>
        </p:spPr>
        <p:txBody>
          <a:bodyPr spcFirstLastPara="1" wrap="square" lIns="68575" tIns="34275" rIns="68575" bIns="34275" anchor="t" anchorCtr="0">
            <a:noAutofit/>
          </a:bodyPr>
          <a:lstStyle>
            <a:lvl1pPr marL="609585" marR="0" lvl="0" indent="-304792" algn="l">
              <a:lnSpc>
                <a:spcPct val="90000"/>
              </a:lnSpc>
              <a:spcBef>
                <a:spcPts val="1067"/>
              </a:spcBef>
              <a:spcAft>
                <a:spcPts val="0"/>
              </a:spcAft>
              <a:buClr>
                <a:srgbClr val="1F3864"/>
              </a:buClr>
              <a:buSzPts val="1800"/>
              <a:buFont typeface="Arial"/>
              <a:buNone/>
              <a:defRPr sz="2400" b="0" i="0" u="none" strike="noStrike" cap="none">
                <a:solidFill>
                  <a:srgbClr val="1F3864"/>
                </a:solidFill>
                <a:latin typeface="Twentieth Century"/>
                <a:ea typeface="Twentieth Century"/>
                <a:cs typeface="Twentieth Century"/>
                <a:sym typeface="Twentieth Century"/>
              </a:defRPr>
            </a:lvl1pPr>
            <a:lvl2pPr marL="1219170" marR="0" lvl="1" indent="-304792" algn="l">
              <a:lnSpc>
                <a:spcPct val="90000"/>
              </a:lnSpc>
              <a:spcBef>
                <a:spcPts val="533"/>
              </a:spcBef>
              <a:spcAft>
                <a:spcPts val="0"/>
              </a:spcAft>
              <a:buClr>
                <a:srgbClr val="888888"/>
              </a:buClr>
              <a:buSzPts val="1500"/>
              <a:buFont typeface="Arial"/>
              <a:buNone/>
              <a:defRPr sz="2000" b="0" i="0" u="none" strike="noStrike" cap="none">
                <a:solidFill>
                  <a:srgbClr val="888888"/>
                </a:solidFill>
                <a:latin typeface="Twentieth Century"/>
                <a:ea typeface="Twentieth Century"/>
                <a:cs typeface="Twentieth Century"/>
                <a:sym typeface="Twentieth Century"/>
              </a:defRPr>
            </a:lvl2pPr>
            <a:lvl3pPr marL="1828754" marR="0" lvl="2" indent="-304792" algn="l">
              <a:lnSpc>
                <a:spcPct val="90000"/>
              </a:lnSpc>
              <a:spcBef>
                <a:spcPts val="533"/>
              </a:spcBef>
              <a:spcAft>
                <a:spcPts val="0"/>
              </a:spcAft>
              <a:buClr>
                <a:srgbClr val="888888"/>
              </a:buClr>
              <a:buSzPts val="1400"/>
              <a:buFont typeface="Arial"/>
              <a:buNone/>
              <a:defRPr sz="1867" b="0" i="0" u="none" strike="noStrike" cap="none">
                <a:solidFill>
                  <a:srgbClr val="888888"/>
                </a:solidFill>
                <a:latin typeface="Twentieth Century"/>
                <a:ea typeface="Twentieth Century"/>
                <a:cs typeface="Twentieth Century"/>
                <a:sym typeface="Twentieth Century"/>
              </a:defRPr>
            </a:lvl3pPr>
            <a:lvl4pPr marL="2438339" marR="0" lvl="3" indent="-304792" algn="l">
              <a:lnSpc>
                <a:spcPct val="90000"/>
              </a:lnSpc>
              <a:spcBef>
                <a:spcPts val="533"/>
              </a:spcBef>
              <a:spcAft>
                <a:spcPts val="0"/>
              </a:spcAft>
              <a:buClr>
                <a:srgbClr val="888888"/>
              </a:buClr>
              <a:buSzPts val="1200"/>
              <a:buFont typeface="Arial"/>
              <a:buNone/>
              <a:defRPr sz="1600" b="0" i="0" u="none" strike="noStrike" cap="none">
                <a:solidFill>
                  <a:srgbClr val="888888"/>
                </a:solidFill>
                <a:latin typeface="Twentieth Century"/>
                <a:ea typeface="Twentieth Century"/>
                <a:cs typeface="Twentieth Century"/>
                <a:sym typeface="Twentieth Century"/>
              </a:defRPr>
            </a:lvl4pPr>
            <a:lvl5pPr marL="3047924" marR="0" lvl="4" indent="-304792" algn="l">
              <a:lnSpc>
                <a:spcPct val="90000"/>
              </a:lnSpc>
              <a:spcBef>
                <a:spcPts val="533"/>
              </a:spcBef>
              <a:spcAft>
                <a:spcPts val="0"/>
              </a:spcAft>
              <a:buClr>
                <a:srgbClr val="888888"/>
              </a:buClr>
              <a:buSzPts val="1200"/>
              <a:buFont typeface="Arial"/>
              <a:buNone/>
              <a:defRPr sz="1600" b="0" i="0" u="none" strike="noStrike" cap="none">
                <a:solidFill>
                  <a:srgbClr val="888888"/>
                </a:solidFill>
                <a:latin typeface="Twentieth Century"/>
                <a:ea typeface="Twentieth Century"/>
                <a:cs typeface="Twentieth Century"/>
                <a:sym typeface="Twentieth Century"/>
              </a:defRPr>
            </a:lvl5pPr>
            <a:lvl6pPr marL="3657509" marR="0" lvl="5" indent="-304792" algn="l">
              <a:lnSpc>
                <a:spcPct val="90000"/>
              </a:lnSpc>
              <a:spcBef>
                <a:spcPts val="533"/>
              </a:spcBef>
              <a:spcAft>
                <a:spcPts val="0"/>
              </a:spcAft>
              <a:buClr>
                <a:srgbClr val="888888"/>
              </a:buClr>
              <a:buSzPts val="1200"/>
              <a:buFont typeface="Arial"/>
              <a:buNone/>
              <a:defRPr sz="1600" b="0" i="0" u="none" strike="noStrike" cap="none">
                <a:solidFill>
                  <a:srgbClr val="888888"/>
                </a:solidFill>
                <a:latin typeface="Century Gothic"/>
                <a:ea typeface="Century Gothic"/>
                <a:cs typeface="Century Gothic"/>
                <a:sym typeface="Century Gothic"/>
              </a:defRPr>
            </a:lvl6pPr>
            <a:lvl7pPr marL="4267093" marR="0" lvl="6" indent="-304792" algn="l">
              <a:lnSpc>
                <a:spcPct val="90000"/>
              </a:lnSpc>
              <a:spcBef>
                <a:spcPts val="533"/>
              </a:spcBef>
              <a:spcAft>
                <a:spcPts val="0"/>
              </a:spcAft>
              <a:buClr>
                <a:srgbClr val="888888"/>
              </a:buClr>
              <a:buSzPts val="1200"/>
              <a:buFont typeface="Arial"/>
              <a:buNone/>
              <a:defRPr sz="1600" b="0" i="0" u="none" strike="noStrike" cap="none">
                <a:solidFill>
                  <a:srgbClr val="888888"/>
                </a:solidFill>
                <a:latin typeface="Century Gothic"/>
                <a:ea typeface="Century Gothic"/>
                <a:cs typeface="Century Gothic"/>
                <a:sym typeface="Century Gothic"/>
              </a:defRPr>
            </a:lvl7pPr>
            <a:lvl8pPr marL="4876678" marR="0" lvl="7" indent="-304792" algn="l">
              <a:lnSpc>
                <a:spcPct val="90000"/>
              </a:lnSpc>
              <a:spcBef>
                <a:spcPts val="533"/>
              </a:spcBef>
              <a:spcAft>
                <a:spcPts val="0"/>
              </a:spcAft>
              <a:buClr>
                <a:srgbClr val="888888"/>
              </a:buClr>
              <a:buSzPts val="1200"/>
              <a:buFont typeface="Arial"/>
              <a:buNone/>
              <a:defRPr sz="1600" b="0" i="0" u="none" strike="noStrike" cap="none">
                <a:solidFill>
                  <a:srgbClr val="888888"/>
                </a:solidFill>
                <a:latin typeface="Century Gothic"/>
                <a:ea typeface="Century Gothic"/>
                <a:cs typeface="Century Gothic"/>
                <a:sym typeface="Century Gothic"/>
              </a:defRPr>
            </a:lvl8pPr>
            <a:lvl9pPr marL="5486263" marR="0" lvl="8" indent="-304792" algn="l">
              <a:lnSpc>
                <a:spcPct val="90000"/>
              </a:lnSpc>
              <a:spcBef>
                <a:spcPts val="533"/>
              </a:spcBef>
              <a:spcAft>
                <a:spcPts val="0"/>
              </a:spcAft>
              <a:buClr>
                <a:srgbClr val="888888"/>
              </a:buClr>
              <a:buSzPts val="1200"/>
              <a:buFont typeface="Arial"/>
              <a:buNone/>
              <a:defRPr sz="1600" b="0" i="0" u="none" strike="noStrike" cap="none">
                <a:solidFill>
                  <a:srgbClr val="888888"/>
                </a:solidFill>
                <a:latin typeface="Century Gothic"/>
                <a:ea typeface="Century Gothic"/>
                <a:cs typeface="Century Gothic"/>
                <a:sym typeface="Century Gothic"/>
              </a:defRPr>
            </a:lvl9pPr>
          </a:lstStyle>
          <a:p>
            <a:endParaRPr/>
          </a:p>
        </p:txBody>
      </p:sp>
    </p:spTree>
    <p:extLst>
      <p:ext uri="{BB962C8B-B14F-4D97-AF65-F5344CB8AC3E}">
        <p14:creationId xmlns:p14="http://schemas.microsoft.com/office/powerpoint/2010/main" val="28713016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62"/>
        <p:cNvGrpSpPr/>
        <p:nvPr/>
      </p:nvGrpSpPr>
      <p:grpSpPr>
        <a:xfrm>
          <a:off x="0" y="0"/>
          <a:ext cx="0" cy="0"/>
          <a:chOff x="0" y="0"/>
          <a:chExt cx="0" cy="0"/>
        </a:xfrm>
      </p:grpSpPr>
      <p:sp>
        <p:nvSpPr>
          <p:cNvPr id="63" name="Google Shape;63;p18"/>
          <p:cNvSpPr txBox="1">
            <a:spLocks noGrp="1"/>
          </p:cNvSpPr>
          <p:nvPr>
            <p:ph type="title"/>
          </p:nvPr>
        </p:nvSpPr>
        <p:spPr>
          <a:xfrm>
            <a:off x="838200" y="443073"/>
            <a:ext cx="10515600" cy="13256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1F3864"/>
              </a:buClr>
              <a:buSzPts val="33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867"/>
            </a:lvl2pPr>
            <a:lvl3pPr lvl="2">
              <a:spcBef>
                <a:spcPts val="0"/>
              </a:spcBef>
              <a:spcAft>
                <a:spcPts val="0"/>
              </a:spcAft>
              <a:buSzPts val="1100"/>
              <a:buNone/>
              <a:defRPr sz="1867"/>
            </a:lvl3pPr>
            <a:lvl4pPr lvl="3">
              <a:spcBef>
                <a:spcPts val="0"/>
              </a:spcBef>
              <a:spcAft>
                <a:spcPts val="0"/>
              </a:spcAft>
              <a:buSzPts val="1100"/>
              <a:buNone/>
              <a:defRPr sz="1867"/>
            </a:lvl4pPr>
            <a:lvl5pPr lvl="4">
              <a:spcBef>
                <a:spcPts val="0"/>
              </a:spcBef>
              <a:spcAft>
                <a:spcPts val="0"/>
              </a:spcAft>
              <a:buSzPts val="1100"/>
              <a:buNone/>
              <a:defRPr sz="1867"/>
            </a:lvl5pPr>
            <a:lvl6pPr lvl="5">
              <a:spcBef>
                <a:spcPts val="0"/>
              </a:spcBef>
              <a:spcAft>
                <a:spcPts val="0"/>
              </a:spcAft>
              <a:buSzPts val="1100"/>
              <a:buNone/>
              <a:defRPr sz="1867"/>
            </a:lvl6pPr>
            <a:lvl7pPr lvl="6">
              <a:spcBef>
                <a:spcPts val="0"/>
              </a:spcBef>
              <a:spcAft>
                <a:spcPts val="0"/>
              </a:spcAft>
              <a:buSzPts val="1100"/>
              <a:buNone/>
              <a:defRPr sz="1867"/>
            </a:lvl7pPr>
            <a:lvl8pPr lvl="7">
              <a:spcBef>
                <a:spcPts val="0"/>
              </a:spcBef>
              <a:spcAft>
                <a:spcPts val="0"/>
              </a:spcAft>
              <a:buSzPts val="1100"/>
              <a:buNone/>
              <a:defRPr sz="1867"/>
            </a:lvl8pPr>
            <a:lvl9pPr lvl="8">
              <a:spcBef>
                <a:spcPts val="0"/>
              </a:spcBef>
              <a:spcAft>
                <a:spcPts val="0"/>
              </a:spcAft>
              <a:buSzPts val="1100"/>
              <a:buNone/>
              <a:defRPr sz="1867"/>
            </a:lvl9pPr>
          </a:lstStyle>
          <a:p>
            <a:endParaRPr/>
          </a:p>
        </p:txBody>
      </p:sp>
      <p:sp>
        <p:nvSpPr>
          <p:cNvPr id="64" name="Google Shape;64;p18"/>
          <p:cNvSpPr txBox="1">
            <a:spLocks noGrp="1"/>
          </p:cNvSpPr>
          <p:nvPr>
            <p:ph type="body" idx="1"/>
          </p:nvPr>
        </p:nvSpPr>
        <p:spPr>
          <a:xfrm>
            <a:off x="838200" y="1825625"/>
            <a:ext cx="5181600" cy="4351200"/>
          </a:xfrm>
          <a:prstGeom prst="rect">
            <a:avLst/>
          </a:prstGeom>
          <a:noFill/>
          <a:ln>
            <a:noFill/>
          </a:ln>
        </p:spPr>
        <p:txBody>
          <a:bodyPr spcFirstLastPara="1" wrap="square" lIns="68575" tIns="34275" rIns="68575" bIns="34275" anchor="t" anchorCtr="0">
            <a:noAutofit/>
          </a:bodyPr>
          <a:lstStyle>
            <a:lvl1pPr marL="609585" marR="0" lvl="0" indent="-482588" algn="l">
              <a:lnSpc>
                <a:spcPct val="90000"/>
              </a:lnSpc>
              <a:spcBef>
                <a:spcPts val="1067"/>
              </a:spcBef>
              <a:spcAft>
                <a:spcPts val="0"/>
              </a:spcAft>
              <a:buClr>
                <a:srgbClr val="1F3864"/>
              </a:buClr>
              <a:buSzPts val="21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1219170" marR="0" lvl="1" indent="-457189" algn="l">
              <a:lnSpc>
                <a:spcPct val="90000"/>
              </a:lnSpc>
              <a:spcBef>
                <a:spcPts val="533"/>
              </a:spcBef>
              <a:spcAft>
                <a:spcPts val="0"/>
              </a:spcAft>
              <a:buClr>
                <a:srgbClr val="1F3864"/>
              </a:buClr>
              <a:buSzPts val="18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828754" marR="0" lvl="2" indent="-431789" algn="l">
              <a:lnSpc>
                <a:spcPct val="90000"/>
              </a:lnSpc>
              <a:spcBef>
                <a:spcPts val="533"/>
              </a:spcBef>
              <a:spcAft>
                <a:spcPts val="0"/>
              </a:spcAft>
              <a:buClr>
                <a:srgbClr val="1F3864"/>
              </a:buClr>
              <a:buSzPts val="15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2438339" marR="0" lvl="3" indent="-423323" algn="l">
              <a:lnSpc>
                <a:spcPct val="90000"/>
              </a:lnSpc>
              <a:spcBef>
                <a:spcPts val="533"/>
              </a:spcBef>
              <a:spcAft>
                <a:spcPts val="0"/>
              </a:spcAft>
              <a:buClr>
                <a:srgbClr val="1F3864"/>
              </a:buClr>
              <a:buSzPts val="1400"/>
              <a:buFont typeface="Arial"/>
              <a:buChar char="•"/>
              <a:defRPr sz="1867" b="0" i="0" u="none" strike="noStrike" cap="none">
                <a:solidFill>
                  <a:srgbClr val="1F3864"/>
                </a:solidFill>
                <a:latin typeface="Twentieth Century"/>
                <a:ea typeface="Twentieth Century"/>
                <a:cs typeface="Twentieth Century"/>
                <a:sym typeface="Twentieth Century"/>
              </a:defRPr>
            </a:lvl4pPr>
            <a:lvl5pPr marL="3047924" marR="0" lvl="4" indent="-423323" algn="l">
              <a:lnSpc>
                <a:spcPct val="90000"/>
              </a:lnSpc>
              <a:spcBef>
                <a:spcPts val="533"/>
              </a:spcBef>
              <a:spcAft>
                <a:spcPts val="0"/>
              </a:spcAft>
              <a:buClr>
                <a:srgbClr val="1F3864"/>
              </a:buClr>
              <a:buSzPts val="1400"/>
              <a:buFont typeface="Arial"/>
              <a:buChar char="•"/>
              <a:defRPr sz="1867" b="0" i="0" u="none" strike="noStrike" cap="none">
                <a:solidFill>
                  <a:srgbClr val="1F3864"/>
                </a:solidFill>
                <a:latin typeface="Twentieth Century"/>
                <a:ea typeface="Twentieth Century"/>
                <a:cs typeface="Twentieth Century"/>
                <a:sym typeface="Twentieth Century"/>
              </a:defRPr>
            </a:lvl5pPr>
            <a:lvl6pPr marL="3657509" marR="0" lvl="5" indent="-423323" algn="l">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entury Gothic"/>
                <a:ea typeface="Century Gothic"/>
                <a:cs typeface="Century Gothic"/>
                <a:sym typeface="Century Gothic"/>
              </a:defRPr>
            </a:lvl6pPr>
            <a:lvl7pPr marL="4267093" marR="0" lvl="6" indent="-423323" algn="l">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entury Gothic"/>
                <a:ea typeface="Century Gothic"/>
                <a:cs typeface="Century Gothic"/>
                <a:sym typeface="Century Gothic"/>
              </a:defRPr>
            </a:lvl7pPr>
            <a:lvl8pPr marL="4876678" marR="0" lvl="7" indent="-423323" algn="l">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entury Gothic"/>
                <a:ea typeface="Century Gothic"/>
                <a:cs typeface="Century Gothic"/>
                <a:sym typeface="Century Gothic"/>
              </a:defRPr>
            </a:lvl8pPr>
            <a:lvl9pPr marL="5486263" marR="0" lvl="8" indent="-423323" algn="l">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entury Gothic"/>
                <a:ea typeface="Century Gothic"/>
                <a:cs typeface="Century Gothic"/>
                <a:sym typeface="Century Gothic"/>
              </a:defRPr>
            </a:lvl9pPr>
          </a:lstStyle>
          <a:p>
            <a:endParaRPr/>
          </a:p>
        </p:txBody>
      </p:sp>
      <p:sp>
        <p:nvSpPr>
          <p:cNvPr id="65" name="Google Shape;65;p18"/>
          <p:cNvSpPr txBox="1">
            <a:spLocks noGrp="1"/>
          </p:cNvSpPr>
          <p:nvPr>
            <p:ph type="body" idx="2"/>
          </p:nvPr>
        </p:nvSpPr>
        <p:spPr>
          <a:xfrm>
            <a:off x="6172200" y="1825625"/>
            <a:ext cx="5181600" cy="4351200"/>
          </a:xfrm>
          <a:prstGeom prst="rect">
            <a:avLst/>
          </a:prstGeom>
          <a:noFill/>
          <a:ln>
            <a:noFill/>
          </a:ln>
        </p:spPr>
        <p:txBody>
          <a:bodyPr spcFirstLastPara="1" wrap="square" lIns="68575" tIns="34275" rIns="68575" bIns="34275" anchor="t" anchorCtr="0">
            <a:noAutofit/>
          </a:bodyPr>
          <a:lstStyle>
            <a:lvl1pPr marL="609585" marR="0" lvl="0" indent="-482588" algn="l">
              <a:lnSpc>
                <a:spcPct val="90000"/>
              </a:lnSpc>
              <a:spcBef>
                <a:spcPts val="1067"/>
              </a:spcBef>
              <a:spcAft>
                <a:spcPts val="0"/>
              </a:spcAft>
              <a:buClr>
                <a:srgbClr val="1F3864"/>
              </a:buClr>
              <a:buSzPts val="21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1219170" marR="0" lvl="1" indent="-457189" algn="l">
              <a:lnSpc>
                <a:spcPct val="90000"/>
              </a:lnSpc>
              <a:spcBef>
                <a:spcPts val="533"/>
              </a:spcBef>
              <a:spcAft>
                <a:spcPts val="0"/>
              </a:spcAft>
              <a:buClr>
                <a:srgbClr val="1F3864"/>
              </a:buClr>
              <a:buSzPts val="18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828754" marR="0" lvl="2" indent="-431789" algn="l">
              <a:lnSpc>
                <a:spcPct val="90000"/>
              </a:lnSpc>
              <a:spcBef>
                <a:spcPts val="533"/>
              </a:spcBef>
              <a:spcAft>
                <a:spcPts val="0"/>
              </a:spcAft>
              <a:buClr>
                <a:srgbClr val="1F3864"/>
              </a:buClr>
              <a:buSzPts val="15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2438339" marR="0" lvl="3" indent="-423323" algn="l">
              <a:lnSpc>
                <a:spcPct val="90000"/>
              </a:lnSpc>
              <a:spcBef>
                <a:spcPts val="533"/>
              </a:spcBef>
              <a:spcAft>
                <a:spcPts val="0"/>
              </a:spcAft>
              <a:buClr>
                <a:srgbClr val="1F3864"/>
              </a:buClr>
              <a:buSzPts val="1400"/>
              <a:buFont typeface="Arial"/>
              <a:buChar char="•"/>
              <a:defRPr sz="1867" b="0" i="0" u="none" strike="noStrike" cap="none">
                <a:solidFill>
                  <a:srgbClr val="1F3864"/>
                </a:solidFill>
                <a:latin typeface="Twentieth Century"/>
                <a:ea typeface="Twentieth Century"/>
                <a:cs typeface="Twentieth Century"/>
                <a:sym typeface="Twentieth Century"/>
              </a:defRPr>
            </a:lvl4pPr>
            <a:lvl5pPr marL="3047924" marR="0" lvl="4" indent="-423323" algn="l">
              <a:lnSpc>
                <a:spcPct val="90000"/>
              </a:lnSpc>
              <a:spcBef>
                <a:spcPts val="533"/>
              </a:spcBef>
              <a:spcAft>
                <a:spcPts val="0"/>
              </a:spcAft>
              <a:buClr>
                <a:srgbClr val="1F3864"/>
              </a:buClr>
              <a:buSzPts val="1400"/>
              <a:buFont typeface="Arial"/>
              <a:buChar char="•"/>
              <a:defRPr sz="1867" b="0" i="0" u="none" strike="noStrike" cap="none">
                <a:solidFill>
                  <a:srgbClr val="1F3864"/>
                </a:solidFill>
                <a:latin typeface="Twentieth Century"/>
                <a:ea typeface="Twentieth Century"/>
                <a:cs typeface="Twentieth Century"/>
                <a:sym typeface="Twentieth Century"/>
              </a:defRPr>
            </a:lvl5pPr>
            <a:lvl6pPr marL="3657509" marR="0" lvl="5" indent="-423323" algn="l">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entury Gothic"/>
                <a:ea typeface="Century Gothic"/>
                <a:cs typeface="Century Gothic"/>
                <a:sym typeface="Century Gothic"/>
              </a:defRPr>
            </a:lvl6pPr>
            <a:lvl7pPr marL="4267093" marR="0" lvl="6" indent="-423323" algn="l">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entury Gothic"/>
                <a:ea typeface="Century Gothic"/>
                <a:cs typeface="Century Gothic"/>
                <a:sym typeface="Century Gothic"/>
              </a:defRPr>
            </a:lvl7pPr>
            <a:lvl8pPr marL="4876678" marR="0" lvl="7" indent="-423323" algn="l">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entury Gothic"/>
                <a:ea typeface="Century Gothic"/>
                <a:cs typeface="Century Gothic"/>
                <a:sym typeface="Century Gothic"/>
              </a:defRPr>
            </a:lvl8pPr>
            <a:lvl9pPr marL="5486263" marR="0" lvl="8" indent="-423323" algn="l">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entury Gothic"/>
                <a:ea typeface="Century Gothic"/>
                <a:cs typeface="Century Gothic"/>
                <a:sym typeface="Century Gothic"/>
              </a:defRPr>
            </a:lvl9pPr>
          </a:lstStyle>
          <a:p>
            <a:endParaRPr/>
          </a:p>
        </p:txBody>
      </p:sp>
    </p:spTree>
    <p:extLst>
      <p:ext uri="{BB962C8B-B14F-4D97-AF65-F5344CB8AC3E}">
        <p14:creationId xmlns:p14="http://schemas.microsoft.com/office/powerpoint/2010/main" val="7618078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66"/>
        <p:cNvGrpSpPr/>
        <p:nvPr/>
      </p:nvGrpSpPr>
      <p:grpSpPr>
        <a:xfrm>
          <a:off x="0" y="0"/>
          <a:ext cx="0" cy="0"/>
          <a:chOff x="0" y="0"/>
          <a:chExt cx="0" cy="0"/>
        </a:xfrm>
      </p:grpSpPr>
      <p:sp>
        <p:nvSpPr>
          <p:cNvPr id="67" name="Google Shape;67;p19"/>
          <p:cNvSpPr txBox="1">
            <a:spLocks noGrp="1"/>
          </p:cNvSpPr>
          <p:nvPr>
            <p:ph type="title"/>
          </p:nvPr>
        </p:nvSpPr>
        <p:spPr>
          <a:xfrm>
            <a:off x="839788" y="365127"/>
            <a:ext cx="10515600" cy="13256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1F3864"/>
              </a:buClr>
              <a:buSzPts val="33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867"/>
            </a:lvl2pPr>
            <a:lvl3pPr lvl="2">
              <a:spcBef>
                <a:spcPts val="0"/>
              </a:spcBef>
              <a:spcAft>
                <a:spcPts val="0"/>
              </a:spcAft>
              <a:buSzPts val="1100"/>
              <a:buNone/>
              <a:defRPr sz="1867"/>
            </a:lvl3pPr>
            <a:lvl4pPr lvl="3">
              <a:spcBef>
                <a:spcPts val="0"/>
              </a:spcBef>
              <a:spcAft>
                <a:spcPts val="0"/>
              </a:spcAft>
              <a:buSzPts val="1100"/>
              <a:buNone/>
              <a:defRPr sz="1867"/>
            </a:lvl4pPr>
            <a:lvl5pPr lvl="4">
              <a:spcBef>
                <a:spcPts val="0"/>
              </a:spcBef>
              <a:spcAft>
                <a:spcPts val="0"/>
              </a:spcAft>
              <a:buSzPts val="1100"/>
              <a:buNone/>
              <a:defRPr sz="1867"/>
            </a:lvl5pPr>
            <a:lvl6pPr lvl="5">
              <a:spcBef>
                <a:spcPts val="0"/>
              </a:spcBef>
              <a:spcAft>
                <a:spcPts val="0"/>
              </a:spcAft>
              <a:buSzPts val="1100"/>
              <a:buNone/>
              <a:defRPr sz="1867"/>
            </a:lvl6pPr>
            <a:lvl7pPr lvl="6">
              <a:spcBef>
                <a:spcPts val="0"/>
              </a:spcBef>
              <a:spcAft>
                <a:spcPts val="0"/>
              </a:spcAft>
              <a:buSzPts val="1100"/>
              <a:buNone/>
              <a:defRPr sz="1867"/>
            </a:lvl7pPr>
            <a:lvl8pPr lvl="7">
              <a:spcBef>
                <a:spcPts val="0"/>
              </a:spcBef>
              <a:spcAft>
                <a:spcPts val="0"/>
              </a:spcAft>
              <a:buSzPts val="1100"/>
              <a:buNone/>
              <a:defRPr sz="1867"/>
            </a:lvl8pPr>
            <a:lvl9pPr lvl="8">
              <a:spcBef>
                <a:spcPts val="0"/>
              </a:spcBef>
              <a:spcAft>
                <a:spcPts val="0"/>
              </a:spcAft>
              <a:buSzPts val="1100"/>
              <a:buNone/>
              <a:defRPr sz="1867"/>
            </a:lvl9pPr>
          </a:lstStyle>
          <a:p>
            <a:endParaRPr/>
          </a:p>
        </p:txBody>
      </p:sp>
      <p:sp>
        <p:nvSpPr>
          <p:cNvPr id="68" name="Google Shape;68;p19"/>
          <p:cNvSpPr txBox="1">
            <a:spLocks noGrp="1"/>
          </p:cNvSpPr>
          <p:nvPr>
            <p:ph type="body" idx="1"/>
          </p:nvPr>
        </p:nvSpPr>
        <p:spPr>
          <a:xfrm>
            <a:off x="839789" y="1681163"/>
            <a:ext cx="5158000" cy="824000"/>
          </a:xfrm>
          <a:prstGeom prst="rect">
            <a:avLst/>
          </a:prstGeom>
          <a:noFill/>
          <a:ln>
            <a:noFill/>
          </a:ln>
        </p:spPr>
        <p:txBody>
          <a:bodyPr spcFirstLastPara="1" wrap="square" lIns="68575" tIns="34275" rIns="68575" bIns="34275" anchor="b" anchorCtr="0">
            <a:noAutofit/>
          </a:bodyPr>
          <a:lstStyle>
            <a:lvl1pPr marL="609585" marR="0" lvl="0" indent="-304792" algn="l">
              <a:lnSpc>
                <a:spcPct val="90000"/>
              </a:lnSpc>
              <a:spcBef>
                <a:spcPts val="1067"/>
              </a:spcBef>
              <a:spcAft>
                <a:spcPts val="0"/>
              </a:spcAft>
              <a:buClr>
                <a:srgbClr val="1F3864"/>
              </a:buClr>
              <a:buSzPts val="1800"/>
              <a:buFont typeface="Arial"/>
              <a:buNone/>
              <a:defRPr sz="2400" b="1" i="0" u="none" strike="noStrike" cap="none">
                <a:solidFill>
                  <a:srgbClr val="1F3864"/>
                </a:solidFill>
                <a:latin typeface="Twentieth Century"/>
                <a:ea typeface="Twentieth Century"/>
                <a:cs typeface="Twentieth Century"/>
                <a:sym typeface="Twentieth Century"/>
              </a:defRPr>
            </a:lvl1pPr>
            <a:lvl2pPr marL="1219170" marR="0" lvl="1" indent="-304792" algn="l">
              <a:lnSpc>
                <a:spcPct val="90000"/>
              </a:lnSpc>
              <a:spcBef>
                <a:spcPts val="533"/>
              </a:spcBef>
              <a:spcAft>
                <a:spcPts val="0"/>
              </a:spcAft>
              <a:buClr>
                <a:srgbClr val="1F3864"/>
              </a:buClr>
              <a:buSzPts val="1500"/>
              <a:buFont typeface="Arial"/>
              <a:buNone/>
              <a:defRPr sz="2000" b="1" i="0" u="none" strike="noStrike" cap="none">
                <a:solidFill>
                  <a:srgbClr val="1F3864"/>
                </a:solidFill>
                <a:latin typeface="Twentieth Century"/>
                <a:ea typeface="Twentieth Century"/>
                <a:cs typeface="Twentieth Century"/>
                <a:sym typeface="Twentieth Century"/>
              </a:defRPr>
            </a:lvl2pPr>
            <a:lvl3pPr marL="1828754" marR="0" lvl="2" indent="-304792" algn="l">
              <a:lnSpc>
                <a:spcPct val="90000"/>
              </a:lnSpc>
              <a:spcBef>
                <a:spcPts val="533"/>
              </a:spcBef>
              <a:spcAft>
                <a:spcPts val="0"/>
              </a:spcAft>
              <a:buClr>
                <a:srgbClr val="1F3864"/>
              </a:buClr>
              <a:buSzPts val="1400"/>
              <a:buFont typeface="Arial"/>
              <a:buNone/>
              <a:defRPr sz="1867" b="1" i="0" u="none" strike="noStrike" cap="none">
                <a:solidFill>
                  <a:srgbClr val="1F3864"/>
                </a:solidFill>
                <a:latin typeface="Twentieth Century"/>
                <a:ea typeface="Twentieth Century"/>
                <a:cs typeface="Twentieth Century"/>
                <a:sym typeface="Twentieth Century"/>
              </a:defRPr>
            </a:lvl3pPr>
            <a:lvl4pPr marL="2438339" marR="0" lvl="3" indent="-304792" algn="l">
              <a:lnSpc>
                <a:spcPct val="90000"/>
              </a:lnSpc>
              <a:spcBef>
                <a:spcPts val="533"/>
              </a:spcBef>
              <a:spcAft>
                <a:spcPts val="0"/>
              </a:spcAft>
              <a:buClr>
                <a:srgbClr val="1F3864"/>
              </a:buClr>
              <a:buSzPts val="1200"/>
              <a:buFont typeface="Arial"/>
              <a:buNone/>
              <a:defRPr sz="1600" b="1" i="0" u="none" strike="noStrike" cap="none">
                <a:solidFill>
                  <a:srgbClr val="1F3864"/>
                </a:solidFill>
                <a:latin typeface="Twentieth Century"/>
                <a:ea typeface="Twentieth Century"/>
                <a:cs typeface="Twentieth Century"/>
                <a:sym typeface="Twentieth Century"/>
              </a:defRPr>
            </a:lvl4pPr>
            <a:lvl5pPr marL="3047924" marR="0" lvl="4" indent="-304792" algn="l">
              <a:lnSpc>
                <a:spcPct val="90000"/>
              </a:lnSpc>
              <a:spcBef>
                <a:spcPts val="533"/>
              </a:spcBef>
              <a:spcAft>
                <a:spcPts val="0"/>
              </a:spcAft>
              <a:buClr>
                <a:srgbClr val="1F3864"/>
              </a:buClr>
              <a:buSzPts val="1200"/>
              <a:buFont typeface="Arial"/>
              <a:buNone/>
              <a:defRPr sz="1600" b="1" i="0" u="none" strike="noStrike" cap="none">
                <a:solidFill>
                  <a:srgbClr val="1F3864"/>
                </a:solidFill>
                <a:latin typeface="Twentieth Century"/>
                <a:ea typeface="Twentieth Century"/>
                <a:cs typeface="Twentieth Century"/>
                <a:sym typeface="Twentieth Century"/>
              </a:defRPr>
            </a:lvl5pPr>
            <a:lvl6pPr marL="3657509" marR="0" lvl="5" indent="-304792" algn="l">
              <a:lnSpc>
                <a:spcPct val="90000"/>
              </a:lnSpc>
              <a:spcBef>
                <a:spcPts val="533"/>
              </a:spcBef>
              <a:spcAft>
                <a:spcPts val="0"/>
              </a:spcAft>
              <a:buClr>
                <a:schemeClr val="dk1"/>
              </a:buClr>
              <a:buSzPts val="1200"/>
              <a:buFont typeface="Arial"/>
              <a:buNone/>
              <a:defRPr sz="1600" b="1" i="0" u="none" strike="noStrike" cap="none">
                <a:solidFill>
                  <a:schemeClr val="dk1"/>
                </a:solidFill>
                <a:latin typeface="Century Gothic"/>
                <a:ea typeface="Century Gothic"/>
                <a:cs typeface="Century Gothic"/>
                <a:sym typeface="Century Gothic"/>
              </a:defRPr>
            </a:lvl6pPr>
            <a:lvl7pPr marL="4267093" marR="0" lvl="6" indent="-304792" algn="l">
              <a:lnSpc>
                <a:spcPct val="90000"/>
              </a:lnSpc>
              <a:spcBef>
                <a:spcPts val="533"/>
              </a:spcBef>
              <a:spcAft>
                <a:spcPts val="0"/>
              </a:spcAft>
              <a:buClr>
                <a:schemeClr val="dk1"/>
              </a:buClr>
              <a:buSzPts val="1200"/>
              <a:buFont typeface="Arial"/>
              <a:buNone/>
              <a:defRPr sz="1600" b="1" i="0" u="none" strike="noStrike" cap="none">
                <a:solidFill>
                  <a:schemeClr val="dk1"/>
                </a:solidFill>
                <a:latin typeface="Century Gothic"/>
                <a:ea typeface="Century Gothic"/>
                <a:cs typeface="Century Gothic"/>
                <a:sym typeface="Century Gothic"/>
              </a:defRPr>
            </a:lvl7pPr>
            <a:lvl8pPr marL="4876678" marR="0" lvl="7" indent="-304792" algn="l">
              <a:lnSpc>
                <a:spcPct val="90000"/>
              </a:lnSpc>
              <a:spcBef>
                <a:spcPts val="533"/>
              </a:spcBef>
              <a:spcAft>
                <a:spcPts val="0"/>
              </a:spcAft>
              <a:buClr>
                <a:schemeClr val="dk1"/>
              </a:buClr>
              <a:buSzPts val="1200"/>
              <a:buFont typeface="Arial"/>
              <a:buNone/>
              <a:defRPr sz="1600" b="1" i="0" u="none" strike="noStrike" cap="none">
                <a:solidFill>
                  <a:schemeClr val="dk1"/>
                </a:solidFill>
                <a:latin typeface="Century Gothic"/>
                <a:ea typeface="Century Gothic"/>
                <a:cs typeface="Century Gothic"/>
                <a:sym typeface="Century Gothic"/>
              </a:defRPr>
            </a:lvl8pPr>
            <a:lvl9pPr marL="5486263" marR="0" lvl="8" indent="-304792" algn="l">
              <a:lnSpc>
                <a:spcPct val="90000"/>
              </a:lnSpc>
              <a:spcBef>
                <a:spcPts val="533"/>
              </a:spcBef>
              <a:spcAft>
                <a:spcPts val="0"/>
              </a:spcAft>
              <a:buClr>
                <a:schemeClr val="dk1"/>
              </a:buClr>
              <a:buSzPts val="12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69" name="Google Shape;69;p19"/>
          <p:cNvSpPr txBox="1">
            <a:spLocks noGrp="1"/>
          </p:cNvSpPr>
          <p:nvPr>
            <p:ph type="body" idx="2"/>
          </p:nvPr>
        </p:nvSpPr>
        <p:spPr>
          <a:xfrm>
            <a:off x="839789" y="2505075"/>
            <a:ext cx="5158000" cy="3684800"/>
          </a:xfrm>
          <a:prstGeom prst="rect">
            <a:avLst/>
          </a:prstGeom>
          <a:noFill/>
          <a:ln>
            <a:noFill/>
          </a:ln>
        </p:spPr>
        <p:txBody>
          <a:bodyPr spcFirstLastPara="1" wrap="square" lIns="68575" tIns="34275" rIns="68575" bIns="34275" anchor="t" anchorCtr="0">
            <a:noAutofit/>
          </a:bodyPr>
          <a:lstStyle>
            <a:lvl1pPr marL="609585" marR="0" lvl="0" indent="-482588" algn="l">
              <a:lnSpc>
                <a:spcPct val="90000"/>
              </a:lnSpc>
              <a:spcBef>
                <a:spcPts val="1067"/>
              </a:spcBef>
              <a:spcAft>
                <a:spcPts val="0"/>
              </a:spcAft>
              <a:buClr>
                <a:srgbClr val="1F3864"/>
              </a:buClr>
              <a:buSzPts val="21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1219170" marR="0" lvl="1" indent="-457189" algn="l">
              <a:lnSpc>
                <a:spcPct val="90000"/>
              </a:lnSpc>
              <a:spcBef>
                <a:spcPts val="533"/>
              </a:spcBef>
              <a:spcAft>
                <a:spcPts val="0"/>
              </a:spcAft>
              <a:buClr>
                <a:srgbClr val="1F3864"/>
              </a:buClr>
              <a:buSzPts val="18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828754" marR="0" lvl="2" indent="-431789" algn="l">
              <a:lnSpc>
                <a:spcPct val="90000"/>
              </a:lnSpc>
              <a:spcBef>
                <a:spcPts val="533"/>
              </a:spcBef>
              <a:spcAft>
                <a:spcPts val="0"/>
              </a:spcAft>
              <a:buClr>
                <a:srgbClr val="1F3864"/>
              </a:buClr>
              <a:buSzPts val="15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2438339" marR="0" lvl="3" indent="-423323" algn="l">
              <a:lnSpc>
                <a:spcPct val="90000"/>
              </a:lnSpc>
              <a:spcBef>
                <a:spcPts val="533"/>
              </a:spcBef>
              <a:spcAft>
                <a:spcPts val="0"/>
              </a:spcAft>
              <a:buClr>
                <a:srgbClr val="1F3864"/>
              </a:buClr>
              <a:buSzPts val="1400"/>
              <a:buFont typeface="Arial"/>
              <a:buChar char="•"/>
              <a:defRPr sz="1867" b="0" i="0" u="none" strike="noStrike" cap="none">
                <a:solidFill>
                  <a:srgbClr val="1F3864"/>
                </a:solidFill>
                <a:latin typeface="Twentieth Century"/>
                <a:ea typeface="Twentieth Century"/>
                <a:cs typeface="Twentieth Century"/>
                <a:sym typeface="Twentieth Century"/>
              </a:defRPr>
            </a:lvl4pPr>
            <a:lvl5pPr marL="3047924" marR="0" lvl="4" indent="-423323" algn="l">
              <a:lnSpc>
                <a:spcPct val="90000"/>
              </a:lnSpc>
              <a:spcBef>
                <a:spcPts val="533"/>
              </a:spcBef>
              <a:spcAft>
                <a:spcPts val="0"/>
              </a:spcAft>
              <a:buClr>
                <a:srgbClr val="1F3864"/>
              </a:buClr>
              <a:buSzPts val="1400"/>
              <a:buFont typeface="Arial"/>
              <a:buChar char="•"/>
              <a:defRPr sz="1867" b="0" i="0" u="none" strike="noStrike" cap="none">
                <a:solidFill>
                  <a:srgbClr val="1F3864"/>
                </a:solidFill>
                <a:latin typeface="Twentieth Century"/>
                <a:ea typeface="Twentieth Century"/>
                <a:cs typeface="Twentieth Century"/>
                <a:sym typeface="Twentieth Century"/>
              </a:defRPr>
            </a:lvl5pPr>
            <a:lvl6pPr marL="3657509" marR="0" lvl="5" indent="-423323" algn="l">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entury Gothic"/>
                <a:ea typeface="Century Gothic"/>
                <a:cs typeface="Century Gothic"/>
                <a:sym typeface="Century Gothic"/>
              </a:defRPr>
            </a:lvl6pPr>
            <a:lvl7pPr marL="4267093" marR="0" lvl="6" indent="-423323" algn="l">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entury Gothic"/>
                <a:ea typeface="Century Gothic"/>
                <a:cs typeface="Century Gothic"/>
                <a:sym typeface="Century Gothic"/>
              </a:defRPr>
            </a:lvl7pPr>
            <a:lvl8pPr marL="4876678" marR="0" lvl="7" indent="-423323" algn="l">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entury Gothic"/>
                <a:ea typeface="Century Gothic"/>
                <a:cs typeface="Century Gothic"/>
                <a:sym typeface="Century Gothic"/>
              </a:defRPr>
            </a:lvl8pPr>
            <a:lvl9pPr marL="5486263" marR="0" lvl="8" indent="-423323" algn="l">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entury Gothic"/>
                <a:ea typeface="Century Gothic"/>
                <a:cs typeface="Century Gothic"/>
                <a:sym typeface="Century Gothic"/>
              </a:defRPr>
            </a:lvl9pPr>
          </a:lstStyle>
          <a:p>
            <a:endParaRPr/>
          </a:p>
        </p:txBody>
      </p:sp>
      <p:sp>
        <p:nvSpPr>
          <p:cNvPr id="70" name="Google Shape;70;p19"/>
          <p:cNvSpPr txBox="1">
            <a:spLocks noGrp="1"/>
          </p:cNvSpPr>
          <p:nvPr>
            <p:ph type="body" idx="3"/>
          </p:nvPr>
        </p:nvSpPr>
        <p:spPr>
          <a:xfrm>
            <a:off x="6172201" y="1681163"/>
            <a:ext cx="5183200" cy="824000"/>
          </a:xfrm>
          <a:prstGeom prst="rect">
            <a:avLst/>
          </a:prstGeom>
          <a:noFill/>
          <a:ln>
            <a:noFill/>
          </a:ln>
        </p:spPr>
        <p:txBody>
          <a:bodyPr spcFirstLastPara="1" wrap="square" lIns="68575" tIns="34275" rIns="68575" bIns="34275" anchor="b" anchorCtr="0">
            <a:noAutofit/>
          </a:bodyPr>
          <a:lstStyle>
            <a:lvl1pPr marL="609585" marR="0" lvl="0" indent="-304792" algn="l">
              <a:lnSpc>
                <a:spcPct val="90000"/>
              </a:lnSpc>
              <a:spcBef>
                <a:spcPts val="1067"/>
              </a:spcBef>
              <a:spcAft>
                <a:spcPts val="0"/>
              </a:spcAft>
              <a:buClr>
                <a:srgbClr val="1F3864"/>
              </a:buClr>
              <a:buSzPts val="1800"/>
              <a:buFont typeface="Arial"/>
              <a:buNone/>
              <a:defRPr sz="2400" b="1" i="0" u="none" strike="noStrike" cap="none">
                <a:solidFill>
                  <a:srgbClr val="1F3864"/>
                </a:solidFill>
                <a:latin typeface="Twentieth Century"/>
                <a:ea typeface="Twentieth Century"/>
                <a:cs typeface="Twentieth Century"/>
                <a:sym typeface="Twentieth Century"/>
              </a:defRPr>
            </a:lvl1pPr>
            <a:lvl2pPr marL="1219170" marR="0" lvl="1" indent="-304792" algn="l">
              <a:lnSpc>
                <a:spcPct val="90000"/>
              </a:lnSpc>
              <a:spcBef>
                <a:spcPts val="533"/>
              </a:spcBef>
              <a:spcAft>
                <a:spcPts val="0"/>
              </a:spcAft>
              <a:buClr>
                <a:srgbClr val="1F3864"/>
              </a:buClr>
              <a:buSzPts val="1500"/>
              <a:buFont typeface="Arial"/>
              <a:buNone/>
              <a:defRPr sz="2000" b="1" i="0" u="none" strike="noStrike" cap="none">
                <a:solidFill>
                  <a:srgbClr val="1F3864"/>
                </a:solidFill>
                <a:latin typeface="Twentieth Century"/>
                <a:ea typeface="Twentieth Century"/>
                <a:cs typeface="Twentieth Century"/>
                <a:sym typeface="Twentieth Century"/>
              </a:defRPr>
            </a:lvl2pPr>
            <a:lvl3pPr marL="1828754" marR="0" lvl="2" indent="-304792" algn="l">
              <a:lnSpc>
                <a:spcPct val="90000"/>
              </a:lnSpc>
              <a:spcBef>
                <a:spcPts val="533"/>
              </a:spcBef>
              <a:spcAft>
                <a:spcPts val="0"/>
              </a:spcAft>
              <a:buClr>
                <a:srgbClr val="1F3864"/>
              </a:buClr>
              <a:buSzPts val="1400"/>
              <a:buFont typeface="Arial"/>
              <a:buNone/>
              <a:defRPr sz="1867" b="1" i="0" u="none" strike="noStrike" cap="none">
                <a:solidFill>
                  <a:srgbClr val="1F3864"/>
                </a:solidFill>
                <a:latin typeface="Twentieth Century"/>
                <a:ea typeface="Twentieth Century"/>
                <a:cs typeface="Twentieth Century"/>
                <a:sym typeface="Twentieth Century"/>
              </a:defRPr>
            </a:lvl3pPr>
            <a:lvl4pPr marL="2438339" marR="0" lvl="3" indent="-304792" algn="l">
              <a:lnSpc>
                <a:spcPct val="90000"/>
              </a:lnSpc>
              <a:spcBef>
                <a:spcPts val="533"/>
              </a:spcBef>
              <a:spcAft>
                <a:spcPts val="0"/>
              </a:spcAft>
              <a:buClr>
                <a:srgbClr val="1F3864"/>
              </a:buClr>
              <a:buSzPts val="1200"/>
              <a:buFont typeface="Arial"/>
              <a:buNone/>
              <a:defRPr sz="1600" b="1" i="0" u="none" strike="noStrike" cap="none">
                <a:solidFill>
                  <a:srgbClr val="1F3864"/>
                </a:solidFill>
                <a:latin typeface="Twentieth Century"/>
                <a:ea typeface="Twentieth Century"/>
                <a:cs typeface="Twentieth Century"/>
                <a:sym typeface="Twentieth Century"/>
              </a:defRPr>
            </a:lvl4pPr>
            <a:lvl5pPr marL="3047924" marR="0" lvl="4" indent="-304792" algn="l">
              <a:lnSpc>
                <a:spcPct val="90000"/>
              </a:lnSpc>
              <a:spcBef>
                <a:spcPts val="533"/>
              </a:spcBef>
              <a:spcAft>
                <a:spcPts val="0"/>
              </a:spcAft>
              <a:buClr>
                <a:srgbClr val="1F3864"/>
              </a:buClr>
              <a:buSzPts val="1200"/>
              <a:buFont typeface="Arial"/>
              <a:buNone/>
              <a:defRPr sz="1600" b="1" i="0" u="none" strike="noStrike" cap="none">
                <a:solidFill>
                  <a:srgbClr val="1F3864"/>
                </a:solidFill>
                <a:latin typeface="Twentieth Century"/>
                <a:ea typeface="Twentieth Century"/>
                <a:cs typeface="Twentieth Century"/>
                <a:sym typeface="Twentieth Century"/>
              </a:defRPr>
            </a:lvl5pPr>
            <a:lvl6pPr marL="3657509" marR="0" lvl="5" indent="-304792" algn="l">
              <a:lnSpc>
                <a:spcPct val="90000"/>
              </a:lnSpc>
              <a:spcBef>
                <a:spcPts val="533"/>
              </a:spcBef>
              <a:spcAft>
                <a:spcPts val="0"/>
              </a:spcAft>
              <a:buClr>
                <a:schemeClr val="dk1"/>
              </a:buClr>
              <a:buSzPts val="1200"/>
              <a:buFont typeface="Arial"/>
              <a:buNone/>
              <a:defRPr sz="1600" b="1" i="0" u="none" strike="noStrike" cap="none">
                <a:solidFill>
                  <a:schemeClr val="dk1"/>
                </a:solidFill>
                <a:latin typeface="Century Gothic"/>
                <a:ea typeface="Century Gothic"/>
                <a:cs typeface="Century Gothic"/>
                <a:sym typeface="Century Gothic"/>
              </a:defRPr>
            </a:lvl6pPr>
            <a:lvl7pPr marL="4267093" marR="0" lvl="6" indent="-304792" algn="l">
              <a:lnSpc>
                <a:spcPct val="90000"/>
              </a:lnSpc>
              <a:spcBef>
                <a:spcPts val="533"/>
              </a:spcBef>
              <a:spcAft>
                <a:spcPts val="0"/>
              </a:spcAft>
              <a:buClr>
                <a:schemeClr val="dk1"/>
              </a:buClr>
              <a:buSzPts val="1200"/>
              <a:buFont typeface="Arial"/>
              <a:buNone/>
              <a:defRPr sz="1600" b="1" i="0" u="none" strike="noStrike" cap="none">
                <a:solidFill>
                  <a:schemeClr val="dk1"/>
                </a:solidFill>
                <a:latin typeface="Century Gothic"/>
                <a:ea typeface="Century Gothic"/>
                <a:cs typeface="Century Gothic"/>
                <a:sym typeface="Century Gothic"/>
              </a:defRPr>
            </a:lvl7pPr>
            <a:lvl8pPr marL="4876678" marR="0" lvl="7" indent="-304792" algn="l">
              <a:lnSpc>
                <a:spcPct val="90000"/>
              </a:lnSpc>
              <a:spcBef>
                <a:spcPts val="533"/>
              </a:spcBef>
              <a:spcAft>
                <a:spcPts val="0"/>
              </a:spcAft>
              <a:buClr>
                <a:schemeClr val="dk1"/>
              </a:buClr>
              <a:buSzPts val="1200"/>
              <a:buFont typeface="Arial"/>
              <a:buNone/>
              <a:defRPr sz="1600" b="1" i="0" u="none" strike="noStrike" cap="none">
                <a:solidFill>
                  <a:schemeClr val="dk1"/>
                </a:solidFill>
                <a:latin typeface="Century Gothic"/>
                <a:ea typeface="Century Gothic"/>
                <a:cs typeface="Century Gothic"/>
                <a:sym typeface="Century Gothic"/>
              </a:defRPr>
            </a:lvl8pPr>
            <a:lvl9pPr marL="5486263" marR="0" lvl="8" indent="-304792" algn="l">
              <a:lnSpc>
                <a:spcPct val="90000"/>
              </a:lnSpc>
              <a:spcBef>
                <a:spcPts val="533"/>
              </a:spcBef>
              <a:spcAft>
                <a:spcPts val="0"/>
              </a:spcAft>
              <a:buClr>
                <a:schemeClr val="dk1"/>
              </a:buClr>
              <a:buSzPts val="12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71" name="Google Shape;71;p19"/>
          <p:cNvSpPr txBox="1">
            <a:spLocks noGrp="1"/>
          </p:cNvSpPr>
          <p:nvPr>
            <p:ph type="body" idx="4"/>
          </p:nvPr>
        </p:nvSpPr>
        <p:spPr>
          <a:xfrm>
            <a:off x="6172201" y="2505075"/>
            <a:ext cx="5183200" cy="3684800"/>
          </a:xfrm>
          <a:prstGeom prst="rect">
            <a:avLst/>
          </a:prstGeom>
          <a:noFill/>
          <a:ln>
            <a:noFill/>
          </a:ln>
        </p:spPr>
        <p:txBody>
          <a:bodyPr spcFirstLastPara="1" wrap="square" lIns="68575" tIns="34275" rIns="68575" bIns="34275" anchor="t" anchorCtr="0">
            <a:noAutofit/>
          </a:bodyPr>
          <a:lstStyle>
            <a:lvl1pPr marL="609585" marR="0" lvl="0" indent="-482588" algn="l">
              <a:lnSpc>
                <a:spcPct val="90000"/>
              </a:lnSpc>
              <a:spcBef>
                <a:spcPts val="1067"/>
              </a:spcBef>
              <a:spcAft>
                <a:spcPts val="0"/>
              </a:spcAft>
              <a:buClr>
                <a:srgbClr val="1F3864"/>
              </a:buClr>
              <a:buSzPts val="21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1219170" marR="0" lvl="1" indent="-457189" algn="l">
              <a:lnSpc>
                <a:spcPct val="90000"/>
              </a:lnSpc>
              <a:spcBef>
                <a:spcPts val="533"/>
              </a:spcBef>
              <a:spcAft>
                <a:spcPts val="0"/>
              </a:spcAft>
              <a:buClr>
                <a:srgbClr val="1F3864"/>
              </a:buClr>
              <a:buSzPts val="18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828754" marR="0" lvl="2" indent="-431789" algn="l">
              <a:lnSpc>
                <a:spcPct val="90000"/>
              </a:lnSpc>
              <a:spcBef>
                <a:spcPts val="533"/>
              </a:spcBef>
              <a:spcAft>
                <a:spcPts val="0"/>
              </a:spcAft>
              <a:buClr>
                <a:srgbClr val="1F3864"/>
              </a:buClr>
              <a:buSzPts val="15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2438339" marR="0" lvl="3" indent="-423323" algn="l">
              <a:lnSpc>
                <a:spcPct val="90000"/>
              </a:lnSpc>
              <a:spcBef>
                <a:spcPts val="533"/>
              </a:spcBef>
              <a:spcAft>
                <a:spcPts val="0"/>
              </a:spcAft>
              <a:buClr>
                <a:srgbClr val="1F3864"/>
              </a:buClr>
              <a:buSzPts val="1400"/>
              <a:buFont typeface="Arial"/>
              <a:buChar char="•"/>
              <a:defRPr sz="1867" b="0" i="0" u="none" strike="noStrike" cap="none">
                <a:solidFill>
                  <a:srgbClr val="1F3864"/>
                </a:solidFill>
                <a:latin typeface="Twentieth Century"/>
                <a:ea typeface="Twentieth Century"/>
                <a:cs typeface="Twentieth Century"/>
                <a:sym typeface="Twentieth Century"/>
              </a:defRPr>
            </a:lvl4pPr>
            <a:lvl5pPr marL="3047924" marR="0" lvl="4" indent="-423323" algn="l">
              <a:lnSpc>
                <a:spcPct val="90000"/>
              </a:lnSpc>
              <a:spcBef>
                <a:spcPts val="533"/>
              </a:spcBef>
              <a:spcAft>
                <a:spcPts val="0"/>
              </a:spcAft>
              <a:buClr>
                <a:srgbClr val="1F3864"/>
              </a:buClr>
              <a:buSzPts val="1400"/>
              <a:buFont typeface="Arial"/>
              <a:buChar char="•"/>
              <a:defRPr sz="1867" b="0" i="0" u="none" strike="noStrike" cap="none">
                <a:solidFill>
                  <a:srgbClr val="1F3864"/>
                </a:solidFill>
                <a:latin typeface="Twentieth Century"/>
                <a:ea typeface="Twentieth Century"/>
                <a:cs typeface="Twentieth Century"/>
                <a:sym typeface="Twentieth Century"/>
              </a:defRPr>
            </a:lvl5pPr>
            <a:lvl6pPr marL="3657509" marR="0" lvl="5" indent="-423323" algn="l">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entury Gothic"/>
                <a:ea typeface="Century Gothic"/>
                <a:cs typeface="Century Gothic"/>
                <a:sym typeface="Century Gothic"/>
              </a:defRPr>
            </a:lvl6pPr>
            <a:lvl7pPr marL="4267093" marR="0" lvl="6" indent="-423323" algn="l">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entury Gothic"/>
                <a:ea typeface="Century Gothic"/>
                <a:cs typeface="Century Gothic"/>
                <a:sym typeface="Century Gothic"/>
              </a:defRPr>
            </a:lvl7pPr>
            <a:lvl8pPr marL="4876678" marR="0" lvl="7" indent="-423323" algn="l">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entury Gothic"/>
                <a:ea typeface="Century Gothic"/>
                <a:cs typeface="Century Gothic"/>
                <a:sym typeface="Century Gothic"/>
              </a:defRPr>
            </a:lvl8pPr>
            <a:lvl9pPr marL="5486263" marR="0" lvl="8" indent="-423323" algn="l">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entury Gothic"/>
                <a:ea typeface="Century Gothic"/>
                <a:cs typeface="Century Gothic"/>
                <a:sym typeface="Century Gothic"/>
              </a:defRPr>
            </a:lvl9pPr>
          </a:lstStyle>
          <a:p>
            <a:endParaRPr/>
          </a:p>
        </p:txBody>
      </p:sp>
    </p:spTree>
    <p:extLst>
      <p:ext uri="{BB962C8B-B14F-4D97-AF65-F5344CB8AC3E}">
        <p14:creationId xmlns:p14="http://schemas.microsoft.com/office/powerpoint/2010/main" val="12063826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2"/>
        <p:cNvGrpSpPr/>
        <p:nvPr/>
      </p:nvGrpSpPr>
      <p:grpSpPr>
        <a:xfrm>
          <a:off x="0" y="0"/>
          <a:ext cx="0" cy="0"/>
          <a:chOff x="0" y="0"/>
          <a:chExt cx="0" cy="0"/>
        </a:xfrm>
      </p:grpSpPr>
    </p:spTree>
    <p:extLst>
      <p:ext uri="{BB962C8B-B14F-4D97-AF65-F5344CB8AC3E}">
        <p14:creationId xmlns:p14="http://schemas.microsoft.com/office/powerpoint/2010/main" val="3922755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73"/>
        <p:cNvGrpSpPr/>
        <p:nvPr/>
      </p:nvGrpSpPr>
      <p:grpSpPr>
        <a:xfrm>
          <a:off x="0" y="0"/>
          <a:ext cx="0" cy="0"/>
          <a:chOff x="0" y="0"/>
          <a:chExt cx="0" cy="0"/>
        </a:xfrm>
      </p:grpSpPr>
      <p:sp>
        <p:nvSpPr>
          <p:cNvPr id="74" name="Google Shape;74;p21"/>
          <p:cNvSpPr txBox="1">
            <a:spLocks noGrp="1"/>
          </p:cNvSpPr>
          <p:nvPr>
            <p:ph type="title"/>
          </p:nvPr>
        </p:nvSpPr>
        <p:spPr>
          <a:xfrm>
            <a:off x="839788" y="457200"/>
            <a:ext cx="3932000" cy="1600400"/>
          </a:xfrm>
          <a:prstGeom prst="rect">
            <a:avLst/>
          </a:prstGeom>
          <a:noFill/>
          <a:ln>
            <a:noFill/>
          </a:ln>
        </p:spPr>
        <p:txBody>
          <a:bodyPr spcFirstLastPara="1" wrap="square" lIns="68575" tIns="34275" rIns="68575" bIns="34275" anchor="b" anchorCtr="0">
            <a:noAutofit/>
          </a:bodyPr>
          <a:lstStyle>
            <a:lvl1pPr marR="0" lvl="0" algn="l">
              <a:lnSpc>
                <a:spcPct val="90000"/>
              </a:lnSpc>
              <a:spcBef>
                <a:spcPts val="0"/>
              </a:spcBef>
              <a:spcAft>
                <a:spcPts val="0"/>
              </a:spcAft>
              <a:buClr>
                <a:srgbClr val="1F3864"/>
              </a:buClr>
              <a:buSzPts val="24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867"/>
            </a:lvl2pPr>
            <a:lvl3pPr lvl="2">
              <a:spcBef>
                <a:spcPts val="0"/>
              </a:spcBef>
              <a:spcAft>
                <a:spcPts val="0"/>
              </a:spcAft>
              <a:buSzPts val="1100"/>
              <a:buNone/>
              <a:defRPr sz="1867"/>
            </a:lvl3pPr>
            <a:lvl4pPr lvl="3">
              <a:spcBef>
                <a:spcPts val="0"/>
              </a:spcBef>
              <a:spcAft>
                <a:spcPts val="0"/>
              </a:spcAft>
              <a:buSzPts val="1100"/>
              <a:buNone/>
              <a:defRPr sz="1867"/>
            </a:lvl4pPr>
            <a:lvl5pPr lvl="4">
              <a:spcBef>
                <a:spcPts val="0"/>
              </a:spcBef>
              <a:spcAft>
                <a:spcPts val="0"/>
              </a:spcAft>
              <a:buSzPts val="1100"/>
              <a:buNone/>
              <a:defRPr sz="1867"/>
            </a:lvl5pPr>
            <a:lvl6pPr lvl="5">
              <a:spcBef>
                <a:spcPts val="0"/>
              </a:spcBef>
              <a:spcAft>
                <a:spcPts val="0"/>
              </a:spcAft>
              <a:buSzPts val="1100"/>
              <a:buNone/>
              <a:defRPr sz="1867"/>
            </a:lvl6pPr>
            <a:lvl7pPr lvl="6">
              <a:spcBef>
                <a:spcPts val="0"/>
              </a:spcBef>
              <a:spcAft>
                <a:spcPts val="0"/>
              </a:spcAft>
              <a:buSzPts val="1100"/>
              <a:buNone/>
              <a:defRPr sz="1867"/>
            </a:lvl7pPr>
            <a:lvl8pPr lvl="7">
              <a:spcBef>
                <a:spcPts val="0"/>
              </a:spcBef>
              <a:spcAft>
                <a:spcPts val="0"/>
              </a:spcAft>
              <a:buSzPts val="1100"/>
              <a:buNone/>
              <a:defRPr sz="1867"/>
            </a:lvl8pPr>
            <a:lvl9pPr lvl="8">
              <a:spcBef>
                <a:spcPts val="0"/>
              </a:spcBef>
              <a:spcAft>
                <a:spcPts val="0"/>
              </a:spcAft>
              <a:buSzPts val="1100"/>
              <a:buNone/>
              <a:defRPr sz="1867"/>
            </a:lvl9pPr>
          </a:lstStyle>
          <a:p>
            <a:endParaRPr/>
          </a:p>
        </p:txBody>
      </p:sp>
      <p:sp>
        <p:nvSpPr>
          <p:cNvPr id="75" name="Google Shape;75;p21"/>
          <p:cNvSpPr txBox="1">
            <a:spLocks noGrp="1"/>
          </p:cNvSpPr>
          <p:nvPr>
            <p:ph type="body" idx="1"/>
          </p:nvPr>
        </p:nvSpPr>
        <p:spPr>
          <a:xfrm>
            <a:off x="5183188" y="987427"/>
            <a:ext cx="6172400" cy="4873600"/>
          </a:xfrm>
          <a:prstGeom prst="rect">
            <a:avLst/>
          </a:prstGeom>
          <a:noFill/>
          <a:ln>
            <a:noFill/>
          </a:ln>
        </p:spPr>
        <p:txBody>
          <a:bodyPr spcFirstLastPara="1" wrap="square" lIns="68575" tIns="34275" rIns="68575" bIns="34275" anchor="t" anchorCtr="0">
            <a:noAutofit/>
          </a:bodyPr>
          <a:lstStyle>
            <a:lvl1pPr marL="609585" marR="0" lvl="0" indent="-507987" algn="l">
              <a:lnSpc>
                <a:spcPct val="90000"/>
              </a:lnSpc>
              <a:spcBef>
                <a:spcPts val="1067"/>
              </a:spcBef>
              <a:spcAft>
                <a:spcPts val="0"/>
              </a:spcAft>
              <a:buClr>
                <a:srgbClr val="1F3864"/>
              </a:buClr>
              <a:buSzPts val="2400"/>
              <a:buFont typeface="Arial"/>
              <a:buChar char="•"/>
              <a:defRPr sz="3200" b="0" i="0" u="none" strike="noStrike" cap="none">
                <a:solidFill>
                  <a:srgbClr val="1F3864"/>
                </a:solidFill>
                <a:latin typeface="Twentieth Century"/>
                <a:ea typeface="Twentieth Century"/>
                <a:cs typeface="Twentieth Century"/>
                <a:sym typeface="Twentieth Century"/>
              </a:defRPr>
            </a:lvl1pPr>
            <a:lvl2pPr marL="1219170" marR="0" lvl="1" indent="-482588" algn="l">
              <a:lnSpc>
                <a:spcPct val="90000"/>
              </a:lnSpc>
              <a:spcBef>
                <a:spcPts val="533"/>
              </a:spcBef>
              <a:spcAft>
                <a:spcPts val="0"/>
              </a:spcAft>
              <a:buClr>
                <a:srgbClr val="1F3864"/>
              </a:buClr>
              <a:buSzPts val="2100"/>
              <a:buFont typeface="Arial"/>
              <a:buChar char="•"/>
              <a:defRPr sz="2800" b="0" i="0" u="none" strike="noStrike" cap="none">
                <a:solidFill>
                  <a:srgbClr val="1F3864"/>
                </a:solidFill>
                <a:latin typeface="Twentieth Century"/>
                <a:ea typeface="Twentieth Century"/>
                <a:cs typeface="Twentieth Century"/>
                <a:sym typeface="Twentieth Century"/>
              </a:defRPr>
            </a:lvl2pPr>
            <a:lvl3pPr marL="1828754" marR="0" lvl="2" indent="-457189" algn="l">
              <a:lnSpc>
                <a:spcPct val="90000"/>
              </a:lnSpc>
              <a:spcBef>
                <a:spcPts val="533"/>
              </a:spcBef>
              <a:spcAft>
                <a:spcPts val="0"/>
              </a:spcAft>
              <a:buClr>
                <a:srgbClr val="1F3864"/>
              </a:buClr>
              <a:buSzPts val="1800"/>
              <a:buFont typeface="Arial"/>
              <a:buChar char="•"/>
              <a:defRPr sz="2400" b="0" i="0" u="none" strike="noStrike" cap="none">
                <a:solidFill>
                  <a:srgbClr val="1F3864"/>
                </a:solidFill>
                <a:latin typeface="Twentieth Century"/>
                <a:ea typeface="Twentieth Century"/>
                <a:cs typeface="Twentieth Century"/>
                <a:sym typeface="Twentieth Century"/>
              </a:defRPr>
            </a:lvl3pPr>
            <a:lvl4pPr marL="2438339" marR="0" lvl="3" indent="-431789" algn="l">
              <a:lnSpc>
                <a:spcPct val="90000"/>
              </a:lnSpc>
              <a:spcBef>
                <a:spcPts val="533"/>
              </a:spcBef>
              <a:spcAft>
                <a:spcPts val="0"/>
              </a:spcAft>
              <a:buClr>
                <a:srgbClr val="1F3864"/>
              </a:buClr>
              <a:buSzPts val="1500"/>
              <a:buFont typeface="Arial"/>
              <a:buChar char="•"/>
              <a:defRPr sz="2000" b="0" i="0" u="none" strike="noStrike" cap="none">
                <a:solidFill>
                  <a:srgbClr val="1F3864"/>
                </a:solidFill>
                <a:latin typeface="Twentieth Century"/>
                <a:ea typeface="Twentieth Century"/>
                <a:cs typeface="Twentieth Century"/>
                <a:sym typeface="Twentieth Century"/>
              </a:defRPr>
            </a:lvl4pPr>
            <a:lvl5pPr marL="3047924" marR="0" lvl="4" indent="-431789" algn="l">
              <a:lnSpc>
                <a:spcPct val="90000"/>
              </a:lnSpc>
              <a:spcBef>
                <a:spcPts val="533"/>
              </a:spcBef>
              <a:spcAft>
                <a:spcPts val="0"/>
              </a:spcAft>
              <a:buClr>
                <a:srgbClr val="1F3864"/>
              </a:buClr>
              <a:buSzPts val="1500"/>
              <a:buFont typeface="Arial"/>
              <a:buChar char="•"/>
              <a:defRPr sz="2000" b="0" i="0" u="none" strike="noStrike" cap="none">
                <a:solidFill>
                  <a:srgbClr val="1F3864"/>
                </a:solidFill>
                <a:latin typeface="Twentieth Century"/>
                <a:ea typeface="Twentieth Century"/>
                <a:cs typeface="Twentieth Century"/>
                <a:sym typeface="Twentieth Century"/>
              </a:defRPr>
            </a:lvl5pPr>
            <a:lvl6pPr marL="3657509" marR="0" lvl="5" indent="-431789" algn="l">
              <a:lnSpc>
                <a:spcPct val="90000"/>
              </a:lnSpc>
              <a:spcBef>
                <a:spcPts val="533"/>
              </a:spcBef>
              <a:spcAft>
                <a:spcPts val="0"/>
              </a:spcAft>
              <a:buClr>
                <a:schemeClr val="dk1"/>
              </a:buClr>
              <a:buSzPts val="1500"/>
              <a:buFont typeface="Arial"/>
              <a:buChar char="•"/>
              <a:defRPr sz="2000" b="0" i="0" u="none" strike="noStrike" cap="none">
                <a:solidFill>
                  <a:schemeClr val="dk1"/>
                </a:solidFill>
                <a:latin typeface="Century Gothic"/>
                <a:ea typeface="Century Gothic"/>
                <a:cs typeface="Century Gothic"/>
                <a:sym typeface="Century Gothic"/>
              </a:defRPr>
            </a:lvl6pPr>
            <a:lvl7pPr marL="4267093" marR="0" lvl="6" indent="-431789" algn="l">
              <a:lnSpc>
                <a:spcPct val="90000"/>
              </a:lnSpc>
              <a:spcBef>
                <a:spcPts val="533"/>
              </a:spcBef>
              <a:spcAft>
                <a:spcPts val="0"/>
              </a:spcAft>
              <a:buClr>
                <a:schemeClr val="dk1"/>
              </a:buClr>
              <a:buSzPts val="1500"/>
              <a:buFont typeface="Arial"/>
              <a:buChar char="•"/>
              <a:defRPr sz="2000" b="0" i="0" u="none" strike="noStrike" cap="none">
                <a:solidFill>
                  <a:schemeClr val="dk1"/>
                </a:solidFill>
                <a:latin typeface="Century Gothic"/>
                <a:ea typeface="Century Gothic"/>
                <a:cs typeface="Century Gothic"/>
                <a:sym typeface="Century Gothic"/>
              </a:defRPr>
            </a:lvl7pPr>
            <a:lvl8pPr marL="4876678" marR="0" lvl="7" indent="-431789" algn="l">
              <a:lnSpc>
                <a:spcPct val="90000"/>
              </a:lnSpc>
              <a:spcBef>
                <a:spcPts val="533"/>
              </a:spcBef>
              <a:spcAft>
                <a:spcPts val="0"/>
              </a:spcAft>
              <a:buClr>
                <a:schemeClr val="dk1"/>
              </a:buClr>
              <a:buSzPts val="1500"/>
              <a:buFont typeface="Arial"/>
              <a:buChar char="•"/>
              <a:defRPr sz="2000" b="0" i="0" u="none" strike="noStrike" cap="none">
                <a:solidFill>
                  <a:schemeClr val="dk1"/>
                </a:solidFill>
                <a:latin typeface="Century Gothic"/>
                <a:ea typeface="Century Gothic"/>
                <a:cs typeface="Century Gothic"/>
                <a:sym typeface="Century Gothic"/>
              </a:defRPr>
            </a:lvl8pPr>
            <a:lvl9pPr marL="5486263" marR="0" lvl="8" indent="-431789" algn="l">
              <a:lnSpc>
                <a:spcPct val="90000"/>
              </a:lnSpc>
              <a:spcBef>
                <a:spcPts val="533"/>
              </a:spcBef>
              <a:spcAft>
                <a:spcPts val="0"/>
              </a:spcAft>
              <a:buClr>
                <a:schemeClr val="dk1"/>
              </a:buClr>
              <a:buSzPts val="1500"/>
              <a:buFont typeface="Arial"/>
              <a:buChar char="•"/>
              <a:defRPr sz="2000" b="0" i="0" u="none" strike="noStrike" cap="none">
                <a:solidFill>
                  <a:schemeClr val="dk1"/>
                </a:solidFill>
                <a:latin typeface="Century Gothic"/>
                <a:ea typeface="Century Gothic"/>
                <a:cs typeface="Century Gothic"/>
                <a:sym typeface="Century Gothic"/>
              </a:defRPr>
            </a:lvl9pPr>
          </a:lstStyle>
          <a:p>
            <a:endParaRPr/>
          </a:p>
        </p:txBody>
      </p:sp>
      <p:sp>
        <p:nvSpPr>
          <p:cNvPr id="76" name="Google Shape;76;p21"/>
          <p:cNvSpPr txBox="1">
            <a:spLocks noGrp="1"/>
          </p:cNvSpPr>
          <p:nvPr>
            <p:ph type="body" idx="2"/>
          </p:nvPr>
        </p:nvSpPr>
        <p:spPr>
          <a:xfrm>
            <a:off x="839788" y="2057400"/>
            <a:ext cx="3932000" cy="3811600"/>
          </a:xfrm>
          <a:prstGeom prst="rect">
            <a:avLst/>
          </a:prstGeom>
          <a:noFill/>
          <a:ln>
            <a:noFill/>
          </a:ln>
        </p:spPr>
        <p:txBody>
          <a:bodyPr spcFirstLastPara="1" wrap="square" lIns="68575" tIns="34275" rIns="68575" bIns="34275" anchor="t" anchorCtr="0">
            <a:noAutofit/>
          </a:bodyPr>
          <a:lstStyle>
            <a:lvl1pPr marL="609585" marR="0" lvl="0" indent="-304792" algn="l">
              <a:lnSpc>
                <a:spcPct val="90000"/>
              </a:lnSpc>
              <a:spcBef>
                <a:spcPts val="1067"/>
              </a:spcBef>
              <a:spcAft>
                <a:spcPts val="0"/>
              </a:spcAft>
              <a:buClr>
                <a:srgbClr val="1F3864"/>
              </a:buClr>
              <a:buSzPts val="1200"/>
              <a:buFont typeface="Arial"/>
              <a:buNone/>
              <a:defRPr sz="1600" b="0" i="0" u="none" strike="noStrike" cap="none">
                <a:solidFill>
                  <a:srgbClr val="1F3864"/>
                </a:solidFill>
                <a:latin typeface="Twentieth Century"/>
                <a:ea typeface="Twentieth Century"/>
                <a:cs typeface="Twentieth Century"/>
                <a:sym typeface="Twentieth Century"/>
              </a:defRPr>
            </a:lvl1pPr>
            <a:lvl2pPr marL="1219170" marR="0" lvl="1" indent="-304792" algn="l">
              <a:lnSpc>
                <a:spcPct val="90000"/>
              </a:lnSpc>
              <a:spcBef>
                <a:spcPts val="533"/>
              </a:spcBef>
              <a:spcAft>
                <a:spcPts val="0"/>
              </a:spcAft>
              <a:buClr>
                <a:srgbClr val="1F3864"/>
              </a:buClr>
              <a:buSzPts val="1100"/>
              <a:buFont typeface="Arial"/>
              <a:buNone/>
              <a:defRPr sz="1467" b="0" i="0" u="none" strike="noStrike" cap="none">
                <a:solidFill>
                  <a:srgbClr val="1F3864"/>
                </a:solidFill>
                <a:latin typeface="Twentieth Century"/>
                <a:ea typeface="Twentieth Century"/>
                <a:cs typeface="Twentieth Century"/>
                <a:sym typeface="Twentieth Century"/>
              </a:defRPr>
            </a:lvl2pPr>
            <a:lvl3pPr marL="1828754" marR="0" lvl="2" indent="-304792" algn="l">
              <a:lnSpc>
                <a:spcPct val="90000"/>
              </a:lnSpc>
              <a:spcBef>
                <a:spcPts val="533"/>
              </a:spcBef>
              <a:spcAft>
                <a:spcPts val="0"/>
              </a:spcAft>
              <a:buClr>
                <a:srgbClr val="1F3864"/>
              </a:buClr>
              <a:buSzPts val="900"/>
              <a:buFont typeface="Arial"/>
              <a:buNone/>
              <a:defRPr sz="1200" b="0" i="0" u="none" strike="noStrike" cap="none">
                <a:solidFill>
                  <a:srgbClr val="1F3864"/>
                </a:solidFill>
                <a:latin typeface="Twentieth Century"/>
                <a:ea typeface="Twentieth Century"/>
                <a:cs typeface="Twentieth Century"/>
                <a:sym typeface="Twentieth Century"/>
              </a:defRPr>
            </a:lvl3pPr>
            <a:lvl4pPr marL="2438339" marR="0" lvl="3" indent="-304792" algn="l">
              <a:lnSpc>
                <a:spcPct val="90000"/>
              </a:lnSpc>
              <a:spcBef>
                <a:spcPts val="533"/>
              </a:spcBef>
              <a:spcAft>
                <a:spcPts val="0"/>
              </a:spcAft>
              <a:buClr>
                <a:srgbClr val="1F3864"/>
              </a:buClr>
              <a:buSzPts val="800"/>
              <a:buFont typeface="Arial"/>
              <a:buNone/>
              <a:defRPr sz="1067" b="0" i="0" u="none" strike="noStrike" cap="none">
                <a:solidFill>
                  <a:srgbClr val="1F3864"/>
                </a:solidFill>
                <a:latin typeface="Twentieth Century"/>
                <a:ea typeface="Twentieth Century"/>
                <a:cs typeface="Twentieth Century"/>
                <a:sym typeface="Twentieth Century"/>
              </a:defRPr>
            </a:lvl4pPr>
            <a:lvl5pPr marL="3047924" marR="0" lvl="4" indent="-304792" algn="l">
              <a:lnSpc>
                <a:spcPct val="90000"/>
              </a:lnSpc>
              <a:spcBef>
                <a:spcPts val="533"/>
              </a:spcBef>
              <a:spcAft>
                <a:spcPts val="0"/>
              </a:spcAft>
              <a:buClr>
                <a:srgbClr val="1F3864"/>
              </a:buClr>
              <a:buSzPts val="800"/>
              <a:buFont typeface="Arial"/>
              <a:buNone/>
              <a:defRPr sz="1067" b="0" i="0" u="none" strike="noStrike" cap="none">
                <a:solidFill>
                  <a:srgbClr val="1F3864"/>
                </a:solidFill>
                <a:latin typeface="Twentieth Century"/>
                <a:ea typeface="Twentieth Century"/>
                <a:cs typeface="Twentieth Century"/>
                <a:sym typeface="Twentieth Century"/>
              </a:defRPr>
            </a:lvl5pPr>
            <a:lvl6pPr marL="3657509" marR="0" lvl="5" indent="-304792" algn="l">
              <a:lnSpc>
                <a:spcPct val="90000"/>
              </a:lnSpc>
              <a:spcBef>
                <a:spcPts val="533"/>
              </a:spcBef>
              <a:spcAft>
                <a:spcPts val="0"/>
              </a:spcAft>
              <a:buClr>
                <a:schemeClr val="dk1"/>
              </a:buClr>
              <a:buSzPts val="800"/>
              <a:buFont typeface="Arial"/>
              <a:buNone/>
              <a:defRPr sz="1067" b="0" i="0" u="none" strike="noStrike" cap="none">
                <a:solidFill>
                  <a:schemeClr val="dk1"/>
                </a:solidFill>
                <a:latin typeface="Century Gothic"/>
                <a:ea typeface="Century Gothic"/>
                <a:cs typeface="Century Gothic"/>
                <a:sym typeface="Century Gothic"/>
              </a:defRPr>
            </a:lvl6pPr>
            <a:lvl7pPr marL="4267093" marR="0" lvl="6" indent="-304792" algn="l">
              <a:lnSpc>
                <a:spcPct val="90000"/>
              </a:lnSpc>
              <a:spcBef>
                <a:spcPts val="533"/>
              </a:spcBef>
              <a:spcAft>
                <a:spcPts val="0"/>
              </a:spcAft>
              <a:buClr>
                <a:schemeClr val="dk1"/>
              </a:buClr>
              <a:buSzPts val="800"/>
              <a:buFont typeface="Arial"/>
              <a:buNone/>
              <a:defRPr sz="1067" b="0" i="0" u="none" strike="noStrike" cap="none">
                <a:solidFill>
                  <a:schemeClr val="dk1"/>
                </a:solidFill>
                <a:latin typeface="Century Gothic"/>
                <a:ea typeface="Century Gothic"/>
                <a:cs typeface="Century Gothic"/>
                <a:sym typeface="Century Gothic"/>
              </a:defRPr>
            </a:lvl7pPr>
            <a:lvl8pPr marL="4876678" marR="0" lvl="7" indent="-304792" algn="l">
              <a:lnSpc>
                <a:spcPct val="90000"/>
              </a:lnSpc>
              <a:spcBef>
                <a:spcPts val="533"/>
              </a:spcBef>
              <a:spcAft>
                <a:spcPts val="0"/>
              </a:spcAft>
              <a:buClr>
                <a:schemeClr val="dk1"/>
              </a:buClr>
              <a:buSzPts val="800"/>
              <a:buFont typeface="Arial"/>
              <a:buNone/>
              <a:defRPr sz="1067" b="0" i="0" u="none" strike="noStrike" cap="none">
                <a:solidFill>
                  <a:schemeClr val="dk1"/>
                </a:solidFill>
                <a:latin typeface="Century Gothic"/>
                <a:ea typeface="Century Gothic"/>
                <a:cs typeface="Century Gothic"/>
                <a:sym typeface="Century Gothic"/>
              </a:defRPr>
            </a:lvl8pPr>
            <a:lvl9pPr marL="5486263" marR="0" lvl="8" indent="-304792" algn="l">
              <a:lnSpc>
                <a:spcPct val="90000"/>
              </a:lnSpc>
              <a:spcBef>
                <a:spcPts val="533"/>
              </a:spcBef>
              <a:spcAft>
                <a:spcPts val="0"/>
              </a:spcAft>
              <a:buClr>
                <a:schemeClr val="dk1"/>
              </a:buClr>
              <a:buSzPts val="800"/>
              <a:buFont typeface="Arial"/>
              <a:buNone/>
              <a:defRPr sz="1067" b="0" i="0" u="none" strike="noStrike" cap="none">
                <a:solidFill>
                  <a:schemeClr val="dk1"/>
                </a:solidFill>
                <a:latin typeface="Century Gothic"/>
                <a:ea typeface="Century Gothic"/>
                <a:cs typeface="Century Gothic"/>
                <a:sym typeface="Century Gothic"/>
              </a:defRPr>
            </a:lvl9pPr>
          </a:lstStyle>
          <a:p>
            <a:endParaRPr/>
          </a:p>
        </p:txBody>
      </p:sp>
      <p:sp>
        <p:nvSpPr>
          <p:cNvPr id="77" name="Google Shape;77;p21"/>
          <p:cNvSpPr txBox="1">
            <a:spLocks noGrp="1"/>
          </p:cNvSpPr>
          <p:nvPr>
            <p:ph type="dt" idx="10"/>
          </p:nvPr>
        </p:nvSpPr>
        <p:spPr>
          <a:xfrm>
            <a:off x="838200" y="6356352"/>
            <a:ext cx="2743200" cy="3652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867">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9pPr>
          </a:lstStyle>
          <a:p>
            <a:endParaRPr/>
          </a:p>
        </p:txBody>
      </p:sp>
      <p:sp>
        <p:nvSpPr>
          <p:cNvPr id="78" name="Google Shape;78;p21"/>
          <p:cNvSpPr txBox="1">
            <a:spLocks noGrp="1"/>
          </p:cNvSpPr>
          <p:nvPr>
            <p:ph type="ftr" idx="11"/>
          </p:nvPr>
        </p:nvSpPr>
        <p:spPr>
          <a:xfrm>
            <a:off x="4038600" y="6356352"/>
            <a:ext cx="4114800" cy="3652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867">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9pPr>
          </a:lstStyle>
          <a:p>
            <a:endParaRPr/>
          </a:p>
        </p:txBody>
      </p:sp>
      <p:sp>
        <p:nvSpPr>
          <p:cNvPr id="79" name="Google Shape;79;p21"/>
          <p:cNvSpPr txBox="1">
            <a:spLocks noGrp="1"/>
          </p:cNvSpPr>
          <p:nvPr>
            <p:ph type="sldNum" idx="12"/>
          </p:nvPr>
        </p:nvSpPr>
        <p:spPr>
          <a:xfrm>
            <a:off x="8610600" y="6356352"/>
            <a:ext cx="2743200" cy="3652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867">
                <a:solidFill>
                  <a:schemeClr val="dk1"/>
                </a:solidFill>
                <a:latin typeface="Century Gothic"/>
                <a:ea typeface="Century Gothic"/>
                <a:cs typeface="Century Gothic"/>
                <a:sym typeface="Century Gothic"/>
              </a:defRPr>
            </a:lvl1pPr>
            <a:lvl2pPr marL="0" marR="0" lvl="1" indent="0" algn="l">
              <a:spcBef>
                <a:spcPts val="0"/>
              </a:spcBef>
              <a:buNone/>
              <a:defRPr sz="1867">
                <a:solidFill>
                  <a:schemeClr val="dk1"/>
                </a:solidFill>
                <a:latin typeface="Century Gothic"/>
                <a:ea typeface="Century Gothic"/>
                <a:cs typeface="Century Gothic"/>
                <a:sym typeface="Century Gothic"/>
              </a:defRPr>
            </a:lvl2pPr>
            <a:lvl3pPr marL="0" marR="0" lvl="2" indent="0" algn="l">
              <a:spcBef>
                <a:spcPts val="0"/>
              </a:spcBef>
              <a:buNone/>
              <a:defRPr sz="1867">
                <a:solidFill>
                  <a:schemeClr val="dk1"/>
                </a:solidFill>
                <a:latin typeface="Century Gothic"/>
                <a:ea typeface="Century Gothic"/>
                <a:cs typeface="Century Gothic"/>
                <a:sym typeface="Century Gothic"/>
              </a:defRPr>
            </a:lvl3pPr>
            <a:lvl4pPr marL="0" marR="0" lvl="3" indent="0" algn="l">
              <a:spcBef>
                <a:spcPts val="0"/>
              </a:spcBef>
              <a:buNone/>
              <a:defRPr sz="1867">
                <a:solidFill>
                  <a:schemeClr val="dk1"/>
                </a:solidFill>
                <a:latin typeface="Century Gothic"/>
                <a:ea typeface="Century Gothic"/>
                <a:cs typeface="Century Gothic"/>
                <a:sym typeface="Century Gothic"/>
              </a:defRPr>
            </a:lvl4pPr>
            <a:lvl5pPr marL="0" marR="0" lvl="4" indent="0" algn="l">
              <a:spcBef>
                <a:spcPts val="0"/>
              </a:spcBef>
              <a:buNone/>
              <a:defRPr sz="1867">
                <a:solidFill>
                  <a:schemeClr val="dk1"/>
                </a:solidFill>
                <a:latin typeface="Century Gothic"/>
                <a:ea typeface="Century Gothic"/>
                <a:cs typeface="Century Gothic"/>
                <a:sym typeface="Century Gothic"/>
              </a:defRPr>
            </a:lvl5pPr>
            <a:lvl6pPr marL="0" marR="0" lvl="5" indent="0" algn="l">
              <a:spcBef>
                <a:spcPts val="0"/>
              </a:spcBef>
              <a:buNone/>
              <a:defRPr sz="1867">
                <a:solidFill>
                  <a:schemeClr val="dk1"/>
                </a:solidFill>
                <a:latin typeface="Century Gothic"/>
                <a:ea typeface="Century Gothic"/>
                <a:cs typeface="Century Gothic"/>
                <a:sym typeface="Century Gothic"/>
              </a:defRPr>
            </a:lvl6pPr>
            <a:lvl7pPr marL="0" marR="0" lvl="6" indent="0" algn="l">
              <a:spcBef>
                <a:spcPts val="0"/>
              </a:spcBef>
              <a:buNone/>
              <a:defRPr sz="1867">
                <a:solidFill>
                  <a:schemeClr val="dk1"/>
                </a:solidFill>
                <a:latin typeface="Century Gothic"/>
                <a:ea typeface="Century Gothic"/>
                <a:cs typeface="Century Gothic"/>
                <a:sym typeface="Century Gothic"/>
              </a:defRPr>
            </a:lvl7pPr>
            <a:lvl8pPr marL="0" marR="0" lvl="7" indent="0" algn="l">
              <a:spcBef>
                <a:spcPts val="0"/>
              </a:spcBef>
              <a:buNone/>
              <a:defRPr sz="1867">
                <a:solidFill>
                  <a:schemeClr val="dk1"/>
                </a:solidFill>
                <a:latin typeface="Century Gothic"/>
                <a:ea typeface="Century Gothic"/>
                <a:cs typeface="Century Gothic"/>
                <a:sym typeface="Century Gothic"/>
              </a:defRPr>
            </a:lvl8pPr>
            <a:lvl9pPr marL="0" marR="0" lvl="8" indent="0" algn="l">
              <a:spcBef>
                <a:spcPts val="0"/>
              </a:spcBef>
              <a:buNone/>
              <a:defRPr sz="1867">
                <a:solidFill>
                  <a:schemeClr val="dk1"/>
                </a:solidFill>
                <a:latin typeface="Century Gothic"/>
                <a:ea typeface="Century Gothic"/>
                <a:cs typeface="Century Gothic"/>
                <a:sym typeface="Century Gothic"/>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2443575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80"/>
        <p:cNvGrpSpPr/>
        <p:nvPr/>
      </p:nvGrpSpPr>
      <p:grpSpPr>
        <a:xfrm>
          <a:off x="0" y="0"/>
          <a:ext cx="0" cy="0"/>
          <a:chOff x="0" y="0"/>
          <a:chExt cx="0" cy="0"/>
        </a:xfrm>
      </p:grpSpPr>
      <p:sp>
        <p:nvSpPr>
          <p:cNvPr id="81" name="Google Shape;81;p22"/>
          <p:cNvSpPr txBox="1">
            <a:spLocks noGrp="1"/>
          </p:cNvSpPr>
          <p:nvPr>
            <p:ph type="title"/>
          </p:nvPr>
        </p:nvSpPr>
        <p:spPr>
          <a:xfrm>
            <a:off x="839788" y="457200"/>
            <a:ext cx="3932000" cy="1600400"/>
          </a:xfrm>
          <a:prstGeom prst="rect">
            <a:avLst/>
          </a:prstGeom>
          <a:noFill/>
          <a:ln>
            <a:noFill/>
          </a:ln>
        </p:spPr>
        <p:txBody>
          <a:bodyPr spcFirstLastPara="1" wrap="square" lIns="68575" tIns="34275" rIns="68575" bIns="34275" anchor="b" anchorCtr="0">
            <a:noAutofit/>
          </a:bodyPr>
          <a:lstStyle>
            <a:lvl1pPr marR="0" lvl="0" algn="l">
              <a:lnSpc>
                <a:spcPct val="90000"/>
              </a:lnSpc>
              <a:spcBef>
                <a:spcPts val="0"/>
              </a:spcBef>
              <a:spcAft>
                <a:spcPts val="0"/>
              </a:spcAft>
              <a:buClr>
                <a:srgbClr val="1F3864"/>
              </a:buClr>
              <a:buSzPts val="24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867"/>
            </a:lvl2pPr>
            <a:lvl3pPr lvl="2">
              <a:spcBef>
                <a:spcPts val="0"/>
              </a:spcBef>
              <a:spcAft>
                <a:spcPts val="0"/>
              </a:spcAft>
              <a:buSzPts val="1100"/>
              <a:buNone/>
              <a:defRPr sz="1867"/>
            </a:lvl3pPr>
            <a:lvl4pPr lvl="3">
              <a:spcBef>
                <a:spcPts val="0"/>
              </a:spcBef>
              <a:spcAft>
                <a:spcPts val="0"/>
              </a:spcAft>
              <a:buSzPts val="1100"/>
              <a:buNone/>
              <a:defRPr sz="1867"/>
            </a:lvl4pPr>
            <a:lvl5pPr lvl="4">
              <a:spcBef>
                <a:spcPts val="0"/>
              </a:spcBef>
              <a:spcAft>
                <a:spcPts val="0"/>
              </a:spcAft>
              <a:buSzPts val="1100"/>
              <a:buNone/>
              <a:defRPr sz="1867"/>
            </a:lvl5pPr>
            <a:lvl6pPr lvl="5">
              <a:spcBef>
                <a:spcPts val="0"/>
              </a:spcBef>
              <a:spcAft>
                <a:spcPts val="0"/>
              </a:spcAft>
              <a:buSzPts val="1100"/>
              <a:buNone/>
              <a:defRPr sz="1867"/>
            </a:lvl6pPr>
            <a:lvl7pPr lvl="6">
              <a:spcBef>
                <a:spcPts val="0"/>
              </a:spcBef>
              <a:spcAft>
                <a:spcPts val="0"/>
              </a:spcAft>
              <a:buSzPts val="1100"/>
              <a:buNone/>
              <a:defRPr sz="1867"/>
            </a:lvl7pPr>
            <a:lvl8pPr lvl="7">
              <a:spcBef>
                <a:spcPts val="0"/>
              </a:spcBef>
              <a:spcAft>
                <a:spcPts val="0"/>
              </a:spcAft>
              <a:buSzPts val="1100"/>
              <a:buNone/>
              <a:defRPr sz="1867"/>
            </a:lvl8pPr>
            <a:lvl9pPr lvl="8">
              <a:spcBef>
                <a:spcPts val="0"/>
              </a:spcBef>
              <a:spcAft>
                <a:spcPts val="0"/>
              </a:spcAft>
              <a:buSzPts val="1100"/>
              <a:buNone/>
              <a:defRPr sz="1867"/>
            </a:lvl9pPr>
          </a:lstStyle>
          <a:p>
            <a:endParaRPr/>
          </a:p>
        </p:txBody>
      </p:sp>
      <p:sp>
        <p:nvSpPr>
          <p:cNvPr id="82" name="Google Shape;82;p22"/>
          <p:cNvSpPr>
            <a:spLocks noGrp="1"/>
          </p:cNvSpPr>
          <p:nvPr>
            <p:ph type="pic" idx="2"/>
          </p:nvPr>
        </p:nvSpPr>
        <p:spPr>
          <a:xfrm>
            <a:off x="5183188" y="987427"/>
            <a:ext cx="6172400" cy="4873600"/>
          </a:xfrm>
          <a:prstGeom prst="rect">
            <a:avLst/>
          </a:prstGeom>
          <a:noFill/>
          <a:ln>
            <a:noFill/>
          </a:ln>
        </p:spPr>
      </p:sp>
      <p:sp>
        <p:nvSpPr>
          <p:cNvPr id="83" name="Google Shape;83;p22"/>
          <p:cNvSpPr txBox="1">
            <a:spLocks noGrp="1"/>
          </p:cNvSpPr>
          <p:nvPr>
            <p:ph type="body" idx="1"/>
          </p:nvPr>
        </p:nvSpPr>
        <p:spPr>
          <a:xfrm>
            <a:off x="839788" y="2057400"/>
            <a:ext cx="3932000" cy="3811600"/>
          </a:xfrm>
          <a:prstGeom prst="rect">
            <a:avLst/>
          </a:prstGeom>
          <a:noFill/>
          <a:ln>
            <a:noFill/>
          </a:ln>
        </p:spPr>
        <p:txBody>
          <a:bodyPr spcFirstLastPara="1" wrap="square" lIns="68575" tIns="34275" rIns="68575" bIns="34275" anchor="t" anchorCtr="0">
            <a:noAutofit/>
          </a:bodyPr>
          <a:lstStyle>
            <a:lvl1pPr marL="609585" marR="0" lvl="0" indent="-304792" algn="l">
              <a:lnSpc>
                <a:spcPct val="90000"/>
              </a:lnSpc>
              <a:spcBef>
                <a:spcPts val="1067"/>
              </a:spcBef>
              <a:spcAft>
                <a:spcPts val="0"/>
              </a:spcAft>
              <a:buClr>
                <a:srgbClr val="1F3864"/>
              </a:buClr>
              <a:buSzPts val="1200"/>
              <a:buFont typeface="Arial"/>
              <a:buNone/>
              <a:defRPr sz="1600" b="0" i="0" u="none" strike="noStrike" cap="none">
                <a:solidFill>
                  <a:srgbClr val="1F3864"/>
                </a:solidFill>
                <a:latin typeface="Twentieth Century"/>
                <a:ea typeface="Twentieth Century"/>
                <a:cs typeface="Twentieth Century"/>
                <a:sym typeface="Twentieth Century"/>
              </a:defRPr>
            </a:lvl1pPr>
            <a:lvl2pPr marL="1219170" marR="0" lvl="1" indent="-304792" algn="l">
              <a:lnSpc>
                <a:spcPct val="90000"/>
              </a:lnSpc>
              <a:spcBef>
                <a:spcPts val="533"/>
              </a:spcBef>
              <a:spcAft>
                <a:spcPts val="0"/>
              </a:spcAft>
              <a:buClr>
                <a:srgbClr val="1F3864"/>
              </a:buClr>
              <a:buSzPts val="1100"/>
              <a:buFont typeface="Arial"/>
              <a:buNone/>
              <a:defRPr sz="1467" b="0" i="0" u="none" strike="noStrike" cap="none">
                <a:solidFill>
                  <a:srgbClr val="1F3864"/>
                </a:solidFill>
                <a:latin typeface="Twentieth Century"/>
                <a:ea typeface="Twentieth Century"/>
                <a:cs typeface="Twentieth Century"/>
                <a:sym typeface="Twentieth Century"/>
              </a:defRPr>
            </a:lvl2pPr>
            <a:lvl3pPr marL="1828754" marR="0" lvl="2" indent="-304792" algn="l">
              <a:lnSpc>
                <a:spcPct val="90000"/>
              </a:lnSpc>
              <a:spcBef>
                <a:spcPts val="533"/>
              </a:spcBef>
              <a:spcAft>
                <a:spcPts val="0"/>
              </a:spcAft>
              <a:buClr>
                <a:srgbClr val="1F3864"/>
              </a:buClr>
              <a:buSzPts val="900"/>
              <a:buFont typeface="Arial"/>
              <a:buNone/>
              <a:defRPr sz="1200" b="0" i="0" u="none" strike="noStrike" cap="none">
                <a:solidFill>
                  <a:srgbClr val="1F3864"/>
                </a:solidFill>
                <a:latin typeface="Twentieth Century"/>
                <a:ea typeface="Twentieth Century"/>
                <a:cs typeface="Twentieth Century"/>
                <a:sym typeface="Twentieth Century"/>
              </a:defRPr>
            </a:lvl3pPr>
            <a:lvl4pPr marL="2438339" marR="0" lvl="3" indent="-304792" algn="l">
              <a:lnSpc>
                <a:spcPct val="90000"/>
              </a:lnSpc>
              <a:spcBef>
                <a:spcPts val="533"/>
              </a:spcBef>
              <a:spcAft>
                <a:spcPts val="0"/>
              </a:spcAft>
              <a:buClr>
                <a:srgbClr val="1F3864"/>
              </a:buClr>
              <a:buSzPts val="800"/>
              <a:buFont typeface="Arial"/>
              <a:buNone/>
              <a:defRPr sz="1067" b="0" i="0" u="none" strike="noStrike" cap="none">
                <a:solidFill>
                  <a:srgbClr val="1F3864"/>
                </a:solidFill>
                <a:latin typeface="Twentieth Century"/>
                <a:ea typeface="Twentieth Century"/>
                <a:cs typeface="Twentieth Century"/>
                <a:sym typeface="Twentieth Century"/>
              </a:defRPr>
            </a:lvl4pPr>
            <a:lvl5pPr marL="3047924" marR="0" lvl="4" indent="-304792" algn="l">
              <a:lnSpc>
                <a:spcPct val="90000"/>
              </a:lnSpc>
              <a:spcBef>
                <a:spcPts val="533"/>
              </a:spcBef>
              <a:spcAft>
                <a:spcPts val="0"/>
              </a:spcAft>
              <a:buClr>
                <a:srgbClr val="1F3864"/>
              </a:buClr>
              <a:buSzPts val="800"/>
              <a:buFont typeface="Arial"/>
              <a:buNone/>
              <a:defRPr sz="1067" b="0" i="0" u="none" strike="noStrike" cap="none">
                <a:solidFill>
                  <a:srgbClr val="1F3864"/>
                </a:solidFill>
                <a:latin typeface="Twentieth Century"/>
                <a:ea typeface="Twentieth Century"/>
                <a:cs typeface="Twentieth Century"/>
                <a:sym typeface="Twentieth Century"/>
              </a:defRPr>
            </a:lvl5pPr>
            <a:lvl6pPr marL="3657509" marR="0" lvl="5" indent="-304792" algn="l">
              <a:lnSpc>
                <a:spcPct val="90000"/>
              </a:lnSpc>
              <a:spcBef>
                <a:spcPts val="533"/>
              </a:spcBef>
              <a:spcAft>
                <a:spcPts val="0"/>
              </a:spcAft>
              <a:buClr>
                <a:schemeClr val="dk1"/>
              </a:buClr>
              <a:buSzPts val="800"/>
              <a:buFont typeface="Arial"/>
              <a:buNone/>
              <a:defRPr sz="1067" b="0" i="0" u="none" strike="noStrike" cap="none">
                <a:solidFill>
                  <a:schemeClr val="dk1"/>
                </a:solidFill>
                <a:latin typeface="Century Gothic"/>
                <a:ea typeface="Century Gothic"/>
                <a:cs typeface="Century Gothic"/>
                <a:sym typeface="Century Gothic"/>
              </a:defRPr>
            </a:lvl6pPr>
            <a:lvl7pPr marL="4267093" marR="0" lvl="6" indent="-304792" algn="l">
              <a:lnSpc>
                <a:spcPct val="90000"/>
              </a:lnSpc>
              <a:spcBef>
                <a:spcPts val="533"/>
              </a:spcBef>
              <a:spcAft>
                <a:spcPts val="0"/>
              </a:spcAft>
              <a:buClr>
                <a:schemeClr val="dk1"/>
              </a:buClr>
              <a:buSzPts val="800"/>
              <a:buFont typeface="Arial"/>
              <a:buNone/>
              <a:defRPr sz="1067" b="0" i="0" u="none" strike="noStrike" cap="none">
                <a:solidFill>
                  <a:schemeClr val="dk1"/>
                </a:solidFill>
                <a:latin typeface="Century Gothic"/>
                <a:ea typeface="Century Gothic"/>
                <a:cs typeface="Century Gothic"/>
                <a:sym typeface="Century Gothic"/>
              </a:defRPr>
            </a:lvl7pPr>
            <a:lvl8pPr marL="4876678" marR="0" lvl="7" indent="-304792" algn="l">
              <a:lnSpc>
                <a:spcPct val="90000"/>
              </a:lnSpc>
              <a:spcBef>
                <a:spcPts val="533"/>
              </a:spcBef>
              <a:spcAft>
                <a:spcPts val="0"/>
              </a:spcAft>
              <a:buClr>
                <a:schemeClr val="dk1"/>
              </a:buClr>
              <a:buSzPts val="800"/>
              <a:buFont typeface="Arial"/>
              <a:buNone/>
              <a:defRPr sz="1067" b="0" i="0" u="none" strike="noStrike" cap="none">
                <a:solidFill>
                  <a:schemeClr val="dk1"/>
                </a:solidFill>
                <a:latin typeface="Century Gothic"/>
                <a:ea typeface="Century Gothic"/>
                <a:cs typeface="Century Gothic"/>
                <a:sym typeface="Century Gothic"/>
              </a:defRPr>
            </a:lvl8pPr>
            <a:lvl9pPr marL="5486263" marR="0" lvl="8" indent="-304792" algn="l">
              <a:lnSpc>
                <a:spcPct val="90000"/>
              </a:lnSpc>
              <a:spcBef>
                <a:spcPts val="533"/>
              </a:spcBef>
              <a:spcAft>
                <a:spcPts val="0"/>
              </a:spcAft>
              <a:buClr>
                <a:schemeClr val="dk1"/>
              </a:buClr>
              <a:buSzPts val="800"/>
              <a:buFont typeface="Arial"/>
              <a:buNone/>
              <a:defRPr sz="1067" b="0" i="0" u="none" strike="noStrike" cap="none">
                <a:solidFill>
                  <a:schemeClr val="dk1"/>
                </a:solidFill>
                <a:latin typeface="Century Gothic"/>
                <a:ea typeface="Century Gothic"/>
                <a:cs typeface="Century Gothic"/>
                <a:sym typeface="Century Gothic"/>
              </a:defRPr>
            </a:lvl9pPr>
          </a:lstStyle>
          <a:p>
            <a:endParaRPr/>
          </a:p>
        </p:txBody>
      </p:sp>
      <p:sp>
        <p:nvSpPr>
          <p:cNvPr id="84" name="Google Shape;84;p22"/>
          <p:cNvSpPr txBox="1">
            <a:spLocks noGrp="1"/>
          </p:cNvSpPr>
          <p:nvPr>
            <p:ph type="dt" idx="10"/>
          </p:nvPr>
        </p:nvSpPr>
        <p:spPr>
          <a:xfrm>
            <a:off x="838200" y="6356352"/>
            <a:ext cx="2743200" cy="3652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867">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9pPr>
          </a:lstStyle>
          <a:p>
            <a:endParaRPr/>
          </a:p>
        </p:txBody>
      </p:sp>
      <p:sp>
        <p:nvSpPr>
          <p:cNvPr id="85" name="Google Shape;85;p22"/>
          <p:cNvSpPr txBox="1">
            <a:spLocks noGrp="1"/>
          </p:cNvSpPr>
          <p:nvPr>
            <p:ph type="ftr" idx="11"/>
          </p:nvPr>
        </p:nvSpPr>
        <p:spPr>
          <a:xfrm>
            <a:off x="4038600" y="6356352"/>
            <a:ext cx="4114800" cy="3652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867">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9pPr>
          </a:lstStyle>
          <a:p>
            <a:endParaRPr/>
          </a:p>
        </p:txBody>
      </p:sp>
      <p:sp>
        <p:nvSpPr>
          <p:cNvPr id="86" name="Google Shape;86;p22"/>
          <p:cNvSpPr txBox="1">
            <a:spLocks noGrp="1"/>
          </p:cNvSpPr>
          <p:nvPr>
            <p:ph type="sldNum" idx="12"/>
          </p:nvPr>
        </p:nvSpPr>
        <p:spPr>
          <a:xfrm>
            <a:off x="8610600" y="6356352"/>
            <a:ext cx="2743200" cy="3652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867">
                <a:solidFill>
                  <a:schemeClr val="dk1"/>
                </a:solidFill>
                <a:latin typeface="Century Gothic"/>
                <a:ea typeface="Century Gothic"/>
                <a:cs typeface="Century Gothic"/>
                <a:sym typeface="Century Gothic"/>
              </a:defRPr>
            </a:lvl1pPr>
            <a:lvl2pPr marL="0" marR="0" lvl="1" indent="0" algn="l">
              <a:spcBef>
                <a:spcPts val="0"/>
              </a:spcBef>
              <a:buNone/>
              <a:defRPr sz="1867">
                <a:solidFill>
                  <a:schemeClr val="dk1"/>
                </a:solidFill>
                <a:latin typeface="Century Gothic"/>
                <a:ea typeface="Century Gothic"/>
                <a:cs typeface="Century Gothic"/>
                <a:sym typeface="Century Gothic"/>
              </a:defRPr>
            </a:lvl2pPr>
            <a:lvl3pPr marL="0" marR="0" lvl="2" indent="0" algn="l">
              <a:spcBef>
                <a:spcPts val="0"/>
              </a:spcBef>
              <a:buNone/>
              <a:defRPr sz="1867">
                <a:solidFill>
                  <a:schemeClr val="dk1"/>
                </a:solidFill>
                <a:latin typeface="Century Gothic"/>
                <a:ea typeface="Century Gothic"/>
                <a:cs typeface="Century Gothic"/>
                <a:sym typeface="Century Gothic"/>
              </a:defRPr>
            </a:lvl3pPr>
            <a:lvl4pPr marL="0" marR="0" lvl="3" indent="0" algn="l">
              <a:spcBef>
                <a:spcPts val="0"/>
              </a:spcBef>
              <a:buNone/>
              <a:defRPr sz="1867">
                <a:solidFill>
                  <a:schemeClr val="dk1"/>
                </a:solidFill>
                <a:latin typeface="Century Gothic"/>
                <a:ea typeface="Century Gothic"/>
                <a:cs typeface="Century Gothic"/>
                <a:sym typeface="Century Gothic"/>
              </a:defRPr>
            </a:lvl4pPr>
            <a:lvl5pPr marL="0" marR="0" lvl="4" indent="0" algn="l">
              <a:spcBef>
                <a:spcPts val="0"/>
              </a:spcBef>
              <a:buNone/>
              <a:defRPr sz="1867">
                <a:solidFill>
                  <a:schemeClr val="dk1"/>
                </a:solidFill>
                <a:latin typeface="Century Gothic"/>
                <a:ea typeface="Century Gothic"/>
                <a:cs typeface="Century Gothic"/>
                <a:sym typeface="Century Gothic"/>
              </a:defRPr>
            </a:lvl5pPr>
            <a:lvl6pPr marL="0" marR="0" lvl="5" indent="0" algn="l">
              <a:spcBef>
                <a:spcPts val="0"/>
              </a:spcBef>
              <a:buNone/>
              <a:defRPr sz="1867">
                <a:solidFill>
                  <a:schemeClr val="dk1"/>
                </a:solidFill>
                <a:latin typeface="Century Gothic"/>
                <a:ea typeface="Century Gothic"/>
                <a:cs typeface="Century Gothic"/>
                <a:sym typeface="Century Gothic"/>
              </a:defRPr>
            </a:lvl6pPr>
            <a:lvl7pPr marL="0" marR="0" lvl="6" indent="0" algn="l">
              <a:spcBef>
                <a:spcPts val="0"/>
              </a:spcBef>
              <a:buNone/>
              <a:defRPr sz="1867">
                <a:solidFill>
                  <a:schemeClr val="dk1"/>
                </a:solidFill>
                <a:latin typeface="Century Gothic"/>
                <a:ea typeface="Century Gothic"/>
                <a:cs typeface="Century Gothic"/>
                <a:sym typeface="Century Gothic"/>
              </a:defRPr>
            </a:lvl7pPr>
            <a:lvl8pPr marL="0" marR="0" lvl="7" indent="0" algn="l">
              <a:spcBef>
                <a:spcPts val="0"/>
              </a:spcBef>
              <a:buNone/>
              <a:defRPr sz="1867">
                <a:solidFill>
                  <a:schemeClr val="dk1"/>
                </a:solidFill>
                <a:latin typeface="Century Gothic"/>
                <a:ea typeface="Century Gothic"/>
                <a:cs typeface="Century Gothic"/>
                <a:sym typeface="Century Gothic"/>
              </a:defRPr>
            </a:lvl8pPr>
            <a:lvl9pPr marL="0" marR="0" lvl="8" indent="0" algn="l">
              <a:spcBef>
                <a:spcPts val="0"/>
              </a:spcBef>
              <a:buNone/>
              <a:defRPr sz="1867">
                <a:solidFill>
                  <a:schemeClr val="dk1"/>
                </a:solidFill>
                <a:latin typeface="Century Gothic"/>
                <a:ea typeface="Century Gothic"/>
                <a:cs typeface="Century Gothic"/>
                <a:sym typeface="Century Gothic"/>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4276280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87"/>
        <p:cNvGrpSpPr/>
        <p:nvPr/>
      </p:nvGrpSpPr>
      <p:grpSpPr>
        <a:xfrm>
          <a:off x="0" y="0"/>
          <a:ext cx="0" cy="0"/>
          <a:chOff x="0" y="0"/>
          <a:chExt cx="0" cy="0"/>
        </a:xfrm>
      </p:grpSpPr>
      <p:sp>
        <p:nvSpPr>
          <p:cNvPr id="88" name="Google Shape;88;p23"/>
          <p:cNvSpPr txBox="1">
            <a:spLocks noGrp="1"/>
          </p:cNvSpPr>
          <p:nvPr>
            <p:ph type="title"/>
          </p:nvPr>
        </p:nvSpPr>
        <p:spPr>
          <a:xfrm>
            <a:off x="838200" y="443073"/>
            <a:ext cx="10515600" cy="13256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1F3864"/>
              </a:buClr>
              <a:buSzPts val="33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867"/>
            </a:lvl2pPr>
            <a:lvl3pPr lvl="2">
              <a:spcBef>
                <a:spcPts val="0"/>
              </a:spcBef>
              <a:spcAft>
                <a:spcPts val="0"/>
              </a:spcAft>
              <a:buSzPts val="1100"/>
              <a:buNone/>
              <a:defRPr sz="1867"/>
            </a:lvl3pPr>
            <a:lvl4pPr lvl="3">
              <a:spcBef>
                <a:spcPts val="0"/>
              </a:spcBef>
              <a:spcAft>
                <a:spcPts val="0"/>
              </a:spcAft>
              <a:buSzPts val="1100"/>
              <a:buNone/>
              <a:defRPr sz="1867"/>
            </a:lvl4pPr>
            <a:lvl5pPr lvl="4">
              <a:spcBef>
                <a:spcPts val="0"/>
              </a:spcBef>
              <a:spcAft>
                <a:spcPts val="0"/>
              </a:spcAft>
              <a:buSzPts val="1100"/>
              <a:buNone/>
              <a:defRPr sz="1867"/>
            </a:lvl5pPr>
            <a:lvl6pPr lvl="5">
              <a:spcBef>
                <a:spcPts val="0"/>
              </a:spcBef>
              <a:spcAft>
                <a:spcPts val="0"/>
              </a:spcAft>
              <a:buSzPts val="1100"/>
              <a:buNone/>
              <a:defRPr sz="1867"/>
            </a:lvl6pPr>
            <a:lvl7pPr lvl="6">
              <a:spcBef>
                <a:spcPts val="0"/>
              </a:spcBef>
              <a:spcAft>
                <a:spcPts val="0"/>
              </a:spcAft>
              <a:buSzPts val="1100"/>
              <a:buNone/>
              <a:defRPr sz="1867"/>
            </a:lvl7pPr>
            <a:lvl8pPr lvl="7">
              <a:spcBef>
                <a:spcPts val="0"/>
              </a:spcBef>
              <a:spcAft>
                <a:spcPts val="0"/>
              </a:spcAft>
              <a:buSzPts val="1100"/>
              <a:buNone/>
              <a:defRPr sz="1867"/>
            </a:lvl8pPr>
            <a:lvl9pPr lvl="8">
              <a:spcBef>
                <a:spcPts val="0"/>
              </a:spcBef>
              <a:spcAft>
                <a:spcPts val="0"/>
              </a:spcAft>
              <a:buSzPts val="1100"/>
              <a:buNone/>
              <a:defRPr sz="1867"/>
            </a:lvl9pPr>
          </a:lstStyle>
          <a:p>
            <a:endParaRPr/>
          </a:p>
        </p:txBody>
      </p:sp>
      <p:sp>
        <p:nvSpPr>
          <p:cNvPr id="89" name="Google Shape;89;p23"/>
          <p:cNvSpPr txBox="1">
            <a:spLocks noGrp="1"/>
          </p:cNvSpPr>
          <p:nvPr>
            <p:ph type="body" idx="1"/>
          </p:nvPr>
        </p:nvSpPr>
        <p:spPr>
          <a:xfrm rot="5400000">
            <a:off x="3920400" y="-1256575"/>
            <a:ext cx="4351200" cy="10515600"/>
          </a:xfrm>
          <a:prstGeom prst="rect">
            <a:avLst/>
          </a:prstGeom>
          <a:noFill/>
          <a:ln>
            <a:noFill/>
          </a:ln>
        </p:spPr>
        <p:txBody>
          <a:bodyPr spcFirstLastPara="1" wrap="square" lIns="68575" tIns="34275" rIns="68575" bIns="34275" anchor="t" anchorCtr="0">
            <a:noAutofit/>
          </a:bodyPr>
          <a:lstStyle>
            <a:lvl1pPr marL="609585" marR="0" lvl="0" indent="-482588" algn="l">
              <a:lnSpc>
                <a:spcPct val="90000"/>
              </a:lnSpc>
              <a:spcBef>
                <a:spcPts val="1067"/>
              </a:spcBef>
              <a:spcAft>
                <a:spcPts val="0"/>
              </a:spcAft>
              <a:buClr>
                <a:srgbClr val="1F3864"/>
              </a:buClr>
              <a:buSzPts val="21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1219170" marR="0" lvl="1" indent="-457189" algn="l">
              <a:lnSpc>
                <a:spcPct val="90000"/>
              </a:lnSpc>
              <a:spcBef>
                <a:spcPts val="533"/>
              </a:spcBef>
              <a:spcAft>
                <a:spcPts val="0"/>
              </a:spcAft>
              <a:buClr>
                <a:srgbClr val="1F3864"/>
              </a:buClr>
              <a:buSzPts val="18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828754" marR="0" lvl="2" indent="-431789" algn="l">
              <a:lnSpc>
                <a:spcPct val="90000"/>
              </a:lnSpc>
              <a:spcBef>
                <a:spcPts val="533"/>
              </a:spcBef>
              <a:spcAft>
                <a:spcPts val="0"/>
              </a:spcAft>
              <a:buClr>
                <a:srgbClr val="1F3864"/>
              </a:buClr>
              <a:buSzPts val="15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2438339" marR="0" lvl="3" indent="-423323" algn="l">
              <a:lnSpc>
                <a:spcPct val="90000"/>
              </a:lnSpc>
              <a:spcBef>
                <a:spcPts val="533"/>
              </a:spcBef>
              <a:spcAft>
                <a:spcPts val="0"/>
              </a:spcAft>
              <a:buClr>
                <a:srgbClr val="1F3864"/>
              </a:buClr>
              <a:buSzPts val="1400"/>
              <a:buFont typeface="Arial"/>
              <a:buChar char="•"/>
              <a:defRPr sz="1867" b="0" i="0" u="none" strike="noStrike" cap="none">
                <a:solidFill>
                  <a:srgbClr val="1F3864"/>
                </a:solidFill>
                <a:latin typeface="Twentieth Century"/>
                <a:ea typeface="Twentieth Century"/>
                <a:cs typeface="Twentieth Century"/>
                <a:sym typeface="Twentieth Century"/>
              </a:defRPr>
            </a:lvl4pPr>
            <a:lvl5pPr marL="3047924" marR="0" lvl="4" indent="-423323" algn="l">
              <a:lnSpc>
                <a:spcPct val="90000"/>
              </a:lnSpc>
              <a:spcBef>
                <a:spcPts val="533"/>
              </a:spcBef>
              <a:spcAft>
                <a:spcPts val="0"/>
              </a:spcAft>
              <a:buClr>
                <a:srgbClr val="1F3864"/>
              </a:buClr>
              <a:buSzPts val="1400"/>
              <a:buFont typeface="Arial"/>
              <a:buChar char="•"/>
              <a:defRPr sz="1867" b="0" i="0" u="none" strike="noStrike" cap="none">
                <a:solidFill>
                  <a:srgbClr val="1F3864"/>
                </a:solidFill>
                <a:latin typeface="Twentieth Century"/>
                <a:ea typeface="Twentieth Century"/>
                <a:cs typeface="Twentieth Century"/>
                <a:sym typeface="Twentieth Century"/>
              </a:defRPr>
            </a:lvl5pPr>
            <a:lvl6pPr marL="3657509" marR="0" lvl="5" indent="-423323" algn="l">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entury Gothic"/>
                <a:ea typeface="Century Gothic"/>
                <a:cs typeface="Century Gothic"/>
                <a:sym typeface="Century Gothic"/>
              </a:defRPr>
            </a:lvl6pPr>
            <a:lvl7pPr marL="4267093" marR="0" lvl="6" indent="-423323" algn="l">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entury Gothic"/>
                <a:ea typeface="Century Gothic"/>
                <a:cs typeface="Century Gothic"/>
                <a:sym typeface="Century Gothic"/>
              </a:defRPr>
            </a:lvl7pPr>
            <a:lvl8pPr marL="4876678" marR="0" lvl="7" indent="-423323" algn="l">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entury Gothic"/>
                <a:ea typeface="Century Gothic"/>
                <a:cs typeface="Century Gothic"/>
                <a:sym typeface="Century Gothic"/>
              </a:defRPr>
            </a:lvl8pPr>
            <a:lvl9pPr marL="5486263" marR="0" lvl="8" indent="-423323" algn="l">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entury Gothic"/>
                <a:ea typeface="Century Gothic"/>
                <a:cs typeface="Century Gothic"/>
                <a:sym typeface="Century Gothic"/>
              </a:defRPr>
            </a:lvl9pPr>
          </a:lstStyle>
          <a:p>
            <a:endParaRPr/>
          </a:p>
        </p:txBody>
      </p:sp>
      <p:sp>
        <p:nvSpPr>
          <p:cNvPr id="90" name="Google Shape;90;p23"/>
          <p:cNvSpPr txBox="1">
            <a:spLocks noGrp="1"/>
          </p:cNvSpPr>
          <p:nvPr>
            <p:ph type="dt" idx="10"/>
          </p:nvPr>
        </p:nvSpPr>
        <p:spPr>
          <a:xfrm>
            <a:off x="838200" y="6356352"/>
            <a:ext cx="2743200" cy="3652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867">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9pPr>
          </a:lstStyle>
          <a:p>
            <a:endParaRPr/>
          </a:p>
        </p:txBody>
      </p:sp>
      <p:sp>
        <p:nvSpPr>
          <p:cNvPr id="91" name="Google Shape;91;p23"/>
          <p:cNvSpPr txBox="1">
            <a:spLocks noGrp="1"/>
          </p:cNvSpPr>
          <p:nvPr>
            <p:ph type="ftr" idx="11"/>
          </p:nvPr>
        </p:nvSpPr>
        <p:spPr>
          <a:xfrm>
            <a:off x="4038600" y="6356352"/>
            <a:ext cx="4114800" cy="3652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867">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9pPr>
          </a:lstStyle>
          <a:p>
            <a:endParaRPr/>
          </a:p>
        </p:txBody>
      </p:sp>
      <p:sp>
        <p:nvSpPr>
          <p:cNvPr id="92" name="Google Shape;92;p23"/>
          <p:cNvSpPr txBox="1">
            <a:spLocks noGrp="1"/>
          </p:cNvSpPr>
          <p:nvPr>
            <p:ph type="sldNum" idx="12"/>
          </p:nvPr>
        </p:nvSpPr>
        <p:spPr>
          <a:xfrm>
            <a:off x="8610600" y="6356352"/>
            <a:ext cx="2743200" cy="3652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867">
                <a:solidFill>
                  <a:schemeClr val="dk1"/>
                </a:solidFill>
                <a:latin typeface="Century Gothic"/>
                <a:ea typeface="Century Gothic"/>
                <a:cs typeface="Century Gothic"/>
                <a:sym typeface="Century Gothic"/>
              </a:defRPr>
            </a:lvl1pPr>
            <a:lvl2pPr marL="0" marR="0" lvl="1" indent="0" algn="l">
              <a:spcBef>
                <a:spcPts val="0"/>
              </a:spcBef>
              <a:buNone/>
              <a:defRPr sz="1867">
                <a:solidFill>
                  <a:schemeClr val="dk1"/>
                </a:solidFill>
                <a:latin typeface="Century Gothic"/>
                <a:ea typeface="Century Gothic"/>
                <a:cs typeface="Century Gothic"/>
                <a:sym typeface="Century Gothic"/>
              </a:defRPr>
            </a:lvl2pPr>
            <a:lvl3pPr marL="0" marR="0" lvl="2" indent="0" algn="l">
              <a:spcBef>
                <a:spcPts val="0"/>
              </a:spcBef>
              <a:buNone/>
              <a:defRPr sz="1867">
                <a:solidFill>
                  <a:schemeClr val="dk1"/>
                </a:solidFill>
                <a:latin typeface="Century Gothic"/>
                <a:ea typeface="Century Gothic"/>
                <a:cs typeface="Century Gothic"/>
                <a:sym typeface="Century Gothic"/>
              </a:defRPr>
            </a:lvl3pPr>
            <a:lvl4pPr marL="0" marR="0" lvl="3" indent="0" algn="l">
              <a:spcBef>
                <a:spcPts val="0"/>
              </a:spcBef>
              <a:buNone/>
              <a:defRPr sz="1867">
                <a:solidFill>
                  <a:schemeClr val="dk1"/>
                </a:solidFill>
                <a:latin typeface="Century Gothic"/>
                <a:ea typeface="Century Gothic"/>
                <a:cs typeface="Century Gothic"/>
                <a:sym typeface="Century Gothic"/>
              </a:defRPr>
            </a:lvl4pPr>
            <a:lvl5pPr marL="0" marR="0" lvl="4" indent="0" algn="l">
              <a:spcBef>
                <a:spcPts val="0"/>
              </a:spcBef>
              <a:buNone/>
              <a:defRPr sz="1867">
                <a:solidFill>
                  <a:schemeClr val="dk1"/>
                </a:solidFill>
                <a:latin typeface="Century Gothic"/>
                <a:ea typeface="Century Gothic"/>
                <a:cs typeface="Century Gothic"/>
                <a:sym typeface="Century Gothic"/>
              </a:defRPr>
            </a:lvl5pPr>
            <a:lvl6pPr marL="0" marR="0" lvl="5" indent="0" algn="l">
              <a:spcBef>
                <a:spcPts val="0"/>
              </a:spcBef>
              <a:buNone/>
              <a:defRPr sz="1867">
                <a:solidFill>
                  <a:schemeClr val="dk1"/>
                </a:solidFill>
                <a:latin typeface="Century Gothic"/>
                <a:ea typeface="Century Gothic"/>
                <a:cs typeface="Century Gothic"/>
                <a:sym typeface="Century Gothic"/>
              </a:defRPr>
            </a:lvl6pPr>
            <a:lvl7pPr marL="0" marR="0" lvl="6" indent="0" algn="l">
              <a:spcBef>
                <a:spcPts val="0"/>
              </a:spcBef>
              <a:buNone/>
              <a:defRPr sz="1867">
                <a:solidFill>
                  <a:schemeClr val="dk1"/>
                </a:solidFill>
                <a:latin typeface="Century Gothic"/>
                <a:ea typeface="Century Gothic"/>
                <a:cs typeface="Century Gothic"/>
                <a:sym typeface="Century Gothic"/>
              </a:defRPr>
            </a:lvl7pPr>
            <a:lvl8pPr marL="0" marR="0" lvl="7" indent="0" algn="l">
              <a:spcBef>
                <a:spcPts val="0"/>
              </a:spcBef>
              <a:buNone/>
              <a:defRPr sz="1867">
                <a:solidFill>
                  <a:schemeClr val="dk1"/>
                </a:solidFill>
                <a:latin typeface="Century Gothic"/>
                <a:ea typeface="Century Gothic"/>
                <a:cs typeface="Century Gothic"/>
                <a:sym typeface="Century Gothic"/>
              </a:defRPr>
            </a:lvl8pPr>
            <a:lvl9pPr marL="0" marR="0" lvl="8" indent="0" algn="l">
              <a:spcBef>
                <a:spcPts val="0"/>
              </a:spcBef>
              <a:buNone/>
              <a:defRPr sz="1867">
                <a:solidFill>
                  <a:schemeClr val="dk1"/>
                </a:solidFill>
                <a:latin typeface="Century Gothic"/>
                <a:ea typeface="Century Gothic"/>
                <a:cs typeface="Century Gothic"/>
                <a:sym typeface="Century Gothic"/>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4331903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93"/>
        <p:cNvGrpSpPr/>
        <p:nvPr/>
      </p:nvGrpSpPr>
      <p:grpSpPr>
        <a:xfrm>
          <a:off x="0" y="0"/>
          <a:ext cx="0" cy="0"/>
          <a:chOff x="0" y="0"/>
          <a:chExt cx="0" cy="0"/>
        </a:xfrm>
      </p:grpSpPr>
      <p:sp>
        <p:nvSpPr>
          <p:cNvPr id="94" name="Google Shape;94;p24"/>
          <p:cNvSpPr txBox="1">
            <a:spLocks noGrp="1"/>
          </p:cNvSpPr>
          <p:nvPr>
            <p:ph type="title"/>
          </p:nvPr>
        </p:nvSpPr>
        <p:spPr>
          <a:xfrm rot="5400000">
            <a:off x="7133401" y="1956725"/>
            <a:ext cx="5812000" cy="26288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1F3864"/>
              </a:buClr>
              <a:buSzPts val="33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867"/>
            </a:lvl2pPr>
            <a:lvl3pPr lvl="2">
              <a:spcBef>
                <a:spcPts val="0"/>
              </a:spcBef>
              <a:spcAft>
                <a:spcPts val="0"/>
              </a:spcAft>
              <a:buSzPts val="1100"/>
              <a:buNone/>
              <a:defRPr sz="1867"/>
            </a:lvl3pPr>
            <a:lvl4pPr lvl="3">
              <a:spcBef>
                <a:spcPts val="0"/>
              </a:spcBef>
              <a:spcAft>
                <a:spcPts val="0"/>
              </a:spcAft>
              <a:buSzPts val="1100"/>
              <a:buNone/>
              <a:defRPr sz="1867"/>
            </a:lvl4pPr>
            <a:lvl5pPr lvl="4">
              <a:spcBef>
                <a:spcPts val="0"/>
              </a:spcBef>
              <a:spcAft>
                <a:spcPts val="0"/>
              </a:spcAft>
              <a:buSzPts val="1100"/>
              <a:buNone/>
              <a:defRPr sz="1867"/>
            </a:lvl5pPr>
            <a:lvl6pPr lvl="5">
              <a:spcBef>
                <a:spcPts val="0"/>
              </a:spcBef>
              <a:spcAft>
                <a:spcPts val="0"/>
              </a:spcAft>
              <a:buSzPts val="1100"/>
              <a:buNone/>
              <a:defRPr sz="1867"/>
            </a:lvl6pPr>
            <a:lvl7pPr lvl="6">
              <a:spcBef>
                <a:spcPts val="0"/>
              </a:spcBef>
              <a:spcAft>
                <a:spcPts val="0"/>
              </a:spcAft>
              <a:buSzPts val="1100"/>
              <a:buNone/>
              <a:defRPr sz="1867"/>
            </a:lvl7pPr>
            <a:lvl8pPr lvl="7">
              <a:spcBef>
                <a:spcPts val="0"/>
              </a:spcBef>
              <a:spcAft>
                <a:spcPts val="0"/>
              </a:spcAft>
              <a:buSzPts val="1100"/>
              <a:buNone/>
              <a:defRPr sz="1867"/>
            </a:lvl8pPr>
            <a:lvl9pPr lvl="8">
              <a:spcBef>
                <a:spcPts val="0"/>
              </a:spcBef>
              <a:spcAft>
                <a:spcPts val="0"/>
              </a:spcAft>
              <a:buSzPts val="1100"/>
              <a:buNone/>
              <a:defRPr sz="1867"/>
            </a:lvl9pPr>
          </a:lstStyle>
          <a:p>
            <a:endParaRPr/>
          </a:p>
        </p:txBody>
      </p:sp>
      <p:sp>
        <p:nvSpPr>
          <p:cNvPr id="95" name="Google Shape;95;p24"/>
          <p:cNvSpPr txBox="1">
            <a:spLocks noGrp="1"/>
          </p:cNvSpPr>
          <p:nvPr>
            <p:ph type="body" idx="1"/>
          </p:nvPr>
        </p:nvSpPr>
        <p:spPr>
          <a:xfrm rot="5400000">
            <a:off x="1799301" y="-596075"/>
            <a:ext cx="5812000" cy="7734400"/>
          </a:xfrm>
          <a:prstGeom prst="rect">
            <a:avLst/>
          </a:prstGeom>
          <a:noFill/>
          <a:ln>
            <a:noFill/>
          </a:ln>
        </p:spPr>
        <p:txBody>
          <a:bodyPr spcFirstLastPara="1" wrap="square" lIns="68575" tIns="34275" rIns="68575" bIns="34275" anchor="t" anchorCtr="0">
            <a:noAutofit/>
          </a:bodyPr>
          <a:lstStyle>
            <a:lvl1pPr marL="609585" marR="0" lvl="0" indent="-482588" algn="l">
              <a:lnSpc>
                <a:spcPct val="90000"/>
              </a:lnSpc>
              <a:spcBef>
                <a:spcPts val="1067"/>
              </a:spcBef>
              <a:spcAft>
                <a:spcPts val="0"/>
              </a:spcAft>
              <a:buClr>
                <a:srgbClr val="1F3864"/>
              </a:buClr>
              <a:buSzPts val="21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1219170" marR="0" lvl="1" indent="-457189" algn="l">
              <a:lnSpc>
                <a:spcPct val="90000"/>
              </a:lnSpc>
              <a:spcBef>
                <a:spcPts val="533"/>
              </a:spcBef>
              <a:spcAft>
                <a:spcPts val="0"/>
              </a:spcAft>
              <a:buClr>
                <a:srgbClr val="1F3864"/>
              </a:buClr>
              <a:buSzPts val="18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828754" marR="0" lvl="2" indent="-431789" algn="l">
              <a:lnSpc>
                <a:spcPct val="90000"/>
              </a:lnSpc>
              <a:spcBef>
                <a:spcPts val="533"/>
              </a:spcBef>
              <a:spcAft>
                <a:spcPts val="0"/>
              </a:spcAft>
              <a:buClr>
                <a:srgbClr val="1F3864"/>
              </a:buClr>
              <a:buSzPts val="15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2438339" marR="0" lvl="3" indent="-423323" algn="l">
              <a:lnSpc>
                <a:spcPct val="90000"/>
              </a:lnSpc>
              <a:spcBef>
                <a:spcPts val="533"/>
              </a:spcBef>
              <a:spcAft>
                <a:spcPts val="0"/>
              </a:spcAft>
              <a:buClr>
                <a:srgbClr val="1F3864"/>
              </a:buClr>
              <a:buSzPts val="1400"/>
              <a:buFont typeface="Arial"/>
              <a:buChar char="•"/>
              <a:defRPr sz="1867" b="0" i="0" u="none" strike="noStrike" cap="none">
                <a:solidFill>
                  <a:srgbClr val="1F3864"/>
                </a:solidFill>
                <a:latin typeface="Twentieth Century"/>
                <a:ea typeface="Twentieth Century"/>
                <a:cs typeface="Twentieth Century"/>
                <a:sym typeface="Twentieth Century"/>
              </a:defRPr>
            </a:lvl4pPr>
            <a:lvl5pPr marL="3047924" marR="0" lvl="4" indent="-423323" algn="l">
              <a:lnSpc>
                <a:spcPct val="90000"/>
              </a:lnSpc>
              <a:spcBef>
                <a:spcPts val="533"/>
              </a:spcBef>
              <a:spcAft>
                <a:spcPts val="0"/>
              </a:spcAft>
              <a:buClr>
                <a:srgbClr val="1F3864"/>
              </a:buClr>
              <a:buSzPts val="1400"/>
              <a:buFont typeface="Arial"/>
              <a:buChar char="•"/>
              <a:defRPr sz="1867" b="0" i="0" u="none" strike="noStrike" cap="none">
                <a:solidFill>
                  <a:srgbClr val="1F3864"/>
                </a:solidFill>
                <a:latin typeface="Twentieth Century"/>
                <a:ea typeface="Twentieth Century"/>
                <a:cs typeface="Twentieth Century"/>
                <a:sym typeface="Twentieth Century"/>
              </a:defRPr>
            </a:lvl5pPr>
            <a:lvl6pPr marL="3657509" marR="0" lvl="5" indent="-423323" algn="l">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entury Gothic"/>
                <a:ea typeface="Century Gothic"/>
                <a:cs typeface="Century Gothic"/>
                <a:sym typeface="Century Gothic"/>
              </a:defRPr>
            </a:lvl6pPr>
            <a:lvl7pPr marL="4267093" marR="0" lvl="6" indent="-423323" algn="l">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entury Gothic"/>
                <a:ea typeface="Century Gothic"/>
                <a:cs typeface="Century Gothic"/>
                <a:sym typeface="Century Gothic"/>
              </a:defRPr>
            </a:lvl7pPr>
            <a:lvl8pPr marL="4876678" marR="0" lvl="7" indent="-423323" algn="l">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entury Gothic"/>
                <a:ea typeface="Century Gothic"/>
                <a:cs typeface="Century Gothic"/>
                <a:sym typeface="Century Gothic"/>
              </a:defRPr>
            </a:lvl8pPr>
            <a:lvl9pPr marL="5486263" marR="0" lvl="8" indent="-423323" algn="l">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entury Gothic"/>
                <a:ea typeface="Century Gothic"/>
                <a:cs typeface="Century Gothic"/>
                <a:sym typeface="Century Gothic"/>
              </a:defRPr>
            </a:lvl9pPr>
          </a:lstStyle>
          <a:p>
            <a:endParaRPr/>
          </a:p>
        </p:txBody>
      </p:sp>
      <p:sp>
        <p:nvSpPr>
          <p:cNvPr id="96" name="Google Shape;96;p24"/>
          <p:cNvSpPr txBox="1">
            <a:spLocks noGrp="1"/>
          </p:cNvSpPr>
          <p:nvPr>
            <p:ph type="dt" idx="10"/>
          </p:nvPr>
        </p:nvSpPr>
        <p:spPr>
          <a:xfrm>
            <a:off x="838200" y="6356352"/>
            <a:ext cx="2743200" cy="3652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867">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9pPr>
          </a:lstStyle>
          <a:p>
            <a:endParaRPr/>
          </a:p>
        </p:txBody>
      </p:sp>
      <p:sp>
        <p:nvSpPr>
          <p:cNvPr id="97" name="Google Shape;97;p24"/>
          <p:cNvSpPr txBox="1">
            <a:spLocks noGrp="1"/>
          </p:cNvSpPr>
          <p:nvPr>
            <p:ph type="ftr" idx="11"/>
          </p:nvPr>
        </p:nvSpPr>
        <p:spPr>
          <a:xfrm>
            <a:off x="4038600" y="6356352"/>
            <a:ext cx="4114800" cy="3652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867">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867" b="0" i="0" u="none" strike="noStrike" cap="none">
                <a:solidFill>
                  <a:schemeClr val="dk1"/>
                </a:solidFill>
                <a:latin typeface="Century Gothic"/>
                <a:ea typeface="Century Gothic"/>
                <a:cs typeface="Century Gothic"/>
                <a:sym typeface="Century Gothic"/>
              </a:defRPr>
            </a:lvl9pPr>
          </a:lstStyle>
          <a:p>
            <a:endParaRPr/>
          </a:p>
        </p:txBody>
      </p:sp>
      <p:sp>
        <p:nvSpPr>
          <p:cNvPr id="98" name="Google Shape;98;p24"/>
          <p:cNvSpPr txBox="1">
            <a:spLocks noGrp="1"/>
          </p:cNvSpPr>
          <p:nvPr>
            <p:ph type="sldNum" idx="12"/>
          </p:nvPr>
        </p:nvSpPr>
        <p:spPr>
          <a:xfrm>
            <a:off x="8610600" y="6356352"/>
            <a:ext cx="2743200" cy="3652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867">
                <a:solidFill>
                  <a:schemeClr val="dk1"/>
                </a:solidFill>
                <a:latin typeface="Century Gothic"/>
                <a:ea typeface="Century Gothic"/>
                <a:cs typeface="Century Gothic"/>
                <a:sym typeface="Century Gothic"/>
              </a:defRPr>
            </a:lvl1pPr>
            <a:lvl2pPr marL="0" marR="0" lvl="1" indent="0" algn="l">
              <a:spcBef>
                <a:spcPts val="0"/>
              </a:spcBef>
              <a:buNone/>
              <a:defRPr sz="1867">
                <a:solidFill>
                  <a:schemeClr val="dk1"/>
                </a:solidFill>
                <a:latin typeface="Century Gothic"/>
                <a:ea typeface="Century Gothic"/>
                <a:cs typeface="Century Gothic"/>
                <a:sym typeface="Century Gothic"/>
              </a:defRPr>
            </a:lvl2pPr>
            <a:lvl3pPr marL="0" marR="0" lvl="2" indent="0" algn="l">
              <a:spcBef>
                <a:spcPts val="0"/>
              </a:spcBef>
              <a:buNone/>
              <a:defRPr sz="1867">
                <a:solidFill>
                  <a:schemeClr val="dk1"/>
                </a:solidFill>
                <a:latin typeface="Century Gothic"/>
                <a:ea typeface="Century Gothic"/>
                <a:cs typeface="Century Gothic"/>
                <a:sym typeface="Century Gothic"/>
              </a:defRPr>
            </a:lvl3pPr>
            <a:lvl4pPr marL="0" marR="0" lvl="3" indent="0" algn="l">
              <a:spcBef>
                <a:spcPts val="0"/>
              </a:spcBef>
              <a:buNone/>
              <a:defRPr sz="1867">
                <a:solidFill>
                  <a:schemeClr val="dk1"/>
                </a:solidFill>
                <a:latin typeface="Century Gothic"/>
                <a:ea typeface="Century Gothic"/>
                <a:cs typeface="Century Gothic"/>
                <a:sym typeface="Century Gothic"/>
              </a:defRPr>
            </a:lvl4pPr>
            <a:lvl5pPr marL="0" marR="0" lvl="4" indent="0" algn="l">
              <a:spcBef>
                <a:spcPts val="0"/>
              </a:spcBef>
              <a:buNone/>
              <a:defRPr sz="1867">
                <a:solidFill>
                  <a:schemeClr val="dk1"/>
                </a:solidFill>
                <a:latin typeface="Century Gothic"/>
                <a:ea typeface="Century Gothic"/>
                <a:cs typeface="Century Gothic"/>
                <a:sym typeface="Century Gothic"/>
              </a:defRPr>
            </a:lvl5pPr>
            <a:lvl6pPr marL="0" marR="0" lvl="5" indent="0" algn="l">
              <a:spcBef>
                <a:spcPts val="0"/>
              </a:spcBef>
              <a:buNone/>
              <a:defRPr sz="1867">
                <a:solidFill>
                  <a:schemeClr val="dk1"/>
                </a:solidFill>
                <a:latin typeface="Century Gothic"/>
                <a:ea typeface="Century Gothic"/>
                <a:cs typeface="Century Gothic"/>
                <a:sym typeface="Century Gothic"/>
              </a:defRPr>
            </a:lvl6pPr>
            <a:lvl7pPr marL="0" marR="0" lvl="6" indent="0" algn="l">
              <a:spcBef>
                <a:spcPts val="0"/>
              </a:spcBef>
              <a:buNone/>
              <a:defRPr sz="1867">
                <a:solidFill>
                  <a:schemeClr val="dk1"/>
                </a:solidFill>
                <a:latin typeface="Century Gothic"/>
                <a:ea typeface="Century Gothic"/>
                <a:cs typeface="Century Gothic"/>
                <a:sym typeface="Century Gothic"/>
              </a:defRPr>
            </a:lvl7pPr>
            <a:lvl8pPr marL="0" marR="0" lvl="7" indent="0" algn="l">
              <a:spcBef>
                <a:spcPts val="0"/>
              </a:spcBef>
              <a:buNone/>
              <a:defRPr sz="1867">
                <a:solidFill>
                  <a:schemeClr val="dk1"/>
                </a:solidFill>
                <a:latin typeface="Century Gothic"/>
                <a:ea typeface="Century Gothic"/>
                <a:cs typeface="Century Gothic"/>
                <a:sym typeface="Century Gothic"/>
              </a:defRPr>
            </a:lvl8pPr>
            <a:lvl9pPr marL="0" marR="0" lvl="8" indent="0" algn="l">
              <a:spcBef>
                <a:spcPts val="0"/>
              </a:spcBef>
              <a:buNone/>
              <a:defRPr sz="1867">
                <a:solidFill>
                  <a:schemeClr val="dk1"/>
                </a:solidFill>
                <a:latin typeface="Century Gothic"/>
                <a:ea typeface="Century Gothic"/>
                <a:cs typeface="Century Gothic"/>
                <a:sym typeface="Century Gothic"/>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6031788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 Only">
    <p:spTree>
      <p:nvGrpSpPr>
        <p:cNvPr id="1" name="Shape 106"/>
        <p:cNvGrpSpPr/>
        <p:nvPr/>
      </p:nvGrpSpPr>
      <p:grpSpPr>
        <a:xfrm>
          <a:off x="0" y="0"/>
          <a:ext cx="0" cy="0"/>
          <a:chOff x="0" y="0"/>
          <a:chExt cx="0" cy="0"/>
        </a:xfrm>
      </p:grpSpPr>
      <p:sp>
        <p:nvSpPr>
          <p:cNvPr id="107" name="Google Shape;107;p26"/>
          <p:cNvSpPr txBox="1">
            <a:spLocks noGrp="1"/>
          </p:cNvSpPr>
          <p:nvPr>
            <p:ph type="title"/>
          </p:nvPr>
        </p:nvSpPr>
        <p:spPr>
          <a:xfrm>
            <a:off x="838200" y="443073"/>
            <a:ext cx="10515600" cy="1325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extLst>
      <p:ext uri="{BB962C8B-B14F-4D97-AF65-F5344CB8AC3E}">
        <p14:creationId xmlns:p14="http://schemas.microsoft.com/office/powerpoint/2010/main" val="32448361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Slide">
    <p:spTree>
      <p:nvGrpSpPr>
        <p:cNvPr id="1" name="Shape 108"/>
        <p:cNvGrpSpPr/>
        <p:nvPr/>
      </p:nvGrpSpPr>
      <p:grpSpPr>
        <a:xfrm>
          <a:off x="0" y="0"/>
          <a:ext cx="0" cy="0"/>
          <a:chOff x="0" y="0"/>
          <a:chExt cx="0" cy="0"/>
        </a:xfrm>
      </p:grpSpPr>
      <p:sp>
        <p:nvSpPr>
          <p:cNvPr id="109" name="Google Shape;109;p27"/>
          <p:cNvSpPr txBox="1">
            <a:spLocks noGrp="1"/>
          </p:cNvSpPr>
          <p:nvPr>
            <p:ph type="ctrTitle"/>
          </p:nvPr>
        </p:nvSpPr>
        <p:spPr>
          <a:xfrm>
            <a:off x="914400" y="1122363"/>
            <a:ext cx="10363200" cy="23876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rgbClr val="1F3864"/>
              </a:buClr>
              <a:buSzPts val="4500"/>
              <a:buFont typeface="Century Gothic"/>
              <a:buNone/>
              <a:defRPr sz="6000">
                <a:solidFill>
                  <a:srgbClr val="1F3864"/>
                </a:solidFill>
                <a:latin typeface="Century Gothic"/>
                <a:ea typeface="Century Gothic"/>
                <a:cs typeface="Century Gothic"/>
                <a:sym typeface="Century Gothic"/>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0" name="Google Shape;110;p27"/>
          <p:cNvSpPr txBox="1">
            <a:spLocks noGrp="1"/>
          </p:cNvSpPr>
          <p:nvPr>
            <p:ph type="subTitle" idx="1"/>
          </p:nvPr>
        </p:nvSpPr>
        <p:spPr>
          <a:xfrm>
            <a:off x="1524000" y="3602039"/>
            <a:ext cx="9144000" cy="1655600"/>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1067"/>
              </a:spcBef>
              <a:spcAft>
                <a:spcPts val="0"/>
              </a:spcAft>
              <a:buClr>
                <a:srgbClr val="1F3864"/>
              </a:buClr>
              <a:buSzPts val="1800"/>
              <a:buNone/>
              <a:defRPr sz="2400">
                <a:solidFill>
                  <a:srgbClr val="1F3864"/>
                </a:solidFill>
                <a:latin typeface="Century Gothic"/>
                <a:ea typeface="Century Gothic"/>
                <a:cs typeface="Century Gothic"/>
                <a:sym typeface="Century Gothic"/>
              </a:defRPr>
            </a:lvl1pPr>
            <a:lvl2pPr lvl="1" algn="ctr">
              <a:lnSpc>
                <a:spcPct val="90000"/>
              </a:lnSpc>
              <a:spcBef>
                <a:spcPts val="533"/>
              </a:spcBef>
              <a:spcAft>
                <a:spcPts val="0"/>
              </a:spcAft>
              <a:buClr>
                <a:srgbClr val="1F3864"/>
              </a:buClr>
              <a:buSzPts val="1500"/>
              <a:buNone/>
              <a:defRPr sz="2000"/>
            </a:lvl2pPr>
            <a:lvl3pPr lvl="2" algn="ctr">
              <a:lnSpc>
                <a:spcPct val="90000"/>
              </a:lnSpc>
              <a:spcBef>
                <a:spcPts val="533"/>
              </a:spcBef>
              <a:spcAft>
                <a:spcPts val="0"/>
              </a:spcAft>
              <a:buClr>
                <a:srgbClr val="1F3864"/>
              </a:buClr>
              <a:buSzPts val="1400"/>
              <a:buNone/>
              <a:defRPr sz="1867"/>
            </a:lvl3pPr>
            <a:lvl4pPr lvl="3" algn="ctr">
              <a:lnSpc>
                <a:spcPct val="90000"/>
              </a:lnSpc>
              <a:spcBef>
                <a:spcPts val="533"/>
              </a:spcBef>
              <a:spcAft>
                <a:spcPts val="0"/>
              </a:spcAft>
              <a:buClr>
                <a:srgbClr val="1F3864"/>
              </a:buClr>
              <a:buSzPts val="1200"/>
              <a:buNone/>
              <a:defRPr sz="1600"/>
            </a:lvl4pPr>
            <a:lvl5pPr lvl="4" algn="ctr">
              <a:lnSpc>
                <a:spcPct val="90000"/>
              </a:lnSpc>
              <a:spcBef>
                <a:spcPts val="533"/>
              </a:spcBef>
              <a:spcAft>
                <a:spcPts val="0"/>
              </a:spcAft>
              <a:buClr>
                <a:srgbClr val="1F3864"/>
              </a:buClr>
              <a:buSzPts val="1200"/>
              <a:buNone/>
              <a:defRPr sz="1600"/>
            </a:lvl5pPr>
            <a:lvl6pPr lvl="5" algn="ctr">
              <a:lnSpc>
                <a:spcPct val="90000"/>
              </a:lnSpc>
              <a:spcBef>
                <a:spcPts val="533"/>
              </a:spcBef>
              <a:spcAft>
                <a:spcPts val="0"/>
              </a:spcAft>
              <a:buClr>
                <a:schemeClr val="dk1"/>
              </a:buClr>
              <a:buSzPts val="1200"/>
              <a:buNone/>
              <a:defRPr sz="1600"/>
            </a:lvl6pPr>
            <a:lvl7pPr lvl="6" algn="ctr">
              <a:lnSpc>
                <a:spcPct val="90000"/>
              </a:lnSpc>
              <a:spcBef>
                <a:spcPts val="533"/>
              </a:spcBef>
              <a:spcAft>
                <a:spcPts val="0"/>
              </a:spcAft>
              <a:buClr>
                <a:schemeClr val="dk1"/>
              </a:buClr>
              <a:buSzPts val="1200"/>
              <a:buNone/>
              <a:defRPr sz="1600"/>
            </a:lvl7pPr>
            <a:lvl8pPr lvl="7" algn="ctr">
              <a:lnSpc>
                <a:spcPct val="90000"/>
              </a:lnSpc>
              <a:spcBef>
                <a:spcPts val="533"/>
              </a:spcBef>
              <a:spcAft>
                <a:spcPts val="0"/>
              </a:spcAft>
              <a:buClr>
                <a:schemeClr val="dk1"/>
              </a:buClr>
              <a:buSzPts val="1200"/>
              <a:buNone/>
              <a:defRPr sz="1600"/>
            </a:lvl8pPr>
            <a:lvl9pPr lvl="8" algn="ctr">
              <a:lnSpc>
                <a:spcPct val="90000"/>
              </a:lnSpc>
              <a:spcBef>
                <a:spcPts val="533"/>
              </a:spcBef>
              <a:spcAft>
                <a:spcPts val="0"/>
              </a:spcAft>
              <a:buClr>
                <a:schemeClr val="dk1"/>
              </a:buClr>
              <a:buSzPts val="1200"/>
              <a:buNone/>
              <a:defRPr sz="1600"/>
            </a:lvl9pPr>
          </a:lstStyle>
          <a:p>
            <a:endParaRPr/>
          </a:p>
        </p:txBody>
      </p:sp>
    </p:spTree>
    <p:extLst>
      <p:ext uri="{BB962C8B-B14F-4D97-AF65-F5344CB8AC3E}">
        <p14:creationId xmlns:p14="http://schemas.microsoft.com/office/powerpoint/2010/main" val="27512607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Title and Content" type="obj">
  <p:cSld name="Title and Content">
    <p:spTree>
      <p:nvGrpSpPr>
        <p:cNvPr id="1" name="Shape 111"/>
        <p:cNvGrpSpPr/>
        <p:nvPr/>
      </p:nvGrpSpPr>
      <p:grpSpPr>
        <a:xfrm>
          <a:off x="0" y="0"/>
          <a:ext cx="0" cy="0"/>
          <a:chOff x="0" y="0"/>
          <a:chExt cx="0" cy="0"/>
        </a:xfrm>
      </p:grpSpPr>
      <p:sp>
        <p:nvSpPr>
          <p:cNvPr id="112" name="Google Shape;112;p28"/>
          <p:cNvSpPr txBox="1">
            <a:spLocks noGrp="1"/>
          </p:cNvSpPr>
          <p:nvPr>
            <p:ph type="title"/>
          </p:nvPr>
        </p:nvSpPr>
        <p:spPr>
          <a:xfrm>
            <a:off x="838200" y="443073"/>
            <a:ext cx="10515600" cy="1325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3" name="Google Shape;113;p28"/>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Clr>
                <a:srgbClr val="1F3864"/>
              </a:buClr>
              <a:buSzPts val="1400"/>
              <a:buChar char="•"/>
              <a:defRPr/>
            </a:lvl1pPr>
            <a:lvl2pPr marL="1219170" lvl="1" indent="-431789" algn="l">
              <a:lnSpc>
                <a:spcPct val="90000"/>
              </a:lnSpc>
              <a:spcBef>
                <a:spcPts val="533"/>
              </a:spcBef>
              <a:spcAft>
                <a:spcPts val="0"/>
              </a:spcAft>
              <a:buClr>
                <a:srgbClr val="1F3864"/>
              </a:buClr>
              <a:buSzPts val="1500"/>
              <a:buChar char="•"/>
              <a:defRPr sz="2000"/>
            </a:lvl2pPr>
            <a:lvl3pPr marL="1828754" lvl="2" indent="-423323" algn="l">
              <a:lnSpc>
                <a:spcPct val="90000"/>
              </a:lnSpc>
              <a:spcBef>
                <a:spcPts val="533"/>
              </a:spcBef>
              <a:spcAft>
                <a:spcPts val="0"/>
              </a:spcAft>
              <a:buClr>
                <a:srgbClr val="1F3864"/>
              </a:buClr>
              <a:buSzPts val="1400"/>
              <a:buChar char="•"/>
              <a:defRPr sz="1867"/>
            </a:lvl3pPr>
            <a:lvl4pPr marL="2438339" lvl="3" indent="-406390" algn="l">
              <a:lnSpc>
                <a:spcPct val="90000"/>
              </a:lnSpc>
              <a:spcBef>
                <a:spcPts val="533"/>
              </a:spcBef>
              <a:spcAft>
                <a:spcPts val="0"/>
              </a:spcAft>
              <a:buClr>
                <a:srgbClr val="1F3864"/>
              </a:buClr>
              <a:buSzPts val="1200"/>
              <a:buChar char="•"/>
              <a:defRPr sz="1600"/>
            </a:lvl4pPr>
            <a:lvl5pPr marL="3047924" lvl="4" indent="-406390" algn="l">
              <a:lnSpc>
                <a:spcPct val="90000"/>
              </a:lnSpc>
              <a:spcBef>
                <a:spcPts val="533"/>
              </a:spcBef>
              <a:spcAft>
                <a:spcPts val="0"/>
              </a:spcAft>
              <a:buClr>
                <a:srgbClr val="1F3864"/>
              </a:buClr>
              <a:buSzPts val="1200"/>
              <a:buChar char="•"/>
              <a:defRPr sz="1600"/>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21119712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 Header">
    <p:spTree>
      <p:nvGrpSpPr>
        <p:cNvPr id="1" name="Shape 114"/>
        <p:cNvGrpSpPr/>
        <p:nvPr/>
      </p:nvGrpSpPr>
      <p:grpSpPr>
        <a:xfrm>
          <a:off x="0" y="0"/>
          <a:ext cx="0" cy="0"/>
          <a:chOff x="0" y="0"/>
          <a:chExt cx="0" cy="0"/>
        </a:xfrm>
      </p:grpSpPr>
      <p:sp>
        <p:nvSpPr>
          <p:cNvPr id="115" name="Google Shape;115;p29"/>
          <p:cNvSpPr txBox="1">
            <a:spLocks noGrp="1"/>
          </p:cNvSpPr>
          <p:nvPr>
            <p:ph type="title"/>
          </p:nvPr>
        </p:nvSpPr>
        <p:spPr>
          <a:xfrm>
            <a:off x="831851" y="1709740"/>
            <a:ext cx="10515600" cy="28528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1F3864"/>
              </a:buClr>
              <a:buSzPts val="4500"/>
              <a:buFont typeface="Century Gothic"/>
              <a:buNone/>
              <a:defRPr sz="60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6" name="Google Shape;116;p29"/>
          <p:cNvSpPr txBox="1">
            <a:spLocks noGrp="1"/>
          </p:cNvSpPr>
          <p:nvPr>
            <p:ph type="body" idx="1"/>
          </p:nvPr>
        </p:nvSpPr>
        <p:spPr>
          <a:xfrm>
            <a:off x="831851" y="4589465"/>
            <a:ext cx="10515600" cy="1500400"/>
          </a:xfrm>
          <a:prstGeom prst="rect">
            <a:avLst/>
          </a:prstGeom>
          <a:noFill/>
          <a:ln>
            <a:noFill/>
          </a:ln>
        </p:spPr>
        <p:txBody>
          <a:bodyPr spcFirstLastPara="1" wrap="square" lIns="68575" tIns="34275" rIns="68575" bIns="34275" anchor="t" anchorCtr="0">
            <a:normAutofit/>
          </a:bodyPr>
          <a:lstStyle>
            <a:lvl1pPr marL="609585" lvl="0" indent="-304792" algn="l">
              <a:lnSpc>
                <a:spcPct val="90000"/>
              </a:lnSpc>
              <a:spcBef>
                <a:spcPts val="1067"/>
              </a:spcBef>
              <a:spcAft>
                <a:spcPts val="0"/>
              </a:spcAft>
              <a:buClr>
                <a:srgbClr val="1F3864"/>
              </a:buClr>
              <a:buSzPts val="1800"/>
              <a:buNone/>
              <a:defRPr sz="2400">
                <a:solidFill>
                  <a:srgbClr val="1F3864"/>
                </a:solidFill>
              </a:defRPr>
            </a:lvl1pPr>
            <a:lvl2pPr marL="1219170" lvl="1" indent="-304792" algn="l">
              <a:lnSpc>
                <a:spcPct val="90000"/>
              </a:lnSpc>
              <a:spcBef>
                <a:spcPts val="533"/>
              </a:spcBef>
              <a:spcAft>
                <a:spcPts val="0"/>
              </a:spcAft>
              <a:buClr>
                <a:srgbClr val="888888"/>
              </a:buClr>
              <a:buSzPts val="1500"/>
              <a:buNone/>
              <a:defRPr sz="2000">
                <a:solidFill>
                  <a:srgbClr val="888888"/>
                </a:solidFill>
              </a:defRPr>
            </a:lvl2pPr>
            <a:lvl3pPr marL="1828754" lvl="2" indent="-304792" algn="l">
              <a:lnSpc>
                <a:spcPct val="90000"/>
              </a:lnSpc>
              <a:spcBef>
                <a:spcPts val="533"/>
              </a:spcBef>
              <a:spcAft>
                <a:spcPts val="0"/>
              </a:spcAft>
              <a:buClr>
                <a:srgbClr val="888888"/>
              </a:buClr>
              <a:buSzPts val="1400"/>
              <a:buNone/>
              <a:defRPr sz="1867">
                <a:solidFill>
                  <a:srgbClr val="888888"/>
                </a:solidFill>
              </a:defRPr>
            </a:lvl3pPr>
            <a:lvl4pPr marL="2438339" lvl="3" indent="-304792" algn="l">
              <a:lnSpc>
                <a:spcPct val="90000"/>
              </a:lnSpc>
              <a:spcBef>
                <a:spcPts val="533"/>
              </a:spcBef>
              <a:spcAft>
                <a:spcPts val="0"/>
              </a:spcAft>
              <a:buClr>
                <a:srgbClr val="888888"/>
              </a:buClr>
              <a:buSzPts val="1200"/>
              <a:buNone/>
              <a:defRPr sz="1600">
                <a:solidFill>
                  <a:srgbClr val="888888"/>
                </a:solidFill>
              </a:defRPr>
            </a:lvl4pPr>
            <a:lvl5pPr marL="3047924" lvl="4" indent="-304792" algn="l">
              <a:lnSpc>
                <a:spcPct val="90000"/>
              </a:lnSpc>
              <a:spcBef>
                <a:spcPts val="533"/>
              </a:spcBef>
              <a:spcAft>
                <a:spcPts val="0"/>
              </a:spcAft>
              <a:buClr>
                <a:srgbClr val="888888"/>
              </a:buClr>
              <a:buSzPts val="1200"/>
              <a:buNone/>
              <a:defRPr sz="1600">
                <a:solidFill>
                  <a:srgbClr val="888888"/>
                </a:solidFill>
              </a:defRPr>
            </a:lvl5pPr>
            <a:lvl6pPr marL="3657509" lvl="5" indent="-304792" algn="l">
              <a:lnSpc>
                <a:spcPct val="90000"/>
              </a:lnSpc>
              <a:spcBef>
                <a:spcPts val="533"/>
              </a:spcBef>
              <a:spcAft>
                <a:spcPts val="0"/>
              </a:spcAft>
              <a:buClr>
                <a:srgbClr val="888888"/>
              </a:buClr>
              <a:buSzPts val="1200"/>
              <a:buNone/>
              <a:defRPr sz="1600">
                <a:solidFill>
                  <a:srgbClr val="888888"/>
                </a:solidFill>
              </a:defRPr>
            </a:lvl6pPr>
            <a:lvl7pPr marL="4267093" lvl="6" indent="-304792" algn="l">
              <a:lnSpc>
                <a:spcPct val="90000"/>
              </a:lnSpc>
              <a:spcBef>
                <a:spcPts val="533"/>
              </a:spcBef>
              <a:spcAft>
                <a:spcPts val="0"/>
              </a:spcAft>
              <a:buClr>
                <a:srgbClr val="888888"/>
              </a:buClr>
              <a:buSzPts val="1200"/>
              <a:buNone/>
              <a:defRPr sz="1600">
                <a:solidFill>
                  <a:srgbClr val="888888"/>
                </a:solidFill>
              </a:defRPr>
            </a:lvl7pPr>
            <a:lvl8pPr marL="4876678" lvl="7" indent="-304792" algn="l">
              <a:lnSpc>
                <a:spcPct val="90000"/>
              </a:lnSpc>
              <a:spcBef>
                <a:spcPts val="533"/>
              </a:spcBef>
              <a:spcAft>
                <a:spcPts val="0"/>
              </a:spcAft>
              <a:buClr>
                <a:srgbClr val="888888"/>
              </a:buClr>
              <a:buSzPts val="1200"/>
              <a:buNone/>
              <a:defRPr sz="1600">
                <a:solidFill>
                  <a:srgbClr val="888888"/>
                </a:solidFill>
              </a:defRPr>
            </a:lvl8pPr>
            <a:lvl9pPr marL="5486263" lvl="8" indent="-304792" algn="l">
              <a:lnSpc>
                <a:spcPct val="90000"/>
              </a:lnSpc>
              <a:spcBef>
                <a:spcPts val="533"/>
              </a:spcBef>
              <a:spcAft>
                <a:spcPts val="0"/>
              </a:spcAft>
              <a:buClr>
                <a:srgbClr val="888888"/>
              </a:buClr>
              <a:buSzPts val="1200"/>
              <a:buNone/>
              <a:defRPr sz="1600">
                <a:solidFill>
                  <a:srgbClr val="888888"/>
                </a:solidFill>
              </a:defRPr>
            </a:lvl9pPr>
          </a:lstStyle>
          <a:p>
            <a:endParaRPr/>
          </a:p>
        </p:txBody>
      </p:sp>
    </p:spTree>
    <p:extLst>
      <p:ext uri="{BB962C8B-B14F-4D97-AF65-F5344CB8AC3E}">
        <p14:creationId xmlns:p14="http://schemas.microsoft.com/office/powerpoint/2010/main" val="19578626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Two Content" type="twoObj">
  <p:cSld name="Two Content">
    <p:spTree>
      <p:nvGrpSpPr>
        <p:cNvPr id="1" name="Shape 117"/>
        <p:cNvGrpSpPr/>
        <p:nvPr/>
      </p:nvGrpSpPr>
      <p:grpSpPr>
        <a:xfrm>
          <a:off x="0" y="0"/>
          <a:ext cx="0" cy="0"/>
          <a:chOff x="0" y="0"/>
          <a:chExt cx="0" cy="0"/>
        </a:xfrm>
      </p:grpSpPr>
      <p:sp>
        <p:nvSpPr>
          <p:cNvPr id="118" name="Google Shape;118;p30"/>
          <p:cNvSpPr txBox="1">
            <a:spLocks noGrp="1"/>
          </p:cNvSpPr>
          <p:nvPr>
            <p:ph type="title"/>
          </p:nvPr>
        </p:nvSpPr>
        <p:spPr>
          <a:xfrm>
            <a:off x="838200" y="443073"/>
            <a:ext cx="10515600" cy="1325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9" name="Google Shape;119;p30"/>
          <p:cNvSpPr txBox="1">
            <a:spLocks noGrp="1"/>
          </p:cNvSpPr>
          <p:nvPr>
            <p:ph type="body" idx="1"/>
          </p:nvPr>
        </p:nvSpPr>
        <p:spPr>
          <a:xfrm>
            <a:off x="838200" y="1825625"/>
            <a:ext cx="5181600" cy="43512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Clr>
                <a:srgbClr val="1F3864"/>
              </a:buClr>
              <a:buSzPts val="1400"/>
              <a:buChar char="•"/>
              <a:defRPr/>
            </a:lvl1pPr>
            <a:lvl2pPr marL="1219170" lvl="1" indent="-423323" algn="l">
              <a:lnSpc>
                <a:spcPct val="90000"/>
              </a:lnSpc>
              <a:spcBef>
                <a:spcPts val="533"/>
              </a:spcBef>
              <a:spcAft>
                <a:spcPts val="0"/>
              </a:spcAft>
              <a:buClr>
                <a:srgbClr val="1F3864"/>
              </a:buClr>
              <a:buSzPts val="1400"/>
              <a:buChar char="•"/>
              <a:defRPr/>
            </a:lvl2pPr>
            <a:lvl3pPr marL="1828754" lvl="2" indent="-423323" algn="l">
              <a:lnSpc>
                <a:spcPct val="90000"/>
              </a:lnSpc>
              <a:spcBef>
                <a:spcPts val="533"/>
              </a:spcBef>
              <a:spcAft>
                <a:spcPts val="0"/>
              </a:spcAft>
              <a:buClr>
                <a:srgbClr val="1F3864"/>
              </a:buClr>
              <a:buSzPts val="1400"/>
              <a:buChar char="•"/>
              <a:defRPr/>
            </a:lvl3pPr>
            <a:lvl4pPr marL="2438339" lvl="3" indent="-423323" algn="l">
              <a:lnSpc>
                <a:spcPct val="90000"/>
              </a:lnSpc>
              <a:spcBef>
                <a:spcPts val="533"/>
              </a:spcBef>
              <a:spcAft>
                <a:spcPts val="0"/>
              </a:spcAft>
              <a:buClr>
                <a:srgbClr val="1F3864"/>
              </a:buClr>
              <a:buSzPts val="1400"/>
              <a:buChar char="•"/>
              <a:defRPr/>
            </a:lvl4pPr>
            <a:lvl5pPr marL="3047924" lvl="4" indent="-423323" algn="l">
              <a:lnSpc>
                <a:spcPct val="90000"/>
              </a:lnSpc>
              <a:spcBef>
                <a:spcPts val="533"/>
              </a:spcBef>
              <a:spcAft>
                <a:spcPts val="0"/>
              </a:spcAft>
              <a:buClr>
                <a:srgbClr val="1F3864"/>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120" name="Google Shape;120;p30"/>
          <p:cNvSpPr txBox="1">
            <a:spLocks noGrp="1"/>
          </p:cNvSpPr>
          <p:nvPr>
            <p:ph type="body" idx="2"/>
          </p:nvPr>
        </p:nvSpPr>
        <p:spPr>
          <a:xfrm>
            <a:off x="6172200" y="1825625"/>
            <a:ext cx="5181600" cy="43512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Clr>
                <a:srgbClr val="1F3864"/>
              </a:buClr>
              <a:buSzPts val="1400"/>
              <a:buChar char="•"/>
              <a:defRPr/>
            </a:lvl1pPr>
            <a:lvl2pPr marL="1219170" lvl="1" indent="-423323" algn="l">
              <a:lnSpc>
                <a:spcPct val="90000"/>
              </a:lnSpc>
              <a:spcBef>
                <a:spcPts val="533"/>
              </a:spcBef>
              <a:spcAft>
                <a:spcPts val="0"/>
              </a:spcAft>
              <a:buClr>
                <a:srgbClr val="1F3864"/>
              </a:buClr>
              <a:buSzPts val="1400"/>
              <a:buChar char="•"/>
              <a:defRPr/>
            </a:lvl2pPr>
            <a:lvl3pPr marL="1828754" lvl="2" indent="-423323" algn="l">
              <a:lnSpc>
                <a:spcPct val="90000"/>
              </a:lnSpc>
              <a:spcBef>
                <a:spcPts val="533"/>
              </a:spcBef>
              <a:spcAft>
                <a:spcPts val="0"/>
              </a:spcAft>
              <a:buClr>
                <a:srgbClr val="1F3864"/>
              </a:buClr>
              <a:buSzPts val="1400"/>
              <a:buChar char="•"/>
              <a:defRPr/>
            </a:lvl3pPr>
            <a:lvl4pPr marL="2438339" lvl="3" indent="-423323" algn="l">
              <a:lnSpc>
                <a:spcPct val="90000"/>
              </a:lnSpc>
              <a:spcBef>
                <a:spcPts val="533"/>
              </a:spcBef>
              <a:spcAft>
                <a:spcPts val="0"/>
              </a:spcAft>
              <a:buClr>
                <a:srgbClr val="1F3864"/>
              </a:buClr>
              <a:buSzPts val="1400"/>
              <a:buChar char="•"/>
              <a:defRPr/>
            </a:lvl4pPr>
            <a:lvl5pPr marL="3047924" lvl="4" indent="-423323" algn="l">
              <a:lnSpc>
                <a:spcPct val="90000"/>
              </a:lnSpc>
              <a:spcBef>
                <a:spcPts val="533"/>
              </a:spcBef>
              <a:spcAft>
                <a:spcPts val="0"/>
              </a:spcAft>
              <a:buClr>
                <a:srgbClr val="1F3864"/>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6607358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Comparison" type="twoTxTwoObj">
  <p:cSld name="Comparison">
    <p:spTree>
      <p:nvGrpSpPr>
        <p:cNvPr id="1" name="Shape 121"/>
        <p:cNvGrpSpPr/>
        <p:nvPr/>
      </p:nvGrpSpPr>
      <p:grpSpPr>
        <a:xfrm>
          <a:off x="0" y="0"/>
          <a:ext cx="0" cy="0"/>
          <a:chOff x="0" y="0"/>
          <a:chExt cx="0" cy="0"/>
        </a:xfrm>
      </p:grpSpPr>
      <p:sp>
        <p:nvSpPr>
          <p:cNvPr id="122" name="Google Shape;122;p31"/>
          <p:cNvSpPr txBox="1">
            <a:spLocks noGrp="1"/>
          </p:cNvSpPr>
          <p:nvPr>
            <p:ph type="title"/>
          </p:nvPr>
        </p:nvSpPr>
        <p:spPr>
          <a:xfrm>
            <a:off x="839788" y="365127"/>
            <a:ext cx="10515600" cy="1325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23" name="Google Shape;123;p31"/>
          <p:cNvSpPr txBox="1">
            <a:spLocks noGrp="1"/>
          </p:cNvSpPr>
          <p:nvPr>
            <p:ph type="body" idx="1"/>
          </p:nvPr>
        </p:nvSpPr>
        <p:spPr>
          <a:xfrm>
            <a:off x="839789" y="1681163"/>
            <a:ext cx="5158000" cy="824000"/>
          </a:xfrm>
          <a:prstGeom prst="rect">
            <a:avLst/>
          </a:prstGeom>
          <a:noFill/>
          <a:ln>
            <a:noFill/>
          </a:ln>
        </p:spPr>
        <p:txBody>
          <a:bodyPr spcFirstLastPara="1" wrap="square" lIns="68575" tIns="34275" rIns="68575" bIns="34275" anchor="b" anchorCtr="0">
            <a:normAutofit/>
          </a:bodyPr>
          <a:lstStyle>
            <a:lvl1pPr marL="609585" lvl="0" indent="-304792" algn="l">
              <a:lnSpc>
                <a:spcPct val="90000"/>
              </a:lnSpc>
              <a:spcBef>
                <a:spcPts val="1067"/>
              </a:spcBef>
              <a:spcAft>
                <a:spcPts val="0"/>
              </a:spcAft>
              <a:buClr>
                <a:srgbClr val="1F3864"/>
              </a:buClr>
              <a:buSzPts val="1800"/>
              <a:buNone/>
              <a:defRPr sz="2400" b="1"/>
            </a:lvl1pPr>
            <a:lvl2pPr marL="1219170" lvl="1" indent="-304792" algn="l">
              <a:lnSpc>
                <a:spcPct val="90000"/>
              </a:lnSpc>
              <a:spcBef>
                <a:spcPts val="533"/>
              </a:spcBef>
              <a:spcAft>
                <a:spcPts val="0"/>
              </a:spcAft>
              <a:buClr>
                <a:srgbClr val="1F3864"/>
              </a:buClr>
              <a:buSzPts val="1500"/>
              <a:buNone/>
              <a:defRPr sz="2000" b="1"/>
            </a:lvl2pPr>
            <a:lvl3pPr marL="1828754" lvl="2" indent="-304792" algn="l">
              <a:lnSpc>
                <a:spcPct val="90000"/>
              </a:lnSpc>
              <a:spcBef>
                <a:spcPts val="533"/>
              </a:spcBef>
              <a:spcAft>
                <a:spcPts val="0"/>
              </a:spcAft>
              <a:buClr>
                <a:srgbClr val="1F3864"/>
              </a:buClr>
              <a:buSzPts val="1400"/>
              <a:buNone/>
              <a:defRPr sz="1867" b="1"/>
            </a:lvl3pPr>
            <a:lvl4pPr marL="2438339" lvl="3" indent="-304792" algn="l">
              <a:lnSpc>
                <a:spcPct val="90000"/>
              </a:lnSpc>
              <a:spcBef>
                <a:spcPts val="533"/>
              </a:spcBef>
              <a:spcAft>
                <a:spcPts val="0"/>
              </a:spcAft>
              <a:buClr>
                <a:srgbClr val="1F3864"/>
              </a:buClr>
              <a:buSzPts val="1200"/>
              <a:buNone/>
              <a:defRPr sz="1600" b="1"/>
            </a:lvl4pPr>
            <a:lvl5pPr marL="3047924" lvl="4" indent="-304792" algn="l">
              <a:lnSpc>
                <a:spcPct val="90000"/>
              </a:lnSpc>
              <a:spcBef>
                <a:spcPts val="533"/>
              </a:spcBef>
              <a:spcAft>
                <a:spcPts val="0"/>
              </a:spcAft>
              <a:buClr>
                <a:srgbClr val="1F3864"/>
              </a:buClr>
              <a:buSzPts val="1200"/>
              <a:buNone/>
              <a:defRPr sz="1600" b="1"/>
            </a:lvl5pPr>
            <a:lvl6pPr marL="3657509" lvl="5" indent="-304792" algn="l">
              <a:lnSpc>
                <a:spcPct val="90000"/>
              </a:lnSpc>
              <a:spcBef>
                <a:spcPts val="533"/>
              </a:spcBef>
              <a:spcAft>
                <a:spcPts val="0"/>
              </a:spcAft>
              <a:buClr>
                <a:schemeClr val="dk1"/>
              </a:buClr>
              <a:buSzPts val="1200"/>
              <a:buNone/>
              <a:defRPr sz="1600" b="1"/>
            </a:lvl6pPr>
            <a:lvl7pPr marL="4267093" lvl="6" indent="-304792" algn="l">
              <a:lnSpc>
                <a:spcPct val="90000"/>
              </a:lnSpc>
              <a:spcBef>
                <a:spcPts val="533"/>
              </a:spcBef>
              <a:spcAft>
                <a:spcPts val="0"/>
              </a:spcAft>
              <a:buClr>
                <a:schemeClr val="dk1"/>
              </a:buClr>
              <a:buSzPts val="1200"/>
              <a:buNone/>
              <a:defRPr sz="1600" b="1"/>
            </a:lvl7pPr>
            <a:lvl8pPr marL="4876678" lvl="7" indent="-304792" algn="l">
              <a:lnSpc>
                <a:spcPct val="90000"/>
              </a:lnSpc>
              <a:spcBef>
                <a:spcPts val="533"/>
              </a:spcBef>
              <a:spcAft>
                <a:spcPts val="0"/>
              </a:spcAft>
              <a:buClr>
                <a:schemeClr val="dk1"/>
              </a:buClr>
              <a:buSzPts val="1200"/>
              <a:buNone/>
              <a:defRPr sz="1600" b="1"/>
            </a:lvl8pPr>
            <a:lvl9pPr marL="5486263" lvl="8" indent="-304792" algn="l">
              <a:lnSpc>
                <a:spcPct val="90000"/>
              </a:lnSpc>
              <a:spcBef>
                <a:spcPts val="533"/>
              </a:spcBef>
              <a:spcAft>
                <a:spcPts val="0"/>
              </a:spcAft>
              <a:buClr>
                <a:schemeClr val="dk1"/>
              </a:buClr>
              <a:buSzPts val="1200"/>
              <a:buNone/>
              <a:defRPr sz="1600" b="1"/>
            </a:lvl9pPr>
          </a:lstStyle>
          <a:p>
            <a:endParaRPr/>
          </a:p>
        </p:txBody>
      </p:sp>
      <p:sp>
        <p:nvSpPr>
          <p:cNvPr id="124" name="Google Shape;124;p31"/>
          <p:cNvSpPr txBox="1">
            <a:spLocks noGrp="1"/>
          </p:cNvSpPr>
          <p:nvPr>
            <p:ph type="body" idx="2"/>
          </p:nvPr>
        </p:nvSpPr>
        <p:spPr>
          <a:xfrm>
            <a:off x="839789" y="2505075"/>
            <a:ext cx="5158000" cy="36848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Clr>
                <a:srgbClr val="1F3864"/>
              </a:buClr>
              <a:buSzPts val="1400"/>
              <a:buChar char="•"/>
              <a:defRPr/>
            </a:lvl1pPr>
            <a:lvl2pPr marL="1219170" lvl="1" indent="-423323" algn="l">
              <a:lnSpc>
                <a:spcPct val="90000"/>
              </a:lnSpc>
              <a:spcBef>
                <a:spcPts val="533"/>
              </a:spcBef>
              <a:spcAft>
                <a:spcPts val="0"/>
              </a:spcAft>
              <a:buClr>
                <a:srgbClr val="1F3864"/>
              </a:buClr>
              <a:buSzPts val="1400"/>
              <a:buChar char="•"/>
              <a:defRPr/>
            </a:lvl2pPr>
            <a:lvl3pPr marL="1828754" lvl="2" indent="-423323" algn="l">
              <a:lnSpc>
                <a:spcPct val="90000"/>
              </a:lnSpc>
              <a:spcBef>
                <a:spcPts val="533"/>
              </a:spcBef>
              <a:spcAft>
                <a:spcPts val="0"/>
              </a:spcAft>
              <a:buClr>
                <a:srgbClr val="1F3864"/>
              </a:buClr>
              <a:buSzPts val="1400"/>
              <a:buChar char="•"/>
              <a:defRPr/>
            </a:lvl3pPr>
            <a:lvl4pPr marL="2438339" lvl="3" indent="-423323" algn="l">
              <a:lnSpc>
                <a:spcPct val="90000"/>
              </a:lnSpc>
              <a:spcBef>
                <a:spcPts val="533"/>
              </a:spcBef>
              <a:spcAft>
                <a:spcPts val="0"/>
              </a:spcAft>
              <a:buClr>
                <a:srgbClr val="1F3864"/>
              </a:buClr>
              <a:buSzPts val="1400"/>
              <a:buChar char="•"/>
              <a:defRPr/>
            </a:lvl4pPr>
            <a:lvl5pPr marL="3047924" lvl="4" indent="-423323" algn="l">
              <a:lnSpc>
                <a:spcPct val="90000"/>
              </a:lnSpc>
              <a:spcBef>
                <a:spcPts val="533"/>
              </a:spcBef>
              <a:spcAft>
                <a:spcPts val="0"/>
              </a:spcAft>
              <a:buClr>
                <a:srgbClr val="1F3864"/>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125" name="Google Shape;125;p31"/>
          <p:cNvSpPr txBox="1">
            <a:spLocks noGrp="1"/>
          </p:cNvSpPr>
          <p:nvPr>
            <p:ph type="body" idx="3"/>
          </p:nvPr>
        </p:nvSpPr>
        <p:spPr>
          <a:xfrm>
            <a:off x="6172201" y="1681163"/>
            <a:ext cx="5183200" cy="824000"/>
          </a:xfrm>
          <a:prstGeom prst="rect">
            <a:avLst/>
          </a:prstGeom>
          <a:noFill/>
          <a:ln>
            <a:noFill/>
          </a:ln>
        </p:spPr>
        <p:txBody>
          <a:bodyPr spcFirstLastPara="1" wrap="square" lIns="68575" tIns="34275" rIns="68575" bIns="34275" anchor="b" anchorCtr="0">
            <a:normAutofit/>
          </a:bodyPr>
          <a:lstStyle>
            <a:lvl1pPr marL="609585" lvl="0" indent="-304792" algn="l">
              <a:lnSpc>
                <a:spcPct val="90000"/>
              </a:lnSpc>
              <a:spcBef>
                <a:spcPts val="1067"/>
              </a:spcBef>
              <a:spcAft>
                <a:spcPts val="0"/>
              </a:spcAft>
              <a:buClr>
                <a:srgbClr val="1F3864"/>
              </a:buClr>
              <a:buSzPts val="1800"/>
              <a:buNone/>
              <a:defRPr sz="2400" b="1"/>
            </a:lvl1pPr>
            <a:lvl2pPr marL="1219170" lvl="1" indent="-304792" algn="l">
              <a:lnSpc>
                <a:spcPct val="90000"/>
              </a:lnSpc>
              <a:spcBef>
                <a:spcPts val="533"/>
              </a:spcBef>
              <a:spcAft>
                <a:spcPts val="0"/>
              </a:spcAft>
              <a:buClr>
                <a:srgbClr val="1F3864"/>
              </a:buClr>
              <a:buSzPts val="1500"/>
              <a:buNone/>
              <a:defRPr sz="2000" b="1"/>
            </a:lvl2pPr>
            <a:lvl3pPr marL="1828754" lvl="2" indent="-304792" algn="l">
              <a:lnSpc>
                <a:spcPct val="90000"/>
              </a:lnSpc>
              <a:spcBef>
                <a:spcPts val="533"/>
              </a:spcBef>
              <a:spcAft>
                <a:spcPts val="0"/>
              </a:spcAft>
              <a:buClr>
                <a:srgbClr val="1F3864"/>
              </a:buClr>
              <a:buSzPts val="1400"/>
              <a:buNone/>
              <a:defRPr sz="1867" b="1"/>
            </a:lvl3pPr>
            <a:lvl4pPr marL="2438339" lvl="3" indent="-304792" algn="l">
              <a:lnSpc>
                <a:spcPct val="90000"/>
              </a:lnSpc>
              <a:spcBef>
                <a:spcPts val="533"/>
              </a:spcBef>
              <a:spcAft>
                <a:spcPts val="0"/>
              </a:spcAft>
              <a:buClr>
                <a:srgbClr val="1F3864"/>
              </a:buClr>
              <a:buSzPts val="1200"/>
              <a:buNone/>
              <a:defRPr sz="1600" b="1"/>
            </a:lvl4pPr>
            <a:lvl5pPr marL="3047924" lvl="4" indent="-304792" algn="l">
              <a:lnSpc>
                <a:spcPct val="90000"/>
              </a:lnSpc>
              <a:spcBef>
                <a:spcPts val="533"/>
              </a:spcBef>
              <a:spcAft>
                <a:spcPts val="0"/>
              </a:spcAft>
              <a:buClr>
                <a:srgbClr val="1F3864"/>
              </a:buClr>
              <a:buSzPts val="1200"/>
              <a:buNone/>
              <a:defRPr sz="1600" b="1"/>
            </a:lvl5pPr>
            <a:lvl6pPr marL="3657509" lvl="5" indent="-304792" algn="l">
              <a:lnSpc>
                <a:spcPct val="90000"/>
              </a:lnSpc>
              <a:spcBef>
                <a:spcPts val="533"/>
              </a:spcBef>
              <a:spcAft>
                <a:spcPts val="0"/>
              </a:spcAft>
              <a:buClr>
                <a:schemeClr val="dk1"/>
              </a:buClr>
              <a:buSzPts val="1200"/>
              <a:buNone/>
              <a:defRPr sz="1600" b="1"/>
            </a:lvl6pPr>
            <a:lvl7pPr marL="4267093" lvl="6" indent="-304792" algn="l">
              <a:lnSpc>
                <a:spcPct val="90000"/>
              </a:lnSpc>
              <a:spcBef>
                <a:spcPts val="533"/>
              </a:spcBef>
              <a:spcAft>
                <a:spcPts val="0"/>
              </a:spcAft>
              <a:buClr>
                <a:schemeClr val="dk1"/>
              </a:buClr>
              <a:buSzPts val="1200"/>
              <a:buNone/>
              <a:defRPr sz="1600" b="1"/>
            </a:lvl7pPr>
            <a:lvl8pPr marL="4876678" lvl="7" indent="-304792" algn="l">
              <a:lnSpc>
                <a:spcPct val="90000"/>
              </a:lnSpc>
              <a:spcBef>
                <a:spcPts val="533"/>
              </a:spcBef>
              <a:spcAft>
                <a:spcPts val="0"/>
              </a:spcAft>
              <a:buClr>
                <a:schemeClr val="dk1"/>
              </a:buClr>
              <a:buSzPts val="1200"/>
              <a:buNone/>
              <a:defRPr sz="1600" b="1"/>
            </a:lvl8pPr>
            <a:lvl9pPr marL="5486263" lvl="8" indent="-304792" algn="l">
              <a:lnSpc>
                <a:spcPct val="90000"/>
              </a:lnSpc>
              <a:spcBef>
                <a:spcPts val="533"/>
              </a:spcBef>
              <a:spcAft>
                <a:spcPts val="0"/>
              </a:spcAft>
              <a:buClr>
                <a:schemeClr val="dk1"/>
              </a:buClr>
              <a:buSzPts val="1200"/>
              <a:buNone/>
              <a:defRPr sz="1600" b="1"/>
            </a:lvl9pPr>
          </a:lstStyle>
          <a:p>
            <a:endParaRPr/>
          </a:p>
        </p:txBody>
      </p:sp>
      <p:sp>
        <p:nvSpPr>
          <p:cNvPr id="126" name="Google Shape;126;p31"/>
          <p:cNvSpPr txBox="1">
            <a:spLocks noGrp="1"/>
          </p:cNvSpPr>
          <p:nvPr>
            <p:ph type="body" idx="4"/>
          </p:nvPr>
        </p:nvSpPr>
        <p:spPr>
          <a:xfrm>
            <a:off x="6172201" y="2505075"/>
            <a:ext cx="5183200" cy="36848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Clr>
                <a:srgbClr val="1F3864"/>
              </a:buClr>
              <a:buSzPts val="1400"/>
              <a:buChar char="•"/>
              <a:defRPr/>
            </a:lvl1pPr>
            <a:lvl2pPr marL="1219170" lvl="1" indent="-423323" algn="l">
              <a:lnSpc>
                <a:spcPct val="90000"/>
              </a:lnSpc>
              <a:spcBef>
                <a:spcPts val="533"/>
              </a:spcBef>
              <a:spcAft>
                <a:spcPts val="0"/>
              </a:spcAft>
              <a:buClr>
                <a:srgbClr val="1F3864"/>
              </a:buClr>
              <a:buSzPts val="1400"/>
              <a:buChar char="•"/>
              <a:defRPr/>
            </a:lvl2pPr>
            <a:lvl3pPr marL="1828754" lvl="2" indent="-423323" algn="l">
              <a:lnSpc>
                <a:spcPct val="90000"/>
              </a:lnSpc>
              <a:spcBef>
                <a:spcPts val="533"/>
              </a:spcBef>
              <a:spcAft>
                <a:spcPts val="0"/>
              </a:spcAft>
              <a:buClr>
                <a:srgbClr val="1F3864"/>
              </a:buClr>
              <a:buSzPts val="1400"/>
              <a:buChar char="•"/>
              <a:defRPr/>
            </a:lvl3pPr>
            <a:lvl4pPr marL="2438339" lvl="3" indent="-423323" algn="l">
              <a:lnSpc>
                <a:spcPct val="90000"/>
              </a:lnSpc>
              <a:spcBef>
                <a:spcPts val="533"/>
              </a:spcBef>
              <a:spcAft>
                <a:spcPts val="0"/>
              </a:spcAft>
              <a:buClr>
                <a:srgbClr val="1F3864"/>
              </a:buClr>
              <a:buSzPts val="1400"/>
              <a:buChar char="•"/>
              <a:defRPr/>
            </a:lvl4pPr>
            <a:lvl5pPr marL="3047924" lvl="4" indent="-423323" algn="l">
              <a:lnSpc>
                <a:spcPct val="90000"/>
              </a:lnSpc>
              <a:spcBef>
                <a:spcPts val="533"/>
              </a:spcBef>
              <a:spcAft>
                <a:spcPts val="0"/>
              </a:spcAft>
              <a:buClr>
                <a:srgbClr val="1F3864"/>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32637655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127"/>
        <p:cNvGrpSpPr/>
        <p:nvPr/>
      </p:nvGrpSpPr>
      <p:grpSpPr>
        <a:xfrm>
          <a:off x="0" y="0"/>
          <a:ext cx="0" cy="0"/>
          <a:chOff x="0" y="0"/>
          <a:chExt cx="0" cy="0"/>
        </a:xfrm>
      </p:grpSpPr>
      <p:sp>
        <p:nvSpPr>
          <p:cNvPr id="128" name="Google Shape;128;p32"/>
          <p:cNvSpPr txBox="1">
            <a:spLocks noGrp="1"/>
          </p:cNvSpPr>
          <p:nvPr>
            <p:ph type="dt" idx="10"/>
          </p:nvPr>
        </p:nvSpPr>
        <p:spPr>
          <a:xfrm>
            <a:off x="838200" y="6356352"/>
            <a:ext cx="2743200" cy="3652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867">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9pPr>
          </a:lstStyle>
          <a:p>
            <a:endParaRPr/>
          </a:p>
        </p:txBody>
      </p:sp>
      <p:sp>
        <p:nvSpPr>
          <p:cNvPr id="129" name="Google Shape;129;p32"/>
          <p:cNvSpPr txBox="1">
            <a:spLocks noGrp="1"/>
          </p:cNvSpPr>
          <p:nvPr>
            <p:ph type="ftr" idx="11"/>
          </p:nvPr>
        </p:nvSpPr>
        <p:spPr>
          <a:xfrm>
            <a:off x="4038600" y="6356352"/>
            <a:ext cx="4114800" cy="3652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867">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9pPr>
          </a:lstStyle>
          <a:p>
            <a:endParaRPr/>
          </a:p>
        </p:txBody>
      </p:sp>
      <p:sp>
        <p:nvSpPr>
          <p:cNvPr id="130" name="Google Shape;130;p32"/>
          <p:cNvSpPr txBox="1">
            <a:spLocks noGrp="1"/>
          </p:cNvSpPr>
          <p:nvPr>
            <p:ph type="sldNum" idx="12"/>
          </p:nvPr>
        </p:nvSpPr>
        <p:spPr>
          <a:xfrm>
            <a:off x="8610600" y="6356352"/>
            <a:ext cx="2743200" cy="3652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867">
                <a:solidFill>
                  <a:srgbClr val="000000"/>
                </a:solidFill>
                <a:latin typeface="Century Gothic"/>
                <a:ea typeface="Century Gothic"/>
                <a:cs typeface="Century Gothic"/>
                <a:sym typeface="Century Gothic"/>
              </a:defRPr>
            </a:lvl1pPr>
            <a:lvl2pPr marL="0" marR="0" lvl="1" indent="0" algn="l">
              <a:spcBef>
                <a:spcPts val="0"/>
              </a:spcBef>
              <a:buNone/>
              <a:defRPr sz="1867">
                <a:solidFill>
                  <a:srgbClr val="000000"/>
                </a:solidFill>
                <a:latin typeface="Century Gothic"/>
                <a:ea typeface="Century Gothic"/>
                <a:cs typeface="Century Gothic"/>
                <a:sym typeface="Century Gothic"/>
              </a:defRPr>
            </a:lvl2pPr>
            <a:lvl3pPr marL="0" marR="0" lvl="2" indent="0" algn="l">
              <a:spcBef>
                <a:spcPts val="0"/>
              </a:spcBef>
              <a:buNone/>
              <a:defRPr sz="1867">
                <a:solidFill>
                  <a:srgbClr val="000000"/>
                </a:solidFill>
                <a:latin typeface="Century Gothic"/>
                <a:ea typeface="Century Gothic"/>
                <a:cs typeface="Century Gothic"/>
                <a:sym typeface="Century Gothic"/>
              </a:defRPr>
            </a:lvl3pPr>
            <a:lvl4pPr marL="0" marR="0" lvl="3" indent="0" algn="l">
              <a:spcBef>
                <a:spcPts val="0"/>
              </a:spcBef>
              <a:buNone/>
              <a:defRPr sz="1867">
                <a:solidFill>
                  <a:srgbClr val="000000"/>
                </a:solidFill>
                <a:latin typeface="Century Gothic"/>
                <a:ea typeface="Century Gothic"/>
                <a:cs typeface="Century Gothic"/>
                <a:sym typeface="Century Gothic"/>
              </a:defRPr>
            </a:lvl4pPr>
            <a:lvl5pPr marL="0" marR="0" lvl="4" indent="0" algn="l">
              <a:spcBef>
                <a:spcPts val="0"/>
              </a:spcBef>
              <a:buNone/>
              <a:defRPr sz="1867">
                <a:solidFill>
                  <a:srgbClr val="000000"/>
                </a:solidFill>
                <a:latin typeface="Century Gothic"/>
                <a:ea typeface="Century Gothic"/>
                <a:cs typeface="Century Gothic"/>
                <a:sym typeface="Century Gothic"/>
              </a:defRPr>
            </a:lvl5pPr>
            <a:lvl6pPr marL="0" marR="0" lvl="5" indent="0" algn="l">
              <a:spcBef>
                <a:spcPts val="0"/>
              </a:spcBef>
              <a:buNone/>
              <a:defRPr sz="1867">
                <a:solidFill>
                  <a:srgbClr val="000000"/>
                </a:solidFill>
                <a:latin typeface="Century Gothic"/>
                <a:ea typeface="Century Gothic"/>
                <a:cs typeface="Century Gothic"/>
                <a:sym typeface="Century Gothic"/>
              </a:defRPr>
            </a:lvl6pPr>
            <a:lvl7pPr marL="0" marR="0" lvl="6" indent="0" algn="l">
              <a:spcBef>
                <a:spcPts val="0"/>
              </a:spcBef>
              <a:buNone/>
              <a:defRPr sz="1867">
                <a:solidFill>
                  <a:srgbClr val="000000"/>
                </a:solidFill>
                <a:latin typeface="Century Gothic"/>
                <a:ea typeface="Century Gothic"/>
                <a:cs typeface="Century Gothic"/>
                <a:sym typeface="Century Gothic"/>
              </a:defRPr>
            </a:lvl7pPr>
            <a:lvl8pPr marL="0" marR="0" lvl="7" indent="0" algn="l">
              <a:spcBef>
                <a:spcPts val="0"/>
              </a:spcBef>
              <a:buNone/>
              <a:defRPr sz="1867">
                <a:solidFill>
                  <a:srgbClr val="000000"/>
                </a:solidFill>
                <a:latin typeface="Century Gothic"/>
                <a:ea typeface="Century Gothic"/>
                <a:cs typeface="Century Gothic"/>
                <a:sym typeface="Century Gothic"/>
              </a:defRPr>
            </a:lvl8pPr>
            <a:lvl9pPr marL="0" marR="0" lvl="8" indent="0" algn="l">
              <a:spcBef>
                <a:spcPts val="0"/>
              </a:spcBef>
              <a:buNone/>
              <a:defRPr sz="1867">
                <a:solidFill>
                  <a:srgbClr val="000000"/>
                </a:solidFill>
                <a:latin typeface="Century Gothic"/>
                <a:ea typeface="Century Gothic"/>
                <a:cs typeface="Century Gothic"/>
                <a:sym typeface="Century Gothic"/>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1231845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Content with Caption">
    <p:spTree>
      <p:nvGrpSpPr>
        <p:cNvPr id="1" name="Shape 131"/>
        <p:cNvGrpSpPr/>
        <p:nvPr/>
      </p:nvGrpSpPr>
      <p:grpSpPr>
        <a:xfrm>
          <a:off x="0" y="0"/>
          <a:ext cx="0" cy="0"/>
          <a:chOff x="0" y="0"/>
          <a:chExt cx="0" cy="0"/>
        </a:xfrm>
      </p:grpSpPr>
      <p:sp>
        <p:nvSpPr>
          <p:cNvPr id="132" name="Google Shape;132;p33"/>
          <p:cNvSpPr txBox="1">
            <a:spLocks noGrp="1"/>
          </p:cNvSpPr>
          <p:nvPr>
            <p:ph type="title"/>
          </p:nvPr>
        </p:nvSpPr>
        <p:spPr>
          <a:xfrm>
            <a:off x="839788" y="457200"/>
            <a:ext cx="3932000" cy="16004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1F3864"/>
              </a:buClr>
              <a:buSzPts val="2400"/>
              <a:buFont typeface="Century Gothic"/>
              <a:buNone/>
              <a:defRPr sz="32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3" name="Google Shape;133;p33"/>
          <p:cNvSpPr txBox="1">
            <a:spLocks noGrp="1"/>
          </p:cNvSpPr>
          <p:nvPr>
            <p:ph type="body" idx="1"/>
          </p:nvPr>
        </p:nvSpPr>
        <p:spPr>
          <a:xfrm>
            <a:off x="5183188" y="987427"/>
            <a:ext cx="6172400" cy="4873600"/>
          </a:xfrm>
          <a:prstGeom prst="rect">
            <a:avLst/>
          </a:prstGeom>
          <a:noFill/>
          <a:ln>
            <a:noFill/>
          </a:ln>
        </p:spPr>
        <p:txBody>
          <a:bodyPr spcFirstLastPara="1" wrap="square" lIns="68575" tIns="34275" rIns="68575" bIns="34275" anchor="t" anchorCtr="0">
            <a:normAutofit/>
          </a:bodyPr>
          <a:lstStyle>
            <a:lvl1pPr marL="609585" lvl="0" indent="-507987" algn="l">
              <a:lnSpc>
                <a:spcPct val="90000"/>
              </a:lnSpc>
              <a:spcBef>
                <a:spcPts val="1067"/>
              </a:spcBef>
              <a:spcAft>
                <a:spcPts val="0"/>
              </a:spcAft>
              <a:buClr>
                <a:srgbClr val="1F3864"/>
              </a:buClr>
              <a:buSzPts val="2400"/>
              <a:buChar char="•"/>
              <a:defRPr sz="3200"/>
            </a:lvl1pPr>
            <a:lvl2pPr marL="1219170" lvl="1" indent="-482588" algn="l">
              <a:lnSpc>
                <a:spcPct val="90000"/>
              </a:lnSpc>
              <a:spcBef>
                <a:spcPts val="533"/>
              </a:spcBef>
              <a:spcAft>
                <a:spcPts val="0"/>
              </a:spcAft>
              <a:buClr>
                <a:srgbClr val="1F3864"/>
              </a:buClr>
              <a:buSzPts val="2100"/>
              <a:buChar char="•"/>
              <a:defRPr sz="2800"/>
            </a:lvl2pPr>
            <a:lvl3pPr marL="1828754" lvl="2" indent="-457189" algn="l">
              <a:lnSpc>
                <a:spcPct val="90000"/>
              </a:lnSpc>
              <a:spcBef>
                <a:spcPts val="533"/>
              </a:spcBef>
              <a:spcAft>
                <a:spcPts val="0"/>
              </a:spcAft>
              <a:buClr>
                <a:srgbClr val="1F3864"/>
              </a:buClr>
              <a:buSzPts val="1800"/>
              <a:buChar char="•"/>
              <a:defRPr sz="2400"/>
            </a:lvl3pPr>
            <a:lvl4pPr marL="2438339" lvl="3" indent="-431789" algn="l">
              <a:lnSpc>
                <a:spcPct val="90000"/>
              </a:lnSpc>
              <a:spcBef>
                <a:spcPts val="533"/>
              </a:spcBef>
              <a:spcAft>
                <a:spcPts val="0"/>
              </a:spcAft>
              <a:buClr>
                <a:srgbClr val="1F3864"/>
              </a:buClr>
              <a:buSzPts val="1500"/>
              <a:buChar char="•"/>
              <a:defRPr sz="2000"/>
            </a:lvl4pPr>
            <a:lvl5pPr marL="3047924" lvl="4" indent="-431789" algn="l">
              <a:lnSpc>
                <a:spcPct val="90000"/>
              </a:lnSpc>
              <a:spcBef>
                <a:spcPts val="533"/>
              </a:spcBef>
              <a:spcAft>
                <a:spcPts val="0"/>
              </a:spcAft>
              <a:buClr>
                <a:srgbClr val="1F3864"/>
              </a:buClr>
              <a:buSzPts val="1500"/>
              <a:buChar char="•"/>
              <a:defRPr sz="2000"/>
            </a:lvl5pPr>
            <a:lvl6pPr marL="3657509" lvl="5" indent="-431789" algn="l">
              <a:lnSpc>
                <a:spcPct val="90000"/>
              </a:lnSpc>
              <a:spcBef>
                <a:spcPts val="533"/>
              </a:spcBef>
              <a:spcAft>
                <a:spcPts val="0"/>
              </a:spcAft>
              <a:buClr>
                <a:schemeClr val="dk1"/>
              </a:buClr>
              <a:buSzPts val="1500"/>
              <a:buChar char="•"/>
              <a:defRPr sz="2000"/>
            </a:lvl6pPr>
            <a:lvl7pPr marL="4267093" lvl="6" indent="-431789" algn="l">
              <a:lnSpc>
                <a:spcPct val="90000"/>
              </a:lnSpc>
              <a:spcBef>
                <a:spcPts val="533"/>
              </a:spcBef>
              <a:spcAft>
                <a:spcPts val="0"/>
              </a:spcAft>
              <a:buClr>
                <a:schemeClr val="dk1"/>
              </a:buClr>
              <a:buSzPts val="1500"/>
              <a:buChar char="•"/>
              <a:defRPr sz="2000"/>
            </a:lvl7pPr>
            <a:lvl8pPr marL="4876678" lvl="7" indent="-431789" algn="l">
              <a:lnSpc>
                <a:spcPct val="90000"/>
              </a:lnSpc>
              <a:spcBef>
                <a:spcPts val="533"/>
              </a:spcBef>
              <a:spcAft>
                <a:spcPts val="0"/>
              </a:spcAft>
              <a:buClr>
                <a:schemeClr val="dk1"/>
              </a:buClr>
              <a:buSzPts val="1500"/>
              <a:buChar char="•"/>
              <a:defRPr sz="2000"/>
            </a:lvl8pPr>
            <a:lvl9pPr marL="5486263" lvl="8" indent="-431789" algn="l">
              <a:lnSpc>
                <a:spcPct val="90000"/>
              </a:lnSpc>
              <a:spcBef>
                <a:spcPts val="533"/>
              </a:spcBef>
              <a:spcAft>
                <a:spcPts val="0"/>
              </a:spcAft>
              <a:buClr>
                <a:schemeClr val="dk1"/>
              </a:buClr>
              <a:buSzPts val="1500"/>
              <a:buChar char="•"/>
              <a:defRPr sz="2000"/>
            </a:lvl9pPr>
          </a:lstStyle>
          <a:p>
            <a:endParaRPr/>
          </a:p>
        </p:txBody>
      </p:sp>
      <p:sp>
        <p:nvSpPr>
          <p:cNvPr id="134" name="Google Shape;134;p33"/>
          <p:cNvSpPr txBox="1">
            <a:spLocks noGrp="1"/>
          </p:cNvSpPr>
          <p:nvPr>
            <p:ph type="body" idx="2"/>
          </p:nvPr>
        </p:nvSpPr>
        <p:spPr>
          <a:xfrm>
            <a:off x="839788" y="2057400"/>
            <a:ext cx="3932000" cy="3811600"/>
          </a:xfrm>
          <a:prstGeom prst="rect">
            <a:avLst/>
          </a:prstGeom>
          <a:noFill/>
          <a:ln>
            <a:noFill/>
          </a:ln>
        </p:spPr>
        <p:txBody>
          <a:bodyPr spcFirstLastPara="1" wrap="square" lIns="68575" tIns="34275" rIns="68575" bIns="34275" anchor="t" anchorCtr="0">
            <a:normAutofit/>
          </a:bodyPr>
          <a:lstStyle>
            <a:lvl1pPr marL="609585" lvl="0" indent="-304792" algn="l">
              <a:lnSpc>
                <a:spcPct val="90000"/>
              </a:lnSpc>
              <a:spcBef>
                <a:spcPts val="1067"/>
              </a:spcBef>
              <a:spcAft>
                <a:spcPts val="0"/>
              </a:spcAft>
              <a:buClr>
                <a:srgbClr val="1F3864"/>
              </a:buClr>
              <a:buSzPts val="1200"/>
              <a:buNone/>
              <a:defRPr sz="1600"/>
            </a:lvl1pPr>
            <a:lvl2pPr marL="1219170" lvl="1" indent="-304792" algn="l">
              <a:lnSpc>
                <a:spcPct val="90000"/>
              </a:lnSpc>
              <a:spcBef>
                <a:spcPts val="533"/>
              </a:spcBef>
              <a:spcAft>
                <a:spcPts val="0"/>
              </a:spcAft>
              <a:buClr>
                <a:srgbClr val="1F3864"/>
              </a:buClr>
              <a:buSzPts val="1100"/>
              <a:buNone/>
              <a:defRPr sz="1467"/>
            </a:lvl2pPr>
            <a:lvl3pPr marL="1828754" lvl="2" indent="-304792" algn="l">
              <a:lnSpc>
                <a:spcPct val="90000"/>
              </a:lnSpc>
              <a:spcBef>
                <a:spcPts val="533"/>
              </a:spcBef>
              <a:spcAft>
                <a:spcPts val="0"/>
              </a:spcAft>
              <a:buClr>
                <a:srgbClr val="1F3864"/>
              </a:buClr>
              <a:buSzPts val="900"/>
              <a:buNone/>
              <a:defRPr sz="1200"/>
            </a:lvl3pPr>
            <a:lvl4pPr marL="2438339" lvl="3" indent="-304792" algn="l">
              <a:lnSpc>
                <a:spcPct val="90000"/>
              </a:lnSpc>
              <a:spcBef>
                <a:spcPts val="533"/>
              </a:spcBef>
              <a:spcAft>
                <a:spcPts val="0"/>
              </a:spcAft>
              <a:buClr>
                <a:srgbClr val="1F3864"/>
              </a:buClr>
              <a:buSzPts val="800"/>
              <a:buNone/>
              <a:defRPr sz="1067"/>
            </a:lvl4pPr>
            <a:lvl5pPr marL="3047924" lvl="4" indent="-304792" algn="l">
              <a:lnSpc>
                <a:spcPct val="90000"/>
              </a:lnSpc>
              <a:spcBef>
                <a:spcPts val="533"/>
              </a:spcBef>
              <a:spcAft>
                <a:spcPts val="0"/>
              </a:spcAft>
              <a:buClr>
                <a:srgbClr val="1F3864"/>
              </a:buClr>
              <a:buSzPts val="800"/>
              <a:buNone/>
              <a:defRPr sz="1067"/>
            </a:lvl5pPr>
            <a:lvl6pPr marL="3657509" lvl="5" indent="-304792" algn="l">
              <a:lnSpc>
                <a:spcPct val="90000"/>
              </a:lnSpc>
              <a:spcBef>
                <a:spcPts val="533"/>
              </a:spcBef>
              <a:spcAft>
                <a:spcPts val="0"/>
              </a:spcAft>
              <a:buClr>
                <a:schemeClr val="dk1"/>
              </a:buClr>
              <a:buSzPts val="800"/>
              <a:buNone/>
              <a:defRPr sz="1067"/>
            </a:lvl6pPr>
            <a:lvl7pPr marL="4267093" lvl="6" indent="-304792" algn="l">
              <a:lnSpc>
                <a:spcPct val="90000"/>
              </a:lnSpc>
              <a:spcBef>
                <a:spcPts val="533"/>
              </a:spcBef>
              <a:spcAft>
                <a:spcPts val="0"/>
              </a:spcAft>
              <a:buClr>
                <a:schemeClr val="dk1"/>
              </a:buClr>
              <a:buSzPts val="800"/>
              <a:buNone/>
              <a:defRPr sz="1067"/>
            </a:lvl7pPr>
            <a:lvl8pPr marL="4876678" lvl="7" indent="-304792" algn="l">
              <a:lnSpc>
                <a:spcPct val="90000"/>
              </a:lnSpc>
              <a:spcBef>
                <a:spcPts val="533"/>
              </a:spcBef>
              <a:spcAft>
                <a:spcPts val="0"/>
              </a:spcAft>
              <a:buClr>
                <a:schemeClr val="dk1"/>
              </a:buClr>
              <a:buSzPts val="800"/>
              <a:buNone/>
              <a:defRPr sz="1067"/>
            </a:lvl8pPr>
            <a:lvl9pPr marL="5486263" lvl="8" indent="-304792" algn="l">
              <a:lnSpc>
                <a:spcPct val="90000"/>
              </a:lnSpc>
              <a:spcBef>
                <a:spcPts val="533"/>
              </a:spcBef>
              <a:spcAft>
                <a:spcPts val="0"/>
              </a:spcAft>
              <a:buClr>
                <a:schemeClr val="dk1"/>
              </a:buClr>
              <a:buSzPts val="800"/>
              <a:buNone/>
              <a:defRPr sz="1067"/>
            </a:lvl9pPr>
          </a:lstStyle>
          <a:p>
            <a:endParaRPr/>
          </a:p>
        </p:txBody>
      </p:sp>
      <p:sp>
        <p:nvSpPr>
          <p:cNvPr id="135" name="Google Shape;135;p33"/>
          <p:cNvSpPr txBox="1">
            <a:spLocks noGrp="1"/>
          </p:cNvSpPr>
          <p:nvPr>
            <p:ph type="dt" idx="10"/>
          </p:nvPr>
        </p:nvSpPr>
        <p:spPr>
          <a:xfrm>
            <a:off x="838200" y="6356352"/>
            <a:ext cx="2743200" cy="3652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867">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9pPr>
          </a:lstStyle>
          <a:p>
            <a:endParaRPr/>
          </a:p>
        </p:txBody>
      </p:sp>
      <p:sp>
        <p:nvSpPr>
          <p:cNvPr id="136" name="Google Shape;136;p33"/>
          <p:cNvSpPr txBox="1">
            <a:spLocks noGrp="1"/>
          </p:cNvSpPr>
          <p:nvPr>
            <p:ph type="ftr" idx="11"/>
          </p:nvPr>
        </p:nvSpPr>
        <p:spPr>
          <a:xfrm>
            <a:off x="4038600" y="6356352"/>
            <a:ext cx="4114800" cy="3652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867">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9pPr>
          </a:lstStyle>
          <a:p>
            <a:endParaRPr/>
          </a:p>
        </p:txBody>
      </p:sp>
      <p:sp>
        <p:nvSpPr>
          <p:cNvPr id="137" name="Google Shape;137;p33"/>
          <p:cNvSpPr txBox="1">
            <a:spLocks noGrp="1"/>
          </p:cNvSpPr>
          <p:nvPr>
            <p:ph type="sldNum" idx="12"/>
          </p:nvPr>
        </p:nvSpPr>
        <p:spPr>
          <a:xfrm>
            <a:off x="8610600" y="6356352"/>
            <a:ext cx="2743200" cy="3652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867">
                <a:solidFill>
                  <a:srgbClr val="000000"/>
                </a:solidFill>
                <a:latin typeface="Century Gothic"/>
                <a:ea typeface="Century Gothic"/>
                <a:cs typeface="Century Gothic"/>
                <a:sym typeface="Century Gothic"/>
              </a:defRPr>
            </a:lvl1pPr>
            <a:lvl2pPr marL="0" marR="0" lvl="1" indent="0" algn="l">
              <a:spcBef>
                <a:spcPts val="0"/>
              </a:spcBef>
              <a:buNone/>
              <a:defRPr sz="1867">
                <a:solidFill>
                  <a:srgbClr val="000000"/>
                </a:solidFill>
                <a:latin typeface="Century Gothic"/>
                <a:ea typeface="Century Gothic"/>
                <a:cs typeface="Century Gothic"/>
                <a:sym typeface="Century Gothic"/>
              </a:defRPr>
            </a:lvl2pPr>
            <a:lvl3pPr marL="0" marR="0" lvl="2" indent="0" algn="l">
              <a:spcBef>
                <a:spcPts val="0"/>
              </a:spcBef>
              <a:buNone/>
              <a:defRPr sz="1867">
                <a:solidFill>
                  <a:srgbClr val="000000"/>
                </a:solidFill>
                <a:latin typeface="Century Gothic"/>
                <a:ea typeface="Century Gothic"/>
                <a:cs typeface="Century Gothic"/>
                <a:sym typeface="Century Gothic"/>
              </a:defRPr>
            </a:lvl3pPr>
            <a:lvl4pPr marL="0" marR="0" lvl="3" indent="0" algn="l">
              <a:spcBef>
                <a:spcPts val="0"/>
              </a:spcBef>
              <a:buNone/>
              <a:defRPr sz="1867">
                <a:solidFill>
                  <a:srgbClr val="000000"/>
                </a:solidFill>
                <a:latin typeface="Century Gothic"/>
                <a:ea typeface="Century Gothic"/>
                <a:cs typeface="Century Gothic"/>
                <a:sym typeface="Century Gothic"/>
              </a:defRPr>
            </a:lvl4pPr>
            <a:lvl5pPr marL="0" marR="0" lvl="4" indent="0" algn="l">
              <a:spcBef>
                <a:spcPts val="0"/>
              </a:spcBef>
              <a:buNone/>
              <a:defRPr sz="1867">
                <a:solidFill>
                  <a:srgbClr val="000000"/>
                </a:solidFill>
                <a:latin typeface="Century Gothic"/>
                <a:ea typeface="Century Gothic"/>
                <a:cs typeface="Century Gothic"/>
                <a:sym typeface="Century Gothic"/>
              </a:defRPr>
            </a:lvl5pPr>
            <a:lvl6pPr marL="0" marR="0" lvl="5" indent="0" algn="l">
              <a:spcBef>
                <a:spcPts val="0"/>
              </a:spcBef>
              <a:buNone/>
              <a:defRPr sz="1867">
                <a:solidFill>
                  <a:srgbClr val="000000"/>
                </a:solidFill>
                <a:latin typeface="Century Gothic"/>
                <a:ea typeface="Century Gothic"/>
                <a:cs typeface="Century Gothic"/>
                <a:sym typeface="Century Gothic"/>
              </a:defRPr>
            </a:lvl6pPr>
            <a:lvl7pPr marL="0" marR="0" lvl="6" indent="0" algn="l">
              <a:spcBef>
                <a:spcPts val="0"/>
              </a:spcBef>
              <a:buNone/>
              <a:defRPr sz="1867">
                <a:solidFill>
                  <a:srgbClr val="000000"/>
                </a:solidFill>
                <a:latin typeface="Century Gothic"/>
                <a:ea typeface="Century Gothic"/>
                <a:cs typeface="Century Gothic"/>
                <a:sym typeface="Century Gothic"/>
              </a:defRPr>
            </a:lvl7pPr>
            <a:lvl8pPr marL="0" marR="0" lvl="7" indent="0" algn="l">
              <a:spcBef>
                <a:spcPts val="0"/>
              </a:spcBef>
              <a:buNone/>
              <a:defRPr sz="1867">
                <a:solidFill>
                  <a:srgbClr val="000000"/>
                </a:solidFill>
                <a:latin typeface="Century Gothic"/>
                <a:ea typeface="Century Gothic"/>
                <a:cs typeface="Century Gothic"/>
                <a:sym typeface="Century Gothic"/>
              </a:defRPr>
            </a:lvl8pPr>
            <a:lvl9pPr marL="0" marR="0" lvl="8" indent="0" algn="l">
              <a:spcBef>
                <a:spcPts val="0"/>
              </a:spcBef>
              <a:buNone/>
              <a:defRPr sz="1867">
                <a:solidFill>
                  <a:srgbClr val="000000"/>
                </a:solidFill>
                <a:latin typeface="Century Gothic"/>
                <a:ea typeface="Century Gothic"/>
                <a:cs typeface="Century Gothic"/>
                <a:sym typeface="Century Gothic"/>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0976624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 with Caption">
    <p:spTree>
      <p:nvGrpSpPr>
        <p:cNvPr id="1" name="Shape 138"/>
        <p:cNvGrpSpPr/>
        <p:nvPr/>
      </p:nvGrpSpPr>
      <p:grpSpPr>
        <a:xfrm>
          <a:off x="0" y="0"/>
          <a:ext cx="0" cy="0"/>
          <a:chOff x="0" y="0"/>
          <a:chExt cx="0" cy="0"/>
        </a:xfrm>
      </p:grpSpPr>
      <p:sp>
        <p:nvSpPr>
          <p:cNvPr id="139" name="Google Shape;139;p34"/>
          <p:cNvSpPr txBox="1">
            <a:spLocks noGrp="1"/>
          </p:cNvSpPr>
          <p:nvPr>
            <p:ph type="title"/>
          </p:nvPr>
        </p:nvSpPr>
        <p:spPr>
          <a:xfrm>
            <a:off x="839788" y="457200"/>
            <a:ext cx="3932000" cy="16004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1F3864"/>
              </a:buClr>
              <a:buSzPts val="2400"/>
              <a:buFont typeface="Century Gothic"/>
              <a:buNone/>
              <a:defRPr sz="32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40" name="Google Shape;140;p34"/>
          <p:cNvSpPr>
            <a:spLocks noGrp="1"/>
          </p:cNvSpPr>
          <p:nvPr>
            <p:ph type="pic" idx="2"/>
          </p:nvPr>
        </p:nvSpPr>
        <p:spPr>
          <a:xfrm>
            <a:off x="5183188" y="987427"/>
            <a:ext cx="6172400" cy="4873600"/>
          </a:xfrm>
          <a:prstGeom prst="rect">
            <a:avLst/>
          </a:prstGeom>
          <a:noFill/>
          <a:ln>
            <a:noFill/>
          </a:ln>
        </p:spPr>
      </p:sp>
      <p:sp>
        <p:nvSpPr>
          <p:cNvPr id="141" name="Google Shape;141;p34"/>
          <p:cNvSpPr txBox="1">
            <a:spLocks noGrp="1"/>
          </p:cNvSpPr>
          <p:nvPr>
            <p:ph type="body" idx="1"/>
          </p:nvPr>
        </p:nvSpPr>
        <p:spPr>
          <a:xfrm>
            <a:off x="839788" y="2057400"/>
            <a:ext cx="3932000" cy="3811600"/>
          </a:xfrm>
          <a:prstGeom prst="rect">
            <a:avLst/>
          </a:prstGeom>
          <a:noFill/>
          <a:ln>
            <a:noFill/>
          </a:ln>
        </p:spPr>
        <p:txBody>
          <a:bodyPr spcFirstLastPara="1" wrap="square" lIns="68575" tIns="34275" rIns="68575" bIns="34275" anchor="t" anchorCtr="0">
            <a:normAutofit/>
          </a:bodyPr>
          <a:lstStyle>
            <a:lvl1pPr marL="609585" lvl="0" indent="-304792" algn="l">
              <a:lnSpc>
                <a:spcPct val="90000"/>
              </a:lnSpc>
              <a:spcBef>
                <a:spcPts val="1067"/>
              </a:spcBef>
              <a:spcAft>
                <a:spcPts val="0"/>
              </a:spcAft>
              <a:buClr>
                <a:srgbClr val="1F3864"/>
              </a:buClr>
              <a:buSzPts val="1200"/>
              <a:buNone/>
              <a:defRPr sz="1600"/>
            </a:lvl1pPr>
            <a:lvl2pPr marL="1219170" lvl="1" indent="-304792" algn="l">
              <a:lnSpc>
                <a:spcPct val="90000"/>
              </a:lnSpc>
              <a:spcBef>
                <a:spcPts val="533"/>
              </a:spcBef>
              <a:spcAft>
                <a:spcPts val="0"/>
              </a:spcAft>
              <a:buClr>
                <a:srgbClr val="1F3864"/>
              </a:buClr>
              <a:buSzPts val="1100"/>
              <a:buNone/>
              <a:defRPr sz="1467"/>
            </a:lvl2pPr>
            <a:lvl3pPr marL="1828754" lvl="2" indent="-304792" algn="l">
              <a:lnSpc>
                <a:spcPct val="90000"/>
              </a:lnSpc>
              <a:spcBef>
                <a:spcPts val="533"/>
              </a:spcBef>
              <a:spcAft>
                <a:spcPts val="0"/>
              </a:spcAft>
              <a:buClr>
                <a:srgbClr val="1F3864"/>
              </a:buClr>
              <a:buSzPts val="900"/>
              <a:buNone/>
              <a:defRPr sz="1200"/>
            </a:lvl3pPr>
            <a:lvl4pPr marL="2438339" lvl="3" indent="-304792" algn="l">
              <a:lnSpc>
                <a:spcPct val="90000"/>
              </a:lnSpc>
              <a:spcBef>
                <a:spcPts val="533"/>
              </a:spcBef>
              <a:spcAft>
                <a:spcPts val="0"/>
              </a:spcAft>
              <a:buClr>
                <a:srgbClr val="1F3864"/>
              </a:buClr>
              <a:buSzPts val="800"/>
              <a:buNone/>
              <a:defRPr sz="1067"/>
            </a:lvl4pPr>
            <a:lvl5pPr marL="3047924" lvl="4" indent="-304792" algn="l">
              <a:lnSpc>
                <a:spcPct val="90000"/>
              </a:lnSpc>
              <a:spcBef>
                <a:spcPts val="533"/>
              </a:spcBef>
              <a:spcAft>
                <a:spcPts val="0"/>
              </a:spcAft>
              <a:buClr>
                <a:srgbClr val="1F3864"/>
              </a:buClr>
              <a:buSzPts val="800"/>
              <a:buNone/>
              <a:defRPr sz="1067"/>
            </a:lvl5pPr>
            <a:lvl6pPr marL="3657509" lvl="5" indent="-304792" algn="l">
              <a:lnSpc>
                <a:spcPct val="90000"/>
              </a:lnSpc>
              <a:spcBef>
                <a:spcPts val="533"/>
              </a:spcBef>
              <a:spcAft>
                <a:spcPts val="0"/>
              </a:spcAft>
              <a:buClr>
                <a:schemeClr val="dk1"/>
              </a:buClr>
              <a:buSzPts val="800"/>
              <a:buNone/>
              <a:defRPr sz="1067"/>
            </a:lvl6pPr>
            <a:lvl7pPr marL="4267093" lvl="6" indent="-304792" algn="l">
              <a:lnSpc>
                <a:spcPct val="90000"/>
              </a:lnSpc>
              <a:spcBef>
                <a:spcPts val="533"/>
              </a:spcBef>
              <a:spcAft>
                <a:spcPts val="0"/>
              </a:spcAft>
              <a:buClr>
                <a:schemeClr val="dk1"/>
              </a:buClr>
              <a:buSzPts val="800"/>
              <a:buNone/>
              <a:defRPr sz="1067"/>
            </a:lvl7pPr>
            <a:lvl8pPr marL="4876678" lvl="7" indent="-304792" algn="l">
              <a:lnSpc>
                <a:spcPct val="90000"/>
              </a:lnSpc>
              <a:spcBef>
                <a:spcPts val="533"/>
              </a:spcBef>
              <a:spcAft>
                <a:spcPts val="0"/>
              </a:spcAft>
              <a:buClr>
                <a:schemeClr val="dk1"/>
              </a:buClr>
              <a:buSzPts val="800"/>
              <a:buNone/>
              <a:defRPr sz="1067"/>
            </a:lvl8pPr>
            <a:lvl9pPr marL="5486263" lvl="8" indent="-304792" algn="l">
              <a:lnSpc>
                <a:spcPct val="90000"/>
              </a:lnSpc>
              <a:spcBef>
                <a:spcPts val="533"/>
              </a:spcBef>
              <a:spcAft>
                <a:spcPts val="0"/>
              </a:spcAft>
              <a:buClr>
                <a:schemeClr val="dk1"/>
              </a:buClr>
              <a:buSzPts val="800"/>
              <a:buNone/>
              <a:defRPr sz="1067"/>
            </a:lvl9pPr>
          </a:lstStyle>
          <a:p>
            <a:endParaRPr/>
          </a:p>
        </p:txBody>
      </p:sp>
      <p:sp>
        <p:nvSpPr>
          <p:cNvPr id="142" name="Google Shape;142;p34"/>
          <p:cNvSpPr txBox="1">
            <a:spLocks noGrp="1"/>
          </p:cNvSpPr>
          <p:nvPr>
            <p:ph type="dt" idx="10"/>
          </p:nvPr>
        </p:nvSpPr>
        <p:spPr>
          <a:xfrm>
            <a:off x="838200" y="6356352"/>
            <a:ext cx="2743200" cy="3652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867">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9pPr>
          </a:lstStyle>
          <a:p>
            <a:endParaRPr/>
          </a:p>
        </p:txBody>
      </p:sp>
      <p:sp>
        <p:nvSpPr>
          <p:cNvPr id="143" name="Google Shape;143;p34"/>
          <p:cNvSpPr txBox="1">
            <a:spLocks noGrp="1"/>
          </p:cNvSpPr>
          <p:nvPr>
            <p:ph type="ftr" idx="11"/>
          </p:nvPr>
        </p:nvSpPr>
        <p:spPr>
          <a:xfrm>
            <a:off x="4038600" y="6356352"/>
            <a:ext cx="4114800" cy="3652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867">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9pPr>
          </a:lstStyle>
          <a:p>
            <a:endParaRPr/>
          </a:p>
        </p:txBody>
      </p:sp>
      <p:sp>
        <p:nvSpPr>
          <p:cNvPr id="144" name="Google Shape;144;p34"/>
          <p:cNvSpPr txBox="1">
            <a:spLocks noGrp="1"/>
          </p:cNvSpPr>
          <p:nvPr>
            <p:ph type="sldNum" idx="12"/>
          </p:nvPr>
        </p:nvSpPr>
        <p:spPr>
          <a:xfrm>
            <a:off x="8610600" y="6356352"/>
            <a:ext cx="2743200" cy="3652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867">
                <a:solidFill>
                  <a:srgbClr val="000000"/>
                </a:solidFill>
                <a:latin typeface="Century Gothic"/>
                <a:ea typeface="Century Gothic"/>
                <a:cs typeface="Century Gothic"/>
                <a:sym typeface="Century Gothic"/>
              </a:defRPr>
            </a:lvl1pPr>
            <a:lvl2pPr marL="0" marR="0" lvl="1" indent="0" algn="l">
              <a:spcBef>
                <a:spcPts val="0"/>
              </a:spcBef>
              <a:buNone/>
              <a:defRPr sz="1867">
                <a:solidFill>
                  <a:srgbClr val="000000"/>
                </a:solidFill>
                <a:latin typeface="Century Gothic"/>
                <a:ea typeface="Century Gothic"/>
                <a:cs typeface="Century Gothic"/>
                <a:sym typeface="Century Gothic"/>
              </a:defRPr>
            </a:lvl2pPr>
            <a:lvl3pPr marL="0" marR="0" lvl="2" indent="0" algn="l">
              <a:spcBef>
                <a:spcPts val="0"/>
              </a:spcBef>
              <a:buNone/>
              <a:defRPr sz="1867">
                <a:solidFill>
                  <a:srgbClr val="000000"/>
                </a:solidFill>
                <a:latin typeface="Century Gothic"/>
                <a:ea typeface="Century Gothic"/>
                <a:cs typeface="Century Gothic"/>
                <a:sym typeface="Century Gothic"/>
              </a:defRPr>
            </a:lvl3pPr>
            <a:lvl4pPr marL="0" marR="0" lvl="3" indent="0" algn="l">
              <a:spcBef>
                <a:spcPts val="0"/>
              </a:spcBef>
              <a:buNone/>
              <a:defRPr sz="1867">
                <a:solidFill>
                  <a:srgbClr val="000000"/>
                </a:solidFill>
                <a:latin typeface="Century Gothic"/>
                <a:ea typeface="Century Gothic"/>
                <a:cs typeface="Century Gothic"/>
                <a:sym typeface="Century Gothic"/>
              </a:defRPr>
            </a:lvl4pPr>
            <a:lvl5pPr marL="0" marR="0" lvl="4" indent="0" algn="l">
              <a:spcBef>
                <a:spcPts val="0"/>
              </a:spcBef>
              <a:buNone/>
              <a:defRPr sz="1867">
                <a:solidFill>
                  <a:srgbClr val="000000"/>
                </a:solidFill>
                <a:latin typeface="Century Gothic"/>
                <a:ea typeface="Century Gothic"/>
                <a:cs typeface="Century Gothic"/>
                <a:sym typeface="Century Gothic"/>
              </a:defRPr>
            </a:lvl5pPr>
            <a:lvl6pPr marL="0" marR="0" lvl="5" indent="0" algn="l">
              <a:spcBef>
                <a:spcPts val="0"/>
              </a:spcBef>
              <a:buNone/>
              <a:defRPr sz="1867">
                <a:solidFill>
                  <a:srgbClr val="000000"/>
                </a:solidFill>
                <a:latin typeface="Century Gothic"/>
                <a:ea typeface="Century Gothic"/>
                <a:cs typeface="Century Gothic"/>
                <a:sym typeface="Century Gothic"/>
              </a:defRPr>
            </a:lvl6pPr>
            <a:lvl7pPr marL="0" marR="0" lvl="6" indent="0" algn="l">
              <a:spcBef>
                <a:spcPts val="0"/>
              </a:spcBef>
              <a:buNone/>
              <a:defRPr sz="1867">
                <a:solidFill>
                  <a:srgbClr val="000000"/>
                </a:solidFill>
                <a:latin typeface="Century Gothic"/>
                <a:ea typeface="Century Gothic"/>
                <a:cs typeface="Century Gothic"/>
                <a:sym typeface="Century Gothic"/>
              </a:defRPr>
            </a:lvl7pPr>
            <a:lvl8pPr marL="0" marR="0" lvl="7" indent="0" algn="l">
              <a:spcBef>
                <a:spcPts val="0"/>
              </a:spcBef>
              <a:buNone/>
              <a:defRPr sz="1867">
                <a:solidFill>
                  <a:srgbClr val="000000"/>
                </a:solidFill>
                <a:latin typeface="Century Gothic"/>
                <a:ea typeface="Century Gothic"/>
                <a:cs typeface="Century Gothic"/>
                <a:sym typeface="Century Gothic"/>
              </a:defRPr>
            </a:lvl8pPr>
            <a:lvl9pPr marL="0" marR="0" lvl="8" indent="0" algn="l">
              <a:spcBef>
                <a:spcPts val="0"/>
              </a:spcBef>
              <a:buNone/>
              <a:defRPr sz="1867">
                <a:solidFill>
                  <a:srgbClr val="000000"/>
                </a:solidFill>
                <a:latin typeface="Century Gothic"/>
                <a:ea typeface="Century Gothic"/>
                <a:cs typeface="Century Gothic"/>
                <a:sym typeface="Century Gothic"/>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1525761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Title and Vertical Text" type="vertTx">
  <p:cSld name="Title and Vertical Text">
    <p:spTree>
      <p:nvGrpSpPr>
        <p:cNvPr id="1" name="Shape 145"/>
        <p:cNvGrpSpPr/>
        <p:nvPr/>
      </p:nvGrpSpPr>
      <p:grpSpPr>
        <a:xfrm>
          <a:off x="0" y="0"/>
          <a:ext cx="0" cy="0"/>
          <a:chOff x="0" y="0"/>
          <a:chExt cx="0" cy="0"/>
        </a:xfrm>
      </p:grpSpPr>
      <p:sp>
        <p:nvSpPr>
          <p:cNvPr id="146" name="Google Shape;146;p35"/>
          <p:cNvSpPr txBox="1">
            <a:spLocks noGrp="1"/>
          </p:cNvSpPr>
          <p:nvPr>
            <p:ph type="title"/>
          </p:nvPr>
        </p:nvSpPr>
        <p:spPr>
          <a:xfrm>
            <a:off x="838200" y="443073"/>
            <a:ext cx="10515600" cy="1325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47" name="Google Shape;147;p35"/>
          <p:cNvSpPr txBox="1">
            <a:spLocks noGrp="1"/>
          </p:cNvSpPr>
          <p:nvPr>
            <p:ph type="body" idx="1"/>
          </p:nvPr>
        </p:nvSpPr>
        <p:spPr>
          <a:xfrm rot="5400000">
            <a:off x="3920400" y="-1256575"/>
            <a:ext cx="4351200" cy="105156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Clr>
                <a:srgbClr val="1F3864"/>
              </a:buClr>
              <a:buSzPts val="1400"/>
              <a:buChar char="•"/>
              <a:defRPr/>
            </a:lvl1pPr>
            <a:lvl2pPr marL="1219170" lvl="1" indent="-423323" algn="l">
              <a:lnSpc>
                <a:spcPct val="90000"/>
              </a:lnSpc>
              <a:spcBef>
                <a:spcPts val="533"/>
              </a:spcBef>
              <a:spcAft>
                <a:spcPts val="0"/>
              </a:spcAft>
              <a:buClr>
                <a:srgbClr val="1F3864"/>
              </a:buClr>
              <a:buSzPts val="1400"/>
              <a:buChar char="•"/>
              <a:defRPr/>
            </a:lvl2pPr>
            <a:lvl3pPr marL="1828754" lvl="2" indent="-423323" algn="l">
              <a:lnSpc>
                <a:spcPct val="90000"/>
              </a:lnSpc>
              <a:spcBef>
                <a:spcPts val="533"/>
              </a:spcBef>
              <a:spcAft>
                <a:spcPts val="0"/>
              </a:spcAft>
              <a:buClr>
                <a:srgbClr val="1F3864"/>
              </a:buClr>
              <a:buSzPts val="1400"/>
              <a:buChar char="•"/>
              <a:defRPr/>
            </a:lvl3pPr>
            <a:lvl4pPr marL="2438339" lvl="3" indent="-423323" algn="l">
              <a:lnSpc>
                <a:spcPct val="90000"/>
              </a:lnSpc>
              <a:spcBef>
                <a:spcPts val="533"/>
              </a:spcBef>
              <a:spcAft>
                <a:spcPts val="0"/>
              </a:spcAft>
              <a:buClr>
                <a:srgbClr val="1F3864"/>
              </a:buClr>
              <a:buSzPts val="1400"/>
              <a:buChar char="•"/>
              <a:defRPr/>
            </a:lvl4pPr>
            <a:lvl5pPr marL="3047924" lvl="4" indent="-423323" algn="l">
              <a:lnSpc>
                <a:spcPct val="90000"/>
              </a:lnSpc>
              <a:spcBef>
                <a:spcPts val="533"/>
              </a:spcBef>
              <a:spcAft>
                <a:spcPts val="0"/>
              </a:spcAft>
              <a:buClr>
                <a:srgbClr val="1F3864"/>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148" name="Google Shape;148;p35"/>
          <p:cNvSpPr txBox="1">
            <a:spLocks noGrp="1"/>
          </p:cNvSpPr>
          <p:nvPr>
            <p:ph type="dt" idx="10"/>
          </p:nvPr>
        </p:nvSpPr>
        <p:spPr>
          <a:xfrm>
            <a:off x="838200" y="6356352"/>
            <a:ext cx="2743200" cy="3652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867">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9pPr>
          </a:lstStyle>
          <a:p>
            <a:endParaRPr/>
          </a:p>
        </p:txBody>
      </p:sp>
      <p:sp>
        <p:nvSpPr>
          <p:cNvPr id="149" name="Google Shape;149;p35"/>
          <p:cNvSpPr txBox="1">
            <a:spLocks noGrp="1"/>
          </p:cNvSpPr>
          <p:nvPr>
            <p:ph type="ftr" idx="11"/>
          </p:nvPr>
        </p:nvSpPr>
        <p:spPr>
          <a:xfrm>
            <a:off x="4038600" y="6356352"/>
            <a:ext cx="4114800" cy="3652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867">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9pPr>
          </a:lstStyle>
          <a:p>
            <a:endParaRPr/>
          </a:p>
        </p:txBody>
      </p:sp>
      <p:sp>
        <p:nvSpPr>
          <p:cNvPr id="150" name="Google Shape;150;p35"/>
          <p:cNvSpPr txBox="1">
            <a:spLocks noGrp="1"/>
          </p:cNvSpPr>
          <p:nvPr>
            <p:ph type="sldNum" idx="12"/>
          </p:nvPr>
        </p:nvSpPr>
        <p:spPr>
          <a:xfrm>
            <a:off x="8610600" y="6356352"/>
            <a:ext cx="2743200" cy="3652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867">
                <a:solidFill>
                  <a:srgbClr val="000000"/>
                </a:solidFill>
                <a:latin typeface="Century Gothic"/>
                <a:ea typeface="Century Gothic"/>
                <a:cs typeface="Century Gothic"/>
                <a:sym typeface="Century Gothic"/>
              </a:defRPr>
            </a:lvl1pPr>
            <a:lvl2pPr marL="0" marR="0" lvl="1" indent="0" algn="l">
              <a:spcBef>
                <a:spcPts val="0"/>
              </a:spcBef>
              <a:buNone/>
              <a:defRPr sz="1867">
                <a:solidFill>
                  <a:srgbClr val="000000"/>
                </a:solidFill>
                <a:latin typeface="Century Gothic"/>
                <a:ea typeface="Century Gothic"/>
                <a:cs typeface="Century Gothic"/>
                <a:sym typeface="Century Gothic"/>
              </a:defRPr>
            </a:lvl2pPr>
            <a:lvl3pPr marL="0" marR="0" lvl="2" indent="0" algn="l">
              <a:spcBef>
                <a:spcPts val="0"/>
              </a:spcBef>
              <a:buNone/>
              <a:defRPr sz="1867">
                <a:solidFill>
                  <a:srgbClr val="000000"/>
                </a:solidFill>
                <a:latin typeface="Century Gothic"/>
                <a:ea typeface="Century Gothic"/>
                <a:cs typeface="Century Gothic"/>
                <a:sym typeface="Century Gothic"/>
              </a:defRPr>
            </a:lvl3pPr>
            <a:lvl4pPr marL="0" marR="0" lvl="3" indent="0" algn="l">
              <a:spcBef>
                <a:spcPts val="0"/>
              </a:spcBef>
              <a:buNone/>
              <a:defRPr sz="1867">
                <a:solidFill>
                  <a:srgbClr val="000000"/>
                </a:solidFill>
                <a:latin typeface="Century Gothic"/>
                <a:ea typeface="Century Gothic"/>
                <a:cs typeface="Century Gothic"/>
                <a:sym typeface="Century Gothic"/>
              </a:defRPr>
            </a:lvl4pPr>
            <a:lvl5pPr marL="0" marR="0" lvl="4" indent="0" algn="l">
              <a:spcBef>
                <a:spcPts val="0"/>
              </a:spcBef>
              <a:buNone/>
              <a:defRPr sz="1867">
                <a:solidFill>
                  <a:srgbClr val="000000"/>
                </a:solidFill>
                <a:latin typeface="Century Gothic"/>
                <a:ea typeface="Century Gothic"/>
                <a:cs typeface="Century Gothic"/>
                <a:sym typeface="Century Gothic"/>
              </a:defRPr>
            </a:lvl5pPr>
            <a:lvl6pPr marL="0" marR="0" lvl="5" indent="0" algn="l">
              <a:spcBef>
                <a:spcPts val="0"/>
              </a:spcBef>
              <a:buNone/>
              <a:defRPr sz="1867">
                <a:solidFill>
                  <a:srgbClr val="000000"/>
                </a:solidFill>
                <a:latin typeface="Century Gothic"/>
                <a:ea typeface="Century Gothic"/>
                <a:cs typeface="Century Gothic"/>
                <a:sym typeface="Century Gothic"/>
              </a:defRPr>
            </a:lvl6pPr>
            <a:lvl7pPr marL="0" marR="0" lvl="6" indent="0" algn="l">
              <a:spcBef>
                <a:spcPts val="0"/>
              </a:spcBef>
              <a:buNone/>
              <a:defRPr sz="1867">
                <a:solidFill>
                  <a:srgbClr val="000000"/>
                </a:solidFill>
                <a:latin typeface="Century Gothic"/>
                <a:ea typeface="Century Gothic"/>
                <a:cs typeface="Century Gothic"/>
                <a:sym typeface="Century Gothic"/>
              </a:defRPr>
            </a:lvl7pPr>
            <a:lvl8pPr marL="0" marR="0" lvl="7" indent="0" algn="l">
              <a:spcBef>
                <a:spcPts val="0"/>
              </a:spcBef>
              <a:buNone/>
              <a:defRPr sz="1867">
                <a:solidFill>
                  <a:srgbClr val="000000"/>
                </a:solidFill>
                <a:latin typeface="Century Gothic"/>
                <a:ea typeface="Century Gothic"/>
                <a:cs typeface="Century Gothic"/>
                <a:sym typeface="Century Gothic"/>
              </a:defRPr>
            </a:lvl8pPr>
            <a:lvl9pPr marL="0" marR="0" lvl="8" indent="0" algn="l">
              <a:spcBef>
                <a:spcPts val="0"/>
              </a:spcBef>
              <a:buNone/>
              <a:defRPr sz="1867">
                <a:solidFill>
                  <a:srgbClr val="000000"/>
                </a:solidFill>
                <a:latin typeface="Century Gothic"/>
                <a:ea typeface="Century Gothic"/>
                <a:cs typeface="Century Gothic"/>
                <a:sym typeface="Century Gothic"/>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5229931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 Title and Text">
    <p:spTree>
      <p:nvGrpSpPr>
        <p:cNvPr id="1" name="Shape 151"/>
        <p:cNvGrpSpPr/>
        <p:nvPr/>
      </p:nvGrpSpPr>
      <p:grpSpPr>
        <a:xfrm>
          <a:off x="0" y="0"/>
          <a:ext cx="0" cy="0"/>
          <a:chOff x="0" y="0"/>
          <a:chExt cx="0" cy="0"/>
        </a:xfrm>
      </p:grpSpPr>
      <p:sp>
        <p:nvSpPr>
          <p:cNvPr id="152" name="Google Shape;152;p36"/>
          <p:cNvSpPr txBox="1">
            <a:spLocks noGrp="1"/>
          </p:cNvSpPr>
          <p:nvPr>
            <p:ph type="title"/>
          </p:nvPr>
        </p:nvSpPr>
        <p:spPr>
          <a:xfrm rot="5400000">
            <a:off x="7133401" y="1956725"/>
            <a:ext cx="5812000" cy="26288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53" name="Google Shape;153;p36"/>
          <p:cNvSpPr txBox="1">
            <a:spLocks noGrp="1"/>
          </p:cNvSpPr>
          <p:nvPr>
            <p:ph type="body" idx="1"/>
          </p:nvPr>
        </p:nvSpPr>
        <p:spPr>
          <a:xfrm rot="5400000">
            <a:off x="1799301" y="-596075"/>
            <a:ext cx="5812000" cy="77344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Clr>
                <a:srgbClr val="1F3864"/>
              </a:buClr>
              <a:buSzPts val="1400"/>
              <a:buChar char="•"/>
              <a:defRPr/>
            </a:lvl1pPr>
            <a:lvl2pPr marL="1219170" lvl="1" indent="-423323" algn="l">
              <a:lnSpc>
                <a:spcPct val="90000"/>
              </a:lnSpc>
              <a:spcBef>
                <a:spcPts val="533"/>
              </a:spcBef>
              <a:spcAft>
                <a:spcPts val="0"/>
              </a:spcAft>
              <a:buClr>
                <a:srgbClr val="1F3864"/>
              </a:buClr>
              <a:buSzPts val="1400"/>
              <a:buChar char="•"/>
              <a:defRPr/>
            </a:lvl2pPr>
            <a:lvl3pPr marL="1828754" lvl="2" indent="-423323" algn="l">
              <a:lnSpc>
                <a:spcPct val="90000"/>
              </a:lnSpc>
              <a:spcBef>
                <a:spcPts val="533"/>
              </a:spcBef>
              <a:spcAft>
                <a:spcPts val="0"/>
              </a:spcAft>
              <a:buClr>
                <a:srgbClr val="1F3864"/>
              </a:buClr>
              <a:buSzPts val="1400"/>
              <a:buChar char="•"/>
              <a:defRPr/>
            </a:lvl3pPr>
            <a:lvl4pPr marL="2438339" lvl="3" indent="-423323" algn="l">
              <a:lnSpc>
                <a:spcPct val="90000"/>
              </a:lnSpc>
              <a:spcBef>
                <a:spcPts val="533"/>
              </a:spcBef>
              <a:spcAft>
                <a:spcPts val="0"/>
              </a:spcAft>
              <a:buClr>
                <a:srgbClr val="1F3864"/>
              </a:buClr>
              <a:buSzPts val="1400"/>
              <a:buChar char="•"/>
              <a:defRPr/>
            </a:lvl4pPr>
            <a:lvl5pPr marL="3047924" lvl="4" indent="-423323" algn="l">
              <a:lnSpc>
                <a:spcPct val="90000"/>
              </a:lnSpc>
              <a:spcBef>
                <a:spcPts val="533"/>
              </a:spcBef>
              <a:spcAft>
                <a:spcPts val="0"/>
              </a:spcAft>
              <a:buClr>
                <a:srgbClr val="1F3864"/>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154" name="Google Shape;154;p36"/>
          <p:cNvSpPr txBox="1">
            <a:spLocks noGrp="1"/>
          </p:cNvSpPr>
          <p:nvPr>
            <p:ph type="dt" idx="10"/>
          </p:nvPr>
        </p:nvSpPr>
        <p:spPr>
          <a:xfrm>
            <a:off x="838200" y="6356352"/>
            <a:ext cx="2743200" cy="3652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867">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9pPr>
          </a:lstStyle>
          <a:p>
            <a:endParaRPr/>
          </a:p>
        </p:txBody>
      </p:sp>
      <p:sp>
        <p:nvSpPr>
          <p:cNvPr id="155" name="Google Shape;155;p36"/>
          <p:cNvSpPr txBox="1">
            <a:spLocks noGrp="1"/>
          </p:cNvSpPr>
          <p:nvPr>
            <p:ph type="ftr" idx="11"/>
          </p:nvPr>
        </p:nvSpPr>
        <p:spPr>
          <a:xfrm>
            <a:off x="4038600" y="6356352"/>
            <a:ext cx="4114800" cy="3652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867">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867" b="0" i="0" u="none" strike="noStrike" cap="none">
                <a:solidFill>
                  <a:schemeClr val="dk1"/>
                </a:solidFill>
                <a:latin typeface="Twentieth Century"/>
                <a:ea typeface="Twentieth Century"/>
                <a:cs typeface="Twentieth Century"/>
                <a:sym typeface="Twentieth Century"/>
              </a:defRPr>
            </a:lvl9pPr>
          </a:lstStyle>
          <a:p>
            <a:endParaRPr/>
          </a:p>
        </p:txBody>
      </p:sp>
      <p:sp>
        <p:nvSpPr>
          <p:cNvPr id="156" name="Google Shape;156;p36"/>
          <p:cNvSpPr txBox="1">
            <a:spLocks noGrp="1"/>
          </p:cNvSpPr>
          <p:nvPr>
            <p:ph type="sldNum" idx="12"/>
          </p:nvPr>
        </p:nvSpPr>
        <p:spPr>
          <a:xfrm>
            <a:off x="8610600" y="6356352"/>
            <a:ext cx="2743200" cy="3652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867">
                <a:solidFill>
                  <a:srgbClr val="000000"/>
                </a:solidFill>
                <a:latin typeface="Century Gothic"/>
                <a:ea typeface="Century Gothic"/>
                <a:cs typeface="Century Gothic"/>
                <a:sym typeface="Century Gothic"/>
              </a:defRPr>
            </a:lvl1pPr>
            <a:lvl2pPr marL="0" marR="0" lvl="1" indent="0" algn="l">
              <a:spcBef>
                <a:spcPts val="0"/>
              </a:spcBef>
              <a:buNone/>
              <a:defRPr sz="1867">
                <a:solidFill>
                  <a:srgbClr val="000000"/>
                </a:solidFill>
                <a:latin typeface="Century Gothic"/>
                <a:ea typeface="Century Gothic"/>
                <a:cs typeface="Century Gothic"/>
                <a:sym typeface="Century Gothic"/>
              </a:defRPr>
            </a:lvl2pPr>
            <a:lvl3pPr marL="0" marR="0" lvl="2" indent="0" algn="l">
              <a:spcBef>
                <a:spcPts val="0"/>
              </a:spcBef>
              <a:buNone/>
              <a:defRPr sz="1867">
                <a:solidFill>
                  <a:srgbClr val="000000"/>
                </a:solidFill>
                <a:latin typeface="Century Gothic"/>
                <a:ea typeface="Century Gothic"/>
                <a:cs typeface="Century Gothic"/>
                <a:sym typeface="Century Gothic"/>
              </a:defRPr>
            </a:lvl3pPr>
            <a:lvl4pPr marL="0" marR="0" lvl="3" indent="0" algn="l">
              <a:spcBef>
                <a:spcPts val="0"/>
              </a:spcBef>
              <a:buNone/>
              <a:defRPr sz="1867">
                <a:solidFill>
                  <a:srgbClr val="000000"/>
                </a:solidFill>
                <a:latin typeface="Century Gothic"/>
                <a:ea typeface="Century Gothic"/>
                <a:cs typeface="Century Gothic"/>
                <a:sym typeface="Century Gothic"/>
              </a:defRPr>
            </a:lvl4pPr>
            <a:lvl5pPr marL="0" marR="0" lvl="4" indent="0" algn="l">
              <a:spcBef>
                <a:spcPts val="0"/>
              </a:spcBef>
              <a:buNone/>
              <a:defRPr sz="1867">
                <a:solidFill>
                  <a:srgbClr val="000000"/>
                </a:solidFill>
                <a:latin typeface="Century Gothic"/>
                <a:ea typeface="Century Gothic"/>
                <a:cs typeface="Century Gothic"/>
                <a:sym typeface="Century Gothic"/>
              </a:defRPr>
            </a:lvl5pPr>
            <a:lvl6pPr marL="0" marR="0" lvl="5" indent="0" algn="l">
              <a:spcBef>
                <a:spcPts val="0"/>
              </a:spcBef>
              <a:buNone/>
              <a:defRPr sz="1867">
                <a:solidFill>
                  <a:srgbClr val="000000"/>
                </a:solidFill>
                <a:latin typeface="Century Gothic"/>
                <a:ea typeface="Century Gothic"/>
                <a:cs typeface="Century Gothic"/>
                <a:sym typeface="Century Gothic"/>
              </a:defRPr>
            </a:lvl6pPr>
            <a:lvl7pPr marL="0" marR="0" lvl="6" indent="0" algn="l">
              <a:spcBef>
                <a:spcPts val="0"/>
              </a:spcBef>
              <a:buNone/>
              <a:defRPr sz="1867">
                <a:solidFill>
                  <a:srgbClr val="000000"/>
                </a:solidFill>
                <a:latin typeface="Century Gothic"/>
                <a:ea typeface="Century Gothic"/>
                <a:cs typeface="Century Gothic"/>
                <a:sym typeface="Century Gothic"/>
              </a:defRPr>
            </a:lvl7pPr>
            <a:lvl8pPr marL="0" marR="0" lvl="7" indent="0" algn="l">
              <a:spcBef>
                <a:spcPts val="0"/>
              </a:spcBef>
              <a:buNone/>
              <a:defRPr sz="1867">
                <a:solidFill>
                  <a:srgbClr val="000000"/>
                </a:solidFill>
                <a:latin typeface="Century Gothic"/>
                <a:ea typeface="Century Gothic"/>
                <a:cs typeface="Century Gothic"/>
                <a:sym typeface="Century Gothic"/>
              </a:defRPr>
            </a:lvl8pPr>
            <a:lvl9pPr marL="0" marR="0" lvl="8" indent="0" algn="l">
              <a:spcBef>
                <a:spcPts val="0"/>
              </a:spcBef>
              <a:buNone/>
              <a:defRPr sz="1867">
                <a:solidFill>
                  <a:srgbClr val="000000"/>
                </a:solidFill>
                <a:latin typeface="Century Gothic"/>
                <a:ea typeface="Century Gothic"/>
                <a:cs typeface="Century Gothic"/>
                <a:sym typeface="Century Gothic"/>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3899515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image" Target="../media/image2.jpg"/><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2.jp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6" Type="http://schemas.openxmlformats.org/officeDocument/2006/relationships/hyperlink" Target="https://creativecommons.org/licenses/by-nc-sa/4.0/" TargetMode="Externa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4.png"/><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Shape 5"/>
        <p:cNvGrpSpPr/>
        <p:nvPr/>
      </p:nvGrpSpPr>
      <p:grpSpPr>
        <a:xfrm>
          <a:off x="0" y="0"/>
          <a:ext cx="0" cy="0"/>
          <a:chOff x="0" y="0"/>
          <a:chExt cx="0" cy="0"/>
        </a:xfrm>
      </p:grpSpPr>
      <p:sp>
        <p:nvSpPr>
          <p:cNvPr id="6" name="Google Shape;6;p1"/>
          <p:cNvSpPr/>
          <p:nvPr/>
        </p:nvSpPr>
        <p:spPr>
          <a:xfrm>
            <a:off x="0" y="0"/>
            <a:ext cx="12192000" cy="664143"/>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7" name="Google Shape;7;p1" descr="Headline"/>
          <p:cNvSpPr txBox="1">
            <a:spLocks noGrp="1"/>
          </p:cNvSpPr>
          <p:nvPr>
            <p:ph type="title"/>
          </p:nvPr>
        </p:nvSpPr>
        <p:spPr>
          <a:xfrm>
            <a:off x="360000" y="899999"/>
            <a:ext cx="10800690" cy="136800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SzPts val="1400"/>
              <a:buNone/>
              <a:defRPr sz="4400" b="1" i="0" u="none" strike="noStrike" cap="none">
                <a:solidFill>
                  <a:schemeClr val="dk1"/>
                </a:solidFill>
                <a:latin typeface="Arial"/>
                <a:ea typeface="Arial"/>
                <a:cs typeface="Arial"/>
                <a:sym typeface="Arial"/>
              </a:defRPr>
            </a:lvl1pPr>
            <a:lvl2pPr marR="0" lvl="1"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2pPr>
            <a:lvl3pPr marR="0" lvl="2"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3pPr>
            <a:lvl4pPr marR="0" lvl="3"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5pPr>
            <a:lvl6pPr marR="0" lvl="5"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6pPr>
            <a:lvl7pPr marR="0" lvl="6"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7pPr>
            <a:lvl8pPr marR="0" lvl="7"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8pPr>
            <a:lvl9pPr marR="0" lvl="8"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9pPr>
          </a:lstStyle>
          <a:p>
            <a:endParaRPr/>
          </a:p>
        </p:txBody>
      </p:sp>
      <p:sp>
        <p:nvSpPr>
          <p:cNvPr id="8" name="Google Shape;8;p1" descr="Main text"/>
          <p:cNvSpPr txBox="1">
            <a:spLocks noGrp="1"/>
          </p:cNvSpPr>
          <p:nvPr>
            <p:ph type="body" idx="1"/>
          </p:nvPr>
        </p:nvSpPr>
        <p:spPr>
          <a:xfrm>
            <a:off x="360000" y="2376000"/>
            <a:ext cx="10800690" cy="3780000"/>
          </a:xfrm>
          <a:prstGeom prst="rect">
            <a:avLst/>
          </a:prstGeom>
          <a:noFill/>
          <a:ln>
            <a:noFill/>
          </a:ln>
        </p:spPr>
        <p:txBody>
          <a:bodyPr spcFirstLastPara="1" wrap="square" lIns="0" tIns="0" rIns="0" bIns="0" anchor="t" anchorCtr="0">
            <a:noAutofit/>
          </a:bodyPr>
          <a:lstStyle>
            <a:lvl1pPr marL="457200" marR="0" lvl="0" indent="-411480" algn="l" rtl="0">
              <a:lnSpc>
                <a:spcPct val="100000"/>
              </a:lnSpc>
              <a:spcBef>
                <a:spcPts val="1000"/>
              </a:spcBef>
              <a:spcAft>
                <a:spcPts val="0"/>
              </a:spcAft>
              <a:buClr>
                <a:schemeClr val="dk1"/>
              </a:buClr>
              <a:buSzPts val="2880"/>
              <a:buFont typeface="Arial"/>
              <a:buChar char="•"/>
              <a:defRPr sz="3600" b="0" i="0" u="none" strike="noStrike" cap="none">
                <a:solidFill>
                  <a:schemeClr val="dk1"/>
                </a:solidFill>
                <a:latin typeface="Arial"/>
                <a:ea typeface="Arial"/>
                <a:cs typeface="Arial"/>
                <a:sym typeface="Arial"/>
              </a:defRPr>
            </a:lvl1pPr>
            <a:lvl2pPr marL="914400" marR="0" lvl="1" indent="-350520" algn="l" rtl="0">
              <a:lnSpc>
                <a:spcPct val="100000"/>
              </a:lnSpc>
              <a:spcBef>
                <a:spcPts val="0"/>
              </a:spcBef>
              <a:spcAft>
                <a:spcPts val="0"/>
              </a:spcAft>
              <a:buClr>
                <a:schemeClr val="dk1"/>
              </a:buClr>
              <a:buSzPts val="1920"/>
              <a:buFont typeface="Arial"/>
              <a:buChar char="•"/>
              <a:defRPr sz="2400" b="0" i="0" u="none" strike="noStrike" cap="none">
                <a:solidFill>
                  <a:schemeClr val="dk1"/>
                </a:solidFill>
                <a:latin typeface="Arial"/>
                <a:ea typeface="Arial"/>
                <a:cs typeface="Arial"/>
                <a:sym typeface="Arial"/>
              </a:defRPr>
            </a:lvl2pPr>
            <a:lvl3pPr marL="1371600" marR="0" lvl="2" indent="-320040" algn="l" rtl="0">
              <a:lnSpc>
                <a:spcPct val="100000"/>
              </a:lnSpc>
              <a:spcBef>
                <a:spcPts val="500"/>
              </a:spcBef>
              <a:spcAft>
                <a:spcPts val="0"/>
              </a:spcAft>
              <a:buClr>
                <a:schemeClr val="dk1"/>
              </a:buClr>
              <a:buSzPts val="1440"/>
              <a:buFont typeface="Arial"/>
              <a:buChar char="•"/>
              <a:defRPr sz="1800" b="0" i="0" u="none" strike="noStrike" cap="none">
                <a:solidFill>
                  <a:schemeClr val="dk1"/>
                </a:solidFill>
                <a:latin typeface="Arial"/>
                <a:ea typeface="Arial"/>
                <a:cs typeface="Arial"/>
                <a:sym typeface="Arial"/>
              </a:defRPr>
            </a:lvl3pPr>
            <a:lvl4pPr marL="1828800" marR="0" lvl="3" indent="-228600" algn="l" rtl="0">
              <a:lnSpc>
                <a:spcPct val="100000"/>
              </a:lnSpc>
              <a:spcBef>
                <a:spcPts val="50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4pPr>
            <a:lvl5pPr marL="2286000" marR="0" lvl="4" indent="-320040" algn="l" rtl="0">
              <a:lnSpc>
                <a:spcPct val="100000"/>
              </a:lnSpc>
              <a:spcBef>
                <a:spcPts val="500"/>
              </a:spcBef>
              <a:spcAft>
                <a:spcPts val="0"/>
              </a:spcAft>
              <a:buClr>
                <a:schemeClr val="dk1"/>
              </a:buClr>
              <a:buSzPts val="144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9" name="Google Shape;9;p1" descr="Date"/>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200" b="0" i="0" u="none" strike="noStrike" cap="none">
                <a:solidFill>
                  <a:srgbClr val="888A9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 name="Google Shape;10;p1" descr="Footer title"/>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200" b="0" i="0" u="none" strike="noStrike" cap="none">
                <a:solidFill>
                  <a:srgbClr val="888A9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 name="Google Shape;11;p1" descr="Page number"/>
          <p:cNvSpPr txBox="1">
            <a:spLocks noGrp="1"/>
          </p:cNvSpPr>
          <p:nvPr>
            <p:ph type="sldNum" idx="12"/>
          </p:nvPr>
        </p:nvSpPr>
        <p:spPr>
          <a:xfrm>
            <a:off x="11123111" y="6480000"/>
            <a:ext cx="769307" cy="269918"/>
          </a:xfrm>
          <a:prstGeom prst="rect">
            <a:avLst/>
          </a:prstGeom>
          <a:noFill/>
          <a:ln>
            <a:noFill/>
          </a:ln>
        </p:spPr>
        <p:txBody>
          <a:bodyPr spcFirstLastPara="1" wrap="square" lIns="0" tIns="0" rIns="0" bIns="0" anchor="t" anchorCtr="0">
            <a:noAutofit/>
          </a:bodyPr>
          <a:lstStyle>
            <a:lvl1pPr marL="0" marR="0" lvl="0" indent="0" algn="r" rtl="0">
              <a:spcBef>
                <a:spcPts val="0"/>
              </a:spcBef>
              <a:spcAft>
                <a:spcPts val="0"/>
              </a:spcAft>
              <a:buNone/>
              <a:defRPr sz="1200" b="0" i="0" u="none" strike="noStrike" cap="none">
                <a:solidFill>
                  <a:srgbClr val="888A93"/>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888A93"/>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888A93"/>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888A93"/>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888A93"/>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888A93"/>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888A93"/>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888A93"/>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pic>
        <p:nvPicPr>
          <p:cNvPr id="12" name="Google Shape;12;p1"/>
          <p:cNvPicPr preferRelativeResize="0"/>
          <p:nvPr/>
        </p:nvPicPr>
        <p:blipFill rotWithShape="1">
          <a:blip r:embed="rId5">
            <a:alphaModFix/>
          </a:blip>
          <a:srcRect/>
          <a:stretch/>
        </p:blipFill>
        <p:spPr>
          <a:xfrm>
            <a:off x="0" y="-31697"/>
            <a:ext cx="12192000" cy="108884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0"/>
        <p:cNvGrpSpPr/>
        <p:nvPr/>
      </p:nvGrpSpPr>
      <p:grpSpPr>
        <a:xfrm>
          <a:off x="0" y="0"/>
          <a:ext cx="0" cy="0"/>
          <a:chOff x="0" y="0"/>
          <a:chExt cx="0" cy="0"/>
        </a:xfrm>
      </p:grpSpPr>
    </p:spTree>
    <p:extLst>
      <p:ext uri="{BB962C8B-B14F-4D97-AF65-F5344CB8AC3E}">
        <p14:creationId xmlns:p14="http://schemas.microsoft.com/office/powerpoint/2010/main" val="1023033529"/>
      </p:ext>
    </p:extLst>
  </p:cSld>
  <p:clrMap bg1="lt1" tx1="dk1" bg2="dk2" tx2="lt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99"/>
        <p:cNvGrpSpPr/>
        <p:nvPr/>
      </p:nvGrpSpPr>
      <p:grpSpPr>
        <a:xfrm>
          <a:off x="0" y="0"/>
          <a:ext cx="0" cy="0"/>
          <a:chOff x="0" y="0"/>
          <a:chExt cx="0" cy="0"/>
        </a:xfrm>
      </p:grpSpPr>
      <p:sp>
        <p:nvSpPr>
          <p:cNvPr id="100" name="Google Shape;100;p25"/>
          <p:cNvSpPr txBox="1">
            <a:spLocks noGrp="1"/>
          </p:cNvSpPr>
          <p:nvPr>
            <p:ph type="title"/>
          </p:nvPr>
        </p:nvSpPr>
        <p:spPr>
          <a:xfrm>
            <a:off x="838200" y="443073"/>
            <a:ext cx="10515600" cy="1325600"/>
          </a:xfrm>
          <a:prstGeom prst="rect">
            <a:avLst/>
          </a:prstGeom>
          <a:noFill/>
          <a:ln>
            <a:noFill/>
          </a:ln>
        </p:spPr>
        <p:txBody>
          <a:bodyPr spcFirstLastPara="1" wrap="square" lIns="68575" tIns="34275" rIns="68575" bIns="34275" anchor="ctr" anchorCtr="0">
            <a:normAutofit/>
          </a:bodyPr>
          <a:lstStyle>
            <a:lvl1pPr marR="0" lvl="0" algn="l">
              <a:lnSpc>
                <a:spcPct val="90000"/>
              </a:lnSpc>
              <a:spcBef>
                <a:spcPts val="0"/>
              </a:spcBef>
              <a:spcAft>
                <a:spcPts val="0"/>
              </a:spcAft>
              <a:buClr>
                <a:srgbClr val="1F3864"/>
              </a:buClr>
              <a:buSzPts val="3300"/>
              <a:buFont typeface="Century Gothic"/>
              <a:buNone/>
              <a:defRPr sz="3300" b="0" i="0" u="none" strike="noStrike" cap="none">
                <a:solidFill>
                  <a:srgbClr val="1F3864"/>
                </a:solidFill>
                <a:latin typeface="Century Gothic"/>
                <a:ea typeface="Century Gothic"/>
                <a:cs typeface="Century Gothic"/>
                <a:sym typeface="Century Gothic"/>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101" name="Google Shape;101;p25"/>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rm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Century Gothic"/>
                <a:ea typeface="Century Gothic"/>
                <a:cs typeface="Century Gothic"/>
                <a:sym typeface="Century Gothic"/>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Century Gothic"/>
                <a:ea typeface="Century Gothic"/>
                <a:cs typeface="Century Gothic"/>
                <a:sym typeface="Century Gothic"/>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Century Gothic"/>
                <a:ea typeface="Century Gothic"/>
                <a:cs typeface="Century Gothic"/>
                <a:sym typeface="Century Gothic"/>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Century Gothic"/>
                <a:ea typeface="Century Gothic"/>
                <a:cs typeface="Century Gothic"/>
                <a:sym typeface="Century Gothic"/>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Century Gothic"/>
                <a:ea typeface="Century Gothic"/>
                <a:cs typeface="Century Gothic"/>
                <a:sym typeface="Century Gothic"/>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9pPr>
          </a:lstStyle>
          <a:p>
            <a:endParaRPr/>
          </a:p>
        </p:txBody>
      </p:sp>
      <p:pic>
        <p:nvPicPr>
          <p:cNvPr id="102" name="Google Shape;102;p25"/>
          <p:cNvPicPr preferRelativeResize="0"/>
          <p:nvPr/>
        </p:nvPicPr>
        <p:blipFill rotWithShape="1">
          <a:blip r:embed="rId14">
            <a:alphaModFix/>
          </a:blip>
          <a:srcRect/>
          <a:stretch/>
        </p:blipFill>
        <p:spPr>
          <a:xfrm>
            <a:off x="10485120" y="-61458"/>
            <a:ext cx="1627856" cy="563137"/>
          </a:xfrm>
          <a:prstGeom prst="rect">
            <a:avLst/>
          </a:prstGeom>
          <a:noFill/>
          <a:ln>
            <a:noFill/>
          </a:ln>
        </p:spPr>
      </p:pic>
      <p:pic>
        <p:nvPicPr>
          <p:cNvPr id="103" name="Google Shape;103;p25"/>
          <p:cNvPicPr preferRelativeResize="0"/>
          <p:nvPr/>
        </p:nvPicPr>
        <p:blipFill rotWithShape="1">
          <a:blip r:embed="rId15">
            <a:alphaModFix/>
          </a:blip>
          <a:srcRect/>
          <a:stretch/>
        </p:blipFill>
        <p:spPr>
          <a:xfrm>
            <a:off x="2" y="0"/>
            <a:ext cx="4775201" cy="417829"/>
          </a:xfrm>
          <a:prstGeom prst="rect">
            <a:avLst/>
          </a:prstGeom>
          <a:noFill/>
          <a:ln>
            <a:noFill/>
          </a:ln>
        </p:spPr>
      </p:pic>
      <p:sp>
        <p:nvSpPr>
          <p:cNvPr id="104" name="Google Shape;104;p25"/>
          <p:cNvSpPr/>
          <p:nvPr/>
        </p:nvSpPr>
        <p:spPr>
          <a:xfrm>
            <a:off x="9088583" y="6572243"/>
            <a:ext cx="8434400" cy="430800"/>
          </a:xfrm>
          <a:prstGeom prst="rect">
            <a:avLst/>
          </a:prstGeom>
          <a:noFill/>
          <a:ln>
            <a:noFill/>
          </a:ln>
        </p:spPr>
        <p:txBody>
          <a:bodyPr spcFirstLastPara="1" wrap="square" lIns="91433" tIns="45700" rIns="91433" bIns="45700" anchor="t" anchorCtr="0">
            <a:noAutofit/>
          </a:bodyPr>
          <a:lstStyle/>
          <a:p>
            <a:pPr marL="0" marR="0" lvl="0" indent="0" algn="l" rtl="0">
              <a:spcBef>
                <a:spcPts val="0"/>
              </a:spcBef>
              <a:spcAft>
                <a:spcPts val="0"/>
              </a:spcAft>
              <a:buNone/>
            </a:pPr>
            <a:r>
              <a:rPr lang="en-GB" sz="1067" b="0" i="0" u="none" strike="noStrike" cap="none">
                <a:solidFill>
                  <a:srgbClr val="002060"/>
                </a:solidFill>
                <a:latin typeface="Century Gothic"/>
                <a:ea typeface="Century Gothic"/>
                <a:cs typeface="Century Gothic"/>
                <a:sym typeface="Century Gothic"/>
              </a:rPr>
              <a:t>Material</a:t>
            </a:r>
            <a:r>
              <a:rPr lang="en-GB" sz="1067" b="0" i="0" u="none" strike="noStrike" cap="none">
                <a:solidFill>
                  <a:srgbClr val="002060"/>
                </a:solidFill>
                <a:latin typeface="Arial"/>
                <a:ea typeface="Arial"/>
                <a:cs typeface="Arial"/>
                <a:sym typeface="Arial"/>
              </a:rPr>
              <a:t> </a:t>
            </a:r>
            <a:r>
              <a:rPr lang="en-GB" sz="1067" b="0" i="0" u="none" strike="noStrike" cap="none">
                <a:solidFill>
                  <a:srgbClr val="002060"/>
                </a:solidFill>
                <a:latin typeface="Century Gothic"/>
                <a:ea typeface="Century Gothic"/>
                <a:cs typeface="Century Gothic"/>
                <a:sym typeface="Century Gothic"/>
              </a:rPr>
              <a:t>licensed as </a:t>
            </a:r>
            <a:r>
              <a:rPr lang="en-GB" sz="1067" b="1" i="0" u="sng" strike="noStrike" cap="none">
                <a:solidFill>
                  <a:srgbClr val="FFFFFF"/>
                </a:solidFill>
                <a:latin typeface="Century Gothic"/>
                <a:ea typeface="Century Gothic"/>
                <a:cs typeface="Century Gothic"/>
                <a:sym typeface="Century Gothic"/>
                <a:hlinkClick r:id="rId16">
                  <a:extLst>
                    <a:ext uri="{A12FA001-AC4F-418D-AE19-62706E023703}">
                      <ahyp:hlinkClr xmlns:ahyp="http://schemas.microsoft.com/office/drawing/2018/hyperlinkcolor" val="tx"/>
                    </a:ext>
                  </a:extLst>
                </a:hlinkClick>
              </a:rPr>
              <a:t>CC BY-NC-SA 4.0</a:t>
            </a:r>
            <a:br>
              <a:rPr lang="en-GB" sz="1067" b="0" i="0" u="none" strike="noStrike" cap="none">
                <a:solidFill>
                  <a:srgbClr val="000000"/>
                </a:solidFill>
                <a:latin typeface="Century Gothic"/>
                <a:ea typeface="Century Gothic"/>
                <a:cs typeface="Century Gothic"/>
                <a:sym typeface="Century Gothic"/>
              </a:rPr>
            </a:br>
            <a:endParaRPr sz="1067">
              <a:solidFill>
                <a:srgbClr val="000000"/>
              </a:solidFill>
              <a:latin typeface="Century Gothic"/>
              <a:ea typeface="Century Gothic"/>
              <a:cs typeface="Century Gothic"/>
              <a:sym typeface="Century Gothic"/>
            </a:endParaRPr>
          </a:p>
        </p:txBody>
      </p:sp>
      <p:sp>
        <p:nvSpPr>
          <p:cNvPr id="105" name="Google Shape;105;p25"/>
          <p:cNvSpPr/>
          <p:nvPr/>
        </p:nvSpPr>
        <p:spPr>
          <a:xfrm>
            <a:off x="1" y="6572241"/>
            <a:ext cx="8434400" cy="261600"/>
          </a:xfrm>
          <a:prstGeom prst="rect">
            <a:avLst/>
          </a:prstGeom>
          <a:noFill/>
          <a:ln>
            <a:noFill/>
          </a:ln>
        </p:spPr>
        <p:txBody>
          <a:bodyPr spcFirstLastPara="1" wrap="square" lIns="91433" tIns="45700" rIns="91433" bIns="45700" anchor="t" anchorCtr="0">
            <a:noAutofit/>
          </a:bodyPr>
          <a:lstStyle/>
          <a:p>
            <a:pPr marL="0" marR="0" lvl="0" indent="0" algn="l" rtl="0">
              <a:spcBef>
                <a:spcPts val="0"/>
              </a:spcBef>
              <a:spcAft>
                <a:spcPts val="0"/>
              </a:spcAft>
              <a:buNone/>
            </a:pPr>
            <a:r>
              <a:rPr lang="en-GB" sz="1067">
                <a:solidFill>
                  <a:srgbClr val="002060"/>
                </a:solidFill>
                <a:latin typeface="Century Gothic"/>
                <a:ea typeface="Century Gothic"/>
                <a:cs typeface="Century Gothic"/>
                <a:sym typeface="Century Gothic"/>
              </a:rPr>
              <a:t>Rachel Hawkes</a:t>
            </a:r>
            <a:endParaRPr sz="1067">
              <a:solidFill>
                <a:srgbClr val="000000"/>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315143274"/>
      </p:ext>
    </p:extLst>
  </p:cSld>
  <p:clrMap bg1="lt1" tx1="dk1" bg2="dk2" tx2="lt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7.png"/><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image" Target="../media/image10.png"/><Relationship Id="rId18" Type="http://schemas.openxmlformats.org/officeDocument/2006/relationships/image" Target="../media/image15.png"/><Relationship Id="rId3" Type="http://schemas.microsoft.com/office/2007/relationships/media" Target="../media/media2.m4a"/><Relationship Id="rId7" Type="http://schemas.microsoft.com/office/2007/relationships/media" Target="../media/media6.m4a"/><Relationship Id="rId12" Type="http://schemas.openxmlformats.org/officeDocument/2006/relationships/image" Target="../media/image9.png"/><Relationship Id="rId17" Type="http://schemas.openxmlformats.org/officeDocument/2006/relationships/image" Target="../media/image14.png"/><Relationship Id="rId2" Type="http://schemas.microsoft.com/office/2007/relationships/media" Target="../media/media1.m4a"/><Relationship Id="rId16" Type="http://schemas.openxmlformats.org/officeDocument/2006/relationships/image" Target="../media/image13.png"/><Relationship Id="rId1" Type="http://schemas.openxmlformats.org/officeDocument/2006/relationships/audio" Target="NULL" TargetMode="External"/><Relationship Id="rId6" Type="http://schemas.microsoft.com/office/2007/relationships/media" Target="../media/media5.m4a"/><Relationship Id="rId11" Type="http://schemas.openxmlformats.org/officeDocument/2006/relationships/image" Target="../media/image8.png"/><Relationship Id="rId5" Type="http://schemas.microsoft.com/office/2007/relationships/media" Target="../media/media4.m4a"/><Relationship Id="rId15" Type="http://schemas.openxmlformats.org/officeDocument/2006/relationships/image" Target="../media/image12.png"/><Relationship Id="rId10" Type="http://schemas.openxmlformats.org/officeDocument/2006/relationships/image" Target="../media/image6.png"/><Relationship Id="rId19" Type="http://schemas.openxmlformats.org/officeDocument/2006/relationships/image" Target="../media/image7.png"/><Relationship Id="rId4" Type="http://schemas.microsoft.com/office/2007/relationships/media" Target="../media/media3.m4a"/><Relationship Id="rId9" Type="http://schemas.openxmlformats.org/officeDocument/2006/relationships/notesSlide" Target="../notesSlides/notesSlide2.xml"/><Relationship Id="rId1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video" Target="https://www.youtube.com/embed/NXkJ88ygPY0" TargetMode="External"/><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3" Type="http://schemas.microsoft.com/office/2007/relationships/media" Target="../media/media8.m4a"/><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notesSlide" Target="../notesSlides/notesSlide4.xml"/><Relationship Id="rId11" Type="http://schemas.openxmlformats.org/officeDocument/2006/relationships/image" Target="../media/image21.png"/><Relationship Id="rId5" Type="http://schemas.openxmlformats.org/officeDocument/2006/relationships/slideLayout" Target="../slideLayouts/slideLayout2.xml"/><Relationship Id="rId15" Type="http://schemas.openxmlformats.org/officeDocument/2006/relationships/image" Target="../media/image7.png"/><Relationship Id="rId10" Type="http://schemas.openxmlformats.org/officeDocument/2006/relationships/image" Target="../media/image20.png"/><Relationship Id="rId4" Type="http://schemas.openxmlformats.org/officeDocument/2006/relationships/audio" Target="../media/media8.m4a"/><Relationship Id="rId9" Type="http://schemas.openxmlformats.org/officeDocument/2006/relationships/image" Target="../media/image19.png"/><Relationship Id="rId14" Type="http://schemas.openxmlformats.org/officeDocument/2006/relationships/image" Target="../media/image24.png"/></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media" Target="../media/media8.m4a"/><Relationship Id="rId7" Type="http://schemas.openxmlformats.org/officeDocument/2006/relationships/image" Target="../media/image25.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notesSlide" Target="../notesSlides/notesSlide5.xml"/><Relationship Id="rId5" Type="http://schemas.openxmlformats.org/officeDocument/2006/relationships/slideLayout" Target="../slideLayouts/slideLayout2.xml"/><Relationship Id="rId4" Type="http://schemas.openxmlformats.org/officeDocument/2006/relationships/audio" Target="../media/media8.m4a"/></Relationships>
</file>

<file path=ppt/slides/_rels/slide6.xml.rels><?xml version="1.0" encoding="UTF-8" standalone="yes"?>
<Relationships xmlns="http://schemas.openxmlformats.org/package/2006/relationships"><Relationship Id="rId8" Type="http://schemas.openxmlformats.org/officeDocument/2006/relationships/image" Target="../media/image27.png"/><Relationship Id="rId3" Type="http://schemas.microsoft.com/office/2007/relationships/media" Target="../media/media10.m4a"/><Relationship Id="rId7" Type="http://schemas.openxmlformats.org/officeDocument/2006/relationships/image" Target="../media/image26.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notesSlide" Target="../notesSlides/notesSlide6.xml"/><Relationship Id="rId5" Type="http://schemas.openxmlformats.org/officeDocument/2006/relationships/slideLayout" Target="../slideLayouts/slideLayout2.xml"/><Relationship Id="rId4" Type="http://schemas.openxmlformats.org/officeDocument/2006/relationships/audio" Target="../media/media10.m4a"/><Relationship Id="rId9"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7.png"/><Relationship Id="rId5" Type="http://schemas.openxmlformats.org/officeDocument/2006/relationships/image" Target="../media/image28.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7.png"/><Relationship Id="rId5" Type="http://schemas.openxmlformats.org/officeDocument/2006/relationships/image" Target="../media/image29.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7.png"/><Relationship Id="rId5" Type="http://schemas.openxmlformats.org/officeDocument/2006/relationships/image" Target="../media/image30.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7.png"/><Relationship Id="rId5" Type="http://schemas.openxmlformats.org/officeDocument/2006/relationships/image" Target="../media/image31.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7.png"/><Relationship Id="rId5" Type="http://schemas.openxmlformats.org/officeDocument/2006/relationships/image" Target="../media/image32.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audio" Target="../media/media16.m4a"/><Relationship Id="rId7" Type="http://schemas.openxmlformats.org/officeDocument/2006/relationships/notesSlide" Target="../notesSlides/notesSlide12.xml"/><Relationship Id="rId2" Type="http://schemas.microsoft.com/office/2007/relationships/media" Target="../media/media16.m4a"/><Relationship Id="rId1" Type="http://schemas.openxmlformats.org/officeDocument/2006/relationships/video" Target="https://www.youtube.com/embed/gSotO_4iZlo" TargetMode="External"/><Relationship Id="rId6" Type="http://schemas.openxmlformats.org/officeDocument/2006/relationships/slideLayout" Target="../slideLayouts/slideLayout2.xml"/><Relationship Id="rId5" Type="http://schemas.openxmlformats.org/officeDocument/2006/relationships/audio" Target="../media/media17.m4a"/><Relationship Id="rId4" Type="http://schemas.microsoft.com/office/2007/relationships/media" Target="../media/media17.m4a"/><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41"/>
          <p:cNvSpPr txBox="1">
            <a:spLocks noGrp="1"/>
          </p:cNvSpPr>
          <p:nvPr>
            <p:ph type="title"/>
          </p:nvPr>
        </p:nvSpPr>
        <p:spPr>
          <a:xfrm>
            <a:off x="0" y="5647"/>
            <a:ext cx="2661600" cy="1576000"/>
          </a:xfrm>
          <a:prstGeom prst="rect">
            <a:avLst/>
          </a:prstGeom>
          <a:noFill/>
          <a:ln>
            <a:noFill/>
          </a:ln>
        </p:spPr>
        <p:txBody>
          <a:bodyPr spcFirstLastPara="1" wrap="square" lIns="91433" tIns="45700" rIns="91433" bIns="45700" anchor="t" anchorCtr="0">
            <a:noAutofit/>
          </a:bodyPr>
          <a:lstStyle/>
          <a:p>
            <a:pPr>
              <a:lnSpc>
                <a:spcPct val="100000"/>
              </a:lnSpc>
              <a:buClr>
                <a:srgbClr val="115076"/>
              </a:buClr>
              <a:buSzPts val="8700"/>
            </a:pPr>
            <a:r>
              <a:rPr lang="en-GB" sz="11600" b="1">
                <a:solidFill>
                  <a:srgbClr val="115076"/>
                </a:solidFill>
                <a:latin typeface="Century Gothic"/>
                <a:ea typeface="Century Gothic"/>
                <a:cs typeface="Century Gothic"/>
                <a:sym typeface="Century Gothic"/>
              </a:rPr>
              <a:t>SFE</a:t>
            </a:r>
            <a:endParaRPr/>
          </a:p>
        </p:txBody>
      </p:sp>
      <p:sp>
        <p:nvSpPr>
          <p:cNvPr id="186" name="Google Shape;186;p41"/>
          <p:cNvSpPr txBox="1"/>
          <p:nvPr/>
        </p:nvSpPr>
        <p:spPr>
          <a:xfrm>
            <a:off x="1089671" y="233511"/>
            <a:ext cx="10012800" cy="1118279"/>
          </a:xfrm>
          <a:prstGeom prst="rect">
            <a:avLst/>
          </a:prstGeom>
          <a:noFill/>
          <a:ln>
            <a:noFill/>
          </a:ln>
        </p:spPr>
        <p:txBody>
          <a:bodyPr spcFirstLastPara="1" wrap="square" lIns="91433" tIns="45700" rIns="91433" bIns="45700" anchor="t" anchorCtr="0">
            <a:spAutoFit/>
          </a:bodyPr>
          <a:lstStyle/>
          <a:p>
            <a:pPr algn="ctr" defTabSz="1219170">
              <a:buClr>
                <a:srgbClr val="1E4E79"/>
              </a:buClr>
              <a:buSzPts val="5000"/>
            </a:pPr>
            <a:r>
              <a:rPr lang="en-GB" sz="6667" b="1">
                <a:solidFill>
                  <a:srgbClr val="1E4E79"/>
                </a:solidFill>
                <a:latin typeface="Century Gothic"/>
                <a:ea typeface="Century Gothic"/>
                <a:cs typeface="Century Gothic"/>
                <a:sym typeface="Century Gothic"/>
              </a:rPr>
              <a:t>S</a:t>
            </a:r>
            <a:r>
              <a:rPr lang="en-GB" sz="6667">
                <a:solidFill>
                  <a:srgbClr val="1E4E79"/>
                </a:solidFill>
                <a:latin typeface="Century Gothic"/>
                <a:ea typeface="Century Gothic"/>
                <a:cs typeface="Century Gothic"/>
                <a:sym typeface="Century Gothic"/>
              </a:rPr>
              <a:t>ilent </a:t>
            </a:r>
            <a:r>
              <a:rPr lang="en-GB" sz="6667" b="1">
                <a:solidFill>
                  <a:srgbClr val="1E4E79"/>
                </a:solidFill>
                <a:latin typeface="Century Gothic"/>
                <a:ea typeface="Century Gothic"/>
                <a:cs typeface="Century Gothic"/>
                <a:sym typeface="Century Gothic"/>
              </a:rPr>
              <a:t>f</a:t>
            </a:r>
            <a:r>
              <a:rPr lang="en-GB" sz="6667">
                <a:solidFill>
                  <a:srgbClr val="1E4E79"/>
                </a:solidFill>
                <a:latin typeface="Century Gothic"/>
                <a:ea typeface="Century Gothic"/>
                <a:cs typeface="Century Gothic"/>
                <a:sym typeface="Century Gothic"/>
              </a:rPr>
              <a:t>inal </a:t>
            </a:r>
            <a:r>
              <a:rPr lang="en-GB" sz="6667" b="1">
                <a:solidFill>
                  <a:srgbClr val="1E4E79"/>
                </a:solidFill>
                <a:latin typeface="Century Gothic"/>
                <a:ea typeface="Century Gothic"/>
                <a:cs typeface="Century Gothic"/>
                <a:sym typeface="Century Gothic"/>
              </a:rPr>
              <a:t>-e</a:t>
            </a:r>
            <a:endParaRPr sz="6667">
              <a:solidFill>
                <a:srgbClr val="1E4E79"/>
              </a:solidFill>
              <a:latin typeface="Century Gothic"/>
              <a:ea typeface="Century Gothic"/>
              <a:cs typeface="Century Gothic"/>
              <a:sym typeface="Century Gothic"/>
            </a:endParaRPr>
          </a:p>
        </p:txBody>
      </p:sp>
      <p:pic>
        <p:nvPicPr>
          <p:cNvPr id="187" name="Google Shape;187;p41" descr="boy holding a sign that says 'shy'"/>
          <p:cNvPicPr preferRelativeResize="0"/>
          <p:nvPr/>
        </p:nvPicPr>
        <p:blipFill rotWithShape="1">
          <a:blip r:embed="rId5">
            <a:alphaModFix/>
          </a:blip>
          <a:srcRect/>
          <a:stretch/>
        </p:blipFill>
        <p:spPr>
          <a:xfrm>
            <a:off x="5052953" y="1188389"/>
            <a:ext cx="2034011" cy="2719572"/>
          </a:xfrm>
          <a:prstGeom prst="rect">
            <a:avLst/>
          </a:prstGeom>
          <a:noFill/>
          <a:ln>
            <a:noFill/>
          </a:ln>
        </p:spPr>
      </p:pic>
      <p:sp>
        <p:nvSpPr>
          <p:cNvPr id="188" name="Google Shape;188;p41"/>
          <p:cNvSpPr/>
          <p:nvPr/>
        </p:nvSpPr>
        <p:spPr>
          <a:xfrm>
            <a:off x="5345239" y="1999416"/>
            <a:ext cx="1449200" cy="769600"/>
          </a:xfrm>
          <a:prstGeom prst="rect">
            <a:avLst/>
          </a:prstGeom>
          <a:noFill/>
          <a:ln>
            <a:noFill/>
          </a:ln>
        </p:spPr>
        <p:txBody>
          <a:bodyPr spcFirstLastPara="1" wrap="square" lIns="91433" tIns="45700" rIns="91433" bIns="45700" anchor="t" anchorCtr="0">
            <a:noAutofit/>
          </a:bodyPr>
          <a:lstStyle/>
          <a:p>
            <a:pPr algn="ctr" defTabSz="1219170">
              <a:buClr>
                <a:srgbClr val="115076"/>
              </a:buClr>
              <a:buSzPts val="3300"/>
            </a:pPr>
            <a:r>
              <a:rPr lang="en-GB" sz="4400">
                <a:solidFill>
                  <a:srgbClr val="115076"/>
                </a:solidFill>
                <a:latin typeface="Century Gothic"/>
                <a:ea typeface="Century Gothic"/>
                <a:cs typeface="Century Gothic"/>
                <a:sym typeface="Century Gothic"/>
              </a:rPr>
              <a:t>[shy]</a:t>
            </a:r>
            <a:endParaRPr sz="1467"/>
          </a:p>
        </p:txBody>
      </p:sp>
      <p:sp>
        <p:nvSpPr>
          <p:cNvPr id="189" name="Google Shape;189;p41"/>
          <p:cNvSpPr txBox="1"/>
          <p:nvPr/>
        </p:nvSpPr>
        <p:spPr>
          <a:xfrm>
            <a:off x="2661715" y="3429000"/>
            <a:ext cx="6868400" cy="2554505"/>
          </a:xfrm>
          <a:prstGeom prst="rect">
            <a:avLst/>
          </a:prstGeom>
          <a:noFill/>
          <a:ln>
            <a:noFill/>
          </a:ln>
        </p:spPr>
        <p:txBody>
          <a:bodyPr spcFirstLastPara="1" wrap="square" lIns="91433" tIns="45700" rIns="91433" bIns="45700" anchor="t" anchorCtr="0">
            <a:spAutoFit/>
          </a:bodyPr>
          <a:lstStyle/>
          <a:p>
            <a:pPr algn="ctr" defTabSz="1219170">
              <a:buClr>
                <a:srgbClr val="1F4E79"/>
              </a:buClr>
              <a:buSzPts val="12000"/>
            </a:pPr>
            <a:r>
              <a:rPr lang="en-GB" sz="16000">
                <a:solidFill>
                  <a:srgbClr val="1F4E79"/>
                </a:solidFill>
                <a:latin typeface="Century Gothic"/>
                <a:ea typeface="Century Gothic"/>
                <a:cs typeface="Century Gothic"/>
                <a:sym typeface="Century Gothic"/>
              </a:rPr>
              <a:t>timide</a:t>
            </a:r>
            <a:endParaRPr sz="16000">
              <a:solidFill>
                <a:srgbClr val="1F4E79"/>
              </a:solidFill>
              <a:latin typeface="Century Gothic"/>
              <a:ea typeface="Century Gothic"/>
              <a:cs typeface="Century Gothic"/>
              <a:sym typeface="Century Gothic"/>
            </a:endParaRPr>
          </a:p>
        </p:txBody>
      </p:sp>
      <p:sp>
        <p:nvSpPr>
          <p:cNvPr id="190" name="Google Shape;190;p41" descr="an orange x"/>
          <p:cNvSpPr/>
          <p:nvPr/>
        </p:nvSpPr>
        <p:spPr>
          <a:xfrm>
            <a:off x="7631799" y="3785275"/>
            <a:ext cx="1723200" cy="2367200"/>
          </a:xfrm>
          <a:prstGeom prst="mathMultiply">
            <a:avLst>
              <a:gd name="adj1" fmla="val 23520"/>
            </a:avLst>
          </a:prstGeom>
          <a:solidFill>
            <a:srgbClr val="E65D00"/>
          </a:solidFill>
          <a:ln w="12700" cap="flat" cmpd="sng">
            <a:solidFill>
              <a:srgbClr val="E65D00"/>
            </a:solidFill>
            <a:prstDash val="solid"/>
            <a:miter lim="800000"/>
            <a:headEnd type="none" w="sm" len="sm"/>
            <a:tailEnd type="none" w="sm" len="sm"/>
          </a:ln>
        </p:spPr>
        <p:txBody>
          <a:bodyPr spcFirstLastPara="1" wrap="square" lIns="91433" tIns="45700" rIns="91433" bIns="45700" anchor="ctr" anchorCtr="0">
            <a:noAutofit/>
          </a:bodyPr>
          <a:lstStyle/>
          <a:p>
            <a:pPr algn="ctr" defTabSz="1219170">
              <a:buClr>
                <a:srgbClr val="FFFFFF"/>
              </a:buClr>
              <a:buSzPts val="800"/>
            </a:pPr>
            <a:endParaRPr sz="1067">
              <a:solidFill>
                <a:srgbClr val="FFFFFF"/>
              </a:solidFill>
              <a:latin typeface="Century Gothic"/>
              <a:ea typeface="Century Gothic"/>
              <a:cs typeface="Century Gothic"/>
              <a:sym typeface="Century Gothic"/>
            </a:endParaRPr>
          </a:p>
        </p:txBody>
      </p:sp>
      <p:pic>
        <p:nvPicPr>
          <p:cNvPr id="191" name="Google Shape;191;p41" descr="Quiet Sign Clip Art"/>
          <p:cNvPicPr preferRelativeResize="0"/>
          <p:nvPr/>
        </p:nvPicPr>
        <p:blipFill rotWithShape="1">
          <a:blip r:embed="rId6">
            <a:alphaModFix/>
          </a:blip>
          <a:srcRect/>
          <a:stretch/>
        </p:blipFill>
        <p:spPr>
          <a:xfrm>
            <a:off x="8159985" y="3120727"/>
            <a:ext cx="666751" cy="942976"/>
          </a:xfrm>
          <a:prstGeom prst="rect">
            <a:avLst/>
          </a:prstGeom>
          <a:noFill/>
          <a:ln>
            <a:noFill/>
          </a:ln>
        </p:spPr>
      </p:pic>
      <p:pic>
        <p:nvPicPr>
          <p:cNvPr id="2" name="Recorded Sound">
            <a:hlinkClick r:id="" action="ppaction://media"/>
            <a:extLst>
              <a:ext uri="{FF2B5EF4-FFF2-40B4-BE49-F238E27FC236}">
                <a16:creationId xmlns:a16="http://schemas.microsoft.com/office/drawing/2014/main" id="{62C0DE36-2A54-6B82-7A1A-97F6EE969F0D}"/>
              </a:ext>
            </a:extLst>
          </p:cNvPr>
          <p:cNvPicPr>
            <a:picLocks noChangeAspect="1"/>
          </p:cNvPicPr>
          <p:nvPr>
            <a:audioFile r:link="rId1"/>
            <p:extLst>
              <p:ext uri="{DAA4B4D4-6D71-4841-9C94-3DE7FCFB9230}">
                <p14:media xmlns:p14="http://schemas.microsoft.com/office/powerpoint/2010/main" r:embed="rId2">
                  <p14:trim st="235"/>
                </p14:media>
              </p:ext>
            </p:extLst>
          </p:nvPr>
        </p:nvPicPr>
        <p:blipFill>
          <a:blip r:embed="rId7"/>
          <a:stretch>
            <a:fillRect/>
          </a:stretch>
        </p:blipFill>
        <p:spPr>
          <a:xfrm>
            <a:off x="9530115" y="4562475"/>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5"/>
                                        </p:tgtEl>
                                        <p:attrNameLst>
                                          <p:attrName>style.visibility</p:attrName>
                                        </p:attrNameLst>
                                      </p:cBhvr>
                                      <p:to>
                                        <p:strVal val="visible"/>
                                      </p:to>
                                    </p:set>
                                    <p:animEffect transition="in" filter="fade">
                                      <p:cBhvr>
                                        <p:cTn id="7" dur="500"/>
                                        <p:tgtEl>
                                          <p:spTgt spid="18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6"/>
                                        </p:tgtEl>
                                        <p:attrNameLst>
                                          <p:attrName>style.visibility</p:attrName>
                                        </p:attrNameLst>
                                      </p:cBhvr>
                                      <p:to>
                                        <p:strVal val="visible"/>
                                      </p:to>
                                    </p:set>
                                    <p:animEffect transition="in" filter="fade">
                                      <p:cBhvr>
                                        <p:cTn id="12" dur="500"/>
                                        <p:tgtEl>
                                          <p:spTgt spid="18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9"/>
                                        </p:tgtEl>
                                        <p:attrNameLst>
                                          <p:attrName>style.visibility</p:attrName>
                                        </p:attrNameLst>
                                      </p:cBhvr>
                                      <p:to>
                                        <p:strVal val="visible"/>
                                      </p:to>
                                    </p:set>
                                    <p:animEffect transition="in" filter="fade">
                                      <p:cBhvr>
                                        <p:cTn id="17" dur="500"/>
                                        <p:tgtEl>
                                          <p:spTgt spid="18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0"/>
                                        </p:tgtEl>
                                        <p:attrNameLst>
                                          <p:attrName>style.visibility</p:attrName>
                                        </p:attrNameLst>
                                      </p:cBhvr>
                                      <p:to>
                                        <p:strVal val="visible"/>
                                      </p:to>
                                    </p:set>
                                    <p:animEffect transition="in" filter="fade">
                                      <p:cBhvr>
                                        <p:cTn id="22" dur="500"/>
                                        <p:tgtEl>
                                          <p:spTgt spid="190"/>
                                        </p:tgtEl>
                                      </p:cBhvr>
                                    </p:animEffect>
                                  </p:childTnLst>
                                </p:cTn>
                              </p:par>
                              <p:par>
                                <p:cTn id="23" presetID="10" presetClass="entr" presetSubtype="0" fill="hold" nodeType="withEffect">
                                  <p:stCondLst>
                                    <p:cond delay="0"/>
                                  </p:stCondLst>
                                  <p:childTnLst>
                                    <p:set>
                                      <p:cBhvr>
                                        <p:cTn id="24" dur="1" fill="hold">
                                          <p:stCondLst>
                                            <p:cond delay="0"/>
                                          </p:stCondLst>
                                        </p:cTn>
                                        <p:tgtEl>
                                          <p:spTgt spid="191"/>
                                        </p:tgtEl>
                                        <p:attrNameLst>
                                          <p:attrName>style.visibility</p:attrName>
                                        </p:attrNameLst>
                                      </p:cBhvr>
                                      <p:to>
                                        <p:strVal val="visible"/>
                                      </p:to>
                                    </p:set>
                                    <p:animEffect transition="in" filter="fade">
                                      <p:cBhvr>
                                        <p:cTn id="25" dur="500"/>
                                        <p:tgtEl>
                                          <p:spTgt spid="19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87"/>
                                        </p:tgtEl>
                                        <p:attrNameLst>
                                          <p:attrName>style.visibility</p:attrName>
                                        </p:attrNameLst>
                                      </p:cBhvr>
                                      <p:to>
                                        <p:strVal val="visible"/>
                                      </p:to>
                                    </p:set>
                                    <p:animEffect transition="in" filter="fade">
                                      <p:cBhvr>
                                        <p:cTn id="30" dur="500"/>
                                        <p:tgtEl>
                                          <p:spTgt spid="187"/>
                                        </p:tgtEl>
                                      </p:cBhvr>
                                    </p:animEffect>
                                  </p:childTnLst>
                                </p:cTn>
                              </p:par>
                              <p:par>
                                <p:cTn id="31" presetID="10" presetClass="entr" presetSubtype="0" fill="hold" nodeType="withEffect">
                                  <p:stCondLst>
                                    <p:cond delay="0"/>
                                  </p:stCondLst>
                                  <p:childTnLst>
                                    <p:set>
                                      <p:cBhvr>
                                        <p:cTn id="32" dur="1" fill="hold">
                                          <p:stCondLst>
                                            <p:cond delay="0"/>
                                          </p:stCondLst>
                                        </p:cTn>
                                        <p:tgtEl>
                                          <p:spTgt spid="188"/>
                                        </p:tgtEl>
                                        <p:attrNameLst>
                                          <p:attrName>style.visibility</p:attrName>
                                        </p:attrNameLst>
                                      </p:cBhvr>
                                      <p:to>
                                        <p:strVal val="visible"/>
                                      </p:to>
                                    </p:set>
                                    <p:animEffect transition="in" filter="fade">
                                      <p:cBhvr>
                                        <p:cTn id="33" dur="500"/>
                                        <p:tgtEl>
                                          <p:spTgt spid="18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2"/>
                    </p:tgtEl>
                  </p:cond>
                </p:stCondLst>
                <p:endSync evt="end" delay="0">
                  <p:rtn val="all"/>
                </p:endSync>
                <p:childTnLst>
                  <p:par>
                    <p:cTn id="35" fill="hold">
                      <p:stCondLst>
                        <p:cond delay="0"/>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1776" fill="hold"/>
                                        <p:tgtEl>
                                          <p:spTgt spid="2"/>
                                        </p:tgtEl>
                                      </p:cBhvr>
                                    </p:cmd>
                                  </p:childTnLst>
                                </p:cTn>
                              </p:par>
                            </p:childTnLst>
                          </p:cTn>
                        </p:par>
                      </p:childTnLst>
                    </p:cTn>
                  </p:par>
                </p:childTnLst>
              </p:cTn>
              <p:nextCondLst>
                <p:cond evt="onClick" delay="0">
                  <p:tgtEl>
                    <p:spTgt spid="2"/>
                  </p:tgtEl>
                </p:cond>
              </p:nextCondLst>
            </p:seq>
            <p:audio>
              <p:cMediaNode vol="80000">
                <p:cTn id="39"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42"/>
          <p:cNvSpPr txBox="1">
            <a:spLocks noGrp="1"/>
          </p:cNvSpPr>
          <p:nvPr>
            <p:ph type="title"/>
          </p:nvPr>
        </p:nvSpPr>
        <p:spPr>
          <a:xfrm>
            <a:off x="567889" y="25013"/>
            <a:ext cx="10515600" cy="1325600"/>
          </a:xfrm>
          <a:prstGeom prst="rect">
            <a:avLst/>
          </a:prstGeom>
          <a:noFill/>
          <a:ln>
            <a:noFill/>
          </a:ln>
        </p:spPr>
        <p:txBody>
          <a:bodyPr spcFirstLastPara="1" wrap="square" lIns="91433" tIns="45700" rIns="91433" bIns="45700" anchor="ctr" anchorCtr="0">
            <a:noAutofit/>
          </a:bodyPr>
          <a:lstStyle/>
          <a:p>
            <a:pPr algn="ctr">
              <a:buClr>
                <a:srgbClr val="115076"/>
              </a:buClr>
              <a:buSzPts val="7300"/>
            </a:pPr>
            <a:r>
              <a:rPr lang="en-GB" sz="9733" b="1">
                <a:solidFill>
                  <a:srgbClr val="115076"/>
                </a:solidFill>
              </a:rPr>
              <a:t>SFE</a:t>
            </a:r>
            <a:endParaRPr/>
          </a:p>
        </p:txBody>
      </p:sp>
      <p:pic>
        <p:nvPicPr>
          <p:cNvPr id="198" name="Google Shape;198;p42" descr="Quiet Sign Clip Art"/>
          <p:cNvPicPr preferRelativeResize="0"/>
          <p:nvPr/>
        </p:nvPicPr>
        <p:blipFill rotWithShape="1">
          <a:blip r:embed="rId10">
            <a:alphaModFix/>
          </a:blip>
          <a:srcRect/>
          <a:stretch/>
        </p:blipFill>
        <p:spPr>
          <a:xfrm>
            <a:off x="7117983" y="141236"/>
            <a:ext cx="666751" cy="942976"/>
          </a:xfrm>
          <a:prstGeom prst="rect">
            <a:avLst/>
          </a:prstGeom>
          <a:noFill/>
          <a:ln>
            <a:noFill/>
          </a:ln>
        </p:spPr>
      </p:pic>
      <p:sp>
        <p:nvSpPr>
          <p:cNvPr id="199" name="Google Shape;199;p42"/>
          <p:cNvSpPr txBox="1"/>
          <p:nvPr/>
        </p:nvSpPr>
        <p:spPr>
          <a:xfrm>
            <a:off x="3395843" y="1064502"/>
            <a:ext cx="5400400" cy="810503"/>
          </a:xfrm>
          <a:prstGeom prst="rect">
            <a:avLst/>
          </a:prstGeom>
          <a:noFill/>
          <a:ln>
            <a:noFill/>
          </a:ln>
        </p:spPr>
        <p:txBody>
          <a:bodyPr spcFirstLastPara="1" wrap="square" lIns="91433" tIns="45700" rIns="91433" bIns="45700" anchor="t" anchorCtr="0">
            <a:spAutoFit/>
          </a:bodyPr>
          <a:lstStyle/>
          <a:p>
            <a:pPr algn="ctr" defTabSz="1219170">
              <a:buClr>
                <a:srgbClr val="115076"/>
              </a:buClr>
              <a:buSzPts val="2700"/>
            </a:pPr>
            <a:r>
              <a:rPr lang="en-GB" sz="3600">
                <a:solidFill>
                  <a:srgbClr val="115076"/>
                </a:solidFill>
                <a:latin typeface="Century Gothic"/>
                <a:ea typeface="Century Gothic"/>
                <a:cs typeface="Century Gothic"/>
                <a:sym typeface="Century Gothic"/>
              </a:rPr>
              <a:t>[silent final –e]</a:t>
            </a:r>
            <a:endParaRPr sz="1467"/>
          </a:p>
          <a:p>
            <a:pPr defTabSz="1219170">
              <a:buSzPts val="800"/>
            </a:pPr>
            <a:endParaRPr sz="1067">
              <a:latin typeface="Century Gothic"/>
              <a:ea typeface="Century Gothic"/>
              <a:cs typeface="Century Gothic"/>
              <a:sym typeface="Century Gothic"/>
            </a:endParaRPr>
          </a:p>
        </p:txBody>
      </p:sp>
      <p:sp>
        <p:nvSpPr>
          <p:cNvPr id="200" name="Google Shape;200;p42" descr="rectangle"/>
          <p:cNvSpPr/>
          <p:nvPr/>
        </p:nvSpPr>
        <p:spPr>
          <a:xfrm>
            <a:off x="4627119" y="1670603"/>
            <a:ext cx="2864800" cy="3045600"/>
          </a:xfrm>
          <a:prstGeom prst="roundRect">
            <a:avLst>
              <a:gd name="adj" fmla="val 16667"/>
            </a:avLst>
          </a:prstGeom>
          <a:noFill/>
          <a:ln w="12700" cap="flat" cmpd="sng">
            <a:solidFill>
              <a:srgbClr val="115076"/>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91433" tIns="45700" rIns="91433" bIns="45700" anchor="ctr" anchorCtr="0">
            <a:noAutofit/>
          </a:bodyPr>
          <a:lstStyle/>
          <a:p>
            <a:pPr algn="ctr" defTabSz="1219170">
              <a:buClr>
                <a:srgbClr val="FFFFFF"/>
              </a:buClr>
              <a:buSzPts val="1400"/>
            </a:pPr>
            <a:endParaRPr sz="1867">
              <a:solidFill>
                <a:srgbClr val="FFFFFF"/>
              </a:solidFill>
              <a:latin typeface="Century Gothic"/>
              <a:ea typeface="Century Gothic"/>
              <a:cs typeface="Century Gothic"/>
              <a:sym typeface="Century Gothic"/>
            </a:endParaRPr>
          </a:p>
        </p:txBody>
      </p:sp>
      <p:pic>
        <p:nvPicPr>
          <p:cNvPr id="201" name="Google Shape;201;p42" descr="man with placard with the word shy on it"/>
          <p:cNvPicPr preferRelativeResize="0"/>
          <p:nvPr/>
        </p:nvPicPr>
        <p:blipFill rotWithShape="1">
          <a:blip r:embed="rId11">
            <a:alphaModFix/>
          </a:blip>
          <a:srcRect/>
          <a:stretch/>
        </p:blipFill>
        <p:spPr>
          <a:xfrm>
            <a:off x="5295823" y="1711632"/>
            <a:ext cx="1569307" cy="2098237"/>
          </a:xfrm>
          <a:prstGeom prst="rect">
            <a:avLst/>
          </a:prstGeom>
          <a:noFill/>
          <a:ln>
            <a:noFill/>
          </a:ln>
        </p:spPr>
      </p:pic>
      <p:sp>
        <p:nvSpPr>
          <p:cNvPr id="202" name="Google Shape;202;p42"/>
          <p:cNvSpPr/>
          <p:nvPr/>
        </p:nvSpPr>
        <p:spPr>
          <a:xfrm>
            <a:off x="5421323" y="2326845"/>
            <a:ext cx="1217200" cy="646400"/>
          </a:xfrm>
          <a:prstGeom prst="rect">
            <a:avLst/>
          </a:prstGeom>
          <a:noFill/>
          <a:ln>
            <a:noFill/>
          </a:ln>
        </p:spPr>
        <p:txBody>
          <a:bodyPr spcFirstLastPara="1" wrap="square" lIns="91433" tIns="45700" rIns="91433" bIns="45700" anchor="t" anchorCtr="0">
            <a:noAutofit/>
          </a:bodyPr>
          <a:lstStyle/>
          <a:p>
            <a:pPr algn="ctr" defTabSz="1219170">
              <a:buClr>
                <a:srgbClr val="115076"/>
              </a:buClr>
              <a:buSzPts val="2700"/>
            </a:pPr>
            <a:r>
              <a:rPr lang="en-GB" sz="3600">
                <a:solidFill>
                  <a:srgbClr val="115076"/>
                </a:solidFill>
                <a:latin typeface="Century Gothic"/>
                <a:ea typeface="Century Gothic"/>
                <a:cs typeface="Century Gothic"/>
                <a:sym typeface="Century Gothic"/>
              </a:rPr>
              <a:t>[shy]</a:t>
            </a:r>
            <a:endParaRPr sz="1467"/>
          </a:p>
        </p:txBody>
      </p:sp>
      <p:sp>
        <p:nvSpPr>
          <p:cNvPr id="203" name="Google Shape;203;p42"/>
          <p:cNvSpPr txBox="1"/>
          <p:nvPr/>
        </p:nvSpPr>
        <p:spPr>
          <a:xfrm>
            <a:off x="4763689" y="3655780"/>
            <a:ext cx="2583200" cy="1015622"/>
          </a:xfrm>
          <a:prstGeom prst="rect">
            <a:avLst/>
          </a:prstGeom>
          <a:noFill/>
          <a:ln>
            <a:noFill/>
          </a:ln>
        </p:spPr>
        <p:txBody>
          <a:bodyPr spcFirstLastPara="1" wrap="square" lIns="91433" tIns="45700" rIns="91433" bIns="45700" anchor="t" anchorCtr="0">
            <a:spAutoFit/>
          </a:bodyPr>
          <a:lstStyle/>
          <a:p>
            <a:pPr algn="ctr" defTabSz="1219170">
              <a:buClr>
                <a:srgbClr val="115076"/>
              </a:buClr>
              <a:buSzPts val="4500"/>
            </a:pPr>
            <a:r>
              <a:rPr lang="en-GB" sz="6000">
                <a:solidFill>
                  <a:srgbClr val="115076"/>
                </a:solidFill>
                <a:latin typeface="Century Gothic"/>
                <a:ea typeface="Century Gothic"/>
                <a:cs typeface="Century Gothic"/>
                <a:sym typeface="Century Gothic"/>
              </a:rPr>
              <a:t>timide</a:t>
            </a:r>
            <a:endParaRPr sz="6000">
              <a:solidFill>
                <a:srgbClr val="115076"/>
              </a:solidFill>
              <a:latin typeface="Century Gothic"/>
              <a:ea typeface="Century Gothic"/>
              <a:cs typeface="Century Gothic"/>
              <a:sym typeface="Century Gothic"/>
            </a:endParaRPr>
          </a:p>
        </p:txBody>
      </p:sp>
      <p:sp>
        <p:nvSpPr>
          <p:cNvPr id="204" name="Google Shape;204;p42" descr="orange x"/>
          <p:cNvSpPr/>
          <p:nvPr/>
        </p:nvSpPr>
        <p:spPr>
          <a:xfrm>
            <a:off x="6651963" y="3769375"/>
            <a:ext cx="590000" cy="914800"/>
          </a:xfrm>
          <a:prstGeom prst="mathMultiply">
            <a:avLst>
              <a:gd name="adj1" fmla="val 23520"/>
            </a:avLst>
          </a:prstGeom>
          <a:solidFill>
            <a:srgbClr val="E65D00"/>
          </a:solidFill>
          <a:ln w="12700" cap="flat" cmpd="sng">
            <a:solidFill>
              <a:srgbClr val="E65D00"/>
            </a:solidFill>
            <a:prstDash val="solid"/>
            <a:miter lim="800000"/>
            <a:headEnd type="none" w="sm" len="sm"/>
            <a:tailEnd type="none" w="sm" len="sm"/>
          </a:ln>
        </p:spPr>
        <p:txBody>
          <a:bodyPr spcFirstLastPara="1" wrap="square" lIns="91433" tIns="45700" rIns="91433" bIns="45700" anchor="ctr" anchorCtr="0">
            <a:noAutofit/>
          </a:bodyPr>
          <a:lstStyle/>
          <a:p>
            <a:pPr algn="ctr" defTabSz="1219170">
              <a:buClr>
                <a:srgbClr val="FFFFFF"/>
              </a:buClr>
              <a:buSzPts val="800"/>
            </a:pPr>
            <a:endParaRPr sz="1067">
              <a:solidFill>
                <a:srgbClr val="FFFFFF"/>
              </a:solidFill>
              <a:latin typeface="Century Gothic"/>
              <a:ea typeface="Century Gothic"/>
              <a:cs typeface="Century Gothic"/>
              <a:sym typeface="Century Gothic"/>
            </a:endParaRPr>
          </a:p>
        </p:txBody>
      </p:sp>
      <p:sp>
        <p:nvSpPr>
          <p:cNvPr id="205" name="Google Shape;205;p42"/>
          <p:cNvSpPr txBox="1"/>
          <p:nvPr/>
        </p:nvSpPr>
        <p:spPr>
          <a:xfrm>
            <a:off x="498325" y="496148"/>
            <a:ext cx="3479600" cy="1015622"/>
          </a:xfrm>
          <a:prstGeom prst="rect">
            <a:avLst/>
          </a:prstGeom>
          <a:noFill/>
          <a:ln>
            <a:noFill/>
          </a:ln>
        </p:spPr>
        <p:txBody>
          <a:bodyPr spcFirstLastPara="1" wrap="square" lIns="91433" tIns="45700" rIns="91433" bIns="45700" anchor="t" anchorCtr="0">
            <a:spAutoFit/>
          </a:bodyPr>
          <a:lstStyle/>
          <a:p>
            <a:pPr algn="ctr" defTabSz="1219170">
              <a:buClr>
                <a:srgbClr val="115076"/>
              </a:buClr>
              <a:buSzPts val="4500"/>
            </a:pPr>
            <a:r>
              <a:rPr lang="en-GB" sz="6000">
                <a:solidFill>
                  <a:srgbClr val="115076"/>
                </a:solidFill>
                <a:latin typeface="Century Gothic"/>
                <a:ea typeface="Century Gothic"/>
                <a:cs typeface="Century Gothic"/>
                <a:sym typeface="Century Gothic"/>
              </a:rPr>
              <a:t>mond</a:t>
            </a:r>
            <a:r>
              <a:rPr lang="en-GB" sz="6000" strike="sngStrike">
                <a:solidFill>
                  <a:srgbClr val="E65D00"/>
                </a:solidFill>
                <a:latin typeface="Century Gothic"/>
                <a:ea typeface="Century Gothic"/>
                <a:cs typeface="Century Gothic"/>
                <a:sym typeface="Century Gothic"/>
              </a:rPr>
              <a:t>e</a:t>
            </a:r>
            <a:endParaRPr sz="1467"/>
          </a:p>
        </p:txBody>
      </p:sp>
      <p:pic>
        <p:nvPicPr>
          <p:cNvPr id="206" name="Google Shape;206;p42" descr="globe"/>
          <p:cNvPicPr preferRelativeResize="0"/>
          <p:nvPr/>
        </p:nvPicPr>
        <p:blipFill rotWithShape="1">
          <a:blip r:embed="rId12">
            <a:alphaModFix/>
          </a:blip>
          <a:srcRect/>
          <a:stretch/>
        </p:blipFill>
        <p:spPr>
          <a:xfrm>
            <a:off x="1298016" y="1425776"/>
            <a:ext cx="1808976" cy="1688379"/>
          </a:xfrm>
          <a:prstGeom prst="rect">
            <a:avLst/>
          </a:prstGeom>
          <a:noFill/>
          <a:ln>
            <a:noFill/>
          </a:ln>
        </p:spPr>
      </p:pic>
      <p:sp>
        <p:nvSpPr>
          <p:cNvPr id="207" name="Google Shape;207;p42"/>
          <p:cNvSpPr txBox="1"/>
          <p:nvPr/>
        </p:nvSpPr>
        <p:spPr>
          <a:xfrm>
            <a:off x="890008" y="3528841"/>
            <a:ext cx="2696000" cy="1015622"/>
          </a:xfrm>
          <a:prstGeom prst="rect">
            <a:avLst/>
          </a:prstGeom>
          <a:noFill/>
          <a:ln>
            <a:noFill/>
          </a:ln>
        </p:spPr>
        <p:txBody>
          <a:bodyPr spcFirstLastPara="1" wrap="square" lIns="91433" tIns="45700" rIns="91433" bIns="45700" anchor="t" anchorCtr="0">
            <a:spAutoFit/>
          </a:bodyPr>
          <a:lstStyle/>
          <a:p>
            <a:pPr defTabSz="1219170">
              <a:buClr>
                <a:srgbClr val="115076"/>
              </a:buClr>
              <a:buSzPts val="4500"/>
            </a:pPr>
            <a:r>
              <a:rPr lang="en-GB" sz="6000">
                <a:solidFill>
                  <a:srgbClr val="115076"/>
                </a:solidFill>
                <a:latin typeface="Century Gothic"/>
                <a:ea typeface="Century Gothic"/>
                <a:cs typeface="Century Gothic"/>
                <a:sym typeface="Century Gothic"/>
              </a:rPr>
              <a:t>centr</a:t>
            </a:r>
            <a:r>
              <a:rPr lang="en-GB" sz="6000" strike="sngStrike">
                <a:solidFill>
                  <a:srgbClr val="E65D00"/>
                </a:solidFill>
                <a:latin typeface="Century Gothic"/>
                <a:ea typeface="Century Gothic"/>
                <a:cs typeface="Century Gothic"/>
                <a:sym typeface="Century Gothic"/>
              </a:rPr>
              <a:t>e</a:t>
            </a:r>
            <a:endParaRPr sz="1467"/>
          </a:p>
        </p:txBody>
      </p:sp>
      <p:pic>
        <p:nvPicPr>
          <p:cNvPr id="208" name="Google Shape;208;p42" descr="target with an arrow in the centre"/>
          <p:cNvPicPr preferRelativeResize="0"/>
          <p:nvPr/>
        </p:nvPicPr>
        <p:blipFill rotWithShape="1">
          <a:blip r:embed="rId13">
            <a:alphaModFix/>
          </a:blip>
          <a:srcRect/>
          <a:stretch/>
        </p:blipFill>
        <p:spPr>
          <a:xfrm>
            <a:off x="1510779" y="4442046"/>
            <a:ext cx="1775511" cy="1751191"/>
          </a:xfrm>
          <a:prstGeom prst="rect">
            <a:avLst/>
          </a:prstGeom>
          <a:noFill/>
          <a:ln>
            <a:noFill/>
          </a:ln>
        </p:spPr>
      </p:pic>
      <p:sp>
        <p:nvSpPr>
          <p:cNvPr id="209" name="Google Shape;209;p42"/>
          <p:cNvSpPr txBox="1"/>
          <p:nvPr/>
        </p:nvSpPr>
        <p:spPr>
          <a:xfrm>
            <a:off x="4793071" y="4669142"/>
            <a:ext cx="2554000" cy="1015622"/>
          </a:xfrm>
          <a:prstGeom prst="rect">
            <a:avLst/>
          </a:prstGeom>
          <a:noFill/>
          <a:ln>
            <a:noFill/>
          </a:ln>
        </p:spPr>
        <p:txBody>
          <a:bodyPr spcFirstLastPara="1" wrap="square" lIns="91433" tIns="45700" rIns="91433" bIns="45700" anchor="t" anchorCtr="0">
            <a:spAutoFit/>
          </a:bodyPr>
          <a:lstStyle/>
          <a:p>
            <a:pPr algn="ctr" defTabSz="1219170">
              <a:buClr>
                <a:srgbClr val="115076"/>
              </a:buClr>
              <a:buSzPts val="4500"/>
            </a:pPr>
            <a:r>
              <a:rPr lang="en-GB" sz="6000">
                <a:solidFill>
                  <a:srgbClr val="115076"/>
                </a:solidFill>
                <a:latin typeface="Century Gothic"/>
                <a:ea typeface="Century Gothic"/>
                <a:cs typeface="Century Gothic"/>
                <a:sym typeface="Century Gothic"/>
              </a:rPr>
              <a:t>vi</a:t>
            </a:r>
            <a:r>
              <a:rPr lang="en-GB" sz="6000" strike="sngStrike">
                <a:solidFill>
                  <a:srgbClr val="E65D00"/>
                </a:solidFill>
                <a:latin typeface="Century Gothic"/>
                <a:ea typeface="Century Gothic"/>
                <a:cs typeface="Century Gothic"/>
                <a:sym typeface="Century Gothic"/>
              </a:rPr>
              <a:t>e</a:t>
            </a:r>
            <a:endParaRPr sz="1467"/>
          </a:p>
        </p:txBody>
      </p:sp>
      <p:sp>
        <p:nvSpPr>
          <p:cNvPr id="210" name="Google Shape;210;p42"/>
          <p:cNvSpPr txBox="1"/>
          <p:nvPr/>
        </p:nvSpPr>
        <p:spPr>
          <a:xfrm>
            <a:off x="3354575" y="5444270"/>
            <a:ext cx="5400400" cy="810503"/>
          </a:xfrm>
          <a:prstGeom prst="rect">
            <a:avLst/>
          </a:prstGeom>
          <a:noFill/>
          <a:ln>
            <a:noFill/>
          </a:ln>
        </p:spPr>
        <p:txBody>
          <a:bodyPr spcFirstLastPara="1" wrap="square" lIns="91433" tIns="45700" rIns="91433" bIns="45700" anchor="t" anchorCtr="0">
            <a:spAutoFit/>
          </a:bodyPr>
          <a:lstStyle/>
          <a:p>
            <a:pPr algn="ctr" defTabSz="1219170">
              <a:buClr>
                <a:srgbClr val="115076"/>
              </a:buClr>
              <a:buSzPts val="2700"/>
            </a:pPr>
            <a:r>
              <a:rPr lang="en-GB" sz="3600">
                <a:solidFill>
                  <a:srgbClr val="115076"/>
                </a:solidFill>
                <a:latin typeface="Century Gothic"/>
                <a:ea typeface="Century Gothic"/>
                <a:cs typeface="Century Gothic"/>
                <a:sym typeface="Century Gothic"/>
              </a:rPr>
              <a:t>[life]</a:t>
            </a:r>
            <a:endParaRPr sz="1467"/>
          </a:p>
          <a:p>
            <a:pPr defTabSz="1219170">
              <a:buSzPts val="800"/>
            </a:pPr>
            <a:endParaRPr sz="1067">
              <a:latin typeface="Century Gothic"/>
              <a:ea typeface="Century Gothic"/>
              <a:cs typeface="Century Gothic"/>
              <a:sym typeface="Century Gothic"/>
            </a:endParaRPr>
          </a:p>
        </p:txBody>
      </p:sp>
      <p:sp>
        <p:nvSpPr>
          <p:cNvPr id="211" name="Google Shape;211;p42"/>
          <p:cNvSpPr txBox="1"/>
          <p:nvPr/>
        </p:nvSpPr>
        <p:spPr>
          <a:xfrm>
            <a:off x="8114192" y="509064"/>
            <a:ext cx="4092400" cy="1015622"/>
          </a:xfrm>
          <a:prstGeom prst="rect">
            <a:avLst/>
          </a:prstGeom>
          <a:noFill/>
          <a:ln>
            <a:noFill/>
          </a:ln>
        </p:spPr>
        <p:txBody>
          <a:bodyPr spcFirstLastPara="1" wrap="square" lIns="91433" tIns="45700" rIns="91433" bIns="45700" anchor="t" anchorCtr="0">
            <a:spAutoFit/>
          </a:bodyPr>
          <a:lstStyle/>
          <a:p>
            <a:pPr algn="ctr" defTabSz="1219170">
              <a:buClr>
                <a:srgbClr val="115076"/>
              </a:buClr>
              <a:buSzPts val="4500"/>
            </a:pPr>
            <a:r>
              <a:rPr lang="en-GB" sz="6000">
                <a:solidFill>
                  <a:srgbClr val="115076"/>
                </a:solidFill>
                <a:latin typeface="Century Gothic"/>
                <a:ea typeface="Century Gothic"/>
                <a:cs typeface="Century Gothic"/>
                <a:sym typeface="Century Gothic"/>
              </a:rPr>
              <a:t>modern</a:t>
            </a:r>
            <a:r>
              <a:rPr lang="en-GB" sz="6000" strike="sngStrike">
                <a:solidFill>
                  <a:srgbClr val="E65D00"/>
                </a:solidFill>
                <a:latin typeface="Century Gothic"/>
                <a:ea typeface="Century Gothic"/>
                <a:cs typeface="Century Gothic"/>
                <a:sym typeface="Century Gothic"/>
              </a:rPr>
              <a:t>e</a:t>
            </a:r>
            <a:endParaRPr sz="6000">
              <a:solidFill>
                <a:srgbClr val="E65D00"/>
              </a:solidFill>
              <a:latin typeface="Century Gothic"/>
              <a:ea typeface="Century Gothic"/>
              <a:cs typeface="Century Gothic"/>
              <a:sym typeface="Century Gothic"/>
            </a:endParaRPr>
          </a:p>
        </p:txBody>
      </p:sp>
      <p:pic>
        <p:nvPicPr>
          <p:cNvPr id="212" name="Google Shape;212;p42" descr="yellow sports car"/>
          <p:cNvPicPr preferRelativeResize="0"/>
          <p:nvPr/>
        </p:nvPicPr>
        <p:blipFill rotWithShape="1">
          <a:blip r:embed="rId14">
            <a:alphaModFix/>
          </a:blip>
          <a:srcRect/>
          <a:stretch/>
        </p:blipFill>
        <p:spPr>
          <a:xfrm>
            <a:off x="8098721" y="2041325"/>
            <a:ext cx="2022592" cy="1011296"/>
          </a:xfrm>
          <a:prstGeom prst="rect">
            <a:avLst/>
          </a:prstGeom>
          <a:noFill/>
          <a:ln>
            <a:noFill/>
          </a:ln>
        </p:spPr>
      </p:pic>
      <p:pic>
        <p:nvPicPr>
          <p:cNvPr id="213" name="Google Shape;213;p42" descr="green checkmark"/>
          <p:cNvPicPr preferRelativeResize="0"/>
          <p:nvPr/>
        </p:nvPicPr>
        <p:blipFill rotWithShape="1">
          <a:blip r:embed="rId15">
            <a:alphaModFix/>
          </a:blip>
          <a:srcRect/>
          <a:stretch/>
        </p:blipFill>
        <p:spPr>
          <a:xfrm>
            <a:off x="9094313" y="1512161"/>
            <a:ext cx="507691" cy="528844"/>
          </a:xfrm>
          <a:prstGeom prst="rect">
            <a:avLst/>
          </a:prstGeom>
          <a:noFill/>
          <a:ln>
            <a:noFill/>
          </a:ln>
        </p:spPr>
      </p:pic>
      <p:pic>
        <p:nvPicPr>
          <p:cNvPr id="214" name="Google Shape;214;p42" descr="old red car"/>
          <p:cNvPicPr preferRelativeResize="0"/>
          <p:nvPr/>
        </p:nvPicPr>
        <p:blipFill rotWithShape="1">
          <a:blip r:embed="rId16">
            <a:alphaModFix/>
          </a:blip>
          <a:srcRect/>
          <a:stretch/>
        </p:blipFill>
        <p:spPr>
          <a:xfrm>
            <a:off x="10232731" y="2004569"/>
            <a:ext cx="1520111" cy="954819"/>
          </a:xfrm>
          <a:prstGeom prst="rect">
            <a:avLst/>
          </a:prstGeom>
          <a:noFill/>
          <a:ln>
            <a:noFill/>
          </a:ln>
        </p:spPr>
      </p:pic>
      <p:pic>
        <p:nvPicPr>
          <p:cNvPr id="215" name="Google Shape;215;p42" descr="red cross"/>
          <p:cNvPicPr preferRelativeResize="0"/>
          <p:nvPr/>
        </p:nvPicPr>
        <p:blipFill rotWithShape="1">
          <a:blip r:embed="rId17">
            <a:alphaModFix/>
          </a:blip>
          <a:srcRect/>
          <a:stretch/>
        </p:blipFill>
        <p:spPr>
          <a:xfrm>
            <a:off x="10950917" y="1437673"/>
            <a:ext cx="497083" cy="566897"/>
          </a:xfrm>
          <a:prstGeom prst="rect">
            <a:avLst/>
          </a:prstGeom>
          <a:noFill/>
          <a:ln>
            <a:noFill/>
          </a:ln>
        </p:spPr>
      </p:pic>
      <p:sp>
        <p:nvSpPr>
          <p:cNvPr id="216" name="Google Shape;216;p42"/>
          <p:cNvSpPr txBox="1"/>
          <p:nvPr/>
        </p:nvSpPr>
        <p:spPr>
          <a:xfrm>
            <a:off x="9130344" y="3559514"/>
            <a:ext cx="2554000" cy="1015622"/>
          </a:xfrm>
          <a:prstGeom prst="rect">
            <a:avLst/>
          </a:prstGeom>
          <a:noFill/>
          <a:ln>
            <a:noFill/>
          </a:ln>
        </p:spPr>
        <p:txBody>
          <a:bodyPr spcFirstLastPara="1" wrap="square" lIns="91433" tIns="45700" rIns="91433" bIns="45700" anchor="t" anchorCtr="0">
            <a:spAutoFit/>
          </a:bodyPr>
          <a:lstStyle/>
          <a:p>
            <a:pPr defTabSz="1219170">
              <a:buClr>
                <a:srgbClr val="115076"/>
              </a:buClr>
              <a:buSzPts val="4500"/>
            </a:pPr>
            <a:r>
              <a:rPr lang="en-GB" sz="6000">
                <a:solidFill>
                  <a:srgbClr val="115076"/>
                </a:solidFill>
                <a:latin typeface="Century Gothic"/>
                <a:ea typeface="Century Gothic"/>
                <a:cs typeface="Century Gothic"/>
                <a:sym typeface="Century Gothic"/>
              </a:rPr>
              <a:t>douz</a:t>
            </a:r>
            <a:r>
              <a:rPr lang="en-GB" sz="6000" strike="sngStrike">
                <a:solidFill>
                  <a:srgbClr val="E65D00"/>
                </a:solidFill>
                <a:latin typeface="Century Gothic"/>
                <a:ea typeface="Century Gothic"/>
                <a:cs typeface="Century Gothic"/>
                <a:sym typeface="Century Gothic"/>
              </a:rPr>
              <a:t>e</a:t>
            </a:r>
            <a:endParaRPr sz="6000" strike="sngStrike">
              <a:solidFill>
                <a:srgbClr val="E65D00"/>
              </a:solidFill>
              <a:latin typeface="Century Gothic"/>
              <a:ea typeface="Century Gothic"/>
              <a:cs typeface="Century Gothic"/>
              <a:sym typeface="Century Gothic"/>
            </a:endParaRPr>
          </a:p>
        </p:txBody>
      </p:sp>
      <p:pic>
        <p:nvPicPr>
          <p:cNvPr id="217" name="Google Shape;217;p42" descr="the number twelve"/>
          <p:cNvPicPr preferRelativeResize="0"/>
          <p:nvPr/>
        </p:nvPicPr>
        <p:blipFill rotWithShape="1">
          <a:blip r:embed="rId18">
            <a:alphaModFix/>
          </a:blip>
          <a:srcRect/>
          <a:stretch/>
        </p:blipFill>
        <p:spPr>
          <a:xfrm>
            <a:off x="9499575" y="4448000"/>
            <a:ext cx="1815552" cy="1457944"/>
          </a:xfrm>
          <a:prstGeom prst="rect">
            <a:avLst/>
          </a:prstGeom>
          <a:noFill/>
          <a:ln>
            <a:noFill/>
          </a:ln>
          <a:effectLst>
            <a:outerShdw blurRad="50800" dist="38100" dir="5400000" algn="t" rotWithShape="0">
              <a:srgbClr val="000000">
                <a:alpha val="40000"/>
              </a:srgbClr>
            </a:outerShdw>
          </a:effectLst>
        </p:spPr>
      </p:pic>
      <p:pic>
        <p:nvPicPr>
          <p:cNvPr id="2" name="Recorded Sound">
            <a:hlinkClick r:id="" action="ppaction://media"/>
            <a:extLst>
              <a:ext uri="{FF2B5EF4-FFF2-40B4-BE49-F238E27FC236}">
                <a16:creationId xmlns:a16="http://schemas.microsoft.com/office/drawing/2014/main" id="{12BFBAA9-B7ED-1ADF-08AE-5A32EDF21155}"/>
              </a:ext>
            </a:extLst>
          </p:cNvPr>
          <p:cNvPicPr>
            <a:picLocks noChangeAspect="1"/>
          </p:cNvPicPr>
          <p:nvPr>
            <a:audioFile r:link="rId1"/>
            <p:extLst>
              <p:ext uri="{DAA4B4D4-6D71-4841-9C94-3DE7FCFB9230}">
                <p14:media xmlns:p14="http://schemas.microsoft.com/office/powerpoint/2010/main" r:embed="rId2">
                  <p14:trim st="235"/>
                </p14:media>
              </p:ext>
            </p:extLst>
          </p:nvPr>
        </p:nvPicPr>
        <p:blipFill>
          <a:blip r:embed="rId19"/>
          <a:stretch>
            <a:fillRect/>
          </a:stretch>
        </p:blipFill>
        <p:spPr>
          <a:xfrm>
            <a:off x="6772124" y="3088625"/>
            <a:ext cx="812800" cy="812800"/>
          </a:xfrm>
          <a:prstGeom prst="rect">
            <a:avLst/>
          </a:prstGeom>
        </p:spPr>
      </p:pic>
      <p:pic>
        <p:nvPicPr>
          <p:cNvPr id="3" name="Recorded Sound">
            <a:hlinkClick r:id="" action="ppaction://media"/>
            <a:extLst>
              <a:ext uri="{FF2B5EF4-FFF2-40B4-BE49-F238E27FC236}">
                <a16:creationId xmlns:a16="http://schemas.microsoft.com/office/drawing/2014/main" id="{83129673-75B0-CF86-4DAA-5CE8B423A828}"/>
              </a:ext>
            </a:extLst>
          </p:cNvPr>
          <p:cNvPicPr>
            <a:picLocks noChangeAspect="1"/>
          </p:cNvPicPr>
          <p:nvPr>
            <a:audioFile r:link="rId1"/>
            <p:extLst>
              <p:ext uri="{DAA4B4D4-6D71-4841-9C94-3DE7FCFB9230}">
                <p14:media xmlns:p14="http://schemas.microsoft.com/office/powerpoint/2010/main" r:embed="rId3">
                  <p14:trim st="217"/>
                </p14:media>
              </p:ext>
            </p:extLst>
          </p:nvPr>
        </p:nvPicPr>
        <p:blipFill>
          <a:blip r:embed="rId19"/>
          <a:stretch>
            <a:fillRect/>
          </a:stretch>
        </p:blipFill>
        <p:spPr>
          <a:xfrm>
            <a:off x="150864" y="1400376"/>
            <a:ext cx="812800" cy="812800"/>
          </a:xfrm>
          <a:prstGeom prst="rect">
            <a:avLst/>
          </a:prstGeom>
        </p:spPr>
      </p:pic>
      <p:pic>
        <p:nvPicPr>
          <p:cNvPr id="4" name="Recorded Sound">
            <a:hlinkClick r:id="" action="ppaction://media"/>
            <a:extLst>
              <a:ext uri="{FF2B5EF4-FFF2-40B4-BE49-F238E27FC236}">
                <a16:creationId xmlns:a16="http://schemas.microsoft.com/office/drawing/2014/main" id="{8D945A19-5FBD-EDE3-26F5-B9C34FA2BC1A}"/>
              </a:ext>
            </a:extLst>
          </p:cNvPr>
          <p:cNvPicPr>
            <a:picLocks noChangeAspect="1"/>
          </p:cNvPicPr>
          <p:nvPr>
            <a:audioFile r:link="rId1"/>
            <p:extLst>
              <p:ext uri="{DAA4B4D4-6D71-4841-9C94-3DE7FCFB9230}">
                <p14:media xmlns:p14="http://schemas.microsoft.com/office/powerpoint/2010/main" r:embed="rId4">
                  <p14:trim st="180"/>
                </p14:media>
              </p:ext>
            </p:extLst>
          </p:nvPr>
        </p:nvPicPr>
        <p:blipFill>
          <a:blip r:embed="rId19"/>
          <a:stretch>
            <a:fillRect/>
          </a:stretch>
        </p:blipFill>
        <p:spPr>
          <a:xfrm>
            <a:off x="150864" y="4035645"/>
            <a:ext cx="812800" cy="812800"/>
          </a:xfrm>
          <a:prstGeom prst="rect">
            <a:avLst/>
          </a:prstGeom>
        </p:spPr>
      </p:pic>
      <p:pic>
        <p:nvPicPr>
          <p:cNvPr id="5" name="Recorded Sound">
            <a:hlinkClick r:id="" action="ppaction://media"/>
            <a:extLst>
              <a:ext uri="{FF2B5EF4-FFF2-40B4-BE49-F238E27FC236}">
                <a16:creationId xmlns:a16="http://schemas.microsoft.com/office/drawing/2014/main" id="{3E7389FD-944A-391B-29EA-BF3A770B5400}"/>
              </a:ext>
            </a:extLst>
          </p:cNvPr>
          <p:cNvPicPr>
            <a:picLocks noChangeAspect="1"/>
          </p:cNvPicPr>
          <p:nvPr>
            <a:audioFile r:link="rId1"/>
            <p:extLst>
              <p:ext uri="{DAA4B4D4-6D71-4841-9C94-3DE7FCFB9230}">
                <p14:media xmlns:p14="http://schemas.microsoft.com/office/powerpoint/2010/main" r:embed="rId5">
                  <p14:trim st="145"/>
                </p14:media>
              </p:ext>
            </p:extLst>
          </p:nvPr>
        </p:nvPicPr>
        <p:blipFill>
          <a:blip r:embed="rId19"/>
          <a:stretch>
            <a:fillRect/>
          </a:stretch>
        </p:blipFill>
        <p:spPr>
          <a:xfrm>
            <a:off x="6831823" y="5283356"/>
            <a:ext cx="812800" cy="812800"/>
          </a:xfrm>
          <a:prstGeom prst="rect">
            <a:avLst/>
          </a:prstGeom>
        </p:spPr>
      </p:pic>
      <p:pic>
        <p:nvPicPr>
          <p:cNvPr id="6" name="Recorded Sound">
            <a:hlinkClick r:id="" action="ppaction://media"/>
            <a:extLst>
              <a:ext uri="{FF2B5EF4-FFF2-40B4-BE49-F238E27FC236}">
                <a16:creationId xmlns:a16="http://schemas.microsoft.com/office/drawing/2014/main" id="{70D030D5-1233-CF54-E805-B2B6C3E36E70}"/>
              </a:ext>
            </a:extLst>
          </p:cNvPr>
          <p:cNvPicPr>
            <a:picLocks noChangeAspect="1"/>
          </p:cNvPicPr>
          <p:nvPr>
            <a:audioFile r:link="rId1"/>
            <p:extLst>
              <p:ext uri="{DAA4B4D4-6D71-4841-9C94-3DE7FCFB9230}">
                <p14:media xmlns:p14="http://schemas.microsoft.com/office/powerpoint/2010/main" r:embed="rId6">
                  <p14:trim st="154"/>
                </p14:media>
              </p:ext>
            </p:extLst>
          </p:nvPr>
        </p:nvPicPr>
        <p:blipFill>
          <a:blip r:embed="rId19"/>
          <a:stretch>
            <a:fillRect/>
          </a:stretch>
        </p:blipFill>
        <p:spPr>
          <a:xfrm>
            <a:off x="11153053" y="126443"/>
            <a:ext cx="812800" cy="812800"/>
          </a:xfrm>
          <a:prstGeom prst="rect">
            <a:avLst/>
          </a:prstGeom>
        </p:spPr>
      </p:pic>
      <p:pic>
        <p:nvPicPr>
          <p:cNvPr id="7" name="Recorded Sound">
            <a:hlinkClick r:id="" action="ppaction://media"/>
            <a:extLst>
              <a:ext uri="{FF2B5EF4-FFF2-40B4-BE49-F238E27FC236}">
                <a16:creationId xmlns:a16="http://schemas.microsoft.com/office/drawing/2014/main" id="{A47A0BA9-8C10-6864-88B1-51B858A8A852}"/>
              </a:ext>
            </a:extLst>
          </p:cNvPr>
          <p:cNvPicPr>
            <a:picLocks noChangeAspect="1"/>
          </p:cNvPicPr>
          <p:nvPr>
            <a:audioFile r:link="rId1"/>
            <p:extLst>
              <p:ext uri="{DAA4B4D4-6D71-4841-9C94-3DE7FCFB9230}">
                <p14:media xmlns:p14="http://schemas.microsoft.com/office/powerpoint/2010/main" r:embed="rId7">
                  <p14:trim st="161"/>
                </p14:media>
              </p:ext>
            </p:extLst>
          </p:nvPr>
        </p:nvPicPr>
        <p:blipFill>
          <a:blip r:embed="rId19"/>
          <a:stretch>
            <a:fillRect/>
          </a:stretch>
        </p:blipFill>
        <p:spPr>
          <a:xfrm>
            <a:off x="11346441" y="4574859"/>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7"/>
                                        </p:tgtEl>
                                        <p:attrNameLst>
                                          <p:attrName>style.visibility</p:attrName>
                                        </p:attrNameLst>
                                      </p:cBhvr>
                                      <p:to>
                                        <p:strVal val="visible"/>
                                      </p:to>
                                    </p:set>
                                    <p:animEffect transition="in" filter="fade">
                                      <p:cBhvr>
                                        <p:cTn id="7" dur="500"/>
                                        <p:tgtEl>
                                          <p:spTgt spid="197"/>
                                        </p:tgtEl>
                                      </p:cBhvr>
                                    </p:animEffect>
                                  </p:childTnLst>
                                </p:cTn>
                              </p:par>
                              <p:par>
                                <p:cTn id="8" presetID="10" presetClass="entr" presetSubtype="0" fill="hold" nodeType="withEffect">
                                  <p:stCondLst>
                                    <p:cond delay="0"/>
                                  </p:stCondLst>
                                  <p:childTnLst>
                                    <p:set>
                                      <p:cBhvr>
                                        <p:cTn id="9" dur="1" fill="hold">
                                          <p:stCondLst>
                                            <p:cond delay="0"/>
                                          </p:stCondLst>
                                        </p:cTn>
                                        <p:tgtEl>
                                          <p:spTgt spid="199"/>
                                        </p:tgtEl>
                                        <p:attrNameLst>
                                          <p:attrName>style.visibility</p:attrName>
                                        </p:attrNameLst>
                                      </p:cBhvr>
                                      <p:to>
                                        <p:strVal val="visible"/>
                                      </p:to>
                                    </p:set>
                                    <p:animEffect transition="in" filter="fade">
                                      <p:cBhvr>
                                        <p:cTn id="10" dur="500"/>
                                        <p:tgtEl>
                                          <p:spTgt spid="19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8"/>
                                        </p:tgtEl>
                                        <p:attrNameLst>
                                          <p:attrName>style.visibility</p:attrName>
                                        </p:attrNameLst>
                                      </p:cBhvr>
                                      <p:to>
                                        <p:strVal val="visible"/>
                                      </p:to>
                                    </p:set>
                                    <p:animEffect transition="in" filter="fade">
                                      <p:cBhvr>
                                        <p:cTn id="15" dur="500"/>
                                        <p:tgtEl>
                                          <p:spTgt spid="198"/>
                                        </p:tgtEl>
                                      </p:cBhvr>
                                    </p:animEffect>
                                  </p:childTnLst>
                                </p:cTn>
                              </p:par>
                              <p:par>
                                <p:cTn id="16" presetID="10" presetClass="entr" presetSubtype="0" fill="hold" nodeType="withEffect">
                                  <p:stCondLst>
                                    <p:cond delay="0"/>
                                  </p:stCondLst>
                                  <p:childTnLst>
                                    <p:set>
                                      <p:cBhvr>
                                        <p:cTn id="17" dur="1" fill="hold">
                                          <p:stCondLst>
                                            <p:cond delay="0"/>
                                          </p:stCondLst>
                                        </p:cTn>
                                        <p:tgtEl>
                                          <p:spTgt spid="200"/>
                                        </p:tgtEl>
                                        <p:attrNameLst>
                                          <p:attrName>style.visibility</p:attrName>
                                        </p:attrNameLst>
                                      </p:cBhvr>
                                      <p:to>
                                        <p:strVal val="visible"/>
                                      </p:to>
                                    </p:set>
                                    <p:animEffect transition="in" filter="fade">
                                      <p:cBhvr>
                                        <p:cTn id="18" dur="500"/>
                                        <p:tgtEl>
                                          <p:spTgt spid="200"/>
                                        </p:tgtEl>
                                      </p:cBhvr>
                                    </p:animEffect>
                                  </p:childTnLst>
                                </p:cTn>
                              </p:par>
                              <p:par>
                                <p:cTn id="19" presetID="10" presetClass="entr" presetSubtype="0" fill="hold" nodeType="withEffect">
                                  <p:stCondLst>
                                    <p:cond delay="0"/>
                                  </p:stCondLst>
                                  <p:childTnLst>
                                    <p:set>
                                      <p:cBhvr>
                                        <p:cTn id="20" dur="1" fill="hold">
                                          <p:stCondLst>
                                            <p:cond delay="0"/>
                                          </p:stCondLst>
                                        </p:cTn>
                                        <p:tgtEl>
                                          <p:spTgt spid="204"/>
                                        </p:tgtEl>
                                        <p:attrNameLst>
                                          <p:attrName>style.visibility</p:attrName>
                                        </p:attrNameLst>
                                      </p:cBhvr>
                                      <p:to>
                                        <p:strVal val="visible"/>
                                      </p:to>
                                    </p:set>
                                    <p:animEffect transition="in" filter="fade">
                                      <p:cBhvr>
                                        <p:cTn id="21" dur="500"/>
                                        <p:tgtEl>
                                          <p:spTgt spid="204"/>
                                        </p:tgtEl>
                                      </p:cBhvr>
                                    </p:animEffect>
                                  </p:childTnLst>
                                </p:cTn>
                              </p:par>
                              <p:par>
                                <p:cTn id="22" presetID="10" presetClass="entr" presetSubtype="0" fill="hold" nodeType="withEffect">
                                  <p:stCondLst>
                                    <p:cond delay="0"/>
                                  </p:stCondLst>
                                  <p:childTnLst>
                                    <p:set>
                                      <p:cBhvr>
                                        <p:cTn id="23" dur="1" fill="hold">
                                          <p:stCondLst>
                                            <p:cond delay="0"/>
                                          </p:stCondLst>
                                        </p:cTn>
                                        <p:tgtEl>
                                          <p:spTgt spid="203"/>
                                        </p:tgtEl>
                                        <p:attrNameLst>
                                          <p:attrName>style.visibility</p:attrName>
                                        </p:attrNameLst>
                                      </p:cBhvr>
                                      <p:to>
                                        <p:strVal val="visible"/>
                                      </p:to>
                                    </p:set>
                                    <p:animEffect transition="in" filter="fade">
                                      <p:cBhvr>
                                        <p:cTn id="24" dur="500"/>
                                        <p:tgtEl>
                                          <p:spTgt spid="203"/>
                                        </p:tgtEl>
                                      </p:cBhvr>
                                    </p:animEffect>
                                  </p:childTnLst>
                                </p:cTn>
                              </p:par>
                              <p:par>
                                <p:cTn id="25" presetID="10" presetClass="entr" presetSubtype="0" fill="hold" nodeType="withEffect">
                                  <p:stCondLst>
                                    <p:cond delay="0"/>
                                  </p:stCondLst>
                                  <p:childTnLst>
                                    <p:set>
                                      <p:cBhvr>
                                        <p:cTn id="26" dur="1" fill="hold">
                                          <p:stCondLst>
                                            <p:cond delay="0"/>
                                          </p:stCondLst>
                                        </p:cTn>
                                        <p:tgtEl>
                                          <p:spTgt spid="202"/>
                                        </p:tgtEl>
                                        <p:attrNameLst>
                                          <p:attrName>style.visibility</p:attrName>
                                        </p:attrNameLst>
                                      </p:cBhvr>
                                      <p:to>
                                        <p:strVal val="visible"/>
                                      </p:to>
                                    </p:set>
                                    <p:animEffect transition="in" filter="fade">
                                      <p:cBhvr>
                                        <p:cTn id="27" dur="500"/>
                                        <p:tgtEl>
                                          <p:spTgt spid="202"/>
                                        </p:tgtEl>
                                      </p:cBhvr>
                                    </p:animEffect>
                                  </p:childTnLst>
                                </p:cTn>
                              </p:par>
                              <p:par>
                                <p:cTn id="28" presetID="10" presetClass="entr" presetSubtype="0" fill="hold" nodeType="withEffect">
                                  <p:stCondLst>
                                    <p:cond delay="0"/>
                                  </p:stCondLst>
                                  <p:childTnLst>
                                    <p:set>
                                      <p:cBhvr>
                                        <p:cTn id="29" dur="1" fill="hold">
                                          <p:stCondLst>
                                            <p:cond delay="0"/>
                                          </p:stCondLst>
                                        </p:cTn>
                                        <p:tgtEl>
                                          <p:spTgt spid="201"/>
                                        </p:tgtEl>
                                        <p:attrNameLst>
                                          <p:attrName>style.visibility</p:attrName>
                                        </p:attrNameLst>
                                      </p:cBhvr>
                                      <p:to>
                                        <p:strVal val="visible"/>
                                      </p:to>
                                    </p:set>
                                    <p:animEffect transition="in" filter="fade">
                                      <p:cBhvr>
                                        <p:cTn id="30" dur="500"/>
                                        <p:tgtEl>
                                          <p:spTgt spid="20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05"/>
                                        </p:tgtEl>
                                        <p:attrNameLst>
                                          <p:attrName>style.visibility</p:attrName>
                                        </p:attrNameLst>
                                      </p:cBhvr>
                                      <p:to>
                                        <p:strVal val="visible"/>
                                      </p:to>
                                    </p:set>
                                    <p:animEffect transition="in" filter="fade">
                                      <p:cBhvr>
                                        <p:cTn id="35" dur="500"/>
                                        <p:tgtEl>
                                          <p:spTgt spid="20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206"/>
                                        </p:tgtEl>
                                        <p:attrNameLst>
                                          <p:attrName>style.visibility</p:attrName>
                                        </p:attrNameLst>
                                      </p:cBhvr>
                                      <p:to>
                                        <p:strVal val="visible"/>
                                      </p:to>
                                    </p:set>
                                    <p:animEffect transition="in" filter="fade">
                                      <p:cBhvr>
                                        <p:cTn id="40" dur="500"/>
                                        <p:tgtEl>
                                          <p:spTgt spid="206"/>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211"/>
                                        </p:tgtEl>
                                        <p:attrNameLst>
                                          <p:attrName>style.visibility</p:attrName>
                                        </p:attrNameLst>
                                      </p:cBhvr>
                                      <p:to>
                                        <p:strVal val="visible"/>
                                      </p:to>
                                    </p:set>
                                    <p:animEffect transition="in" filter="fade">
                                      <p:cBhvr>
                                        <p:cTn id="45" dur="500"/>
                                        <p:tgtEl>
                                          <p:spTgt spid="211"/>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212"/>
                                        </p:tgtEl>
                                        <p:attrNameLst>
                                          <p:attrName>style.visibility</p:attrName>
                                        </p:attrNameLst>
                                      </p:cBhvr>
                                      <p:to>
                                        <p:strVal val="visible"/>
                                      </p:to>
                                    </p:set>
                                    <p:animEffect transition="in" filter="fade">
                                      <p:cBhvr>
                                        <p:cTn id="50" dur="500"/>
                                        <p:tgtEl>
                                          <p:spTgt spid="212"/>
                                        </p:tgtEl>
                                      </p:cBhvr>
                                    </p:animEffect>
                                  </p:childTnLst>
                                </p:cTn>
                              </p:par>
                              <p:par>
                                <p:cTn id="51" presetID="10" presetClass="entr" presetSubtype="0" fill="hold" nodeType="withEffect">
                                  <p:stCondLst>
                                    <p:cond delay="0"/>
                                  </p:stCondLst>
                                  <p:childTnLst>
                                    <p:set>
                                      <p:cBhvr>
                                        <p:cTn id="52" dur="1" fill="hold">
                                          <p:stCondLst>
                                            <p:cond delay="0"/>
                                          </p:stCondLst>
                                        </p:cTn>
                                        <p:tgtEl>
                                          <p:spTgt spid="213"/>
                                        </p:tgtEl>
                                        <p:attrNameLst>
                                          <p:attrName>style.visibility</p:attrName>
                                        </p:attrNameLst>
                                      </p:cBhvr>
                                      <p:to>
                                        <p:strVal val="visible"/>
                                      </p:to>
                                    </p:set>
                                    <p:animEffect transition="in" filter="fade">
                                      <p:cBhvr>
                                        <p:cTn id="53" dur="500"/>
                                        <p:tgtEl>
                                          <p:spTgt spid="213"/>
                                        </p:tgtEl>
                                      </p:cBhvr>
                                    </p:animEffect>
                                  </p:childTnLst>
                                </p:cTn>
                              </p:par>
                              <p:par>
                                <p:cTn id="54" presetID="10" presetClass="entr" presetSubtype="0" fill="hold" nodeType="withEffect">
                                  <p:stCondLst>
                                    <p:cond delay="0"/>
                                  </p:stCondLst>
                                  <p:childTnLst>
                                    <p:set>
                                      <p:cBhvr>
                                        <p:cTn id="55" dur="1" fill="hold">
                                          <p:stCondLst>
                                            <p:cond delay="0"/>
                                          </p:stCondLst>
                                        </p:cTn>
                                        <p:tgtEl>
                                          <p:spTgt spid="215"/>
                                        </p:tgtEl>
                                        <p:attrNameLst>
                                          <p:attrName>style.visibility</p:attrName>
                                        </p:attrNameLst>
                                      </p:cBhvr>
                                      <p:to>
                                        <p:strVal val="visible"/>
                                      </p:to>
                                    </p:set>
                                    <p:animEffect transition="in" filter="fade">
                                      <p:cBhvr>
                                        <p:cTn id="56" dur="500"/>
                                        <p:tgtEl>
                                          <p:spTgt spid="215"/>
                                        </p:tgtEl>
                                      </p:cBhvr>
                                    </p:animEffect>
                                  </p:childTnLst>
                                </p:cTn>
                              </p:par>
                              <p:par>
                                <p:cTn id="57" presetID="10" presetClass="entr" presetSubtype="0" fill="hold" nodeType="withEffect">
                                  <p:stCondLst>
                                    <p:cond delay="0"/>
                                  </p:stCondLst>
                                  <p:childTnLst>
                                    <p:set>
                                      <p:cBhvr>
                                        <p:cTn id="58" dur="1" fill="hold">
                                          <p:stCondLst>
                                            <p:cond delay="0"/>
                                          </p:stCondLst>
                                        </p:cTn>
                                        <p:tgtEl>
                                          <p:spTgt spid="214"/>
                                        </p:tgtEl>
                                        <p:attrNameLst>
                                          <p:attrName>style.visibility</p:attrName>
                                        </p:attrNameLst>
                                      </p:cBhvr>
                                      <p:to>
                                        <p:strVal val="visible"/>
                                      </p:to>
                                    </p:set>
                                    <p:animEffect transition="in" filter="fade">
                                      <p:cBhvr>
                                        <p:cTn id="59" dur="500"/>
                                        <p:tgtEl>
                                          <p:spTgt spid="214"/>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207"/>
                                        </p:tgtEl>
                                        <p:attrNameLst>
                                          <p:attrName>style.visibility</p:attrName>
                                        </p:attrNameLst>
                                      </p:cBhvr>
                                      <p:to>
                                        <p:strVal val="visible"/>
                                      </p:to>
                                    </p:set>
                                    <p:animEffect transition="in" filter="fade">
                                      <p:cBhvr>
                                        <p:cTn id="64" dur="500"/>
                                        <p:tgtEl>
                                          <p:spTgt spid="207"/>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208"/>
                                        </p:tgtEl>
                                        <p:attrNameLst>
                                          <p:attrName>style.visibility</p:attrName>
                                        </p:attrNameLst>
                                      </p:cBhvr>
                                      <p:to>
                                        <p:strVal val="visible"/>
                                      </p:to>
                                    </p:set>
                                    <p:animEffect transition="in" filter="fade">
                                      <p:cBhvr>
                                        <p:cTn id="69" dur="500"/>
                                        <p:tgtEl>
                                          <p:spTgt spid="208"/>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209"/>
                                        </p:tgtEl>
                                        <p:attrNameLst>
                                          <p:attrName>style.visibility</p:attrName>
                                        </p:attrNameLst>
                                      </p:cBhvr>
                                      <p:to>
                                        <p:strVal val="visible"/>
                                      </p:to>
                                    </p:set>
                                    <p:animEffect transition="in" filter="fade">
                                      <p:cBhvr>
                                        <p:cTn id="74" dur="500"/>
                                        <p:tgtEl>
                                          <p:spTgt spid="209"/>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210"/>
                                        </p:tgtEl>
                                        <p:attrNameLst>
                                          <p:attrName>style.visibility</p:attrName>
                                        </p:attrNameLst>
                                      </p:cBhvr>
                                      <p:to>
                                        <p:strVal val="visible"/>
                                      </p:to>
                                    </p:set>
                                    <p:animEffect transition="in" filter="fade">
                                      <p:cBhvr>
                                        <p:cTn id="79" dur="500"/>
                                        <p:tgtEl>
                                          <p:spTgt spid="210"/>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nodeType="clickEffect">
                                  <p:stCondLst>
                                    <p:cond delay="0"/>
                                  </p:stCondLst>
                                  <p:childTnLst>
                                    <p:set>
                                      <p:cBhvr>
                                        <p:cTn id="83" dur="1" fill="hold">
                                          <p:stCondLst>
                                            <p:cond delay="0"/>
                                          </p:stCondLst>
                                        </p:cTn>
                                        <p:tgtEl>
                                          <p:spTgt spid="216"/>
                                        </p:tgtEl>
                                        <p:attrNameLst>
                                          <p:attrName>style.visibility</p:attrName>
                                        </p:attrNameLst>
                                      </p:cBhvr>
                                      <p:to>
                                        <p:strVal val="visible"/>
                                      </p:to>
                                    </p:set>
                                    <p:animEffect transition="in" filter="fade">
                                      <p:cBhvr>
                                        <p:cTn id="84" dur="500"/>
                                        <p:tgtEl>
                                          <p:spTgt spid="216"/>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nodeType="clickEffect">
                                  <p:stCondLst>
                                    <p:cond delay="0"/>
                                  </p:stCondLst>
                                  <p:childTnLst>
                                    <p:set>
                                      <p:cBhvr>
                                        <p:cTn id="88" dur="1" fill="hold">
                                          <p:stCondLst>
                                            <p:cond delay="0"/>
                                          </p:stCondLst>
                                        </p:cTn>
                                        <p:tgtEl>
                                          <p:spTgt spid="217"/>
                                        </p:tgtEl>
                                        <p:attrNameLst>
                                          <p:attrName>style.visibility</p:attrName>
                                        </p:attrNameLst>
                                      </p:cBhvr>
                                      <p:to>
                                        <p:strVal val="visible"/>
                                      </p:to>
                                    </p:set>
                                    <p:animEffect transition="in" filter="fade">
                                      <p:cBhvr>
                                        <p:cTn id="89" dur="500"/>
                                        <p:tgtEl>
                                          <p:spTgt spid="2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90" restart="whenNotActive" fill="hold" evtFilter="cancelBubble" nodeType="interactiveSeq">
                <p:stCondLst>
                  <p:cond evt="onClick" delay="0">
                    <p:tgtEl>
                      <p:spTgt spid="2"/>
                    </p:tgtEl>
                  </p:cond>
                </p:stCondLst>
                <p:endSync evt="end" delay="0">
                  <p:rtn val="all"/>
                </p:endSync>
                <p:childTnLst>
                  <p:par>
                    <p:cTn id="91" fill="hold">
                      <p:stCondLst>
                        <p:cond delay="0"/>
                      </p:stCondLst>
                      <p:childTnLst>
                        <p:par>
                          <p:cTn id="92" fill="hold">
                            <p:stCondLst>
                              <p:cond delay="0"/>
                            </p:stCondLst>
                            <p:childTnLst>
                              <p:par>
                                <p:cTn id="93" presetID="1" presetClass="mediacall" presetSubtype="0" fill="hold" nodeType="clickEffect">
                                  <p:stCondLst>
                                    <p:cond delay="0"/>
                                  </p:stCondLst>
                                  <p:childTnLst>
                                    <p:cmd type="call" cmd="playFrom(0.0)">
                                      <p:cBhvr>
                                        <p:cTn id="94" dur="1776" fill="hold"/>
                                        <p:tgtEl>
                                          <p:spTgt spid="2"/>
                                        </p:tgtEl>
                                      </p:cBhvr>
                                    </p:cmd>
                                  </p:childTnLst>
                                </p:cTn>
                              </p:par>
                            </p:childTnLst>
                          </p:cTn>
                        </p:par>
                      </p:childTnLst>
                    </p:cTn>
                  </p:par>
                </p:childTnLst>
              </p:cTn>
              <p:nextCondLst>
                <p:cond evt="onClick" delay="0">
                  <p:tgtEl>
                    <p:spTgt spid="2"/>
                  </p:tgtEl>
                </p:cond>
              </p:nextCondLst>
            </p:seq>
            <p:audio>
              <p:cMediaNode vol="80000">
                <p:cTn id="95" fill="hold" display="0">
                  <p:stCondLst>
                    <p:cond delay="indefinite"/>
                  </p:stCondLst>
                  <p:endCondLst>
                    <p:cond evt="onStopAudio" delay="0">
                      <p:tgtEl>
                        <p:sldTgt/>
                      </p:tgtEl>
                    </p:cond>
                  </p:endCondLst>
                </p:cTn>
                <p:tgtEl>
                  <p:spTgt spid="2"/>
                </p:tgtEl>
              </p:cMediaNode>
            </p:audio>
            <p:seq concurrent="1" nextAc="seek">
              <p:cTn id="96" restart="whenNotActive" fill="hold" evtFilter="cancelBubble" nodeType="interactiveSeq">
                <p:stCondLst>
                  <p:cond evt="onClick" delay="0">
                    <p:tgtEl>
                      <p:spTgt spid="7"/>
                    </p:tgtEl>
                  </p:cond>
                </p:stCondLst>
                <p:endSync evt="end" delay="0">
                  <p:rtn val="all"/>
                </p:endSync>
                <p:childTnLst>
                  <p:par>
                    <p:cTn id="97" fill="hold">
                      <p:stCondLst>
                        <p:cond delay="0"/>
                      </p:stCondLst>
                      <p:childTnLst>
                        <p:par>
                          <p:cTn id="98" fill="hold">
                            <p:stCondLst>
                              <p:cond delay="0"/>
                            </p:stCondLst>
                            <p:childTnLst>
                              <p:par>
                                <p:cTn id="99" presetID="1" presetClass="mediacall" presetSubtype="0" fill="hold" nodeType="clickEffect">
                                  <p:stCondLst>
                                    <p:cond delay="0"/>
                                  </p:stCondLst>
                                  <p:childTnLst>
                                    <p:cmd type="call" cmd="playFrom(0.0)">
                                      <p:cBhvr>
                                        <p:cTn id="100" dur="1268" fill="hold"/>
                                        <p:tgtEl>
                                          <p:spTgt spid="7"/>
                                        </p:tgtEl>
                                      </p:cBhvr>
                                    </p:cmd>
                                  </p:childTnLst>
                                </p:cTn>
                              </p:par>
                            </p:childTnLst>
                          </p:cTn>
                        </p:par>
                      </p:childTnLst>
                    </p:cTn>
                  </p:par>
                </p:childTnLst>
              </p:cTn>
              <p:nextCondLst>
                <p:cond evt="onClick" delay="0">
                  <p:tgtEl>
                    <p:spTgt spid="7"/>
                  </p:tgtEl>
                </p:cond>
              </p:nextCondLst>
            </p:seq>
            <p:audio>
              <p:cMediaNode vol="80000">
                <p:cTn id="101" fill="hold" display="0">
                  <p:stCondLst>
                    <p:cond delay="indefinite"/>
                  </p:stCondLst>
                  <p:endCondLst>
                    <p:cond evt="onStopAudio" delay="0">
                      <p:tgtEl>
                        <p:sldTgt/>
                      </p:tgtEl>
                    </p:cond>
                  </p:endCondLst>
                </p:cTn>
                <p:tgtEl>
                  <p:spTgt spid="7"/>
                </p:tgtEl>
              </p:cMediaNode>
            </p:audio>
            <p:seq concurrent="1" nextAc="seek">
              <p:cTn id="102" restart="whenNotActive" fill="hold" evtFilter="cancelBubble" nodeType="interactiveSeq">
                <p:stCondLst>
                  <p:cond evt="onClick" delay="0">
                    <p:tgtEl>
                      <p:spTgt spid="6"/>
                    </p:tgtEl>
                  </p:cond>
                </p:stCondLst>
                <p:endSync evt="end" delay="0">
                  <p:rtn val="all"/>
                </p:endSync>
                <p:childTnLst>
                  <p:par>
                    <p:cTn id="103" fill="hold">
                      <p:stCondLst>
                        <p:cond delay="0"/>
                      </p:stCondLst>
                      <p:childTnLst>
                        <p:par>
                          <p:cTn id="104" fill="hold">
                            <p:stCondLst>
                              <p:cond delay="0"/>
                            </p:stCondLst>
                            <p:childTnLst>
                              <p:par>
                                <p:cTn id="105" presetID="1" presetClass="mediacall" presetSubtype="0" fill="hold" nodeType="clickEffect">
                                  <p:stCondLst>
                                    <p:cond delay="0"/>
                                  </p:stCondLst>
                                  <p:childTnLst>
                                    <p:cmd type="call" cmd="playFrom(0.0)">
                                      <p:cBhvr>
                                        <p:cTn id="106" dur="1320" fill="hold"/>
                                        <p:tgtEl>
                                          <p:spTgt spid="6"/>
                                        </p:tgtEl>
                                      </p:cBhvr>
                                    </p:cmd>
                                  </p:childTnLst>
                                </p:cTn>
                              </p:par>
                            </p:childTnLst>
                          </p:cTn>
                        </p:par>
                      </p:childTnLst>
                    </p:cTn>
                  </p:par>
                </p:childTnLst>
              </p:cTn>
              <p:nextCondLst>
                <p:cond evt="onClick" delay="0">
                  <p:tgtEl>
                    <p:spTgt spid="6"/>
                  </p:tgtEl>
                </p:cond>
              </p:nextCondLst>
            </p:seq>
            <p:audio>
              <p:cMediaNode vol="80000">
                <p:cTn id="107" fill="hold" display="0">
                  <p:stCondLst>
                    <p:cond delay="indefinite"/>
                  </p:stCondLst>
                  <p:endCondLst>
                    <p:cond evt="onStopAudio" delay="0">
                      <p:tgtEl>
                        <p:sldTgt/>
                      </p:tgtEl>
                    </p:cond>
                  </p:endCondLst>
                </p:cTn>
                <p:tgtEl>
                  <p:spTgt spid="6"/>
                </p:tgtEl>
              </p:cMediaNode>
            </p:audio>
            <p:seq concurrent="1" nextAc="seek">
              <p:cTn id="108" restart="whenNotActive" fill="hold" evtFilter="cancelBubble" nodeType="interactiveSeq">
                <p:stCondLst>
                  <p:cond evt="onClick" delay="0">
                    <p:tgtEl>
                      <p:spTgt spid="5"/>
                    </p:tgtEl>
                  </p:cond>
                </p:stCondLst>
                <p:endSync evt="end" delay="0">
                  <p:rtn val="all"/>
                </p:endSync>
                <p:childTnLst>
                  <p:par>
                    <p:cTn id="109" fill="hold">
                      <p:stCondLst>
                        <p:cond delay="0"/>
                      </p:stCondLst>
                      <p:childTnLst>
                        <p:par>
                          <p:cTn id="110" fill="hold">
                            <p:stCondLst>
                              <p:cond delay="0"/>
                            </p:stCondLst>
                            <p:childTnLst>
                              <p:par>
                                <p:cTn id="111" presetID="1" presetClass="mediacall" presetSubtype="0" fill="hold" nodeType="clickEffect">
                                  <p:stCondLst>
                                    <p:cond delay="0"/>
                                  </p:stCondLst>
                                  <p:childTnLst>
                                    <p:cmd type="call" cmd="playFrom(0.0)">
                                      <p:cBhvr>
                                        <p:cTn id="112" dur="1287" fill="hold"/>
                                        <p:tgtEl>
                                          <p:spTgt spid="5"/>
                                        </p:tgtEl>
                                      </p:cBhvr>
                                    </p:cmd>
                                  </p:childTnLst>
                                </p:cTn>
                              </p:par>
                            </p:childTnLst>
                          </p:cTn>
                        </p:par>
                      </p:childTnLst>
                    </p:cTn>
                  </p:par>
                </p:childTnLst>
              </p:cTn>
              <p:nextCondLst>
                <p:cond evt="onClick" delay="0">
                  <p:tgtEl>
                    <p:spTgt spid="5"/>
                  </p:tgtEl>
                </p:cond>
              </p:nextCondLst>
            </p:seq>
            <p:audio>
              <p:cMediaNode vol="80000">
                <p:cTn id="113" fill="hold" display="0">
                  <p:stCondLst>
                    <p:cond delay="indefinite"/>
                  </p:stCondLst>
                  <p:endCondLst>
                    <p:cond evt="onStopAudio" delay="0">
                      <p:tgtEl>
                        <p:sldTgt/>
                      </p:tgtEl>
                    </p:cond>
                  </p:endCondLst>
                </p:cTn>
                <p:tgtEl>
                  <p:spTgt spid="5"/>
                </p:tgtEl>
              </p:cMediaNode>
            </p:audio>
            <p:seq concurrent="1" nextAc="seek">
              <p:cTn id="114" restart="whenNotActive" fill="hold" evtFilter="cancelBubble" nodeType="interactiveSeq">
                <p:stCondLst>
                  <p:cond evt="onClick" delay="0">
                    <p:tgtEl>
                      <p:spTgt spid="4"/>
                    </p:tgtEl>
                  </p:cond>
                </p:stCondLst>
                <p:endSync evt="end" delay="0">
                  <p:rtn val="all"/>
                </p:endSync>
                <p:childTnLst>
                  <p:par>
                    <p:cTn id="115" fill="hold">
                      <p:stCondLst>
                        <p:cond delay="0"/>
                      </p:stCondLst>
                      <p:childTnLst>
                        <p:par>
                          <p:cTn id="116" fill="hold">
                            <p:stCondLst>
                              <p:cond delay="0"/>
                            </p:stCondLst>
                            <p:childTnLst>
                              <p:par>
                                <p:cTn id="117" presetID="1" presetClass="mediacall" presetSubtype="0" fill="hold" nodeType="clickEffect">
                                  <p:stCondLst>
                                    <p:cond delay="0"/>
                                  </p:stCondLst>
                                  <p:childTnLst>
                                    <p:cmd type="call" cmd="playFrom(0.0)">
                                      <p:cBhvr>
                                        <p:cTn id="118" dur="1159" fill="hold"/>
                                        <p:tgtEl>
                                          <p:spTgt spid="4"/>
                                        </p:tgtEl>
                                      </p:cBhvr>
                                    </p:cmd>
                                  </p:childTnLst>
                                </p:cTn>
                              </p:par>
                            </p:childTnLst>
                          </p:cTn>
                        </p:par>
                      </p:childTnLst>
                    </p:cTn>
                  </p:par>
                </p:childTnLst>
              </p:cTn>
              <p:nextCondLst>
                <p:cond evt="onClick" delay="0">
                  <p:tgtEl>
                    <p:spTgt spid="4"/>
                  </p:tgtEl>
                </p:cond>
              </p:nextCondLst>
            </p:seq>
            <p:audio>
              <p:cMediaNode vol="80000">
                <p:cTn id="119" fill="hold" display="0">
                  <p:stCondLst>
                    <p:cond delay="indefinite"/>
                  </p:stCondLst>
                  <p:endCondLst>
                    <p:cond evt="onStopAudio" delay="0">
                      <p:tgtEl>
                        <p:sldTgt/>
                      </p:tgtEl>
                    </p:cond>
                  </p:endCondLst>
                </p:cTn>
                <p:tgtEl>
                  <p:spTgt spid="4"/>
                </p:tgtEl>
              </p:cMediaNode>
            </p:audio>
            <p:seq concurrent="1" nextAc="seek">
              <p:cTn id="120" restart="whenNotActive" fill="hold" evtFilter="cancelBubble" nodeType="interactiveSeq">
                <p:stCondLst>
                  <p:cond evt="onClick" delay="0">
                    <p:tgtEl>
                      <p:spTgt spid="3"/>
                    </p:tgtEl>
                  </p:cond>
                </p:stCondLst>
                <p:endSync evt="end" delay="0">
                  <p:rtn val="all"/>
                </p:endSync>
                <p:childTnLst>
                  <p:par>
                    <p:cTn id="121" fill="hold">
                      <p:stCondLst>
                        <p:cond delay="0"/>
                      </p:stCondLst>
                      <p:childTnLst>
                        <p:par>
                          <p:cTn id="122" fill="hold">
                            <p:stCondLst>
                              <p:cond delay="0"/>
                            </p:stCondLst>
                            <p:childTnLst>
                              <p:par>
                                <p:cTn id="123" presetID="1" presetClass="mediacall" presetSubtype="0" fill="hold" nodeType="clickEffect">
                                  <p:stCondLst>
                                    <p:cond delay="0"/>
                                  </p:stCondLst>
                                  <p:childTnLst>
                                    <p:cmd type="call" cmd="playFrom(0.0)">
                                      <p:cBhvr>
                                        <p:cTn id="124" dur="1703" fill="hold"/>
                                        <p:tgtEl>
                                          <p:spTgt spid="3"/>
                                        </p:tgtEl>
                                      </p:cBhvr>
                                    </p:cmd>
                                  </p:childTnLst>
                                </p:cTn>
                              </p:par>
                            </p:childTnLst>
                          </p:cTn>
                        </p:par>
                      </p:childTnLst>
                    </p:cTn>
                  </p:par>
                </p:childTnLst>
              </p:cTn>
              <p:nextCondLst>
                <p:cond evt="onClick" delay="0">
                  <p:tgtEl>
                    <p:spTgt spid="3"/>
                  </p:tgtEl>
                </p:cond>
              </p:nextCondLst>
            </p:seq>
            <p:audio>
              <p:cMediaNode vol="80000">
                <p:cTn id="125"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9"/>
          <p:cNvSpPr txBox="1"/>
          <p:nvPr/>
        </p:nvSpPr>
        <p:spPr>
          <a:xfrm>
            <a:off x="1347575" y="1115875"/>
            <a:ext cx="9645300" cy="1401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4000" b="1">
                <a:solidFill>
                  <a:schemeClr val="accent1"/>
                </a:solidFill>
              </a:rPr>
              <a:t>Qui est ton </a:t>
            </a:r>
            <a:r>
              <a:rPr lang="en-GB" sz="4000" b="1" u="sng">
                <a:solidFill>
                  <a:schemeClr val="accent1"/>
                </a:solidFill>
              </a:rPr>
              <a:t>ami</a:t>
            </a:r>
            <a:r>
              <a:rPr lang="en-GB" sz="4000" b="1">
                <a:solidFill>
                  <a:schemeClr val="accent1"/>
                </a:solidFill>
              </a:rPr>
              <a:t>?</a:t>
            </a:r>
            <a:endParaRPr sz="4000" b="1">
              <a:solidFill>
                <a:schemeClr val="accent1"/>
              </a:solidFill>
            </a:endParaRPr>
          </a:p>
        </p:txBody>
      </p:sp>
      <p:pic>
        <p:nvPicPr>
          <p:cNvPr id="2" name="Online Media 1" title="French Greetings Song for Children">
            <a:hlinkClick r:id="" action="ppaction://media"/>
            <a:extLst>
              <a:ext uri="{FF2B5EF4-FFF2-40B4-BE49-F238E27FC236}">
                <a16:creationId xmlns:a16="http://schemas.microsoft.com/office/drawing/2014/main" id="{35BF755C-1A27-46B9-9626-A68B3257F6DF}"/>
              </a:ext>
            </a:extLst>
          </p:cNvPr>
          <p:cNvPicPr>
            <a:picLocks noRot="1" noChangeAspect="1"/>
          </p:cNvPicPr>
          <p:nvPr>
            <a:videoFile r:link="rId1"/>
          </p:nvPr>
        </p:nvPicPr>
        <p:blipFill>
          <a:blip r:embed="rId4"/>
          <a:stretch>
            <a:fillRect/>
          </a:stretch>
        </p:blipFill>
        <p:spPr>
          <a:xfrm>
            <a:off x="2564544" y="2232702"/>
            <a:ext cx="7062912" cy="397288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0"/>
          <p:cNvSpPr/>
          <p:nvPr/>
        </p:nvSpPr>
        <p:spPr>
          <a:xfrm>
            <a:off x="1962675" y="3088925"/>
            <a:ext cx="2413800" cy="1544400"/>
          </a:xfrm>
          <a:prstGeom prst="ellipse">
            <a:avLst/>
          </a:prstGeom>
          <a:solidFill>
            <a:srgbClr val="00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6400" b="1">
                <a:solidFill>
                  <a:srgbClr val="0000FF"/>
                </a:solidFill>
              </a:rPr>
              <a:t>il</a:t>
            </a:r>
            <a:endParaRPr sz="6400" b="1">
              <a:solidFill>
                <a:srgbClr val="0000FF"/>
              </a:solidFill>
            </a:endParaRPr>
          </a:p>
        </p:txBody>
      </p:sp>
      <p:sp>
        <p:nvSpPr>
          <p:cNvPr id="88" name="Google Shape;88;p10"/>
          <p:cNvSpPr/>
          <p:nvPr/>
        </p:nvSpPr>
        <p:spPr>
          <a:xfrm>
            <a:off x="7872125" y="3088925"/>
            <a:ext cx="2413800" cy="1544400"/>
          </a:xfrm>
          <a:prstGeom prst="ellipse">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6400" b="1">
                <a:solidFill>
                  <a:srgbClr val="FF0000"/>
                </a:solidFill>
              </a:rPr>
              <a:t>elle</a:t>
            </a:r>
            <a:endParaRPr sz="6400" b="1">
              <a:solidFill>
                <a:srgbClr val="FF0000"/>
              </a:solidFill>
            </a:endParaRPr>
          </a:p>
        </p:txBody>
      </p:sp>
      <p:pic>
        <p:nvPicPr>
          <p:cNvPr id="89" name="Google Shape;89;p10"/>
          <p:cNvPicPr preferRelativeResize="0"/>
          <p:nvPr/>
        </p:nvPicPr>
        <p:blipFill>
          <a:blip r:embed="rId7">
            <a:alphaModFix/>
          </a:blip>
          <a:stretch>
            <a:fillRect/>
          </a:stretch>
        </p:blipFill>
        <p:spPr>
          <a:xfrm>
            <a:off x="418275" y="1368125"/>
            <a:ext cx="1544400" cy="1544400"/>
          </a:xfrm>
          <a:prstGeom prst="rect">
            <a:avLst/>
          </a:prstGeom>
          <a:noFill/>
          <a:ln>
            <a:noFill/>
          </a:ln>
        </p:spPr>
      </p:pic>
      <p:pic>
        <p:nvPicPr>
          <p:cNvPr id="90" name="Google Shape;90;p10"/>
          <p:cNvPicPr preferRelativeResize="0"/>
          <p:nvPr/>
        </p:nvPicPr>
        <p:blipFill>
          <a:blip r:embed="rId8">
            <a:alphaModFix/>
          </a:blip>
          <a:stretch>
            <a:fillRect/>
          </a:stretch>
        </p:blipFill>
        <p:spPr>
          <a:xfrm>
            <a:off x="4641425" y="1368125"/>
            <a:ext cx="892025" cy="1669825"/>
          </a:xfrm>
          <a:prstGeom prst="rect">
            <a:avLst/>
          </a:prstGeom>
          <a:noFill/>
          <a:ln>
            <a:noFill/>
          </a:ln>
        </p:spPr>
      </p:pic>
      <p:pic>
        <p:nvPicPr>
          <p:cNvPr id="91" name="Google Shape;91;p10"/>
          <p:cNvPicPr preferRelativeResize="0"/>
          <p:nvPr/>
        </p:nvPicPr>
        <p:blipFill>
          <a:blip r:embed="rId9">
            <a:alphaModFix/>
          </a:blip>
          <a:stretch>
            <a:fillRect/>
          </a:stretch>
        </p:blipFill>
        <p:spPr>
          <a:xfrm>
            <a:off x="384500" y="4674300"/>
            <a:ext cx="1611950" cy="1611950"/>
          </a:xfrm>
          <a:prstGeom prst="rect">
            <a:avLst/>
          </a:prstGeom>
          <a:noFill/>
          <a:ln>
            <a:noFill/>
          </a:ln>
        </p:spPr>
      </p:pic>
      <p:pic>
        <p:nvPicPr>
          <p:cNvPr id="92" name="Google Shape;92;p10"/>
          <p:cNvPicPr preferRelativeResize="0"/>
          <p:nvPr/>
        </p:nvPicPr>
        <p:blipFill>
          <a:blip r:embed="rId10">
            <a:alphaModFix/>
          </a:blip>
          <a:stretch>
            <a:fillRect/>
          </a:stretch>
        </p:blipFill>
        <p:spPr>
          <a:xfrm>
            <a:off x="4785750" y="4633325"/>
            <a:ext cx="1072680" cy="1611950"/>
          </a:xfrm>
          <a:prstGeom prst="rect">
            <a:avLst/>
          </a:prstGeom>
          <a:noFill/>
          <a:ln>
            <a:noFill/>
          </a:ln>
        </p:spPr>
      </p:pic>
      <p:cxnSp>
        <p:nvCxnSpPr>
          <p:cNvPr id="93" name="Google Shape;93;p10"/>
          <p:cNvCxnSpPr>
            <a:endCxn id="87" idx="1"/>
          </p:cNvCxnSpPr>
          <p:nvPr/>
        </p:nvCxnSpPr>
        <p:spPr>
          <a:xfrm>
            <a:off x="1912668" y="2925397"/>
            <a:ext cx="403500" cy="389700"/>
          </a:xfrm>
          <a:prstGeom prst="straightConnector1">
            <a:avLst/>
          </a:prstGeom>
          <a:noFill/>
          <a:ln w="38100" cap="flat" cmpd="sng">
            <a:solidFill>
              <a:srgbClr val="0000FF"/>
            </a:solidFill>
            <a:prstDash val="solid"/>
            <a:round/>
            <a:headEnd type="none" w="med" len="med"/>
            <a:tailEnd type="none" w="med" len="med"/>
          </a:ln>
        </p:spPr>
      </p:cxnSp>
      <p:cxnSp>
        <p:nvCxnSpPr>
          <p:cNvPr id="94" name="Google Shape;94;p10"/>
          <p:cNvCxnSpPr/>
          <p:nvPr/>
        </p:nvCxnSpPr>
        <p:spPr>
          <a:xfrm flipH="1">
            <a:off x="1902393" y="4366572"/>
            <a:ext cx="346800" cy="379200"/>
          </a:xfrm>
          <a:prstGeom prst="straightConnector1">
            <a:avLst/>
          </a:prstGeom>
          <a:noFill/>
          <a:ln w="38100" cap="flat" cmpd="sng">
            <a:solidFill>
              <a:srgbClr val="0000FF"/>
            </a:solidFill>
            <a:prstDash val="solid"/>
            <a:round/>
            <a:headEnd type="none" w="med" len="med"/>
            <a:tailEnd type="none" w="med" len="med"/>
          </a:ln>
        </p:spPr>
      </p:cxnSp>
      <p:cxnSp>
        <p:nvCxnSpPr>
          <p:cNvPr id="95" name="Google Shape;95;p10"/>
          <p:cNvCxnSpPr>
            <a:stCxn id="87" idx="5"/>
          </p:cNvCxnSpPr>
          <p:nvPr/>
        </p:nvCxnSpPr>
        <p:spPr>
          <a:xfrm>
            <a:off x="4022982" y="4407153"/>
            <a:ext cx="804600" cy="338700"/>
          </a:xfrm>
          <a:prstGeom prst="straightConnector1">
            <a:avLst/>
          </a:prstGeom>
          <a:noFill/>
          <a:ln w="38100" cap="flat" cmpd="sng">
            <a:solidFill>
              <a:srgbClr val="0000FF"/>
            </a:solidFill>
            <a:prstDash val="solid"/>
            <a:round/>
            <a:headEnd type="none" w="med" len="med"/>
            <a:tailEnd type="none" w="med" len="med"/>
          </a:ln>
        </p:spPr>
      </p:cxnSp>
      <p:cxnSp>
        <p:nvCxnSpPr>
          <p:cNvPr id="96" name="Google Shape;96;p10"/>
          <p:cNvCxnSpPr/>
          <p:nvPr/>
        </p:nvCxnSpPr>
        <p:spPr>
          <a:xfrm rot="10800000" flipH="1">
            <a:off x="3940132" y="2587653"/>
            <a:ext cx="764700" cy="672000"/>
          </a:xfrm>
          <a:prstGeom prst="straightConnector1">
            <a:avLst/>
          </a:prstGeom>
          <a:noFill/>
          <a:ln w="38100" cap="flat" cmpd="sng">
            <a:solidFill>
              <a:srgbClr val="0000FF"/>
            </a:solidFill>
            <a:prstDash val="solid"/>
            <a:round/>
            <a:headEnd type="none" w="med" len="med"/>
            <a:tailEnd type="none" w="med" len="med"/>
          </a:ln>
        </p:spPr>
      </p:cxnSp>
      <p:pic>
        <p:nvPicPr>
          <p:cNvPr id="97" name="Google Shape;97;p10"/>
          <p:cNvPicPr preferRelativeResize="0"/>
          <p:nvPr/>
        </p:nvPicPr>
        <p:blipFill>
          <a:blip r:embed="rId11">
            <a:alphaModFix/>
          </a:blip>
          <a:stretch>
            <a:fillRect/>
          </a:stretch>
        </p:blipFill>
        <p:spPr>
          <a:xfrm>
            <a:off x="6954175" y="1273286"/>
            <a:ext cx="1072675" cy="1406514"/>
          </a:xfrm>
          <a:prstGeom prst="rect">
            <a:avLst/>
          </a:prstGeom>
          <a:noFill/>
          <a:ln>
            <a:noFill/>
          </a:ln>
        </p:spPr>
      </p:pic>
      <p:pic>
        <p:nvPicPr>
          <p:cNvPr id="98" name="Google Shape;98;p10"/>
          <p:cNvPicPr preferRelativeResize="0"/>
          <p:nvPr/>
        </p:nvPicPr>
        <p:blipFill>
          <a:blip r:embed="rId12">
            <a:alphaModFix/>
          </a:blip>
          <a:stretch>
            <a:fillRect/>
          </a:stretch>
        </p:blipFill>
        <p:spPr>
          <a:xfrm>
            <a:off x="10990650" y="1368131"/>
            <a:ext cx="764700" cy="2384419"/>
          </a:xfrm>
          <a:prstGeom prst="rect">
            <a:avLst/>
          </a:prstGeom>
          <a:noFill/>
          <a:ln>
            <a:noFill/>
          </a:ln>
        </p:spPr>
      </p:pic>
      <p:pic>
        <p:nvPicPr>
          <p:cNvPr id="99" name="Google Shape;99;p10"/>
          <p:cNvPicPr preferRelativeResize="0"/>
          <p:nvPr/>
        </p:nvPicPr>
        <p:blipFill>
          <a:blip r:embed="rId13">
            <a:alphaModFix/>
          </a:blip>
          <a:stretch>
            <a:fillRect/>
          </a:stretch>
        </p:blipFill>
        <p:spPr>
          <a:xfrm>
            <a:off x="6890525" y="4855890"/>
            <a:ext cx="892025" cy="1739715"/>
          </a:xfrm>
          <a:prstGeom prst="rect">
            <a:avLst/>
          </a:prstGeom>
          <a:noFill/>
          <a:ln>
            <a:noFill/>
          </a:ln>
        </p:spPr>
      </p:pic>
      <p:pic>
        <p:nvPicPr>
          <p:cNvPr id="100" name="Google Shape;100;p10"/>
          <p:cNvPicPr preferRelativeResize="0"/>
          <p:nvPr/>
        </p:nvPicPr>
        <p:blipFill>
          <a:blip r:embed="rId14">
            <a:alphaModFix/>
          </a:blip>
          <a:stretch>
            <a:fillRect/>
          </a:stretch>
        </p:blipFill>
        <p:spPr>
          <a:xfrm>
            <a:off x="10011275" y="4765813"/>
            <a:ext cx="1919875" cy="1919875"/>
          </a:xfrm>
          <a:prstGeom prst="rect">
            <a:avLst/>
          </a:prstGeom>
          <a:noFill/>
          <a:ln>
            <a:noFill/>
          </a:ln>
        </p:spPr>
      </p:pic>
      <p:cxnSp>
        <p:nvCxnSpPr>
          <p:cNvPr id="101" name="Google Shape;101;p10"/>
          <p:cNvCxnSpPr>
            <a:endCxn id="98" idx="1"/>
          </p:cNvCxnSpPr>
          <p:nvPr/>
        </p:nvCxnSpPr>
        <p:spPr>
          <a:xfrm rot="10800000" flipH="1">
            <a:off x="10011150" y="2560341"/>
            <a:ext cx="979500" cy="791400"/>
          </a:xfrm>
          <a:prstGeom prst="straightConnector1">
            <a:avLst/>
          </a:prstGeom>
          <a:noFill/>
          <a:ln w="38100" cap="flat" cmpd="sng">
            <a:solidFill>
              <a:srgbClr val="FF0000"/>
            </a:solidFill>
            <a:prstDash val="solid"/>
            <a:round/>
            <a:headEnd type="none" w="med" len="med"/>
            <a:tailEnd type="none" w="med" len="med"/>
          </a:ln>
        </p:spPr>
      </p:cxnSp>
      <p:cxnSp>
        <p:nvCxnSpPr>
          <p:cNvPr id="102" name="Google Shape;102;p10"/>
          <p:cNvCxnSpPr/>
          <p:nvPr/>
        </p:nvCxnSpPr>
        <p:spPr>
          <a:xfrm rot="10800000">
            <a:off x="7722275" y="2700141"/>
            <a:ext cx="416100" cy="651600"/>
          </a:xfrm>
          <a:prstGeom prst="straightConnector1">
            <a:avLst/>
          </a:prstGeom>
          <a:noFill/>
          <a:ln w="38100" cap="flat" cmpd="sng">
            <a:solidFill>
              <a:srgbClr val="FF0000"/>
            </a:solidFill>
            <a:prstDash val="solid"/>
            <a:round/>
            <a:headEnd type="none" w="med" len="med"/>
            <a:tailEnd type="none" w="med" len="med"/>
          </a:ln>
        </p:spPr>
      </p:cxnSp>
      <p:cxnSp>
        <p:nvCxnSpPr>
          <p:cNvPr id="103" name="Google Shape;103;p10"/>
          <p:cNvCxnSpPr/>
          <p:nvPr/>
        </p:nvCxnSpPr>
        <p:spPr>
          <a:xfrm rot="10800000">
            <a:off x="10011250" y="4407275"/>
            <a:ext cx="421500" cy="481800"/>
          </a:xfrm>
          <a:prstGeom prst="straightConnector1">
            <a:avLst/>
          </a:prstGeom>
          <a:noFill/>
          <a:ln w="38100" cap="flat" cmpd="sng">
            <a:solidFill>
              <a:srgbClr val="FF0000"/>
            </a:solidFill>
            <a:prstDash val="solid"/>
            <a:round/>
            <a:headEnd type="none" w="med" len="med"/>
            <a:tailEnd type="none" w="med" len="med"/>
          </a:ln>
        </p:spPr>
      </p:cxnSp>
      <p:cxnSp>
        <p:nvCxnSpPr>
          <p:cNvPr id="104" name="Google Shape;104;p10"/>
          <p:cNvCxnSpPr/>
          <p:nvPr/>
        </p:nvCxnSpPr>
        <p:spPr>
          <a:xfrm rot="10800000" flipH="1">
            <a:off x="7630225" y="4193400"/>
            <a:ext cx="388500" cy="705900"/>
          </a:xfrm>
          <a:prstGeom prst="straightConnector1">
            <a:avLst/>
          </a:prstGeom>
          <a:noFill/>
          <a:ln w="38100" cap="flat" cmpd="sng">
            <a:solidFill>
              <a:srgbClr val="FF0000"/>
            </a:solidFill>
            <a:prstDash val="solid"/>
            <a:round/>
            <a:headEnd type="none" w="med" len="med"/>
            <a:tailEnd type="none" w="med" len="med"/>
          </a:ln>
        </p:spPr>
      </p:cxnSp>
      <p:pic>
        <p:nvPicPr>
          <p:cNvPr id="5" name="Recorded Sound">
            <a:hlinkClick r:id="" action="ppaction://media"/>
            <a:extLst>
              <a:ext uri="{FF2B5EF4-FFF2-40B4-BE49-F238E27FC236}">
                <a16:creationId xmlns:a16="http://schemas.microsoft.com/office/drawing/2014/main" id="{B0ADB73F-4262-4071-B720-67A57AFEF867}"/>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2984700" y="4804559"/>
            <a:ext cx="406400" cy="406400"/>
          </a:xfrm>
          <a:prstGeom prst="rect">
            <a:avLst/>
          </a:prstGeom>
        </p:spPr>
      </p:pic>
      <p:pic>
        <p:nvPicPr>
          <p:cNvPr id="6" name="Recorded Sound">
            <a:hlinkClick r:id="" action="ppaction://media"/>
            <a:extLst>
              <a:ext uri="{FF2B5EF4-FFF2-40B4-BE49-F238E27FC236}">
                <a16:creationId xmlns:a16="http://schemas.microsoft.com/office/drawing/2014/main" id="{F5C79C96-9934-4D68-A7BA-B11248B032D2}"/>
              </a:ext>
            </a:extLst>
          </p:cNvPr>
          <p:cNvPicPr>
            <a:picLocks noChangeAspect="1"/>
          </p:cNvPicPr>
          <p:nvPr>
            <a:audioFile r:link="rId4"/>
            <p:extLst>
              <p:ext uri="{DAA4B4D4-6D71-4841-9C94-3DE7FCFB9230}">
                <p14:media xmlns:p14="http://schemas.microsoft.com/office/powerpoint/2010/main" r:embed="rId3"/>
              </p:ext>
            </p:extLst>
          </p:nvPr>
        </p:nvPicPr>
        <p:blipFill>
          <a:blip r:embed="rId15"/>
          <a:stretch>
            <a:fillRect/>
          </a:stretch>
        </p:blipFill>
        <p:spPr>
          <a:xfrm>
            <a:off x="8949125" y="4899301"/>
            <a:ext cx="406400" cy="406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890"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774" fill="hold"/>
                                        <p:tgtEl>
                                          <p:spTgt spid="5"/>
                                        </p:tgtEl>
                                      </p:cBhvr>
                                    </p:cmd>
                                  </p:childTnLst>
                                </p:cTn>
                              </p:par>
                            </p:childTnLst>
                          </p:cTn>
                        </p:par>
                      </p:childTnLst>
                    </p:cTn>
                  </p:par>
                </p:childTnLst>
              </p:cTn>
              <p:nextCondLst>
                <p:cond evt="onClick" delay="0">
                  <p:tgtEl>
                    <p:spTgt spid="5"/>
                  </p:tgtEl>
                </p:cond>
              </p:nextCondLst>
            </p:seq>
            <p:audio>
              <p:cMediaNode vol="80000">
                <p:cTn id="13"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11"/>
          <p:cNvPicPr preferRelativeResize="0"/>
          <p:nvPr/>
        </p:nvPicPr>
        <p:blipFill>
          <a:blip r:embed="rId7">
            <a:alphaModFix/>
          </a:blip>
          <a:stretch>
            <a:fillRect/>
          </a:stretch>
        </p:blipFill>
        <p:spPr>
          <a:xfrm>
            <a:off x="1298975" y="1198625"/>
            <a:ext cx="4745899" cy="5352001"/>
          </a:xfrm>
          <a:prstGeom prst="rect">
            <a:avLst/>
          </a:prstGeom>
          <a:noFill/>
          <a:ln>
            <a:noFill/>
          </a:ln>
        </p:spPr>
      </p:pic>
      <p:sp>
        <p:nvSpPr>
          <p:cNvPr id="110" name="Google Shape;110;p11"/>
          <p:cNvSpPr/>
          <p:nvPr/>
        </p:nvSpPr>
        <p:spPr>
          <a:xfrm>
            <a:off x="7721150" y="1697900"/>
            <a:ext cx="2413800" cy="1544400"/>
          </a:xfrm>
          <a:prstGeom prst="ellipse">
            <a:avLst/>
          </a:prstGeom>
          <a:solidFill>
            <a:srgbClr val="00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6400" b="1">
                <a:solidFill>
                  <a:srgbClr val="0000FF"/>
                </a:solidFill>
              </a:rPr>
              <a:t>il</a:t>
            </a:r>
            <a:endParaRPr sz="6400" b="1">
              <a:solidFill>
                <a:srgbClr val="0000FF"/>
              </a:solidFill>
            </a:endParaRPr>
          </a:p>
        </p:txBody>
      </p:sp>
      <p:sp>
        <p:nvSpPr>
          <p:cNvPr id="111" name="Google Shape;111;p11"/>
          <p:cNvSpPr/>
          <p:nvPr/>
        </p:nvSpPr>
        <p:spPr>
          <a:xfrm>
            <a:off x="7721150" y="4173100"/>
            <a:ext cx="2413800" cy="1544400"/>
          </a:xfrm>
          <a:prstGeom prst="ellipse">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6400" b="1">
                <a:solidFill>
                  <a:srgbClr val="FF0000"/>
                </a:solidFill>
              </a:rPr>
              <a:t>elle</a:t>
            </a:r>
            <a:endParaRPr sz="6400" b="1">
              <a:solidFill>
                <a:srgbClr val="FF0000"/>
              </a:solidFill>
            </a:endParaRPr>
          </a:p>
        </p:txBody>
      </p:sp>
      <p:pic>
        <p:nvPicPr>
          <p:cNvPr id="5" name="Recorded Sound">
            <a:hlinkClick r:id="" action="ppaction://media"/>
            <a:extLst>
              <a:ext uri="{FF2B5EF4-FFF2-40B4-BE49-F238E27FC236}">
                <a16:creationId xmlns:a16="http://schemas.microsoft.com/office/drawing/2014/main" id="{B5A870D5-47AC-4700-B39A-72CC21F9A1C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998488" y="2266900"/>
            <a:ext cx="406400" cy="406400"/>
          </a:xfrm>
          <a:prstGeom prst="rect">
            <a:avLst/>
          </a:prstGeom>
        </p:spPr>
      </p:pic>
      <p:pic>
        <p:nvPicPr>
          <p:cNvPr id="6" name="Recorded Sound">
            <a:hlinkClick r:id="" action="ppaction://media"/>
            <a:extLst>
              <a:ext uri="{FF2B5EF4-FFF2-40B4-BE49-F238E27FC236}">
                <a16:creationId xmlns:a16="http://schemas.microsoft.com/office/drawing/2014/main" id="{B54C78A4-79BD-4B0D-BFE7-F809BBE8F954}"/>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10486625" y="4742100"/>
            <a:ext cx="406400" cy="406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890" fill="hold"/>
                                        <p:tgtEl>
                                          <p:spTgt spid="6"/>
                                        </p:tgtEl>
                                      </p:cBhvr>
                                    </p:cmd>
                                  </p:childTnLst>
                                </p:cTn>
                              </p:par>
                            </p:childTnLst>
                          </p:cTn>
                        </p:par>
                      </p:childTnLst>
                    </p:cTn>
                  </p:par>
                </p:childTnLst>
              </p:cTn>
              <p:nextCondLst>
                <p:cond evt="onClick" delay="0">
                  <p:tgtEl>
                    <p:spTgt spid="6"/>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774" fill="hold"/>
                                        <p:tgtEl>
                                          <p:spTgt spid="5"/>
                                        </p:tgtEl>
                                      </p:cBhvr>
                                    </p:cmd>
                                  </p:childTnLst>
                                </p:cTn>
                              </p:par>
                            </p:childTnLst>
                          </p:cTn>
                        </p:par>
                      </p:childTnLst>
                    </p:cTn>
                  </p:par>
                </p:childTnLst>
              </p:cTn>
              <p:nextCondLst>
                <p:cond evt="onClick" delay="0">
                  <p:tgtEl>
                    <p:spTgt spid="5"/>
                  </p:tgtEl>
                </p:cond>
              </p:nextCondLst>
            </p:seq>
            <p:audio>
              <p:cMediaNode vol="80000">
                <p:cTn id="12" fill="hold" display="0">
                  <p:stCondLst>
                    <p:cond delay="indefinite"/>
                  </p:stCondLst>
                  <p:endCondLst>
                    <p:cond evt="onStopAudio" delay="0">
                      <p:tgtEl>
                        <p:sldTgt/>
                      </p:tgtEl>
                    </p:cond>
                  </p:endCondLst>
                </p:cTn>
                <p:tgtEl>
                  <p:spTgt spid="6"/>
                </p:tgtEl>
              </p:cMediaNode>
            </p:audio>
            <p:audio>
              <p:cMediaNode vol="80000">
                <p:cTn id="13"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pic>
        <p:nvPicPr>
          <p:cNvPr id="116" name="Google Shape;116;p12"/>
          <p:cNvPicPr preferRelativeResize="0"/>
          <p:nvPr/>
        </p:nvPicPr>
        <p:blipFill>
          <a:blip r:embed="rId7">
            <a:alphaModFix/>
          </a:blip>
          <a:stretch>
            <a:fillRect/>
          </a:stretch>
        </p:blipFill>
        <p:spPr>
          <a:xfrm>
            <a:off x="438800" y="1338875"/>
            <a:ext cx="2967175" cy="3708975"/>
          </a:xfrm>
          <a:prstGeom prst="rect">
            <a:avLst/>
          </a:prstGeom>
          <a:noFill/>
          <a:ln>
            <a:noFill/>
          </a:ln>
        </p:spPr>
      </p:pic>
      <p:pic>
        <p:nvPicPr>
          <p:cNvPr id="117" name="Google Shape;117;p12"/>
          <p:cNvPicPr preferRelativeResize="0"/>
          <p:nvPr/>
        </p:nvPicPr>
        <p:blipFill>
          <a:blip r:embed="rId8">
            <a:alphaModFix/>
          </a:blip>
          <a:stretch>
            <a:fillRect/>
          </a:stretch>
        </p:blipFill>
        <p:spPr>
          <a:xfrm>
            <a:off x="8979300" y="3068525"/>
            <a:ext cx="2864925" cy="3585924"/>
          </a:xfrm>
          <a:prstGeom prst="rect">
            <a:avLst/>
          </a:prstGeom>
          <a:noFill/>
          <a:ln>
            <a:noFill/>
          </a:ln>
        </p:spPr>
      </p:pic>
      <p:sp>
        <p:nvSpPr>
          <p:cNvPr id="118" name="Google Shape;118;p12"/>
          <p:cNvSpPr txBox="1"/>
          <p:nvPr/>
        </p:nvSpPr>
        <p:spPr>
          <a:xfrm>
            <a:off x="3590100" y="1749025"/>
            <a:ext cx="7681500" cy="1718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600" b="1">
                <a:solidFill>
                  <a:srgbClr val="0000FF"/>
                </a:solidFill>
              </a:rPr>
              <a:t>il</a:t>
            </a:r>
            <a:r>
              <a:rPr lang="en-GB" sz="3600">
                <a:solidFill>
                  <a:schemeClr val="dk1"/>
                </a:solidFill>
              </a:rPr>
              <a:t> </a:t>
            </a:r>
            <a:r>
              <a:rPr lang="en-GB" sz="3600" u="sng">
                <a:solidFill>
                  <a:schemeClr val="dk1"/>
                </a:solidFill>
              </a:rPr>
              <a:t>s’appelle</a:t>
            </a:r>
            <a:r>
              <a:rPr lang="en-GB" sz="3600">
                <a:solidFill>
                  <a:schemeClr val="dk1"/>
                </a:solidFill>
              </a:rPr>
              <a:t> Kylian Mbappé</a:t>
            </a:r>
            <a:endParaRPr sz="3600">
              <a:solidFill>
                <a:schemeClr val="dk1"/>
              </a:solidFill>
            </a:endParaRPr>
          </a:p>
        </p:txBody>
      </p:sp>
      <p:sp>
        <p:nvSpPr>
          <p:cNvPr id="119" name="Google Shape;119;p12"/>
          <p:cNvSpPr txBox="1"/>
          <p:nvPr/>
        </p:nvSpPr>
        <p:spPr>
          <a:xfrm>
            <a:off x="4438025" y="4936050"/>
            <a:ext cx="7681500" cy="1718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600" b="1">
                <a:solidFill>
                  <a:srgbClr val="FF0000"/>
                </a:solidFill>
              </a:rPr>
              <a:t>elle</a:t>
            </a:r>
            <a:r>
              <a:rPr lang="en-GB" sz="3600">
                <a:solidFill>
                  <a:schemeClr val="dk1"/>
                </a:solidFill>
              </a:rPr>
              <a:t> </a:t>
            </a:r>
            <a:r>
              <a:rPr lang="en-GB" sz="3600" u="sng">
                <a:solidFill>
                  <a:schemeClr val="dk1"/>
                </a:solidFill>
              </a:rPr>
              <a:t>s’appelle</a:t>
            </a:r>
            <a:r>
              <a:rPr lang="en-GB" sz="3600">
                <a:solidFill>
                  <a:schemeClr val="dk1"/>
                </a:solidFill>
              </a:rPr>
              <a:t> Angèle</a:t>
            </a:r>
            <a:endParaRPr sz="3600">
              <a:solidFill>
                <a:schemeClr val="dk1"/>
              </a:solidFill>
            </a:endParaRPr>
          </a:p>
        </p:txBody>
      </p:sp>
      <p:pic>
        <p:nvPicPr>
          <p:cNvPr id="2" name="Recorded Sound">
            <a:hlinkClick r:id="" action="ppaction://media"/>
            <a:extLst>
              <a:ext uri="{FF2B5EF4-FFF2-40B4-BE49-F238E27FC236}">
                <a16:creationId xmlns:a16="http://schemas.microsoft.com/office/drawing/2014/main" id="{D7537C2D-322F-4FEC-A538-FFD2279880E4}"/>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9283272" y="1931563"/>
            <a:ext cx="406400" cy="406400"/>
          </a:xfrm>
          <a:prstGeom prst="rect">
            <a:avLst/>
          </a:prstGeom>
        </p:spPr>
      </p:pic>
      <p:pic>
        <p:nvPicPr>
          <p:cNvPr id="3" name="Recorded Sound">
            <a:hlinkClick r:id="" action="ppaction://media"/>
            <a:extLst>
              <a:ext uri="{FF2B5EF4-FFF2-40B4-BE49-F238E27FC236}">
                <a16:creationId xmlns:a16="http://schemas.microsoft.com/office/drawing/2014/main" id="{FADC0A31-5694-447A-A5AF-68D4680A6655}"/>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3959525" y="5126519"/>
            <a:ext cx="406400" cy="406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005"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4050" fill="hold"/>
                                        <p:tgtEl>
                                          <p:spTgt spid="2"/>
                                        </p:tgtEl>
                                      </p:cBhvr>
                                    </p:cmd>
                                  </p:childTnLst>
                                </p:cTn>
                              </p:par>
                            </p:childTnLst>
                          </p:cTn>
                        </p:par>
                      </p:childTnLst>
                    </p:cTn>
                  </p:par>
                </p:childTnLst>
              </p:cTn>
              <p:nextCondLst>
                <p:cond evt="onClick" delay="0">
                  <p:tgtEl>
                    <p:spTgt spid="2"/>
                  </p:tgtEl>
                </p:cond>
              </p:nextCondLst>
            </p:seq>
            <p:audio>
              <p:cMediaNode vol="80000">
                <p:cTn id="13"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3"/>
          <p:cNvSpPr txBox="1"/>
          <p:nvPr/>
        </p:nvSpPr>
        <p:spPr>
          <a:xfrm>
            <a:off x="634125" y="2158150"/>
            <a:ext cx="6576600" cy="5011800"/>
          </a:xfrm>
          <a:prstGeom prst="rect">
            <a:avLst/>
          </a:prstGeom>
          <a:noFill/>
          <a:ln>
            <a:noFill/>
          </a:ln>
        </p:spPr>
        <p:txBody>
          <a:bodyPr spcFirstLastPara="1" wrap="square" lIns="91425" tIns="91425" rIns="91425" bIns="91425" anchor="t" anchorCtr="0">
            <a:noAutofit/>
          </a:bodyPr>
          <a:lstStyle/>
          <a:p>
            <a:pPr marL="0" lvl="0" indent="0" algn="l" rtl="0">
              <a:lnSpc>
                <a:spcPct val="200000"/>
              </a:lnSpc>
              <a:spcBef>
                <a:spcPts val="0"/>
              </a:spcBef>
              <a:spcAft>
                <a:spcPts val="0"/>
              </a:spcAft>
              <a:buNone/>
            </a:pPr>
            <a:r>
              <a:rPr lang="en-GB" sz="6000">
                <a:solidFill>
                  <a:schemeClr val="dk1"/>
                </a:solidFill>
              </a:rPr>
              <a:t>1.  _________ s’appelle Alice.</a:t>
            </a:r>
            <a:endParaRPr sz="6000">
              <a:solidFill>
                <a:schemeClr val="dk1"/>
              </a:solidFill>
            </a:endParaRPr>
          </a:p>
          <a:p>
            <a:pPr marL="0" lvl="0" indent="0" algn="l" rtl="0">
              <a:spcBef>
                <a:spcPts val="0"/>
              </a:spcBef>
              <a:spcAft>
                <a:spcPts val="0"/>
              </a:spcAft>
              <a:buNone/>
            </a:pPr>
            <a:endParaRPr sz="3600">
              <a:solidFill>
                <a:schemeClr val="dk1"/>
              </a:solidFill>
            </a:endParaRPr>
          </a:p>
        </p:txBody>
      </p:sp>
      <p:pic>
        <p:nvPicPr>
          <p:cNvPr id="125" name="Google Shape;125;p13"/>
          <p:cNvPicPr preferRelativeResize="0"/>
          <p:nvPr/>
        </p:nvPicPr>
        <p:blipFill>
          <a:blip r:embed="rId5">
            <a:alphaModFix/>
          </a:blip>
          <a:stretch>
            <a:fillRect/>
          </a:stretch>
        </p:blipFill>
        <p:spPr>
          <a:xfrm>
            <a:off x="7762025" y="1759250"/>
            <a:ext cx="2463126" cy="4271301"/>
          </a:xfrm>
          <a:prstGeom prst="rect">
            <a:avLst/>
          </a:prstGeom>
          <a:noFill/>
          <a:ln>
            <a:noFill/>
          </a:ln>
        </p:spPr>
      </p:pic>
      <p:sp>
        <p:nvSpPr>
          <p:cNvPr id="126" name="Google Shape;126;p13"/>
          <p:cNvSpPr txBox="1"/>
          <p:nvPr/>
        </p:nvSpPr>
        <p:spPr>
          <a:xfrm>
            <a:off x="2209300" y="2004725"/>
            <a:ext cx="3027600" cy="961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6000">
                <a:solidFill>
                  <a:srgbClr val="FF0000"/>
                </a:solidFill>
              </a:rPr>
              <a:t>Elle</a:t>
            </a:r>
            <a:endParaRPr sz="6000">
              <a:solidFill>
                <a:srgbClr val="FF0000"/>
              </a:solidFill>
            </a:endParaRPr>
          </a:p>
        </p:txBody>
      </p:sp>
      <p:pic>
        <p:nvPicPr>
          <p:cNvPr id="2" name="Recorded Sound">
            <a:hlinkClick r:id="" action="ppaction://media"/>
            <a:extLst>
              <a:ext uri="{FF2B5EF4-FFF2-40B4-BE49-F238E27FC236}">
                <a16:creationId xmlns:a16="http://schemas.microsoft.com/office/drawing/2014/main" id="{B637E795-B669-409A-B3FD-10DCAF29B4C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078876" y="5023777"/>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3307" fill="hold"/>
                                        <p:tgtEl>
                                          <p:spTgt spid="2"/>
                                        </p:tgtEl>
                                      </p:cBhvr>
                                    </p:cmd>
                                  </p:childTnLst>
                                </p:cTn>
                              </p:par>
                            </p:childTnLst>
                          </p:cTn>
                        </p:par>
                      </p:childTnLst>
                    </p:cTn>
                  </p:par>
                </p:childTnLst>
              </p:cTn>
              <p:nextCondLst>
                <p:cond evt="onClick" delay="0">
                  <p:tgtEl>
                    <p:spTgt spid="2"/>
                  </p:tgtEl>
                </p:cond>
              </p:nextCondLst>
            </p:seq>
            <p:audio>
              <p:cMediaNode vol="80000">
                <p:cTn id="12"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14"/>
          <p:cNvSpPr txBox="1"/>
          <p:nvPr/>
        </p:nvSpPr>
        <p:spPr>
          <a:xfrm>
            <a:off x="634125" y="2158150"/>
            <a:ext cx="6576600" cy="5011800"/>
          </a:xfrm>
          <a:prstGeom prst="rect">
            <a:avLst/>
          </a:prstGeom>
          <a:noFill/>
          <a:ln>
            <a:noFill/>
          </a:ln>
        </p:spPr>
        <p:txBody>
          <a:bodyPr spcFirstLastPara="1" wrap="square" lIns="91425" tIns="91425" rIns="91425" bIns="91425" anchor="t" anchorCtr="0">
            <a:noAutofit/>
          </a:bodyPr>
          <a:lstStyle/>
          <a:p>
            <a:pPr marL="0" lvl="0" indent="0" algn="l" rtl="0">
              <a:lnSpc>
                <a:spcPct val="200000"/>
              </a:lnSpc>
              <a:spcBef>
                <a:spcPts val="0"/>
              </a:spcBef>
              <a:spcAft>
                <a:spcPts val="0"/>
              </a:spcAft>
              <a:buNone/>
            </a:pPr>
            <a:r>
              <a:rPr lang="en-GB" sz="6000">
                <a:solidFill>
                  <a:schemeClr val="dk1"/>
                </a:solidFill>
              </a:rPr>
              <a:t>2.  _________ s’appelle Robert.</a:t>
            </a:r>
            <a:endParaRPr sz="6000">
              <a:solidFill>
                <a:schemeClr val="dk1"/>
              </a:solidFill>
            </a:endParaRPr>
          </a:p>
          <a:p>
            <a:pPr marL="0" lvl="0" indent="0" algn="l" rtl="0">
              <a:spcBef>
                <a:spcPts val="0"/>
              </a:spcBef>
              <a:spcAft>
                <a:spcPts val="0"/>
              </a:spcAft>
              <a:buNone/>
            </a:pPr>
            <a:endParaRPr sz="3600">
              <a:solidFill>
                <a:schemeClr val="dk1"/>
              </a:solidFill>
            </a:endParaRPr>
          </a:p>
        </p:txBody>
      </p:sp>
      <p:pic>
        <p:nvPicPr>
          <p:cNvPr id="132" name="Google Shape;132;p14"/>
          <p:cNvPicPr preferRelativeResize="0"/>
          <p:nvPr/>
        </p:nvPicPr>
        <p:blipFill>
          <a:blip r:embed="rId5">
            <a:alphaModFix/>
          </a:blip>
          <a:stretch>
            <a:fillRect/>
          </a:stretch>
        </p:blipFill>
        <p:spPr>
          <a:xfrm>
            <a:off x="6923300" y="1369550"/>
            <a:ext cx="4676475" cy="4676475"/>
          </a:xfrm>
          <a:prstGeom prst="rect">
            <a:avLst/>
          </a:prstGeom>
          <a:noFill/>
          <a:ln>
            <a:noFill/>
          </a:ln>
        </p:spPr>
      </p:pic>
      <p:sp>
        <p:nvSpPr>
          <p:cNvPr id="133" name="Google Shape;133;p14"/>
          <p:cNvSpPr txBox="1"/>
          <p:nvPr/>
        </p:nvSpPr>
        <p:spPr>
          <a:xfrm>
            <a:off x="2310350" y="1976325"/>
            <a:ext cx="3000000" cy="1108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6000">
                <a:solidFill>
                  <a:srgbClr val="0000FF"/>
                </a:solidFill>
              </a:rPr>
              <a:t>Il</a:t>
            </a:r>
            <a:endParaRPr>
              <a:solidFill>
                <a:srgbClr val="0000FF"/>
              </a:solidFill>
            </a:endParaRPr>
          </a:p>
        </p:txBody>
      </p:sp>
      <p:pic>
        <p:nvPicPr>
          <p:cNvPr id="2" name="Recorded Sound">
            <a:hlinkClick r:id="" action="ppaction://media"/>
            <a:extLst>
              <a:ext uri="{FF2B5EF4-FFF2-40B4-BE49-F238E27FC236}">
                <a16:creationId xmlns:a16="http://schemas.microsoft.com/office/drawing/2014/main" id="{D219EACC-7898-48F4-84CF-10ACC597CE6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272944" y="5842825"/>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3725" fill="hold"/>
                                        <p:tgtEl>
                                          <p:spTgt spid="2"/>
                                        </p:tgtEl>
                                      </p:cBhvr>
                                    </p:cmd>
                                  </p:childTnLst>
                                </p:cTn>
                              </p:par>
                            </p:childTnLst>
                          </p:cTn>
                        </p:par>
                      </p:childTnLst>
                    </p:cTn>
                  </p:par>
                </p:childTnLst>
              </p:cTn>
              <p:nextCondLst>
                <p:cond evt="onClick" delay="0">
                  <p:tgtEl>
                    <p:spTgt spid="2"/>
                  </p:tgtEl>
                </p:cond>
              </p:nextCondLst>
            </p:seq>
            <p:audio>
              <p:cMediaNode vol="80000">
                <p:cTn id="12"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15"/>
          <p:cNvSpPr txBox="1"/>
          <p:nvPr/>
        </p:nvSpPr>
        <p:spPr>
          <a:xfrm>
            <a:off x="634125" y="2158150"/>
            <a:ext cx="6576600" cy="5011800"/>
          </a:xfrm>
          <a:prstGeom prst="rect">
            <a:avLst/>
          </a:prstGeom>
          <a:noFill/>
          <a:ln>
            <a:noFill/>
          </a:ln>
        </p:spPr>
        <p:txBody>
          <a:bodyPr spcFirstLastPara="1" wrap="square" lIns="91425" tIns="91425" rIns="91425" bIns="91425" anchor="t" anchorCtr="0">
            <a:noAutofit/>
          </a:bodyPr>
          <a:lstStyle/>
          <a:p>
            <a:pPr marL="0" lvl="0" indent="0" algn="l" rtl="0">
              <a:lnSpc>
                <a:spcPct val="200000"/>
              </a:lnSpc>
              <a:spcBef>
                <a:spcPts val="0"/>
              </a:spcBef>
              <a:spcAft>
                <a:spcPts val="0"/>
              </a:spcAft>
              <a:buNone/>
            </a:pPr>
            <a:r>
              <a:rPr lang="en-GB" sz="6000">
                <a:solidFill>
                  <a:schemeClr val="dk1"/>
                </a:solidFill>
              </a:rPr>
              <a:t>3.  _________ s’appelle Léo.</a:t>
            </a:r>
            <a:endParaRPr sz="6000">
              <a:solidFill>
                <a:schemeClr val="dk1"/>
              </a:solidFill>
            </a:endParaRPr>
          </a:p>
          <a:p>
            <a:pPr marL="0" lvl="0" indent="0" algn="l" rtl="0">
              <a:spcBef>
                <a:spcPts val="0"/>
              </a:spcBef>
              <a:spcAft>
                <a:spcPts val="0"/>
              </a:spcAft>
              <a:buNone/>
            </a:pPr>
            <a:endParaRPr sz="3600">
              <a:solidFill>
                <a:schemeClr val="dk1"/>
              </a:solidFill>
            </a:endParaRPr>
          </a:p>
        </p:txBody>
      </p:sp>
      <p:pic>
        <p:nvPicPr>
          <p:cNvPr id="139" name="Google Shape;139;p15"/>
          <p:cNvPicPr preferRelativeResize="0"/>
          <p:nvPr/>
        </p:nvPicPr>
        <p:blipFill>
          <a:blip r:embed="rId5">
            <a:alphaModFix/>
          </a:blip>
          <a:stretch>
            <a:fillRect/>
          </a:stretch>
        </p:blipFill>
        <p:spPr>
          <a:xfrm>
            <a:off x="7281300" y="1226375"/>
            <a:ext cx="4676475" cy="4676475"/>
          </a:xfrm>
          <a:prstGeom prst="rect">
            <a:avLst/>
          </a:prstGeom>
          <a:noFill/>
          <a:ln>
            <a:noFill/>
          </a:ln>
        </p:spPr>
      </p:pic>
      <p:sp>
        <p:nvSpPr>
          <p:cNvPr id="140" name="Google Shape;140;p15"/>
          <p:cNvSpPr txBox="1"/>
          <p:nvPr/>
        </p:nvSpPr>
        <p:spPr>
          <a:xfrm>
            <a:off x="2310350" y="1976325"/>
            <a:ext cx="3000000" cy="1108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6000">
                <a:solidFill>
                  <a:srgbClr val="0000FF"/>
                </a:solidFill>
              </a:rPr>
              <a:t>Il</a:t>
            </a:r>
            <a:endParaRPr>
              <a:solidFill>
                <a:srgbClr val="0000FF"/>
              </a:solidFill>
            </a:endParaRPr>
          </a:p>
        </p:txBody>
      </p:sp>
      <p:pic>
        <p:nvPicPr>
          <p:cNvPr id="2" name="Recorded Sound">
            <a:hlinkClick r:id="" action="ppaction://media"/>
            <a:extLst>
              <a:ext uri="{FF2B5EF4-FFF2-40B4-BE49-F238E27FC236}">
                <a16:creationId xmlns:a16="http://schemas.microsoft.com/office/drawing/2014/main" id="{C3F9ED62-A3AB-4954-B6C1-DFB7DE4922E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699924" y="5085423"/>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2308" fill="hold"/>
                                        <p:tgtEl>
                                          <p:spTgt spid="2"/>
                                        </p:tgtEl>
                                      </p:cBhvr>
                                    </p:cmd>
                                  </p:childTnLst>
                                </p:cTn>
                              </p:par>
                            </p:childTnLst>
                          </p:cTn>
                        </p:par>
                      </p:childTnLst>
                    </p:cTn>
                  </p:par>
                </p:childTnLst>
              </p:cTn>
              <p:nextCondLst>
                <p:cond evt="onClick" delay="0">
                  <p:tgtEl>
                    <p:spTgt spid="2"/>
                  </p:tgtEl>
                </p:cond>
              </p:nextCondLst>
            </p:seq>
            <p:audio>
              <p:cMediaNode vol="80000">
                <p:cTn id="12"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16"/>
          <p:cNvSpPr txBox="1"/>
          <p:nvPr/>
        </p:nvSpPr>
        <p:spPr>
          <a:xfrm>
            <a:off x="634125" y="2158150"/>
            <a:ext cx="6576600" cy="5011800"/>
          </a:xfrm>
          <a:prstGeom prst="rect">
            <a:avLst/>
          </a:prstGeom>
          <a:noFill/>
          <a:ln>
            <a:noFill/>
          </a:ln>
        </p:spPr>
        <p:txBody>
          <a:bodyPr spcFirstLastPara="1" wrap="square" lIns="91425" tIns="91425" rIns="91425" bIns="91425" anchor="t" anchorCtr="0">
            <a:noAutofit/>
          </a:bodyPr>
          <a:lstStyle/>
          <a:p>
            <a:pPr marL="0" lvl="0" indent="0" algn="l" rtl="0">
              <a:lnSpc>
                <a:spcPct val="200000"/>
              </a:lnSpc>
              <a:spcBef>
                <a:spcPts val="0"/>
              </a:spcBef>
              <a:spcAft>
                <a:spcPts val="0"/>
              </a:spcAft>
              <a:buNone/>
            </a:pPr>
            <a:r>
              <a:rPr lang="en-GB" sz="6000">
                <a:solidFill>
                  <a:schemeClr val="dk1"/>
                </a:solidFill>
              </a:rPr>
              <a:t>4.  _________ s’appelle Louise.</a:t>
            </a:r>
            <a:endParaRPr sz="6000">
              <a:solidFill>
                <a:schemeClr val="dk1"/>
              </a:solidFill>
            </a:endParaRPr>
          </a:p>
          <a:p>
            <a:pPr marL="0" lvl="0" indent="0" algn="l" rtl="0">
              <a:spcBef>
                <a:spcPts val="0"/>
              </a:spcBef>
              <a:spcAft>
                <a:spcPts val="0"/>
              </a:spcAft>
              <a:buNone/>
            </a:pPr>
            <a:endParaRPr sz="3600">
              <a:solidFill>
                <a:schemeClr val="dk1"/>
              </a:solidFill>
            </a:endParaRPr>
          </a:p>
        </p:txBody>
      </p:sp>
      <p:pic>
        <p:nvPicPr>
          <p:cNvPr id="146" name="Google Shape;146;p16"/>
          <p:cNvPicPr preferRelativeResize="0"/>
          <p:nvPr/>
        </p:nvPicPr>
        <p:blipFill>
          <a:blip r:embed="rId5">
            <a:alphaModFix/>
          </a:blip>
          <a:stretch>
            <a:fillRect/>
          </a:stretch>
        </p:blipFill>
        <p:spPr>
          <a:xfrm>
            <a:off x="7649525" y="1379875"/>
            <a:ext cx="3458300" cy="4909050"/>
          </a:xfrm>
          <a:prstGeom prst="rect">
            <a:avLst/>
          </a:prstGeom>
          <a:noFill/>
          <a:ln>
            <a:noFill/>
          </a:ln>
        </p:spPr>
      </p:pic>
      <p:sp>
        <p:nvSpPr>
          <p:cNvPr id="147" name="Google Shape;147;p16"/>
          <p:cNvSpPr txBox="1"/>
          <p:nvPr/>
        </p:nvSpPr>
        <p:spPr>
          <a:xfrm>
            <a:off x="2059825" y="1976325"/>
            <a:ext cx="3000000" cy="1108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6000">
                <a:solidFill>
                  <a:srgbClr val="FF0000"/>
                </a:solidFill>
              </a:rPr>
              <a:t>Elle</a:t>
            </a:r>
            <a:endParaRPr/>
          </a:p>
        </p:txBody>
      </p:sp>
      <p:pic>
        <p:nvPicPr>
          <p:cNvPr id="2" name="Recorded Sound">
            <a:hlinkClick r:id="" action="ppaction://media"/>
            <a:extLst>
              <a:ext uri="{FF2B5EF4-FFF2-40B4-BE49-F238E27FC236}">
                <a16:creationId xmlns:a16="http://schemas.microsoft.com/office/drawing/2014/main" id="{17C7D088-3207-4E9A-8597-6B963F94AB6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909942" y="5136793"/>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3562" fill="hold"/>
                                        <p:tgtEl>
                                          <p:spTgt spid="2"/>
                                        </p:tgtEl>
                                      </p:cBhvr>
                                    </p:cmd>
                                  </p:childTnLst>
                                </p:cTn>
                              </p:par>
                            </p:childTnLst>
                          </p:cTn>
                        </p:par>
                      </p:childTnLst>
                    </p:cTn>
                  </p:par>
                </p:childTnLst>
              </p:cTn>
              <p:nextCondLst>
                <p:cond evt="onClick" delay="0">
                  <p:tgtEl>
                    <p:spTgt spid="2"/>
                  </p:tgtEl>
                </p:cond>
              </p:nextCondLst>
            </p:seq>
            <p:audio>
              <p:cMediaNode vol="80000">
                <p:cTn id="12"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17"/>
          <p:cNvSpPr txBox="1"/>
          <p:nvPr/>
        </p:nvSpPr>
        <p:spPr>
          <a:xfrm>
            <a:off x="634125" y="2158150"/>
            <a:ext cx="6576600" cy="5011800"/>
          </a:xfrm>
          <a:prstGeom prst="rect">
            <a:avLst/>
          </a:prstGeom>
          <a:noFill/>
          <a:ln>
            <a:noFill/>
          </a:ln>
        </p:spPr>
        <p:txBody>
          <a:bodyPr spcFirstLastPara="1" wrap="square" lIns="91425" tIns="91425" rIns="91425" bIns="91425" anchor="t" anchorCtr="0">
            <a:noAutofit/>
          </a:bodyPr>
          <a:lstStyle/>
          <a:p>
            <a:pPr marL="0" lvl="0" indent="0" algn="l" rtl="0">
              <a:lnSpc>
                <a:spcPct val="200000"/>
              </a:lnSpc>
              <a:spcBef>
                <a:spcPts val="0"/>
              </a:spcBef>
              <a:spcAft>
                <a:spcPts val="0"/>
              </a:spcAft>
              <a:buNone/>
            </a:pPr>
            <a:r>
              <a:rPr lang="en-GB" sz="6000">
                <a:solidFill>
                  <a:schemeClr val="dk1"/>
                </a:solidFill>
              </a:rPr>
              <a:t>5.  _________ s’appelle Gabriel.</a:t>
            </a:r>
            <a:endParaRPr sz="6000">
              <a:solidFill>
                <a:schemeClr val="dk1"/>
              </a:solidFill>
            </a:endParaRPr>
          </a:p>
          <a:p>
            <a:pPr marL="0" lvl="0" indent="0" algn="l" rtl="0">
              <a:spcBef>
                <a:spcPts val="0"/>
              </a:spcBef>
              <a:spcAft>
                <a:spcPts val="0"/>
              </a:spcAft>
              <a:buNone/>
            </a:pPr>
            <a:endParaRPr sz="3600">
              <a:solidFill>
                <a:schemeClr val="dk1"/>
              </a:solidFill>
            </a:endParaRPr>
          </a:p>
        </p:txBody>
      </p:sp>
      <p:pic>
        <p:nvPicPr>
          <p:cNvPr id="153" name="Google Shape;153;p17"/>
          <p:cNvPicPr preferRelativeResize="0"/>
          <p:nvPr/>
        </p:nvPicPr>
        <p:blipFill>
          <a:blip r:embed="rId5">
            <a:alphaModFix/>
          </a:blip>
          <a:stretch>
            <a:fillRect/>
          </a:stretch>
        </p:blipFill>
        <p:spPr>
          <a:xfrm>
            <a:off x="7659725" y="1240725"/>
            <a:ext cx="3499225" cy="5303899"/>
          </a:xfrm>
          <a:prstGeom prst="rect">
            <a:avLst/>
          </a:prstGeom>
          <a:noFill/>
          <a:ln>
            <a:noFill/>
          </a:ln>
        </p:spPr>
      </p:pic>
      <p:sp>
        <p:nvSpPr>
          <p:cNvPr id="154" name="Google Shape;154;p17"/>
          <p:cNvSpPr txBox="1"/>
          <p:nvPr/>
        </p:nvSpPr>
        <p:spPr>
          <a:xfrm>
            <a:off x="2310350" y="1976325"/>
            <a:ext cx="3000000" cy="1108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6000">
                <a:solidFill>
                  <a:srgbClr val="0000FF"/>
                </a:solidFill>
              </a:rPr>
              <a:t>Il</a:t>
            </a:r>
            <a:endParaRPr>
              <a:solidFill>
                <a:srgbClr val="0000FF"/>
              </a:solidFill>
            </a:endParaRPr>
          </a:p>
        </p:txBody>
      </p:sp>
      <p:pic>
        <p:nvPicPr>
          <p:cNvPr id="2" name="Recorded Sound">
            <a:hlinkClick r:id="" action="ppaction://media"/>
            <a:extLst>
              <a:ext uri="{FF2B5EF4-FFF2-40B4-BE49-F238E27FC236}">
                <a16:creationId xmlns:a16="http://schemas.microsoft.com/office/drawing/2014/main" id="{0878070C-639B-440E-94EA-F765272D559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828298" y="4962133"/>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3051" fill="hold"/>
                                        <p:tgtEl>
                                          <p:spTgt spid="2"/>
                                        </p:tgtEl>
                                      </p:cBhvr>
                                    </p:cmd>
                                  </p:childTnLst>
                                </p:cTn>
                              </p:par>
                            </p:childTnLst>
                          </p:cTn>
                        </p:par>
                      </p:childTnLst>
                    </p:cTn>
                  </p:par>
                </p:childTnLst>
              </p:cTn>
              <p:nextCondLst>
                <p:cond evt="onClick" delay="0">
                  <p:tgtEl>
                    <p:spTgt spid="2"/>
                  </p:tgtEl>
                </p:cond>
              </p:nextCondLst>
            </p:seq>
            <p:audio>
              <p:cMediaNode vol="80000">
                <p:cTn id="12"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18"/>
          <p:cNvSpPr txBox="1"/>
          <p:nvPr/>
        </p:nvSpPr>
        <p:spPr>
          <a:xfrm>
            <a:off x="1022825" y="1677425"/>
            <a:ext cx="11230500" cy="199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7800" b="1">
                <a:solidFill>
                  <a:srgbClr val="0000FF"/>
                </a:solidFill>
              </a:rPr>
              <a:t>il</a:t>
            </a:r>
            <a:r>
              <a:rPr lang="en-GB" sz="7800">
                <a:solidFill>
                  <a:schemeClr val="dk1"/>
                </a:solidFill>
              </a:rPr>
              <a:t> s’appelle ……</a:t>
            </a:r>
            <a:endParaRPr sz="7800">
              <a:solidFill>
                <a:schemeClr val="dk1"/>
              </a:solidFill>
            </a:endParaRPr>
          </a:p>
          <a:p>
            <a:pPr marL="0" lvl="0" indent="0" algn="l" rtl="0">
              <a:spcBef>
                <a:spcPts val="0"/>
              </a:spcBef>
              <a:spcAft>
                <a:spcPts val="0"/>
              </a:spcAft>
              <a:buNone/>
            </a:pPr>
            <a:endParaRPr sz="7800">
              <a:solidFill>
                <a:schemeClr val="dk1"/>
              </a:solidFill>
            </a:endParaRPr>
          </a:p>
          <a:p>
            <a:pPr marL="0" lvl="0" indent="0" algn="l" rtl="0">
              <a:spcBef>
                <a:spcPts val="0"/>
              </a:spcBef>
              <a:spcAft>
                <a:spcPts val="0"/>
              </a:spcAft>
              <a:buNone/>
            </a:pPr>
            <a:r>
              <a:rPr lang="en-GB" sz="7800" b="1">
                <a:solidFill>
                  <a:srgbClr val="FF0000"/>
                </a:solidFill>
              </a:rPr>
              <a:t>elle</a:t>
            </a:r>
            <a:r>
              <a:rPr lang="en-GB" sz="7800">
                <a:solidFill>
                  <a:schemeClr val="dk1"/>
                </a:solidFill>
              </a:rPr>
              <a:t> s’appelle …..</a:t>
            </a:r>
            <a:endParaRPr sz="7800">
              <a:solidFill>
                <a:schemeClr val="dk1"/>
              </a:solidFill>
            </a:endParaRPr>
          </a:p>
        </p:txBody>
      </p:sp>
      <p:pic>
        <p:nvPicPr>
          <p:cNvPr id="2" name="Online Media 1" title="Paris Cafe Ambience with Sweet Bossa Nova Piano Music For Relax | Instrumental Jazz">
            <a:hlinkClick r:id="" action="ppaction://media"/>
            <a:extLst>
              <a:ext uri="{FF2B5EF4-FFF2-40B4-BE49-F238E27FC236}">
                <a16:creationId xmlns:a16="http://schemas.microsoft.com/office/drawing/2014/main" id="{041A54E4-E539-4930-97F0-5A192828D4E5}"/>
              </a:ext>
            </a:extLst>
          </p:cNvPr>
          <p:cNvPicPr>
            <a:picLocks noRot="1" noChangeAspect="1"/>
          </p:cNvPicPr>
          <p:nvPr>
            <a:videoFile r:link="rId1"/>
          </p:nvPr>
        </p:nvPicPr>
        <p:blipFill>
          <a:blip r:embed="rId8"/>
          <a:stretch>
            <a:fillRect/>
          </a:stretch>
        </p:blipFill>
        <p:spPr>
          <a:xfrm>
            <a:off x="10465942" y="1541124"/>
            <a:ext cx="1099335" cy="618376"/>
          </a:xfrm>
          <a:prstGeom prst="rect">
            <a:avLst/>
          </a:prstGeom>
        </p:spPr>
      </p:pic>
      <p:pic>
        <p:nvPicPr>
          <p:cNvPr id="3" name="Recorded Sound">
            <a:hlinkClick r:id="" action="ppaction://media"/>
            <a:extLst>
              <a:ext uri="{FF2B5EF4-FFF2-40B4-BE49-F238E27FC236}">
                <a16:creationId xmlns:a16="http://schemas.microsoft.com/office/drawing/2014/main" id="{436332AE-C9B8-44D9-AC15-FBABC31F917E}"/>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58597" y="2198028"/>
            <a:ext cx="406400" cy="406400"/>
          </a:xfrm>
          <a:prstGeom prst="rect">
            <a:avLst/>
          </a:prstGeom>
        </p:spPr>
      </p:pic>
      <p:pic>
        <p:nvPicPr>
          <p:cNvPr id="4" name="Recorded Sound">
            <a:hlinkClick r:id="" action="ppaction://media"/>
            <a:extLst>
              <a:ext uri="{FF2B5EF4-FFF2-40B4-BE49-F238E27FC236}">
                <a16:creationId xmlns:a16="http://schemas.microsoft.com/office/drawing/2014/main" id="{8D57C238-A629-4203-A4AF-83A949B3D6F6}"/>
              </a:ext>
            </a:extLst>
          </p:cNvPr>
          <p:cNvPicPr>
            <a:picLocks noChangeAspect="1"/>
          </p:cNvPicPr>
          <p:nvPr>
            <a:audioFile r:link="rId5"/>
            <p:extLst>
              <p:ext uri="{DAA4B4D4-6D71-4841-9C94-3DE7FCFB9230}">
                <p14:media xmlns:p14="http://schemas.microsoft.com/office/powerpoint/2010/main" r:embed="rId4"/>
              </p:ext>
            </p:extLst>
          </p:nvPr>
        </p:nvPicPr>
        <p:blipFill>
          <a:blip r:embed="rId9"/>
          <a:stretch>
            <a:fillRect/>
          </a:stretch>
        </p:blipFill>
        <p:spPr>
          <a:xfrm>
            <a:off x="9057241" y="4720236"/>
            <a:ext cx="406400" cy="406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726"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960" fill="hold"/>
                                        <p:tgtEl>
                                          <p:spTgt spid="3"/>
                                        </p:tgtEl>
                                      </p:cBhvr>
                                    </p:cmd>
                                  </p:childTnLst>
                                </p:cTn>
                              </p:par>
                            </p:childTnLst>
                          </p:cTn>
                        </p:par>
                      </p:childTnLst>
                    </p:cTn>
                  </p:par>
                </p:childTnLst>
              </p:cTn>
              <p:nextCondLst>
                <p:cond evt="onClick" delay="0">
                  <p:tgtEl>
                    <p:spTgt spid="3"/>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NCELP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331</Words>
  <Application>Microsoft Office PowerPoint</Application>
  <PresentationFormat>Widescreen</PresentationFormat>
  <Paragraphs>47</Paragraphs>
  <Slides>12</Slides>
  <Notes>12</Notes>
  <HiddenSlides>0</HiddenSlides>
  <MMClips>22</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12</vt:i4>
      </vt:variant>
    </vt:vector>
  </HeadingPairs>
  <TitlesOfParts>
    <vt:vector size="19" baseType="lpstr">
      <vt:lpstr>Century Gothic</vt:lpstr>
      <vt:lpstr>Twentieth Century</vt:lpstr>
      <vt:lpstr>Calibri</vt:lpstr>
      <vt:lpstr>Arial</vt:lpstr>
      <vt:lpstr>UCL_IOE Blue_Slide_Theme</vt:lpstr>
      <vt:lpstr>NCELP Theme</vt:lpstr>
      <vt:lpstr>1_Office Theme</vt:lpstr>
      <vt:lpstr>SFE</vt:lpstr>
      <vt:lpstr>SFE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SFE</dc:title>
  <cp:lastModifiedBy>Mrs S West</cp:lastModifiedBy>
  <cp:revision>2</cp:revision>
  <dcterms:modified xsi:type="dcterms:W3CDTF">2026-09-21T09:07:03Z</dcterms:modified>
</cp:coreProperties>
</file>