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entury Gothic" panose="020B050202020202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489A15-C7E1-4FD1-9AD0-106F24B6A2FB}">
  <a:tblStyle styleId="{97489A15-C7E1-4FD1-9AD0-106F24B6A2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c228506b37_0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c228506b37_0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[a]</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[a]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animal</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mimic an animal’s motion, perhaps holding ones arms and hands close to the chest as ‘paws’.</a:t>
            </a:r>
            <a:br>
              <a:rPr lang="en-GB"/>
            </a:br>
            <a:r>
              <a:rPr lang="en-GB"/>
              <a:t>4. Roll back the animations and work through 1-3 again, but this time, dropping your voice completely to listen carefully to the students saying the </a:t>
            </a:r>
            <a:r>
              <a:rPr lang="en-GB" b="1"/>
              <a:t>[a] </a:t>
            </a:r>
            <a:r>
              <a:rPr lang="en-GB"/>
              <a:t>sound, pronouncing </a:t>
            </a:r>
            <a:r>
              <a:rPr lang="en-GB" b="0"/>
              <a:t>”</a:t>
            </a:r>
            <a:r>
              <a:rPr lang="en-GB" b="1"/>
              <a:t>animal</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animal </a:t>
            </a:r>
            <a:r>
              <a:rPr lang="en-GB"/>
              <a:t>[1002]</a:t>
            </a:r>
            <a:endParaRPr b="0"/>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38" name="Google Shape;138;g2c228506b37_0_1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c228506b37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c228506b37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[a]</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[a] </a:t>
            </a:r>
            <a:r>
              <a:rPr lang="en-GB"/>
              <a:t>and then the </a:t>
            </a:r>
            <a:r>
              <a:rPr lang="en-GB" b="1"/>
              <a:t>source</a:t>
            </a:r>
            <a:r>
              <a:rPr lang="en-GB"/>
              <a:t> word again ‘</a:t>
            </a:r>
            <a:r>
              <a:rPr lang="en-GB" b="1"/>
              <a:t>animal</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animal </a:t>
            </a:r>
            <a:r>
              <a:rPr lang="en-GB"/>
              <a:t>[1002]; </a:t>
            </a:r>
            <a:r>
              <a:rPr lang="en-GB" b="1"/>
              <a:t>ça va? </a:t>
            </a:r>
            <a:r>
              <a:rPr lang="en-GB"/>
              <a:t>[54 (cela), 53 (aller)]; </a:t>
            </a:r>
            <a:r>
              <a:rPr lang="en-GB" b="1"/>
              <a:t>malade </a:t>
            </a:r>
            <a:r>
              <a:rPr lang="en-GB" b="0"/>
              <a:t>[1066]</a:t>
            </a:r>
            <a:r>
              <a:rPr lang="en-GB"/>
              <a:t> </a:t>
            </a:r>
            <a:r>
              <a:rPr lang="en-GB" b="1"/>
              <a:t>mal</a:t>
            </a:r>
            <a:r>
              <a:rPr lang="en-GB"/>
              <a:t> [277]; </a:t>
            </a:r>
            <a:r>
              <a:rPr lang="en-GB" b="1"/>
              <a:t>table</a:t>
            </a:r>
            <a:r>
              <a:rPr lang="en-GB"/>
              <a:t> [1019]; </a:t>
            </a:r>
            <a:r>
              <a:rPr lang="en-GB" b="1"/>
              <a:t>sac </a:t>
            </a:r>
            <a:r>
              <a:rPr lang="en-GB"/>
              <a:t>[2343]</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146" name="Google Shape;146;g2c228506b37_0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c21a60f7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c21a60f7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c1b45b721c_0_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c1b45b721c_0_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c228506b37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c228506b37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c228506b37_0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c228506b37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c228506b37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c228506b37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c27b88fe6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c27b88fe6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c27b88fe6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2c27b88fe6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37" name="Google Shape;37;p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55600" algn="l" rtl="0">
              <a:lnSpc>
                <a:spcPct val="90000"/>
              </a:lnSpc>
              <a:spcBef>
                <a:spcPts val="500"/>
              </a:spcBef>
              <a:spcAft>
                <a:spcPts val="0"/>
              </a:spcAft>
              <a:buClr>
                <a:srgbClr val="1F3864"/>
              </a:buClr>
              <a:buSzPts val="2000"/>
              <a:buChar char="•"/>
              <a:defRPr sz="2000"/>
            </a:lvl2pPr>
            <a:lvl3pPr marL="1371600" lvl="2" indent="-349250" algn="l" rtl="0">
              <a:lnSpc>
                <a:spcPct val="90000"/>
              </a:lnSpc>
              <a:spcBef>
                <a:spcPts val="500"/>
              </a:spcBef>
              <a:spcAft>
                <a:spcPts val="0"/>
              </a:spcAft>
              <a:buClr>
                <a:srgbClr val="1F3864"/>
              </a:buClr>
              <a:buSzPts val="1900"/>
              <a:buChar char="•"/>
              <a:defRPr sz="1900"/>
            </a:lvl3pPr>
            <a:lvl4pPr marL="1828800" lvl="3" indent="-330200" algn="l" rtl="0">
              <a:lnSpc>
                <a:spcPct val="90000"/>
              </a:lnSpc>
              <a:spcBef>
                <a:spcPts val="500"/>
              </a:spcBef>
              <a:spcAft>
                <a:spcPts val="0"/>
              </a:spcAft>
              <a:buClr>
                <a:srgbClr val="1F3864"/>
              </a:buClr>
              <a:buSzPts val="1600"/>
              <a:buChar char="•"/>
              <a:defRPr sz="1600"/>
            </a:lvl4pPr>
            <a:lvl5pPr marL="2286000" lvl="4" indent="-330200" algn="l" rtl="0">
              <a:lnSpc>
                <a:spcPct val="90000"/>
              </a:lnSpc>
              <a:spcBef>
                <a:spcPts val="500"/>
              </a:spcBef>
              <a:spcAft>
                <a:spcPts val="0"/>
              </a:spcAft>
              <a:buClr>
                <a:srgbClr val="1F3864"/>
              </a:buClr>
              <a:buSzPts val="1600"/>
              <a:buChar char="•"/>
              <a:defRPr sz="1600"/>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40"/>
        <p:cNvGrpSpPr/>
        <p:nvPr/>
      </p:nvGrpSpPr>
      <p:grpSpPr>
        <a:xfrm>
          <a:off x="0" y="0"/>
          <a:ext cx="0" cy="0"/>
          <a:chOff x="0" y="0"/>
          <a:chExt cx="0" cy="0"/>
        </a:xfrm>
      </p:grpSpPr>
      <p:sp>
        <p:nvSpPr>
          <p:cNvPr id="41" name="Google Shape;41;p8"/>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F3864"/>
              </a:buClr>
              <a:buSzPts val="6000"/>
              <a:buFont typeface="Century Gothic"/>
              <a:buNone/>
              <a:defRPr sz="6000">
                <a:solidFill>
                  <a:srgbClr val="1F3864"/>
                </a:solidFill>
                <a:latin typeface="Century Gothic"/>
                <a:ea typeface="Century Gothic"/>
                <a:cs typeface="Century Gothic"/>
                <a:sym typeface="Century Gothic"/>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2" name="Google Shape;42;p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1F3864"/>
              </a:buClr>
              <a:buSzPts val="2400"/>
              <a:buNone/>
              <a:defRPr sz="2400">
                <a:solidFill>
                  <a:srgbClr val="1F3864"/>
                </a:solidFill>
                <a:latin typeface="Century Gothic"/>
                <a:ea typeface="Century Gothic"/>
                <a:cs typeface="Century Gothic"/>
                <a:sym typeface="Century Gothic"/>
              </a:defRPr>
            </a:lvl1pPr>
            <a:lvl2pPr lvl="1" algn="ctr" rtl="0">
              <a:lnSpc>
                <a:spcPct val="90000"/>
              </a:lnSpc>
              <a:spcBef>
                <a:spcPts val="500"/>
              </a:spcBef>
              <a:spcAft>
                <a:spcPts val="0"/>
              </a:spcAft>
              <a:buClr>
                <a:srgbClr val="1F3864"/>
              </a:buClr>
              <a:buSzPts val="2000"/>
              <a:buNone/>
              <a:defRPr sz="2000"/>
            </a:lvl2pPr>
            <a:lvl3pPr lvl="2" algn="ctr" rtl="0">
              <a:lnSpc>
                <a:spcPct val="90000"/>
              </a:lnSpc>
              <a:spcBef>
                <a:spcPts val="500"/>
              </a:spcBef>
              <a:spcAft>
                <a:spcPts val="0"/>
              </a:spcAft>
              <a:buClr>
                <a:srgbClr val="1F3864"/>
              </a:buClr>
              <a:buSzPts val="1900"/>
              <a:buNone/>
              <a:defRPr sz="1900"/>
            </a:lvl3pPr>
            <a:lvl4pPr lvl="3" algn="ctr" rtl="0">
              <a:lnSpc>
                <a:spcPct val="90000"/>
              </a:lnSpc>
              <a:spcBef>
                <a:spcPts val="500"/>
              </a:spcBef>
              <a:spcAft>
                <a:spcPts val="0"/>
              </a:spcAft>
              <a:buClr>
                <a:srgbClr val="1F3864"/>
              </a:buClr>
              <a:buSzPts val="1600"/>
              <a:buNone/>
              <a:defRPr sz="1600"/>
            </a:lvl4pPr>
            <a:lvl5pPr lvl="4" algn="ctr" rtl="0">
              <a:lnSpc>
                <a:spcPct val="90000"/>
              </a:lnSpc>
              <a:spcBef>
                <a:spcPts val="500"/>
              </a:spcBef>
              <a:spcAft>
                <a:spcPts val="0"/>
              </a:spcAft>
              <a:buClr>
                <a:srgbClr val="1F3864"/>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6000"/>
              <a:buFont typeface="Century Gothic"/>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5" name="Google Shape;45;p9"/>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F3864"/>
              </a:buClr>
              <a:buSzPts val="2400"/>
              <a:buNone/>
              <a:defRPr sz="2400">
                <a:solidFill>
                  <a:srgbClr val="1F3864"/>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46"/>
        <p:cNvGrpSpPr/>
        <p:nvPr/>
      </p:nvGrpSpPr>
      <p:grpSpPr>
        <a:xfrm>
          <a:off x="0" y="0"/>
          <a:ext cx="0" cy="0"/>
          <a:chOff x="0" y="0"/>
          <a:chExt cx="0" cy="0"/>
        </a:xfrm>
      </p:grpSpPr>
      <p:sp>
        <p:nvSpPr>
          <p:cNvPr id="47" name="Google Shape;47;p1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48" name="Google Shape;48;p1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49" name="Google Shape;49;p1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50"/>
        <p:cNvGrpSpPr/>
        <p:nvPr/>
      </p:nvGrpSpPr>
      <p:grpSpPr>
        <a:xfrm>
          <a:off x="0" y="0"/>
          <a:ext cx="0" cy="0"/>
          <a:chOff x="0" y="0"/>
          <a:chExt cx="0" cy="0"/>
        </a:xfrm>
      </p:grpSpPr>
      <p:sp>
        <p:nvSpPr>
          <p:cNvPr id="51" name="Google Shape;51;p11"/>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2" name="Google Shape;52;p11"/>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900"/>
              <a:buNone/>
              <a:defRPr sz="19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53" name="Google Shape;53;p11"/>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54" name="Google Shape;54;p11"/>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900"/>
              <a:buNone/>
              <a:defRPr sz="19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55" name="Google Shape;55;p11"/>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8" name="Google Shape;58;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9" name="Google Shape;59;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000000"/>
                </a:solidFill>
                <a:latin typeface="Century Gothic"/>
                <a:ea typeface="Century Gothic"/>
                <a:cs typeface="Century Gothic"/>
                <a:sym typeface="Century Gothic"/>
              </a:defRPr>
            </a:lvl1pPr>
            <a:lvl2pPr marL="0" marR="0" lvl="1" indent="0" algn="l" rtl="0">
              <a:spcBef>
                <a:spcPts val="0"/>
              </a:spcBef>
              <a:buNone/>
              <a:defRPr sz="1900">
                <a:solidFill>
                  <a:srgbClr val="000000"/>
                </a:solidFill>
                <a:latin typeface="Century Gothic"/>
                <a:ea typeface="Century Gothic"/>
                <a:cs typeface="Century Gothic"/>
                <a:sym typeface="Century Gothic"/>
              </a:defRPr>
            </a:lvl2pPr>
            <a:lvl3pPr marL="0" marR="0" lvl="2" indent="0" algn="l" rtl="0">
              <a:spcBef>
                <a:spcPts val="0"/>
              </a:spcBef>
              <a:buNone/>
              <a:defRPr sz="1900">
                <a:solidFill>
                  <a:srgbClr val="000000"/>
                </a:solidFill>
                <a:latin typeface="Century Gothic"/>
                <a:ea typeface="Century Gothic"/>
                <a:cs typeface="Century Gothic"/>
                <a:sym typeface="Century Gothic"/>
              </a:defRPr>
            </a:lvl3pPr>
            <a:lvl4pPr marL="0" marR="0" lvl="3" indent="0" algn="l" rtl="0">
              <a:spcBef>
                <a:spcPts val="0"/>
              </a:spcBef>
              <a:buNone/>
              <a:defRPr sz="1900">
                <a:solidFill>
                  <a:srgbClr val="000000"/>
                </a:solidFill>
                <a:latin typeface="Century Gothic"/>
                <a:ea typeface="Century Gothic"/>
                <a:cs typeface="Century Gothic"/>
                <a:sym typeface="Century Gothic"/>
              </a:defRPr>
            </a:lvl4pPr>
            <a:lvl5pPr marL="0" marR="0" lvl="4" indent="0" algn="l" rtl="0">
              <a:spcBef>
                <a:spcPts val="0"/>
              </a:spcBef>
              <a:buNone/>
              <a:defRPr sz="1900">
                <a:solidFill>
                  <a:srgbClr val="000000"/>
                </a:solidFill>
                <a:latin typeface="Century Gothic"/>
                <a:ea typeface="Century Gothic"/>
                <a:cs typeface="Century Gothic"/>
                <a:sym typeface="Century Gothic"/>
              </a:defRPr>
            </a:lvl5pPr>
            <a:lvl6pPr marL="0" marR="0" lvl="5" indent="0" algn="l" rtl="0">
              <a:spcBef>
                <a:spcPts val="0"/>
              </a:spcBef>
              <a:buNone/>
              <a:defRPr sz="1900">
                <a:solidFill>
                  <a:srgbClr val="000000"/>
                </a:solidFill>
                <a:latin typeface="Century Gothic"/>
                <a:ea typeface="Century Gothic"/>
                <a:cs typeface="Century Gothic"/>
                <a:sym typeface="Century Gothic"/>
              </a:defRPr>
            </a:lvl6pPr>
            <a:lvl7pPr marL="0" marR="0" lvl="6" indent="0" algn="l" rtl="0">
              <a:spcBef>
                <a:spcPts val="0"/>
              </a:spcBef>
              <a:buNone/>
              <a:defRPr sz="1900">
                <a:solidFill>
                  <a:srgbClr val="000000"/>
                </a:solidFill>
                <a:latin typeface="Century Gothic"/>
                <a:ea typeface="Century Gothic"/>
                <a:cs typeface="Century Gothic"/>
                <a:sym typeface="Century Gothic"/>
              </a:defRPr>
            </a:lvl7pPr>
            <a:lvl8pPr marL="0" marR="0" lvl="7" indent="0" algn="l" rtl="0">
              <a:spcBef>
                <a:spcPts val="0"/>
              </a:spcBef>
              <a:buNone/>
              <a:defRPr sz="1900">
                <a:solidFill>
                  <a:srgbClr val="000000"/>
                </a:solidFill>
                <a:latin typeface="Century Gothic"/>
                <a:ea typeface="Century Gothic"/>
                <a:cs typeface="Century Gothic"/>
                <a:sym typeface="Century Gothic"/>
              </a:defRPr>
            </a:lvl8pPr>
            <a:lvl9pPr marL="0" marR="0" lvl="8" indent="0" algn="l" rtl="0">
              <a:spcBef>
                <a:spcPts val="0"/>
              </a:spcBef>
              <a:buNone/>
              <a:defRPr sz="19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0"/>
        <p:cNvGrpSpPr/>
        <p:nvPr/>
      </p:nvGrpSpPr>
      <p:grpSpPr>
        <a:xfrm>
          <a:off x="0" y="0"/>
          <a:ext cx="0" cy="0"/>
          <a:chOff x="0" y="0"/>
          <a:chExt cx="0" cy="0"/>
        </a:xfrm>
      </p:grpSpPr>
      <p:sp>
        <p:nvSpPr>
          <p:cNvPr id="61" name="Google Shape;61;p1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2" name="Google Shape;62;p13"/>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F3864"/>
              </a:buClr>
              <a:buSzPts val="3200"/>
              <a:buChar char="•"/>
              <a:defRPr sz="3200"/>
            </a:lvl1pPr>
            <a:lvl2pPr marL="914400" lvl="1" indent="-406400" algn="l" rtl="0">
              <a:lnSpc>
                <a:spcPct val="90000"/>
              </a:lnSpc>
              <a:spcBef>
                <a:spcPts val="500"/>
              </a:spcBef>
              <a:spcAft>
                <a:spcPts val="0"/>
              </a:spcAft>
              <a:buClr>
                <a:srgbClr val="1F3864"/>
              </a:buClr>
              <a:buSzPts val="2800"/>
              <a:buChar char="•"/>
              <a:defRPr sz="2800"/>
            </a:lvl2pPr>
            <a:lvl3pPr marL="1371600" lvl="2" indent="-381000" algn="l" rtl="0">
              <a:lnSpc>
                <a:spcPct val="90000"/>
              </a:lnSpc>
              <a:spcBef>
                <a:spcPts val="500"/>
              </a:spcBef>
              <a:spcAft>
                <a:spcPts val="0"/>
              </a:spcAft>
              <a:buClr>
                <a:srgbClr val="1F3864"/>
              </a:buClr>
              <a:buSzPts val="2400"/>
              <a:buChar char="•"/>
              <a:defRPr sz="2400"/>
            </a:lvl3pPr>
            <a:lvl4pPr marL="1828800" lvl="3" indent="-355600" algn="l" rtl="0">
              <a:lnSpc>
                <a:spcPct val="90000"/>
              </a:lnSpc>
              <a:spcBef>
                <a:spcPts val="500"/>
              </a:spcBef>
              <a:spcAft>
                <a:spcPts val="0"/>
              </a:spcAft>
              <a:buClr>
                <a:srgbClr val="1F3864"/>
              </a:buClr>
              <a:buSzPts val="2000"/>
              <a:buChar char="•"/>
              <a:defRPr sz="2000"/>
            </a:lvl4pPr>
            <a:lvl5pPr marL="2286000" lvl="4" indent="-355600" algn="l" rtl="0">
              <a:lnSpc>
                <a:spcPct val="90000"/>
              </a:lnSpc>
              <a:spcBef>
                <a:spcPts val="500"/>
              </a:spcBef>
              <a:spcAft>
                <a:spcPts val="0"/>
              </a:spcAft>
              <a:buClr>
                <a:srgbClr val="1F3864"/>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63" name="Google Shape;63;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500"/>
              <a:buNone/>
              <a:defRPr sz="15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100"/>
              <a:buNone/>
              <a:defRPr sz="1100"/>
            </a:lvl4pPr>
            <a:lvl5pPr marL="2286000" lvl="4" indent="-228600" algn="l" rtl="0">
              <a:lnSpc>
                <a:spcPct val="90000"/>
              </a:lnSpc>
              <a:spcBef>
                <a:spcPts val="500"/>
              </a:spcBef>
              <a:spcAft>
                <a:spcPts val="0"/>
              </a:spcAft>
              <a:buClr>
                <a:srgbClr val="1F3864"/>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
        <p:nvSpPr>
          <p:cNvPr id="64" name="Google Shape;64;p1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5" name="Google Shape;65;p1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6" name="Google Shape;66;p1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000000"/>
                </a:solidFill>
                <a:latin typeface="Century Gothic"/>
                <a:ea typeface="Century Gothic"/>
                <a:cs typeface="Century Gothic"/>
                <a:sym typeface="Century Gothic"/>
              </a:defRPr>
            </a:lvl1pPr>
            <a:lvl2pPr marL="0" marR="0" lvl="1" indent="0" algn="l" rtl="0">
              <a:spcBef>
                <a:spcPts val="0"/>
              </a:spcBef>
              <a:buNone/>
              <a:defRPr sz="1900">
                <a:solidFill>
                  <a:srgbClr val="000000"/>
                </a:solidFill>
                <a:latin typeface="Century Gothic"/>
                <a:ea typeface="Century Gothic"/>
                <a:cs typeface="Century Gothic"/>
                <a:sym typeface="Century Gothic"/>
              </a:defRPr>
            </a:lvl2pPr>
            <a:lvl3pPr marL="0" marR="0" lvl="2" indent="0" algn="l" rtl="0">
              <a:spcBef>
                <a:spcPts val="0"/>
              </a:spcBef>
              <a:buNone/>
              <a:defRPr sz="1900">
                <a:solidFill>
                  <a:srgbClr val="000000"/>
                </a:solidFill>
                <a:latin typeface="Century Gothic"/>
                <a:ea typeface="Century Gothic"/>
                <a:cs typeface="Century Gothic"/>
                <a:sym typeface="Century Gothic"/>
              </a:defRPr>
            </a:lvl3pPr>
            <a:lvl4pPr marL="0" marR="0" lvl="3" indent="0" algn="l" rtl="0">
              <a:spcBef>
                <a:spcPts val="0"/>
              </a:spcBef>
              <a:buNone/>
              <a:defRPr sz="1900">
                <a:solidFill>
                  <a:srgbClr val="000000"/>
                </a:solidFill>
                <a:latin typeface="Century Gothic"/>
                <a:ea typeface="Century Gothic"/>
                <a:cs typeface="Century Gothic"/>
                <a:sym typeface="Century Gothic"/>
              </a:defRPr>
            </a:lvl4pPr>
            <a:lvl5pPr marL="0" marR="0" lvl="4" indent="0" algn="l" rtl="0">
              <a:spcBef>
                <a:spcPts val="0"/>
              </a:spcBef>
              <a:buNone/>
              <a:defRPr sz="1900">
                <a:solidFill>
                  <a:srgbClr val="000000"/>
                </a:solidFill>
                <a:latin typeface="Century Gothic"/>
                <a:ea typeface="Century Gothic"/>
                <a:cs typeface="Century Gothic"/>
                <a:sym typeface="Century Gothic"/>
              </a:defRPr>
            </a:lvl5pPr>
            <a:lvl6pPr marL="0" marR="0" lvl="5" indent="0" algn="l" rtl="0">
              <a:spcBef>
                <a:spcPts val="0"/>
              </a:spcBef>
              <a:buNone/>
              <a:defRPr sz="1900">
                <a:solidFill>
                  <a:srgbClr val="000000"/>
                </a:solidFill>
                <a:latin typeface="Century Gothic"/>
                <a:ea typeface="Century Gothic"/>
                <a:cs typeface="Century Gothic"/>
                <a:sym typeface="Century Gothic"/>
              </a:defRPr>
            </a:lvl6pPr>
            <a:lvl7pPr marL="0" marR="0" lvl="6" indent="0" algn="l" rtl="0">
              <a:spcBef>
                <a:spcPts val="0"/>
              </a:spcBef>
              <a:buNone/>
              <a:defRPr sz="1900">
                <a:solidFill>
                  <a:srgbClr val="000000"/>
                </a:solidFill>
                <a:latin typeface="Century Gothic"/>
                <a:ea typeface="Century Gothic"/>
                <a:cs typeface="Century Gothic"/>
                <a:sym typeface="Century Gothic"/>
              </a:defRPr>
            </a:lvl7pPr>
            <a:lvl8pPr marL="0" marR="0" lvl="7" indent="0" algn="l" rtl="0">
              <a:spcBef>
                <a:spcPts val="0"/>
              </a:spcBef>
              <a:buNone/>
              <a:defRPr sz="1900">
                <a:solidFill>
                  <a:srgbClr val="000000"/>
                </a:solidFill>
                <a:latin typeface="Century Gothic"/>
                <a:ea typeface="Century Gothic"/>
                <a:cs typeface="Century Gothic"/>
                <a:sym typeface="Century Gothic"/>
              </a:defRPr>
            </a:lvl8pPr>
            <a:lvl9pPr marL="0" marR="0" lvl="8" indent="0" algn="l" rtl="0">
              <a:spcBef>
                <a:spcPts val="0"/>
              </a:spcBef>
              <a:buNone/>
              <a:defRPr sz="19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9" name="Google Shape;69;p14"/>
          <p:cNvSpPr>
            <a:spLocks noGrp="1"/>
          </p:cNvSpPr>
          <p:nvPr>
            <p:ph type="pic" idx="2"/>
          </p:nvPr>
        </p:nvSpPr>
        <p:spPr>
          <a:xfrm>
            <a:off x="5183188" y="987427"/>
            <a:ext cx="6172500" cy="4873500"/>
          </a:xfrm>
          <a:prstGeom prst="rect">
            <a:avLst/>
          </a:prstGeom>
          <a:noFill/>
          <a:ln>
            <a:noFill/>
          </a:ln>
        </p:spPr>
      </p:sp>
      <p:sp>
        <p:nvSpPr>
          <p:cNvPr id="70" name="Google Shape;70;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500"/>
              <a:buNone/>
              <a:defRPr sz="15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100"/>
              <a:buNone/>
              <a:defRPr sz="1100"/>
            </a:lvl4pPr>
            <a:lvl5pPr marL="2286000" lvl="4" indent="-228600" algn="l" rtl="0">
              <a:lnSpc>
                <a:spcPct val="90000"/>
              </a:lnSpc>
              <a:spcBef>
                <a:spcPts val="500"/>
              </a:spcBef>
              <a:spcAft>
                <a:spcPts val="0"/>
              </a:spcAft>
              <a:buClr>
                <a:srgbClr val="1F3864"/>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endParaRPr/>
          </a:p>
        </p:txBody>
      </p:sp>
      <p:sp>
        <p:nvSpPr>
          <p:cNvPr id="71" name="Google Shape;71;p1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2" name="Google Shape;72;p1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3" name="Google Shape;73;p1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000000"/>
                </a:solidFill>
                <a:latin typeface="Century Gothic"/>
                <a:ea typeface="Century Gothic"/>
                <a:cs typeface="Century Gothic"/>
                <a:sym typeface="Century Gothic"/>
              </a:defRPr>
            </a:lvl1pPr>
            <a:lvl2pPr marL="0" marR="0" lvl="1" indent="0" algn="l" rtl="0">
              <a:spcBef>
                <a:spcPts val="0"/>
              </a:spcBef>
              <a:buNone/>
              <a:defRPr sz="1900">
                <a:solidFill>
                  <a:srgbClr val="000000"/>
                </a:solidFill>
                <a:latin typeface="Century Gothic"/>
                <a:ea typeface="Century Gothic"/>
                <a:cs typeface="Century Gothic"/>
                <a:sym typeface="Century Gothic"/>
              </a:defRPr>
            </a:lvl2pPr>
            <a:lvl3pPr marL="0" marR="0" lvl="2" indent="0" algn="l" rtl="0">
              <a:spcBef>
                <a:spcPts val="0"/>
              </a:spcBef>
              <a:buNone/>
              <a:defRPr sz="1900">
                <a:solidFill>
                  <a:srgbClr val="000000"/>
                </a:solidFill>
                <a:latin typeface="Century Gothic"/>
                <a:ea typeface="Century Gothic"/>
                <a:cs typeface="Century Gothic"/>
                <a:sym typeface="Century Gothic"/>
              </a:defRPr>
            </a:lvl3pPr>
            <a:lvl4pPr marL="0" marR="0" lvl="3" indent="0" algn="l" rtl="0">
              <a:spcBef>
                <a:spcPts val="0"/>
              </a:spcBef>
              <a:buNone/>
              <a:defRPr sz="1900">
                <a:solidFill>
                  <a:srgbClr val="000000"/>
                </a:solidFill>
                <a:latin typeface="Century Gothic"/>
                <a:ea typeface="Century Gothic"/>
                <a:cs typeface="Century Gothic"/>
                <a:sym typeface="Century Gothic"/>
              </a:defRPr>
            </a:lvl4pPr>
            <a:lvl5pPr marL="0" marR="0" lvl="4" indent="0" algn="l" rtl="0">
              <a:spcBef>
                <a:spcPts val="0"/>
              </a:spcBef>
              <a:buNone/>
              <a:defRPr sz="1900">
                <a:solidFill>
                  <a:srgbClr val="000000"/>
                </a:solidFill>
                <a:latin typeface="Century Gothic"/>
                <a:ea typeface="Century Gothic"/>
                <a:cs typeface="Century Gothic"/>
                <a:sym typeface="Century Gothic"/>
              </a:defRPr>
            </a:lvl5pPr>
            <a:lvl6pPr marL="0" marR="0" lvl="5" indent="0" algn="l" rtl="0">
              <a:spcBef>
                <a:spcPts val="0"/>
              </a:spcBef>
              <a:buNone/>
              <a:defRPr sz="1900">
                <a:solidFill>
                  <a:srgbClr val="000000"/>
                </a:solidFill>
                <a:latin typeface="Century Gothic"/>
                <a:ea typeface="Century Gothic"/>
                <a:cs typeface="Century Gothic"/>
                <a:sym typeface="Century Gothic"/>
              </a:defRPr>
            </a:lvl6pPr>
            <a:lvl7pPr marL="0" marR="0" lvl="6" indent="0" algn="l" rtl="0">
              <a:spcBef>
                <a:spcPts val="0"/>
              </a:spcBef>
              <a:buNone/>
              <a:defRPr sz="1900">
                <a:solidFill>
                  <a:srgbClr val="000000"/>
                </a:solidFill>
                <a:latin typeface="Century Gothic"/>
                <a:ea typeface="Century Gothic"/>
                <a:cs typeface="Century Gothic"/>
                <a:sym typeface="Century Gothic"/>
              </a:defRPr>
            </a:lvl7pPr>
            <a:lvl8pPr marL="0" marR="0" lvl="7" indent="0" algn="l" rtl="0">
              <a:spcBef>
                <a:spcPts val="0"/>
              </a:spcBef>
              <a:buNone/>
              <a:defRPr sz="1900">
                <a:solidFill>
                  <a:srgbClr val="000000"/>
                </a:solidFill>
                <a:latin typeface="Century Gothic"/>
                <a:ea typeface="Century Gothic"/>
                <a:cs typeface="Century Gothic"/>
                <a:sym typeface="Century Gothic"/>
              </a:defRPr>
            </a:lvl8pPr>
            <a:lvl9pPr marL="0" marR="0" lvl="8" indent="0" algn="l" rtl="0">
              <a:spcBef>
                <a:spcPts val="0"/>
              </a:spcBef>
              <a:buNone/>
              <a:defRPr sz="19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6" name="Google Shape;76;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77" name="Google Shape;77;p1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8" name="Google Shape;78;p1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79" name="Google Shape;79;p1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000000"/>
                </a:solidFill>
                <a:latin typeface="Century Gothic"/>
                <a:ea typeface="Century Gothic"/>
                <a:cs typeface="Century Gothic"/>
                <a:sym typeface="Century Gothic"/>
              </a:defRPr>
            </a:lvl1pPr>
            <a:lvl2pPr marL="0" marR="0" lvl="1" indent="0" algn="l" rtl="0">
              <a:spcBef>
                <a:spcPts val="0"/>
              </a:spcBef>
              <a:buNone/>
              <a:defRPr sz="1900">
                <a:solidFill>
                  <a:srgbClr val="000000"/>
                </a:solidFill>
                <a:latin typeface="Century Gothic"/>
                <a:ea typeface="Century Gothic"/>
                <a:cs typeface="Century Gothic"/>
                <a:sym typeface="Century Gothic"/>
              </a:defRPr>
            </a:lvl2pPr>
            <a:lvl3pPr marL="0" marR="0" lvl="2" indent="0" algn="l" rtl="0">
              <a:spcBef>
                <a:spcPts val="0"/>
              </a:spcBef>
              <a:buNone/>
              <a:defRPr sz="1900">
                <a:solidFill>
                  <a:srgbClr val="000000"/>
                </a:solidFill>
                <a:latin typeface="Century Gothic"/>
                <a:ea typeface="Century Gothic"/>
                <a:cs typeface="Century Gothic"/>
                <a:sym typeface="Century Gothic"/>
              </a:defRPr>
            </a:lvl3pPr>
            <a:lvl4pPr marL="0" marR="0" lvl="3" indent="0" algn="l" rtl="0">
              <a:spcBef>
                <a:spcPts val="0"/>
              </a:spcBef>
              <a:buNone/>
              <a:defRPr sz="1900">
                <a:solidFill>
                  <a:srgbClr val="000000"/>
                </a:solidFill>
                <a:latin typeface="Century Gothic"/>
                <a:ea typeface="Century Gothic"/>
                <a:cs typeface="Century Gothic"/>
                <a:sym typeface="Century Gothic"/>
              </a:defRPr>
            </a:lvl4pPr>
            <a:lvl5pPr marL="0" marR="0" lvl="4" indent="0" algn="l" rtl="0">
              <a:spcBef>
                <a:spcPts val="0"/>
              </a:spcBef>
              <a:buNone/>
              <a:defRPr sz="1900">
                <a:solidFill>
                  <a:srgbClr val="000000"/>
                </a:solidFill>
                <a:latin typeface="Century Gothic"/>
                <a:ea typeface="Century Gothic"/>
                <a:cs typeface="Century Gothic"/>
                <a:sym typeface="Century Gothic"/>
              </a:defRPr>
            </a:lvl5pPr>
            <a:lvl6pPr marL="0" marR="0" lvl="5" indent="0" algn="l" rtl="0">
              <a:spcBef>
                <a:spcPts val="0"/>
              </a:spcBef>
              <a:buNone/>
              <a:defRPr sz="1900">
                <a:solidFill>
                  <a:srgbClr val="000000"/>
                </a:solidFill>
                <a:latin typeface="Century Gothic"/>
                <a:ea typeface="Century Gothic"/>
                <a:cs typeface="Century Gothic"/>
                <a:sym typeface="Century Gothic"/>
              </a:defRPr>
            </a:lvl6pPr>
            <a:lvl7pPr marL="0" marR="0" lvl="6" indent="0" algn="l" rtl="0">
              <a:spcBef>
                <a:spcPts val="0"/>
              </a:spcBef>
              <a:buNone/>
              <a:defRPr sz="1900">
                <a:solidFill>
                  <a:srgbClr val="000000"/>
                </a:solidFill>
                <a:latin typeface="Century Gothic"/>
                <a:ea typeface="Century Gothic"/>
                <a:cs typeface="Century Gothic"/>
                <a:sym typeface="Century Gothic"/>
              </a:defRPr>
            </a:lvl7pPr>
            <a:lvl8pPr marL="0" marR="0" lvl="7" indent="0" algn="l" rtl="0">
              <a:spcBef>
                <a:spcPts val="0"/>
              </a:spcBef>
              <a:buNone/>
              <a:defRPr sz="1900">
                <a:solidFill>
                  <a:srgbClr val="000000"/>
                </a:solidFill>
                <a:latin typeface="Century Gothic"/>
                <a:ea typeface="Century Gothic"/>
                <a:cs typeface="Century Gothic"/>
                <a:sym typeface="Century Gothic"/>
              </a:defRPr>
            </a:lvl8pPr>
            <a:lvl9pPr marL="0" marR="0" lvl="8" indent="0" algn="l" rtl="0">
              <a:spcBef>
                <a:spcPts val="0"/>
              </a:spcBef>
              <a:buNone/>
              <a:defRPr sz="19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2" name="Google Shape;82;p16"/>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F3864"/>
              </a:buClr>
              <a:buSzPts val="1900"/>
              <a:buChar char="•"/>
              <a:defRPr/>
            </a:lvl1pPr>
            <a:lvl2pPr marL="914400" lvl="1" indent="-349250" algn="l" rtl="0">
              <a:lnSpc>
                <a:spcPct val="90000"/>
              </a:lnSpc>
              <a:spcBef>
                <a:spcPts val="500"/>
              </a:spcBef>
              <a:spcAft>
                <a:spcPts val="0"/>
              </a:spcAft>
              <a:buClr>
                <a:srgbClr val="1F3864"/>
              </a:buClr>
              <a:buSzPts val="1900"/>
              <a:buChar char="•"/>
              <a:defRPr/>
            </a:lvl2pPr>
            <a:lvl3pPr marL="1371600" lvl="2" indent="-349250" algn="l" rtl="0">
              <a:lnSpc>
                <a:spcPct val="90000"/>
              </a:lnSpc>
              <a:spcBef>
                <a:spcPts val="500"/>
              </a:spcBef>
              <a:spcAft>
                <a:spcPts val="0"/>
              </a:spcAft>
              <a:buClr>
                <a:srgbClr val="1F3864"/>
              </a:buClr>
              <a:buSzPts val="1900"/>
              <a:buChar char="•"/>
              <a:defRPr/>
            </a:lvl3pPr>
            <a:lvl4pPr marL="1828800" lvl="3" indent="-349250" algn="l" rtl="0">
              <a:lnSpc>
                <a:spcPct val="90000"/>
              </a:lnSpc>
              <a:spcBef>
                <a:spcPts val="500"/>
              </a:spcBef>
              <a:spcAft>
                <a:spcPts val="0"/>
              </a:spcAft>
              <a:buClr>
                <a:srgbClr val="1F3864"/>
              </a:buClr>
              <a:buSzPts val="1900"/>
              <a:buChar char="•"/>
              <a:defRPr/>
            </a:lvl4pPr>
            <a:lvl5pPr marL="2286000" lvl="4" indent="-349250" algn="l" rtl="0">
              <a:lnSpc>
                <a:spcPct val="90000"/>
              </a:lnSpc>
              <a:spcBef>
                <a:spcPts val="500"/>
              </a:spcBef>
              <a:spcAft>
                <a:spcPts val="0"/>
              </a:spcAft>
              <a:buClr>
                <a:srgbClr val="1F3864"/>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83" name="Google Shape;83;p1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4" name="Google Shape;84;p1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500"/>
              <a:buNone/>
              <a:defRPr sz="19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5" name="Google Shape;85;p1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000000"/>
                </a:solidFill>
                <a:latin typeface="Century Gothic"/>
                <a:ea typeface="Century Gothic"/>
                <a:cs typeface="Century Gothic"/>
                <a:sym typeface="Century Gothic"/>
              </a:defRPr>
            </a:lvl1pPr>
            <a:lvl2pPr marL="0" marR="0" lvl="1" indent="0" algn="l" rtl="0">
              <a:spcBef>
                <a:spcPts val="0"/>
              </a:spcBef>
              <a:buNone/>
              <a:defRPr sz="1900">
                <a:solidFill>
                  <a:srgbClr val="000000"/>
                </a:solidFill>
                <a:latin typeface="Century Gothic"/>
                <a:ea typeface="Century Gothic"/>
                <a:cs typeface="Century Gothic"/>
                <a:sym typeface="Century Gothic"/>
              </a:defRPr>
            </a:lvl2pPr>
            <a:lvl3pPr marL="0" marR="0" lvl="2" indent="0" algn="l" rtl="0">
              <a:spcBef>
                <a:spcPts val="0"/>
              </a:spcBef>
              <a:buNone/>
              <a:defRPr sz="1900">
                <a:solidFill>
                  <a:srgbClr val="000000"/>
                </a:solidFill>
                <a:latin typeface="Century Gothic"/>
                <a:ea typeface="Century Gothic"/>
                <a:cs typeface="Century Gothic"/>
                <a:sym typeface="Century Gothic"/>
              </a:defRPr>
            </a:lvl3pPr>
            <a:lvl4pPr marL="0" marR="0" lvl="3" indent="0" algn="l" rtl="0">
              <a:spcBef>
                <a:spcPts val="0"/>
              </a:spcBef>
              <a:buNone/>
              <a:defRPr sz="1900">
                <a:solidFill>
                  <a:srgbClr val="000000"/>
                </a:solidFill>
                <a:latin typeface="Century Gothic"/>
                <a:ea typeface="Century Gothic"/>
                <a:cs typeface="Century Gothic"/>
                <a:sym typeface="Century Gothic"/>
              </a:defRPr>
            </a:lvl4pPr>
            <a:lvl5pPr marL="0" marR="0" lvl="4" indent="0" algn="l" rtl="0">
              <a:spcBef>
                <a:spcPts val="0"/>
              </a:spcBef>
              <a:buNone/>
              <a:defRPr sz="1900">
                <a:solidFill>
                  <a:srgbClr val="000000"/>
                </a:solidFill>
                <a:latin typeface="Century Gothic"/>
                <a:ea typeface="Century Gothic"/>
                <a:cs typeface="Century Gothic"/>
                <a:sym typeface="Century Gothic"/>
              </a:defRPr>
            </a:lvl5pPr>
            <a:lvl6pPr marL="0" marR="0" lvl="5" indent="0" algn="l" rtl="0">
              <a:spcBef>
                <a:spcPts val="0"/>
              </a:spcBef>
              <a:buNone/>
              <a:defRPr sz="1900">
                <a:solidFill>
                  <a:srgbClr val="000000"/>
                </a:solidFill>
                <a:latin typeface="Century Gothic"/>
                <a:ea typeface="Century Gothic"/>
                <a:cs typeface="Century Gothic"/>
                <a:sym typeface="Century Gothic"/>
              </a:defRPr>
            </a:lvl6pPr>
            <a:lvl7pPr marL="0" marR="0" lvl="6" indent="0" algn="l" rtl="0">
              <a:spcBef>
                <a:spcPts val="0"/>
              </a:spcBef>
              <a:buNone/>
              <a:defRPr sz="1900">
                <a:solidFill>
                  <a:srgbClr val="000000"/>
                </a:solidFill>
                <a:latin typeface="Century Gothic"/>
                <a:ea typeface="Century Gothic"/>
                <a:cs typeface="Century Gothic"/>
                <a:sym typeface="Century Gothic"/>
              </a:defRPr>
            </a:lvl7pPr>
            <a:lvl8pPr marL="0" marR="0" lvl="7" indent="0" algn="l" rtl="0">
              <a:spcBef>
                <a:spcPts val="0"/>
              </a:spcBef>
              <a:buNone/>
              <a:defRPr sz="1900">
                <a:solidFill>
                  <a:srgbClr val="000000"/>
                </a:solidFill>
                <a:latin typeface="Century Gothic"/>
                <a:ea typeface="Century Gothic"/>
                <a:cs typeface="Century Gothic"/>
                <a:sym typeface="Century Gothic"/>
              </a:defRPr>
            </a:lvl8pPr>
            <a:lvl9pPr marL="0" marR="0" lvl="8" indent="0" algn="l" rtl="0">
              <a:spcBef>
                <a:spcPts val="0"/>
              </a:spcBef>
              <a:buNone/>
              <a:defRPr sz="19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9"/>
        <p:cNvGrpSpPr/>
        <p:nvPr/>
      </p:nvGrpSpPr>
      <p:grpSpPr>
        <a:xfrm>
          <a:off x="0" y="0"/>
          <a:ext cx="0" cy="0"/>
          <a:chOff x="0" y="0"/>
          <a:chExt cx="0" cy="0"/>
        </a:xfrm>
      </p:grpSpPr>
      <p:sp>
        <p:nvSpPr>
          <p:cNvPr id="90" name="Google Shape;90;p1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1" name="Google Shape;91;p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4" name="Google Shape;94;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5"/>
        <p:cNvGrpSpPr/>
        <p:nvPr/>
      </p:nvGrpSpPr>
      <p:grpSpPr>
        <a:xfrm>
          <a:off x="0" y="0"/>
          <a:ext cx="0" cy="0"/>
          <a:chOff x="0" y="0"/>
          <a:chExt cx="0" cy="0"/>
        </a:xfrm>
      </p:grpSpPr>
      <p:sp>
        <p:nvSpPr>
          <p:cNvPr id="96" name="Google Shape;96;p2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7" name="Google Shape;97;p2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0" name="Google Shape;100;p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2"/>
        <p:cNvGrpSpPr/>
        <p:nvPr/>
      </p:nvGrpSpPr>
      <p:grpSpPr>
        <a:xfrm>
          <a:off x="0" y="0"/>
          <a:ext cx="0" cy="0"/>
          <a:chOff x="0" y="0"/>
          <a:chExt cx="0" cy="0"/>
        </a:xfrm>
      </p:grpSpPr>
      <p:sp>
        <p:nvSpPr>
          <p:cNvPr id="103" name="Google Shape;103;p23"/>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4" name="Google Shape;104;p23"/>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3"/>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3"/>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107" name="Google Shape;107;p23"/>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8"/>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9"/>
        <p:cNvGrpSpPr/>
        <p:nvPr/>
      </p:nvGrpSpPr>
      <p:grpSpPr>
        <a:xfrm>
          <a:off x="0" y="0"/>
          <a:ext cx="0" cy="0"/>
          <a:chOff x="0" y="0"/>
          <a:chExt cx="0" cy="0"/>
        </a:xfrm>
      </p:grpSpPr>
      <p:sp>
        <p:nvSpPr>
          <p:cNvPr id="110" name="Google Shape;110;p25"/>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1" name="Google Shape;111;p25"/>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4" name="Google Shape;114;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5" name="Google Shape;115;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8" name="Google Shape;118;p26"/>
          <p:cNvSpPr>
            <a:spLocks noGrp="1"/>
          </p:cNvSpPr>
          <p:nvPr>
            <p:ph type="pic" idx="2"/>
          </p:nvPr>
        </p:nvSpPr>
        <p:spPr>
          <a:xfrm>
            <a:off x="5183188" y="987427"/>
            <a:ext cx="6172500" cy="4873500"/>
          </a:xfrm>
          <a:prstGeom prst="rect">
            <a:avLst/>
          </a:prstGeom>
          <a:noFill/>
          <a:ln>
            <a:noFill/>
          </a:ln>
        </p:spPr>
      </p:sp>
      <p:sp>
        <p:nvSpPr>
          <p:cNvPr id="119" name="Google Shape;119;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20" name="Google Shape;120;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1" name="Google Shape;121;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2" name="Google Shape;122;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
        <p:cNvGrpSpPr/>
        <p:nvPr/>
      </p:nvGrpSpPr>
      <p:grpSpPr>
        <a:xfrm>
          <a:off x="0" y="0"/>
          <a:ext cx="0" cy="0"/>
          <a:chOff x="0" y="0"/>
          <a:chExt cx="0" cy="0"/>
        </a:xfrm>
      </p:grpSpPr>
      <p:sp>
        <p:nvSpPr>
          <p:cNvPr id="124" name="Google Shape;124;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25" name="Google Shape;125;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6" name="Google Shape;126;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7" name="Google Shape;127;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8" name="Google Shape;128;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31" name="Google Shape;131;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32" name="Google Shape;132;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33" name="Google Shape;133;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34" name="Google Shape;134;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4.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F3864"/>
              </a:buClr>
              <a:buSzPts val="4400"/>
              <a:buFont typeface="Century Gothic"/>
              <a:buNone/>
              <a:defRPr sz="44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0" name="Google Shape;30;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Century Gothic"/>
                <a:ea typeface="Century Gothic"/>
                <a:cs typeface="Century Gothic"/>
                <a:sym typeface="Century Gothic"/>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Century Gothic"/>
                <a:ea typeface="Century Gothic"/>
                <a:cs typeface="Century Gothic"/>
                <a:sym typeface="Century Gothic"/>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Century Gothic"/>
                <a:ea typeface="Century Gothic"/>
                <a:cs typeface="Century Gothic"/>
                <a:sym typeface="Century Gothic"/>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Twentieth Century"/>
                <a:ea typeface="Twentieth Century"/>
                <a:cs typeface="Twentieth Century"/>
                <a:sym typeface="Twentieth Century"/>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Twentieth Century"/>
                <a:ea typeface="Twentieth Century"/>
                <a:cs typeface="Twentieth Century"/>
                <a:sym typeface="Twentieth Century"/>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Twentieth Century"/>
                <a:ea typeface="Twentieth Century"/>
                <a:cs typeface="Twentieth Century"/>
                <a:sym typeface="Twentieth Century"/>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31" name="Google Shape;31;p5"/>
          <p:cNvPicPr preferRelativeResize="0"/>
          <p:nvPr/>
        </p:nvPicPr>
        <p:blipFill rotWithShape="1">
          <a:blip r:embed="rId14">
            <a:alphaModFix/>
          </a:blip>
          <a:srcRect/>
          <a:stretch/>
        </p:blipFill>
        <p:spPr>
          <a:xfrm>
            <a:off x="10485120" y="-61459"/>
            <a:ext cx="1627857" cy="563137"/>
          </a:xfrm>
          <a:prstGeom prst="rect">
            <a:avLst/>
          </a:prstGeom>
          <a:noFill/>
          <a:ln>
            <a:noFill/>
          </a:ln>
        </p:spPr>
      </p:pic>
      <p:pic>
        <p:nvPicPr>
          <p:cNvPr id="32" name="Google Shape;32;p5"/>
          <p:cNvPicPr preferRelativeResize="0"/>
          <p:nvPr/>
        </p:nvPicPr>
        <p:blipFill rotWithShape="1">
          <a:blip r:embed="rId15">
            <a:alphaModFix/>
          </a:blip>
          <a:srcRect/>
          <a:stretch/>
        </p:blipFill>
        <p:spPr>
          <a:xfrm>
            <a:off x="1" y="0"/>
            <a:ext cx="4775202" cy="417830"/>
          </a:xfrm>
          <a:prstGeom prst="rect">
            <a:avLst/>
          </a:prstGeom>
          <a:noFill/>
          <a:ln>
            <a:noFill/>
          </a:ln>
        </p:spPr>
      </p:pic>
      <p:sp>
        <p:nvSpPr>
          <p:cNvPr id="33" name="Google Shape;33;p5"/>
          <p:cNvSpPr/>
          <p:nvPr/>
        </p:nvSpPr>
        <p:spPr>
          <a:xfrm>
            <a:off x="9088583" y="6572243"/>
            <a:ext cx="84345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b="0" i="0" u="none" strike="noStrike" cap="none">
                <a:solidFill>
                  <a:srgbClr val="002060"/>
                </a:solidFill>
                <a:latin typeface="Century Gothic"/>
                <a:ea typeface="Century Gothic"/>
                <a:cs typeface="Century Gothic"/>
                <a:sym typeface="Century Gothic"/>
              </a:rPr>
              <a:t>Material</a:t>
            </a:r>
            <a:r>
              <a:rPr lang="en-GB" sz="1100" b="0" i="0" u="none" strike="noStrike" cap="none">
                <a:solidFill>
                  <a:srgbClr val="002060"/>
                </a:solidFill>
                <a:latin typeface="Arial"/>
                <a:ea typeface="Arial"/>
                <a:cs typeface="Arial"/>
                <a:sym typeface="Arial"/>
              </a:rPr>
              <a:t> </a:t>
            </a:r>
            <a:r>
              <a:rPr lang="en-GB" sz="1100" b="0" i="0" u="none" strike="noStrike" cap="none">
                <a:solidFill>
                  <a:srgbClr val="002060"/>
                </a:solidFill>
                <a:latin typeface="Century Gothic"/>
                <a:ea typeface="Century Gothic"/>
                <a:cs typeface="Century Gothic"/>
                <a:sym typeface="Century Gothic"/>
              </a:rPr>
              <a:t>licensed as </a:t>
            </a:r>
            <a:r>
              <a:rPr lang="en-GB" sz="11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1100" b="0" i="0" u="none" strike="noStrike" cap="none">
                <a:solidFill>
                  <a:srgbClr val="000000"/>
                </a:solidFill>
                <a:latin typeface="Century Gothic"/>
                <a:ea typeface="Century Gothic"/>
                <a:cs typeface="Century Gothic"/>
                <a:sym typeface="Century Gothic"/>
              </a:rPr>
            </a:br>
            <a:endParaRPr sz="1100">
              <a:solidFill>
                <a:srgbClr val="000000"/>
              </a:solidFill>
              <a:latin typeface="Century Gothic"/>
              <a:ea typeface="Century Gothic"/>
              <a:cs typeface="Century Gothic"/>
              <a:sym typeface="Century Gothic"/>
            </a:endParaRPr>
          </a:p>
        </p:txBody>
      </p:sp>
      <p:sp>
        <p:nvSpPr>
          <p:cNvPr id="34" name="Google Shape;34;p5"/>
          <p:cNvSpPr/>
          <p:nvPr/>
        </p:nvSpPr>
        <p:spPr>
          <a:xfrm>
            <a:off x="2" y="6572241"/>
            <a:ext cx="84345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a:solidFill>
                  <a:srgbClr val="002060"/>
                </a:solidFill>
                <a:latin typeface="Century Gothic"/>
                <a:ea typeface="Century Gothic"/>
                <a:cs typeface="Century Gothic"/>
                <a:sym typeface="Century Gothic"/>
              </a:rPr>
              <a:t>Rachel Hawkes</a:t>
            </a:r>
            <a:endParaRPr sz="11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5.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11.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5.xml"/><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1.xml"/><Relationship Id="rId7" Type="http://schemas.openxmlformats.org/officeDocument/2006/relationships/image" Target="../media/image14.png"/><Relationship Id="rId12" Type="http://schemas.openxmlformats.org/officeDocument/2006/relationships/image" Target="../media/image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3.xml"/><Relationship Id="rId9" Type="http://schemas.openxmlformats.org/officeDocument/2006/relationships/image" Target="../media/image16.jpg"/></Relationships>
</file>

<file path=ppt/slides/_rels/slide4.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6.jpg"/><Relationship Id="rId18" Type="http://schemas.openxmlformats.org/officeDocument/2006/relationships/image" Target="../media/image22.png"/><Relationship Id="rId3" Type="http://schemas.microsoft.com/office/2007/relationships/media" Target="../media/media10.m4a"/><Relationship Id="rId7" Type="http://schemas.microsoft.com/office/2007/relationships/media" Target="../media/media12.m4a"/><Relationship Id="rId12" Type="http://schemas.openxmlformats.org/officeDocument/2006/relationships/image" Target="../media/image15.png"/><Relationship Id="rId17" Type="http://schemas.openxmlformats.org/officeDocument/2006/relationships/image" Target="../media/image21.png"/><Relationship Id="rId2" Type="http://schemas.openxmlformats.org/officeDocument/2006/relationships/audio" Target="../media/media9.m4a"/><Relationship Id="rId16" Type="http://schemas.openxmlformats.org/officeDocument/2006/relationships/image" Target="../media/image20.png"/><Relationship Id="rId20" Type="http://schemas.openxmlformats.org/officeDocument/2006/relationships/image" Target="../media/image6.png"/><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19.png"/><Relationship Id="rId5" Type="http://schemas.microsoft.com/office/2007/relationships/media" Target="../media/media11.m4a"/><Relationship Id="rId15" Type="http://schemas.openxmlformats.org/officeDocument/2006/relationships/image" Target="../media/image18.png"/><Relationship Id="rId10" Type="http://schemas.openxmlformats.org/officeDocument/2006/relationships/notesSlide" Target="../notesSlides/notesSlide4.xml"/><Relationship Id="rId19" Type="http://schemas.openxmlformats.org/officeDocument/2006/relationships/image" Target="../media/image23.png"/><Relationship Id="rId4" Type="http://schemas.openxmlformats.org/officeDocument/2006/relationships/audio" Target="../media/media10.m4a"/><Relationship Id="rId9" Type="http://schemas.openxmlformats.org/officeDocument/2006/relationships/slideLayout" Target="../slideLayouts/slideLayout1.xml"/><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3.png"/><Relationship Id="rId5" Type="http://schemas.openxmlformats.org/officeDocument/2006/relationships/image" Target="../media/image16.jpg"/><Relationship Id="rId10"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audio" Target="../media/media16.m4a"/><Relationship Id="rId13" Type="http://schemas.openxmlformats.org/officeDocument/2006/relationships/image" Target="../media/image16.jpg"/><Relationship Id="rId18" Type="http://schemas.openxmlformats.org/officeDocument/2006/relationships/image" Target="../media/image22.png"/><Relationship Id="rId3" Type="http://schemas.microsoft.com/office/2007/relationships/media" Target="../media/media14.m4a"/><Relationship Id="rId7" Type="http://schemas.microsoft.com/office/2007/relationships/media" Target="../media/media16.m4a"/><Relationship Id="rId12" Type="http://schemas.openxmlformats.org/officeDocument/2006/relationships/image" Target="../media/image15.png"/><Relationship Id="rId17" Type="http://schemas.openxmlformats.org/officeDocument/2006/relationships/image" Target="../media/image21.png"/><Relationship Id="rId2" Type="http://schemas.openxmlformats.org/officeDocument/2006/relationships/audio" Target="../media/media13.m4a"/><Relationship Id="rId16" Type="http://schemas.openxmlformats.org/officeDocument/2006/relationships/image" Target="../media/image20.png"/><Relationship Id="rId20" Type="http://schemas.openxmlformats.org/officeDocument/2006/relationships/image" Target="../media/image6.png"/><Relationship Id="rId1" Type="http://schemas.microsoft.com/office/2007/relationships/media" Target="../media/media13.m4a"/><Relationship Id="rId6" Type="http://schemas.openxmlformats.org/officeDocument/2006/relationships/audio" Target="../media/media15.m4a"/><Relationship Id="rId11" Type="http://schemas.openxmlformats.org/officeDocument/2006/relationships/image" Target="../media/image19.png"/><Relationship Id="rId5" Type="http://schemas.microsoft.com/office/2007/relationships/media" Target="../media/media15.m4a"/><Relationship Id="rId15" Type="http://schemas.openxmlformats.org/officeDocument/2006/relationships/image" Target="../media/image18.png"/><Relationship Id="rId10" Type="http://schemas.openxmlformats.org/officeDocument/2006/relationships/notesSlide" Target="../notesSlides/notesSlide6.xml"/><Relationship Id="rId19" Type="http://schemas.openxmlformats.org/officeDocument/2006/relationships/image" Target="../media/image23.png"/><Relationship Id="rId4" Type="http://schemas.openxmlformats.org/officeDocument/2006/relationships/audio" Target="../media/media14.m4a"/><Relationship Id="rId9" Type="http://schemas.openxmlformats.org/officeDocument/2006/relationships/slideLayout" Target="../slideLayouts/slideLayout1.xml"/><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audio" Target="../media/media16.m4a"/><Relationship Id="rId13" Type="http://schemas.microsoft.com/office/2007/relationships/media" Target="../media/media11.m4a"/><Relationship Id="rId18" Type="http://schemas.openxmlformats.org/officeDocument/2006/relationships/notesSlide" Target="../notesSlides/notesSlide7.xml"/><Relationship Id="rId26" Type="http://schemas.openxmlformats.org/officeDocument/2006/relationships/image" Target="../media/image23.png"/><Relationship Id="rId3" Type="http://schemas.microsoft.com/office/2007/relationships/media" Target="../media/media14.m4a"/><Relationship Id="rId21" Type="http://schemas.openxmlformats.org/officeDocument/2006/relationships/image" Target="../media/image16.jpg"/><Relationship Id="rId7" Type="http://schemas.microsoft.com/office/2007/relationships/media" Target="../media/media16.m4a"/><Relationship Id="rId12" Type="http://schemas.openxmlformats.org/officeDocument/2006/relationships/audio" Target="../media/media10.m4a"/><Relationship Id="rId17" Type="http://schemas.openxmlformats.org/officeDocument/2006/relationships/slideLayout" Target="../slideLayouts/slideLayout1.xml"/><Relationship Id="rId25" Type="http://schemas.openxmlformats.org/officeDocument/2006/relationships/image" Target="../media/image22.png"/><Relationship Id="rId2" Type="http://schemas.openxmlformats.org/officeDocument/2006/relationships/audio" Target="../media/media13.m4a"/><Relationship Id="rId16" Type="http://schemas.openxmlformats.org/officeDocument/2006/relationships/audio" Target="../media/media12.m4a"/><Relationship Id="rId20" Type="http://schemas.openxmlformats.org/officeDocument/2006/relationships/image" Target="../media/image18.png"/><Relationship Id="rId1" Type="http://schemas.microsoft.com/office/2007/relationships/media" Target="../media/media13.m4a"/><Relationship Id="rId6" Type="http://schemas.openxmlformats.org/officeDocument/2006/relationships/audio" Target="../media/media15.m4a"/><Relationship Id="rId11" Type="http://schemas.microsoft.com/office/2007/relationships/media" Target="../media/media10.m4a"/><Relationship Id="rId24" Type="http://schemas.openxmlformats.org/officeDocument/2006/relationships/image" Target="../media/image21.png"/><Relationship Id="rId5" Type="http://schemas.microsoft.com/office/2007/relationships/media" Target="../media/media15.m4a"/><Relationship Id="rId15" Type="http://schemas.microsoft.com/office/2007/relationships/media" Target="../media/media12.m4a"/><Relationship Id="rId23" Type="http://schemas.openxmlformats.org/officeDocument/2006/relationships/image" Target="../media/image20.png"/><Relationship Id="rId10" Type="http://schemas.openxmlformats.org/officeDocument/2006/relationships/audio" Target="../media/media9.m4a"/><Relationship Id="rId19" Type="http://schemas.openxmlformats.org/officeDocument/2006/relationships/image" Target="../media/image15.png"/><Relationship Id="rId4" Type="http://schemas.openxmlformats.org/officeDocument/2006/relationships/audio" Target="../media/media14.m4a"/><Relationship Id="rId9" Type="http://schemas.microsoft.com/office/2007/relationships/media" Target="../media/media9.m4a"/><Relationship Id="rId14" Type="http://schemas.openxmlformats.org/officeDocument/2006/relationships/audio" Target="../media/media11.m4a"/><Relationship Id="rId22" Type="http://schemas.openxmlformats.org/officeDocument/2006/relationships/image" Target="../media/image17.png"/><Relationship Id="rId27"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1.png"/><Relationship Id="rId3" Type="http://schemas.microsoft.com/office/2007/relationships/media" Target="../media/media18.m4a"/><Relationship Id="rId7" Type="http://schemas.openxmlformats.org/officeDocument/2006/relationships/image" Target="../media/image19.png"/><Relationship Id="rId12" Type="http://schemas.openxmlformats.org/officeDocument/2006/relationships/image" Target="../media/image20.png"/><Relationship Id="rId2" Type="http://schemas.openxmlformats.org/officeDocument/2006/relationships/audio" Target="../media/media17.m4a"/><Relationship Id="rId16" Type="http://schemas.openxmlformats.org/officeDocument/2006/relationships/image" Target="../media/image6.png"/><Relationship Id="rId1" Type="http://schemas.microsoft.com/office/2007/relationships/media" Target="../media/media17.m4a"/><Relationship Id="rId6" Type="http://schemas.openxmlformats.org/officeDocument/2006/relationships/notesSlide" Target="../notesSlides/notesSlide8.xml"/><Relationship Id="rId11" Type="http://schemas.openxmlformats.org/officeDocument/2006/relationships/image" Target="../media/image18.png"/><Relationship Id="rId5" Type="http://schemas.openxmlformats.org/officeDocument/2006/relationships/slideLayout" Target="../slideLayouts/slideLayout1.xml"/><Relationship Id="rId15" Type="http://schemas.openxmlformats.org/officeDocument/2006/relationships/image" Target="../media/image23.png"/><Relationship Id="rId10" Type="http://schemas.openxmlformats.org/officeDocument/2006/relationships/image" Target="../media/image17.png"/><Relationship Id="rId4" Type="http://schemas.openxmlformats.org/officeDocument/2006/relationships/audio" Target="../media/media18.m4a"/><Relationship Id="rId9" Type="http://schemas.openxmlformats.org/officeDocument/2006/relationships/image" Target="../media/image16.jp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4.png"/><Relationship Id="rId5" Type="http://schemas.openxmlformats.org/officeDocument/2006/relationships/image" Target="../media/image16.jp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0" y="-610306"/>
            <a:ext cx="2500500" cy="294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a</a:t>
            </a:r>
            <a:endParaRPr/>
          </a:p>
        </p:txBody>
      </p:sp>
      <p:pic>
        <p:nvPicPr>
          <p:cNvPr id="141" name="Google Shape;141;p29" descr="frog"/>
          <p:cNvPicPr preferRelativeResize="0"/>
          <p:nvPr/>
        </p:nvPicPr>
        <p:blipFill rotWithShape="1">
          <a:blip r:embed="rId7">
            <a:alphaModFix/>
          </a:blip>
          <a:srcRect/>
          <a:stretch/>
        </p:blipFill>
        <p:spPr>
          <a:xfrm>
            <a:off x="4602548" y="861307"/>
            <a:ext cx="2986902" cy="3521700"/>
          </a:xfrm>
          <a:prstGeom prst="rect">
            <a:avLst/>
          </a:prstGeom>
          <a:noFill/>
          <a:ln>
            <a:noFill/>
          </a:ln>
        </p:spPr>
      </p:pic>
      <p:sp>
        <p:nvSpPr>
          <p:cNvPr id="142" name="Google Shape;142;p29"/>
          <p:cNvSpPr txBox="1"/>
          <p:nvPr/>
        </p:nvSpPr>
        <p:spPr>
          <a:xfrm>
            <a:off x="1991615" y="4257541"/>
            <a:ext cx="82089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12000"/>
              <a:buFont typeface="Century Gothic"/>
              <a:buNone/>
            </a:pPr>
            <a:r>
              <a:rPr lang="en-GB" sz="12000" b="1" i="0" u="none" strike="noStrike" cap="none">
                <a:solidFill>
                  <a:srgbClr val="FA6500"/>
                </a:solidFill>
                <a:latin typeface="Century Gothic"/>
                <a:ea typeface="Century Gothic"/>
                <a:cs typeface="Century Gothic"/>
                <a:sym typeface="Century Gothic"/>
              </a:rPr>
              <a:t>a</a:t>
            </a:r>
            <a:r>
              <a:rPr lang="en-GB" sz="12000" b="0" i="0" u="none" strike="noStrike" cap="none">
                <a:solidFill>
                  <a:srgbClr val="1F4E79"/>
                </a:solidFill>
                <a:latin typeface="Century Gothic"/>
                <a:ea typeface="Century Gothic"/>
                <a:cs typeface="Century Gothic"/>
                <a:sym typeface="Century Gothic"/>
              </a:rPr>
              <a:t>nim</a:t>
            </a:r>
            <a:r>
              <a:rPr lang="en-GB" sz="12000" b="1" i="0" u="none" strike="noStrike" cap="none">
                <a:solidFill>
                  <a:srgbClr val="FA6500"/>
                </a:solidFill>
                <a:latin typeface="Century Gothic"/>
                <a:ea typeface="Century Gothic"/>
                <a:cs typeface="Century Gothic"/>
                <a:sym typeface="Century Gothic"/>
              </a:rPr>
              <a:t>a</a:t>
            </a:r>
            <a:r>
              <a:rPr lang="en-GB" sz="12000" b="0" i="0" u="none" strike="noStrike" cap="none">
                <a:solidFill>
                  <a:srgbClr val="1F4E79"/>
                </a:solidFill>
                <a:latin typeface="Century Gothic"/>
                <a:ea typeface="Century Gothic"/>
                <a:cs typeface="Century Gothic"/>
                <a:sym typeface="Century Gothic"/>
              </a:rPr>
              <a:t>l</a:t>
            </a:r>
            <a:endParaRPr sz="12000" b="1" i="0" u="none" strike="noStrike" cap="none">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FA81969F-7322-4B72-8F66-8DD2BBE70EE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621271" y="899835"/>
            <a:ext cx="406400" cy="406400"/>
          </a:xfrm>
          <a:prstGeom prst="rect">
            <a:avLst/>
          </a:prstGeom>
        </p:spPr>
      </p:pic>
      <p:pic>
        <p:nvPicPr>
          <p:cNvPr id="3" name="Recorded Sound">
            <a:hlinkClick r:id="" action="ppaction://media"/>
            <a:extLst>
              <a:ext uri="{FF2B5EF4-FFF2-40B4-BE49-F238E27FC236}">
                <a16:creationId xmlns:a16="http://schemas.microsoft.com/office/drawing/2014/main" id="{187878FD-695D-4B28-8E26-389851BCA72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149708" y="514706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821"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194"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838200" y="-17939"/>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2000"/>
              <a:buFont typeface="Century Gothic"/>
              <a:buNone/>
            </a:pPr>
            <a:r>
              <a:rPr lang="en-GB" sz="12000" b="1">
                <a:solidFill>
                  <a:srgbClr val="115076"/>
                </a:solidFill>
              </a:rPr>
              <a:t>a</a:t>
            </a:r>
            <a:endParaRPr/>
          </a:p>
        </p:txBody>
      </p:sp>
      <p:sp>
        <p:nvSpPr>
          <p:cNvPr id="149" name="Google Shape;149;p30" descr="rectangle"/>
          <p:cNvSpPr/>
          <p:nvPr/>
        </p:nvSpPr>
        <p:spPr>
          <a:xfrm>
            <a:off x="4646490" y="1433440"/>
            <a:ext cx="2975100" cy="26835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50" name="Google Shape;150;p30" descr="frog"/>
          <p:cNvPicPr preferRelativeResize="0"/>
          <p:nvPr/>
        </p:nvPicPr>
        <p:blipFill rotWithShape="1">
          <a:blip r:embed="rId17">
            <a:alphaModFix/>
          </a:blip>
          <a:srcRect/>
          <a:stretch/>
        </p:blipFill>
        <p:spPr>
          <a:xfrm>
            <a:off x="5698515" y="1787747"/>
            <a:ext cx="871145" cy="1027120"/>
          </a:xfrm>
          <a:prstGeom prst="rect">
            <a:avLst/>
          </a:prstGeom>
          <a:noFill/>
          <a:ln>
            <a:noFill/>
          </a:ln>
        </p:spPr>
      </p:pic>
      <p:sp>
        <p:nvSpPr>
          <p:cNvPr id="151" name="Google Shape;151;p30"/>
          <p:cNvSpPr txBox="1"/>
          <p:nvPr/>
        </p:nvSpPr>
        <p:spPr>
          <a:xfrm>
            <a:off x="4751782" y="2766148"/>
            <a:ext cx="3278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nim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endParaRPr sz="1500"/>
          </a:p>
        </p:txBody>
      </p:sp>
      <p:sp>
        <p:nvSpPr>
          <p:cNvPr id="152" name="Google Shape;152;p30"/>
          <p:cNvSpPr txBox="1"/>
          <p:nvPr/>
        </p:nvSpPr>
        <p:spPr>
          <a:xfrm>
            <a:off x="1212899" y="425991"/>
            <a:ext cx="3412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ç</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a </a:t>
            </a:r>
            <a:r>
              <a:rPr lang="en-GB" sz="6000" b="0" i="0" u="none" strike="noStrike" cap="none">
                <a:solidFill>
                  <a:srgbClr val="115076"/>
                </a:solidFill>
                <a:latin typeface="Century Gothic"/>
                <a:ea typeface="Century Gothic"/>
                <a:cs typeface="Century Gothic"/>
                <a:sym typeface="Century Gothic"/>
              </a:rPr>
              <a:t>?</a:t>
            </a:r>
            <a:endParaRPr sz="1500"/>
          </a:p>
        </p:txBody>
      </p:sp>
      <p:pic>
        <p:nvPicPr>
          <p:cNvPr id="153" name="Google Shape;153;p30" descr="'ok' sign"/>
          <p:cNvPicPr preferRelativeResize="0"/>
          <p:nvPr/>
        </p:nvPicPr>
        <p:blipFill rotWithShape="1">
          <a:blip r:embed="rId18">
            <a:alphaModFix/>
          </a:blip>
          <a:srcRect/>
          <a:stretch/>
        </p:blipFill>
        <p:spPr>
          <a:xfrm>
            <a:off x="1485518" y="1307624"/>
            <a:ext cx="1826342" cy="1826342"/>
          </a:xfrm>
          <a:prstGeom prst="rect">
            <a:avLst/>
          </a:prstGeom>
          <a:noFill/>
          <a:ln>
            <a:noFill/>
          </a:ln>
        </p:spPr>
      </p:pic>
      <p:sp>
        <p:nvSpPr>
          <p:cNvPr id="154" name="Google Shape;154;p30"/>
          <p:cNvSpPr txBox="1"/>
          <p:nvPr/>
        </p:nvSpPr>
        <p:spPr>
          <a:xfrm>
            <a:off x="1064053" y="3579684"/>
            <a:ext cx="3138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de</a:t>
            </a:r>
            <a:endParaRPr sz="6000" b="0" i="0" u="none" strike="noStrike" cap="none">
              <a:solidFill>
                <a:srgbClr val="115076"/>
              </a:solidFill>
              <a:latin typeface="Century Gothic"/>
              <a:ea typeface="Century Gothic"/>
              <a:cs typeface="Century Gothic"/>
              <a:sym typeface="Century Gothic"/>
            </a:endParaRPr>
          </a:p>
        </p:txBody>
      </p:sp>
      <p:pic>
        <p:nvPicPr>
          <p:cNvPr id="155" name="Google Shape;155;p30" descr="ill child"/>
          <p:cNvPicPr preferRelativeResize="0"/>
          <p:nvPr/>
        </p:nvPicPr>
        <p:blipFill rotWithShape="1">
          <a:blip r:embed="rId19">
            <a:alphaModFix/>
          </a:blip>
          <a:srcRect l="17777"/>
          <a:stretch/>
        </p:blipFill>
        <p:spPr>
          <a:xfrm>
            <a:off x="1653047" y="4619027"/>
            <a:ext cx="1587863" cy="1699433"/>
          </a:xfrm>
          <a:prstGeom prst="rect">
            <a:avLst/>
          </a:prstGeom>
          <a:noFill/>
          <a:ln>
            <a:noFill/>
          </a:ln>
        </p:spPr>
      </p:pic>
      <p:sp>
        <p:nvSpPr>
          <p:cNvPr id="156" name="Google Shape;156;p30"/>
          <p:cNvSpPr txBox="1"/>
          <p:nvPr/>
        </p:nvSpPr>
        <p:spPr>
          <a:xfrm>
            <a:off x="5265074" y="4098856"/>
            <a:ext cx="1590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l</a:t>
            </a:r>
            <a:endParaRPr sz="1500"/>
          </a:p>
        </p:txBody>
      </p:sp>
      <p:sp>
        <p:nvSpPr>
          <p:cNvPr id="157" name="Google Shape;157;p30"/>
          <p:cNvSpPr txBox="1"/>
          <p:nvPr/>
        </p:nvSpPr>
        <p:spPr>
          <a:xfrm>
            <a:off x="8716787" y="471306"/>
            <a:ext cx="2505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ble</a:t>
            </a:r>
            <a:endParaRPr sz="1500"/>
          </a:p>
        </p:txBody>
      </p:sp>
      <p:pic>
        <p:nvPicPr>
          <p:cNvPr id="158" name="Google Shape;158;p30" descr="table"/>
          <p:cNvPicPr preferRelativeResize="0"/>
          <p:nvPr/>
        </p:nvPicPr>
        <p:blipFill rotWithShape="1">
          <a:blip r:embed="rId20">
            <a:alphaModFix/>
          </a:blip>
          <a:srcRect/>
          <a:stretch/>
        </p:blipFill>
        <p:spPr>
          <a:xfrm>
            <a:off x="8673709" y="1441654"/>
            <a:ext cx="2312549" cy="1927123"/>
          </a:xfrm>
          <a:prstGeom prst="rect">
            <a:avLst/>
          </a:prstGeom>
          <a:noFill/>
          <a:ln>
            <a:noFill/>
          </a:ln>
        </p:spPr>
      </p:pic>
      <p:sp>
        <p:nvSpPr>
          <p:cNvPr id="159" name="Google Shape;159;p30"/>
          <p:cNvSpPr txBox="1"/>
          <p:nvPr/>
        </p:nvSpPr>
        <p:spPr>
          <a:xfrm>
            <a:off x="8974010" y="3553559"/>
            <a:ext cx="1603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t>
            </a:r>
            <a:r>
              <a:rPr lang="en-GB" sz="6000" b="0" i="0" u="none" strike="noStrike" cap="none">
                <a:solidFill>
                  <a:srgbClr val="E65D00"/>
                </a:solidFill>
                <a:latin typeface="Century Gothic"/>
                <a:ea typeface="Century Gothic"/>
                <a:cs typeface="Century Gothic"/>
                <a:sym typeface="Century Gothic"/>
              </a:rPr>
              <a:t>a</a:t>
            </a:r>
            <a:r>
              <a:rPr lang="en-GB" sz="6000" b="0" i="0" u="none" strike="noStrike" cap="none">
                <a:solidFill>
                  <a:srgbClr val="115076"/>
                </a:solidFill>
                <a:latin typeface="Century Gothic"/>
                <a:ea typeface="Century Gothic"/>
                <a:cs typeface="Century Gothic"/>
                <a:sym typeface="Century Gothic"/>
              </a:rPr>
              <a:t>c</a:t>
            </a:r>
            <a:endParaRPr sz="1500"/>
          </a:p>
        </p:txBody>
      </p:sp>
      <p:pic>
        <p:nvPicPr>
          <p:cNvPr id="160" name="Google Shape;160;p30" descr="bag"/>
          <p:cNvPicPr preferRelativeResize="0"/>
          <p:nvPr/>
        </p:nvPicPr>
        <p:blipFill rotWithShape="1">
          <a:blip r:embed="rId21">
            <a:alphaModFix/>
          </a:blip>
          <a:srcRect/>
          <a:stretch/>
        </p:blipFill>
        <p:spPr>
          <a:xfrm>
            <a:off x="8879927" y="4569222"/>
            <a:ext cx="1421991" cy="1541917"/>
          </a:xfrm>
          <a:prstGeom prst="rect">
            <a:avLst/>
          </a:prstGeom>
          <a:noFill/>
          <a:ln>
            <a:noFill/>
          </a:ln>
        </p:spPr>
      </p:pic>
      <p:sp>
        <p:nvSpPr>
          <p:cNvPr id="161" name="Google Shape;161;p30"/>
          <p:cNvSpPr/>
          <p:nvPr/>
        </p:nvSpPr>
        <p:spPr>
          <a:xfrm>
            <a:off x="5109191" y="5035873"/>
            <a:ext cx="1973700" cy="70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4000"/>
              <a:buFont typeface="Century Gothic"/>
              <a:buNone/>
            </a:pPr>
            <a:r>
              <a:rPr lang="en-GB" sz="4000" b="0" i="0" u="none" strike="noStrike" cap="none">
                <a:solidFill>
                  <a:srgbClr val="115076"/>
                </a:solidFill>
                <a:latin typeface="Century Gothic"/>
                <a:ea typeface="Century Gothic"/>
                <a:cs typeface="Century Gothic"/>
                <a:sym typeface="Century Gothic"/>
              </a:rPr>
              <a:t>[badly]</a:t>
            </a:r>
            <a:endParaRPr sz="6700" b="0" i="0" u="none" strike="noStrike" cap="none">
              <a:solidFill>
                <a:srgbClr val="115076"/>
              </a:solidFill>
              <a:latin typeface="Century Gothic"/>
              <a:ea typeface="Century Gothic"/>
              <a:cs typeface="Century Gothic"/>
              <a:sym typeface="Century Gothic"/>
            </a:endParaRPr>
          </a:p>
        </p:txBody>
      </p:sp>
      <p:pic>
        <p:nvPicPr>
          <p:cNvPr id="16" name="Recorded Sound">
            <a:hlinkClick r:id="" action="ppaction://media"/>
            <a:extLst>
              <a:ext uri="{FF2B5EF4-FFF2-40B4-BE49-F238E27FC236}">
                <a16:creationId xmlns:a16="http://schemas.microsoft.com/office/drawing/2014/main" id="{4CCFADF0-2D8B-4E3B-A7BC-71CD0A38EEE9}"/>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6676491" y="441711"/>
            <a:ext cx="406400" cy="406400"/>
          </a:xfrm>
          <a:prstGeom prst="rect">
            <a:avLst/>
          </a:prstGeom>
        </p:spPr>
      </p:pic>
      <p:pic>
        <p:nvPicPr>
          <p:cNvPr id="17" name="Recorded Sound">
            <a:hlinkClick r:id="" action="ppaction://media"/>
            <a:extLst>
              <a:ext uri="{FF2B5EF4-FFF2-40B4-BE49-F238E27FC236}">
                <a16:creationId xmlns:a16="http://schemas.microsoft.com/office/drawing/2014/main" id="{A0809CE4-E89C-4195-87E6-4E977F6068D5}"/>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6807087" y="2037322"/>
            <a:ext cx="406400" cy="406400"/>
          </a:xfrm>
          <a:prstGeom prst="rect">
            <a:avLst/>
          </a:prstGeom>
        </p:spPr>
      </p:pic>
      <p:pic>
        <p:nvPicPr>
          <p:cNvPr id="2" name="Recorded Sound">
            <a:hlinkClick r:id="" action="ppaction://media"/>
            <a:extLst>
              <a:ext uri="{FF2B5EF4-FFF2-40B4-BE49-F238E27FC236}">
                <a16:creationId xmlns:a16="http://schemas.microsoft.com/office/drawing/2014/main" id="{E195078B-A8EC-41DD-B911-BDFA89B137F6}"/>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300687" y="730691"/>
            <a:ext cx="406400" cy="406400"/>
          </a:xfrm>
          <a:prstGeom prst="rect">
            <a:avLst/>
          </a:prstGeom>
        </p:spPr>
      </p:pic>
      <p:pic>
        <p:nvPicPr>
          <p:cNvPr id="3" name="Recorded Sound">
            <a:hlinkClick r:id="" action="ppaction://media"/>
            <a:extLst>
              <a:ext uri="{FF2B5EF4-FFF2-40B4-BE49-F238E27FC236}">
                <a16:creationId xmlns:a16="http://schemas.microsoft.com/office/drawing/2014/main" id="{9F89CD93-2D84-4584-997A-338782459F3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435885" y="4048616"/>
            <a:ext cx="406400" cy="406400"/>
          </a:xfrm>
          <a:prstGeom prst="rect">
            <a:avLst/>
          </a:prstGeom>
        </p:spPr>
      </p:pic>
      <p:pic>
        <p:nvPicPr>
          <p:cNvPr id="4" name="Recorded Sound">
            <a:hlinkClick r:id="" action="ppaction://media"/>
            <a:extLst>
              <a:ext uri="{FF2B5EF4-FFF2-40B4-BE49-F238E27FC236}">
                <a16:creationId xmlns:a16="http://schemas.microsoft.com/office/drawing/2014/main" id="{3D3FE667-3C84-4DF3-84AC-8DE200124585}"/>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7212258" y="4569222"/>
            <a:ext cx="406400" cy="406400"/>
          </a:xfrm>
          <a:prstGeom prst="rect">
            <a:avLst/>
          </a:prstGeom>
        </p:spPr>
      </p:pic>
      <p:pic>
        <p:nvPicPr>
          <p:cNvPr id="5" name="Recorded Sound">
            <a:hlinkClick r:id="" action="ppaction://media"/>
            <a:extLst>
              <a:ext uri="{FF2B5EF4-FFF2-40B4-BE49-F238E27FC236}">
                <a16:creationId xmlns:a16="http://schemas.microsoft.com/office/drawing/2014/main" id="{50C98767-C10B-4B55-A249-0B280BB92551}"/>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10783058" y="4890115"/>
            <a:ext cx="406400" cy="406400"/>
          </a:xfrm>
          <a:prstGeom prst="rect">
            <a:avLst/>
          </a:prstGeom>
        </p:spPr>
      </p:pic>
      <p:pic>
        <p:nvPicPr>
          <p:cNvPr id="6" name="Recorded Sound">
            <a:hlinkClick r:id="" action="ppaction://media"/>
            <a:extLst>
              <a:ext uri="{FF2B5EF4-FFF2-40B4-BE49-F238E27FC236}">
                <a16:creationId xmlns:a16="http://schemas.microsoft.com/office/drawing/2014/main" id="{EF4408FE-D2A1-48F5-8B71-7E3D429EFB57}"/>
              </a:ext>
            </a:extLst>
          </p:cNvPr>
          <p:cNvPicPr>
            <a:picLocks noChangeAspect="1"/>
          </p:cNvPicPr>
          <p:nvPr>
            <a:audioFile r:link="rId14"/>
            <p:extLst>
              <p:ext uri="{DAA4B4D4-6D71-4841-9C94-3DE7FCFB9230}">
                <p14:media xmlns:p14="http://schemas.microsoft.com/office/powerpoint/2010/main" r:embed="rId13"/>
              </p:ext>
            </p:extLst>
          </p:nvPr>
        </p:nvPicPr>
        <p:blipFill>
          <a:blip r:embed="rId22"/>
          <a:stretch>
            <a:fillRect/>
          </a:stretch>
        </p:blipFill>
        <p:spPr>
          <a:xfrm>
            <a:off x="11088469" y="73069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500"/>
                                        <p:tgtEl>
                                          <p:spTgt spid="149"/>
                                        </p:tgtEl>
                                      </p:cBhvr>
                                    </p:animEffect>
                                  </p:childTnLst>
                                </p:cTn>
                              </p:par>
                              <p:par>
                                <p:cTn id="13" presetID="10" presetClass="entr" presetSubtype="0" fill="hold" nodeType="with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fade">
                                      <p:cBhvr>
                                        <p:cTn id="15" dur="500"/>
                                        <p:tgtEl>
                                          <p:spTgt spid="151"/>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2"/>
                                        </p:tgtEl>
                                        <p:attrNameLst>
                                          <p:attrName>style.visibility</p:attrName>
                                        </p:attrNameLst>
                                      </p:cBhvr>
                                      <p:to>
                                        <p:strVal val="visible"/>
                                      </p:to>
                                    </p:set>
                                    <p:animEffect transition="in" filter="fade">
                                      <p:cBhvr>
                                        <p:cTn id="23" dur="500"/>
                                        <p:tgtEl>
                                          <p:spTgt spid="15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7"/>
                                        </p:tgtEl>
                                        <p:attrNameLst>
                                          <p:attrName>style.visibility</p:attrName>
                                        </p:attrNameLst>
                                      </p:cBhvr>
                                      <p:to>
                                        <p:strVal val="visible"/>
                                      </p:to>
                                    </p:set>
                                    <p:animEffect transition="in" filter="fade">
                                      <p:cBhvr>
                                        <p:cTn id="33" dur="500"/>
                                        <p:tgtEl>
                                          <p:spTgt spid="15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500"/>
                                        <p:tgtEl>
                                          <p:spTgt spid="15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4"/>
                                        </p:tgtEl>
                                        <p:attrNameLst>
                                          <p:attrName>style.visibility</p:attrName>
                                        </p:attrNameLst>
                                      </p:cBhvr>
                                      <p:to>
                                        <p:strVal val="visible"/>
                                      </p:to>
                                    </p:set>
                                    <p:animEffect transition="in" filter="fade">
                                      <p:cBhvr>
                                        <p:cTn id="43" dur="500"/>
                                        <p:tgtEl>
                                          <p:spTgt spid="15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5"/>
                                        </p:tgtEl>
                                        <p:attrNameLst>
                                          <p:attrName>style.visibility</p:attrName>
                                        </p:attrNameLst>
                                      </p:cBhvr>
                                      <p:to>
                                        <p:strVal val="visible"/>
                                      </p:to>
                                    </p:set>
                                    <p:animEffect transition="in" filter="fade">
                                      <p:cBhvr>
                                        <p:cTn id="48" dur="500"/>
                                        <p:tgtEl>
                                          <p:spTgt spid="15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6"/>
                                        </p:tgtEl>
                                        <p:attrNameLst>
                                          <p:attrName>style.visibility</p:attrName>
                                        </p:attrNameLst>
                                      </p:cBhvr>
                                      <p:to>
                                        <p:strVal val="visible"/>
                                      </p:to>
                                    </p:set>
                                    <p:animEffect transition="in" filter="fade">
                                      <p:cBhvr>
                                        <p:cTn id="53" dur="500"/>
                                        <p:tgtEl>
                                          <p:spTgt spid="15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61"/>
                                        </p:tgtEl>
                                        <p:attrNameLst>
                                          <p:attrName>style.visibility</p:attrName>
                                        </p:attrNameLst>
                                      </p:cBhvr>
                                      <p:to>
                                        <p:strVal val="visible"/>
                                      </p:to>
                                    </p:set>
                                    <p:animEffect transition="in" filter="fade">
                                      <p:cBhvr>
                                        <p:cTn id="58" dur="500"/>
                                        <p:tgtEl>
                                          <p:spTgt spid="16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9"/>
                                        </p:tgtEl>
                                        <p:attrNameLst>
                                          <p:attrName>style.visibility</p:attrName>
                                        </p:attrNameLst>
                                      </p:cBhvr>
                                      <p:to>
                                        <p:strVal val="visible"/>
                                      </p:to>
                                    </p:set>
                                    <p:animEffect transition="in" filter="fade">
                                      <p:cBhvr>
                                        <p:cTn id="63" dur="500"/>
                                        <p:tgtEl>
                                          <p:spTgt spid="15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60"/>
                                        </p:tgtEl>
                                        <p:attrNameLst>
                                          <p:attrName>style.visibility</p:attrName>
                                        </p:attrNameLst>
                                      </p:cBhvr>
                                      <p:to>
                                        <p:strVal val="visible"/>
                                      </p:to>
                                    </p:set>
                                    <p:animEffect transition="in" filter="fade">
                                      <p:cBhvr>
                                        <p:cTn id="68"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821" fill="hold"/>
                                        <p:tgtEl>
                                          <p:spTgt spid="17"/>
                                        </p:tgtEl>
                                      </p:cBhvr>
                                    </p:cmd>
                                  </p:childTnLst>
                                </p:cTn>
                              </p:par>
                            </p:childTnLst>
                          </p:cTn>
                        </p:par>
                      </p:childTnLst>
                    </p:cTn>
                  </p:par>
                </p:childTnLst>
              </p:cTn>
              <p:nextCondLst>
                <p:cond evt="onClick" delay="0">
                  <p:tgtEl>
                    <p:spTgt spid="17"/>
                  </p:tgtEl>
                </p:cond>
              </p:nextCondLst>
            </p:seq>
            <p:seq concurrent="1" nextAc="seek">
              <p:cTn id="74" restart="whenNotActive" fill="hold" evtFilter="cancelBubble" nodeType="interactiveSeq">
                <p:stCondLst>
                  <p:cond evt="onClick" delay="0">
                    <p:tgtEl>
                      <p:spTgt spid="16"/>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194" fill="hold"/>
                                        <p:tgtEl>
                                          <p:spTgt spid="16"/>
                                        </p:tgtEl>
                                      </p:cBhvr>
                                    </p:cmd>
                                  </p:childTnLst>
                                </p:cTn>
                              </p:par>
                            </p:childTnLst>
                          </p:cTn>
                        </p:par>
                      </p:childTnLst>
                    </p:cTn>
                  </p:par>
                </p:childTnLst>
              </p:cTn>
              <p:nextCondLst>
                <p:cond evt="onClick" delay="0">
                  <p:tgtEl>
                    <p:spTgt spid="16"/>
                  </p:tgtEl>
                </p:cond>
              </p:nextCondLst>
            </p:seq>
            <p:audio>
              <p:cMediaNode vol="80000">
                <p:cTn id="79" fill="hold" display="0">
                  <p:stCondLst>
                    <p:cond delay="indefinite"/>
                  </p:stCondLst>
                  <p:endCondLst>
                    <p:cond evt="onStopAudio" delay="0">
                      <p:tgtEl>
                        <p:sldTgt/>
                      </p:tgtEl>
                    </p:cond>
                  </p:endCondLst>
                </p:cTn>
                <p:tgtEl>
                  <p:spTgt spid="17"/>
                </p:tgtEl>
              </p:cMediaNode>
            </p:audio>
            <p:audio>
              <p:cMediaNode vol="80000">
                <p:cTn id="80" fill="hold" display="0">
                  <p:stCondLst>
                    <p:cond delay="indefinite"/>
                  </p:stCondLst>
                  <p:endCondLst>
                    <p:cond evt="onStopAudio" delay="0">
                      <p:tgtEl>
                        <p:sldTgt/>
                      </p:tgtEl>
                    </p:cond>
                  </p:endCondLst>
                </p:cTn>
                <p:tgtEl>
                  <p:spTgt spid="16"/>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658"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797"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542"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3"/>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2030" fill="hold"/>
                                        <p:tgtEl>
                                          <p:spTgt spid="3"/>
                                        </p:tgtEl>
                                      </p:cBhvr>
                                    </p:cmd>
                                  </p:childTnLst>
                                </p:cTn>
                              </p:par>
                            </p:childTnLst>
                          </p:cTn>
                        </p:par>
                      </p:childTnLst>
                    </p:cTn>
                  </p:par>
                </p:childTnLst>
              </p:cTn>
              <p:nextCondLst>
                <p:cond evt="onClick" delay="0">
                  <p:tgtEl>
                    <p:spTgt spid="3"/>
                  </p:tgtEl>
                </p:cond>
              </p:nextCondLst>
            </p:seq>
            <p:audio>
              <p:cMediaNode vol="80000">
                <p:cTn id="104" fill="hold" display="0">
                  <p:stCondLst>
                    <p:cond delay="indefinite"/>
                  </p:stCondLst>
                  <p:endCondLst>
                    <p:cond evt="onStopAudio" delay="0">
                      <p:tgtEl>
                        <p:sldTgt/>
                      </p:tgtEl>
                    </p:cond>
                  </p:endCondLst>
                </p:cTn>
                <p:tgtEl>
                  <p:spTgt spid="3"/>
                </p:tgtEl>
              </p:cMediaNode>
            </p:audio>
            <p:seq concurrent="1" nextAc="seek">
              <p:cTn id="105" restart="whenNotActive" fill="hold" evtFilter="cancelBubble" nodeType="interactiveSeq">
                <p:stCondLst>
                  <p:cond evt="onClick" delay="0">
                    <p:tgtEl>
                      <p:spTgt spid="2"/>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519" fill="hold"/>
                                        <p:tgtEl>
                                          <p:spTgt spid="2"/>
                                        </p:tgtEl>
                                      </p:cBhvr>
                                    </p:cmd>
                                  </p:childTnLst>
                                </p:cTn>
                              </p:par>
                            </p:childTnLst>
                          </p:cTn>
                        </p:par>
                      </p:childTnLst>
                    </p:cTn>
                  </p:par>
                </p:childTnLst>
              </p:cTn>
              <p:nextCondLst>
                <p:cond evt="onClick" delay="0">
                  <p:tgtEl>
                    <p:spTgt spid="2"/>
                  </p:tgtEl>
                </p:cond>
              </p:nextCondLst>
            </p:seq>
            <p:audio>
              <p:cMediaNode vol="80000">
                <p:cTn id="110"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1"/>
          <p:cNvSpPr txBox="1">
            <a:spLocks noGrp="1"/>
          </p:cNvSpPr>
          <p:nvPr>
            <p:ph type="ctrTitle"/>
          </p:nvPr>
        </p:nvSpPr>
        <p:spPr>
          <a:xfrm>
            <a:off x="3242350" y="3054825"/>
            <a:ext cx="79911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Où voyages-tu? </a:t>
            </a:r>
            <a:endParaRPr/>
          </a:p>
        </p:txBody>
      </p:sp>
      <p:pic>
        <p:nvPicPr>
          <p:cNvPr id="167" name="Google Shape;167;p31"/>
          <p:cNvPicPr preferRelativeResize="0"/>
          <p:nvPr/>
        </p:nvPicPr>
        <p:blipFill>
          <a:blip r:embed="rId5">
            <a:alphaModFix/>
          </a:blip>
          <a:stretch>
            <a:fillRect/>
          </a:stretch>
        </p:blipFill>
        <p:spPr>
          <a:xfrm>
            <a:off x="0" y="3335088"/>
            <a:ext cx="3367269" cy="3367269"/>
          </a:xfrm>
          <a:prstGeom prst="rect">
            <a:avLst/>
          </a:prstGeom>
          <a:noFill/>
          <a:ln>
            <a:noFill/>
          </a:ln>
        </p:spPr>
      </p:pic>
      <p:pic>
        <p:nvPicPr>
          <p:cNvPr id="168" name="Google Shape;168;p31"/>
          <p:cNvPicPr preferRelativeResize="0"/>
          <p:nvPr/>
        </p:nvPicPr>
        <p:blipFill>
          <a:blip r:embed="rId6">
            <a:alphaModFix/>
          </a:blip>
          <a:stretch>
            <a:fillRect/>
          </a:stretch>
        </p:blipFill>
        <p:spPr>
          <a:xfrm>
            <a:off x="4774025" y="4407600"/>
            <a:ext cx="7331773" cy="2294759"/>
          </a:xfrm>
          <a:prstGeom prst="rect">
            <a:avLst/>
          </a:prstGeom>
          <a:noFill/>
          <a:ln>
            <a:noFill/>
          </a:ln>
        </p:spPr>
      </p:pic>
      <p:pic>
        <p:nvPicPr>
          <p:cNvPr id="169" name="Google Shape;169;p31"/>
          <p:cNvPicPr preferRelativeResize="0"/>
          <p:nvPr/>
        </p:nvPicPr>
        <p:blipFill>
          <a:blip r:embed="rId7">
            <a:alphaModFix/>
          </a:blip>
          <a:stretch>
            <a:fillRect/>
          </a:stretch>
        </p:blipFill>
        <p:spPr>
          <a:xfrm>
            <a:off x="313823" y="1093950"/>
            <a:ext cx="2313014" cy="2750024"/>
          </a:xfrm>
          <a:prstGeom prst="rect">
            <a:avLst/>
          </a:prstGeom>
          <a:noFill/>
          <a:ln>
            <a:noFill/>
          </a:ln>
        </p:spPr>
      </p:pic>
      <p:pic>
        <p:nvPicPr>
          <p:cNvPr id="170" name="Google Shape;170;p31"/>
          <p:cNvPicPr preferRelativeResize="0"/>
          <p:nvPr/>
        </p:nvPicPr>
        <p:blipFill>
          <a:blip r:embed="rId8">
            <a:alphaModFix/>
          </a:blip>
          <a:stretch>
            <a:fillRect/>
          </a:stretch>
        </p:blipFill>
        <p:spPr>
          <a:xfrm>
            <a:off x="7965675" y="1269203"/>
            <a:ext cx="1421425" cy="948076"/>
          </a:xfrm>
          <a:prstGeom prst="rect">
            <a:avLst/>
          </a:prstGeom>
          <a:noFill/>
          <a:ln>
            <a:noFill/>
          </a:ln>
        </p:spPr>
      </p:pic>
      <p:pic>
        <p:nvPicPr>
          <p:cNvPr id="171" name="Google Shape;171;p31"/>
          <p:cNvPicPr preferRelativeResize="0"/>
          <p:nvPr/>
        </p:nvPicPr>
        <p:blipFill>
          <a:blip r:embed="rId9">
            <a:alphaModFix/>
          </a:blip>
          <a:stretch>
            <a:fillRect/>
          </a:stretch>
        </p:blipFill>
        <p:spPr>
          <a:xfrm>
            <a:off x="2626862" y="1093950"/>
            <a:ext cx="1243186" cy="865175"/>
          </a:xfrm>
          <a:prstGeom prst="rect">
            <a:avLst/>
          </a:prstGeom>
          <a:noFill/>
          <a:ln>
            <a:noFill/>
          </a:ln>
        </p:spPr>
      </p:pic>
      <p:pic>
        <p:nvPicPr>
          <p:cNvPr id="172" name="Google Shape;172;p31"/>
          <p:cNvPicPr preferRelativeResize="0"/>
          <p:nvPr/>
        </p:nvPicPr>
        <p:blipFill>
          <a:blip r:embed="rId10">
            <a:alphaModFix/>
          </a:blip>
          <a:stretch>
            <a:fillRect/>
          </a:stretch>
        </p:blipFill>
        <p:spPr>
          <a:xfrm>
            <a:off x="3638063" y="5717849"/>
            <a:ext cx="865175" cy="865175"/>
          </a:xfrm>
          <a:prstGeom prst="rect">
            <a:avLst/>
          </a:prstGeom>
          <a:noFill/>
          <a:ln>
            <a:noFill/>
          </a:ln>
        </p:spPr>
      </p:pic>
      <p:pic>
        <p:nvPicPr>
          <p:cNvPr id="173" name="Google Shape;173;p31"/>
          <p:cNvPicPr preferRelativeResize="0"/>
          <p:nvPr/>
        </p:nvPicPr>
        <p:blipFill>
          <a:blip r:embed="rId11">
            <a:alphaModFix/>
          </a:blip>
          <a:stretch>
            <a:fillRect/>
          </a:stretch>
        </p:blipFill>
        <p:spPr>
          <a:xfrm>
            <a:off x="9832348" y="1696925"/>
            <a:ext cx="1441949" cy="865175"/>
          </a:xfrm>
          <a:prstGeom prst="rect">
            <a:avLst/>
          </a:prstGeom>
          <a:noFill/>
          <a:ln>
            <a:noFill/>
          </a:ln>
        </p:spPr>
      </p:pic>
      <p:pic>
        <p:nvPicPr>
          <p:cNvPr id="2" name="Recorded Sound">
            <a:hlinkClick r:id="" action="ppaction://media"/>
            <a:extLst>
              <a:ext uri="{FF2B5EF4-FFF2-40B4-BE49-F238E27FC236}">
                <a16:creationId xmlns:a16="http://schemas.microsoft.com/office/drawing/2014/main" id="{B569E7AE-8574-42F5-8205-DE3D69BFDF8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507659" y="345460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169"/>
                                        </p:tgtEl>
                                        <p:attrNameLst>
                                          <p:attrName>style.visibility</p:attrName>
                                        </p:attrNameLst>
                                      </p:cBhvr>
                                      <p:to>
                                        <p:strVal val="visible"/>
                                      </p:to>
                                    </p:set>
                                    <p:anim calcmode="lin" valueType="num">
                                      <p:cBhvr additive="base">
                                        <p:cTn id="15" dur="1000"/>
                                        <p:tgtEl>
                                          <p:spTgt spid="16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517"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2"/>
          <p:cNvPicPr preferRelativeResize="0"/>
          <p:nvPr/>
        </p:nvPicPr>
        <p:blipFill rotWithShape="1">
          <a:blip r:embed="rId11">
            <a:alphaModFix/>
          </a:blip>
          <a:srcRect t="43541" r="50000"/>
          <a:stretch/>
        </p:blipFill>
        <p:spPr>
          <a:xfrm>
            <a:off x="152400" y="1063950"/>
            <a:ext cx="5050325" cy="5641650"/>
          </a:xfrm>
          <a:prstGeom prst="rect">
            <a:avLst/>
          </a:prstGeom>
          <a:noFill/>
          <a:ln>
            <a:noFill/>
          </a:ln>
        </p:spPr>
      </p:pic>
      <p:pic>
        <p:nvPicPr>
          <p:cNvPr id="179" name="Google Shape;179;p32"/>
          <p:cNvPicPr preferRelativeResize="0"/>
          <p:nvPr/>
        </p:nvPicPr>
        <p:blipFill>
          <a:blip r:embed="rId12">
            <a:alphaModFix/>
          </a:blip>
          <a:stretch>
            <a:fillRect/>
          </a:stretch>
        </p:blipFill>
        <p:spPr>
          <a:xfrm>
            <a:off x="2378927" y="3919375"/>
            <a:ext cx="597274" cy="398373"/>
          </a:xfrm>
          <a:prstGeom prst="rect">
            <a:avLst/>
          </a:prstGeom>
          <a:noFill/>
          <a:ln>
            <a:noFill/>
          </a:ln>
        </p:spPr>
      </p:pic>
      <p:pic>
        <p:nvPicPr>
          <p:cNvPr id="180" name="Google Shape;180;p32"/>
          <p:cNvPicPr preferRelativeResize="0"/>
          <p:nvPr/>
        </p:nvPicPr>
        <p:blipFill>
          <a:blip r:embed="rId13">
            <a:alphaModFix/>
          </a:blip>
          <a:stretch>
            <a:fillRect/>
          </a:stretch>
        </p:blipFill>
        <p:spPr>
          <a:xfrm>
            <a:off x="2880267" y="3186825"/>
            <a:ext cx="318758" cy="221825"/>
          </a:xfrm>
          <a:prstGeom prst="rect">
            <a:avLst/>
          </a:prstGeom>
          <a:noFill/>
          <a:ln>
            <a:noFill/>
          </a:ln>
        </p:spPr>
      </p:pic>
      <p:pic>
        <p:nvPicPr>
          <p:cNvPr id="181" name="Google Shape;181;p32"/>
          <p:cNvPicPr preferRelativeResize="0"/>
          <p:nvPr/>
        </p:nvPicPr>
        <p:blipFill>
          <a:blip r:embed="rId14">
            <a:alphaModFix/>
          </a:blip>
          <a:stretch>
            <a:fillRect/>
          </a:stretch>
        </p:blipFill>
        <p:spPr>
          <a:xfrm>
            <a:off x="3413775" y="4095924"/>
            <a:ext cx="221825" cy="221825"/>
          </a:xfrm>
          <a:prstGeom prst="rect">
            <a:avLst/>
          </a:prstGeom>
          <a:noFill/>
          <a:ln>
            <a:noFill/>
          </a:ln>
        </p:spPr>
      </p:pic>
      <p:pic>
        <p:nvPicPr>
          <p:cNvPr id="182" name="Google Shape;182;p32"/>
          <p:cNvPicPr preferRelativeResize="0"/>
          <p:nvPr/>
        </p:nvPicPr>
        <p:blipFill>
          <a:blip r:embed="rId15">
            <a:alphaModFix/>
          </a:blip>
          <a:stretch>
            <a:fillRect/>
          </a:stretch>
        </p:blipFill>
        <p:spPr>
          <a:xfrm>
            <a:off x="1918313" y="2774500"/>
            <a:ext cx="425437" cy="255276"/>
          </a:xfrm>
          <a:prstGeom prst="rect">
            <a:avLst/>
          </a:prstGeom>
          <a:noFill/>
          <a:ln>
            <a:noFill/>
          </a:ln>
        </p:spPr>
      </p:pic>
      <p:pic>
        <p:nvPicPr>
          <p:cNvPr id="183" name="Google Shape;183;p32"/>
          <p:cNvPicPr preferRelativeResize="0"/>
          <p:nvPr/>
        </p:nvPicPr>
        <p:blipFill>
          <a:blip r:embed="rId12">
            <a:alphaModFix/>
          </a:blip>
          <a:stretch>
            <a:fillRect/>
          </a:stretch>
        </p:blipFill>
        <p:spPr>
          <a:xfrm>
            <a:off x="6618925" y="2774503"/>
            <a:ext cx="1421425" cy="948076"/>
          </a:xfrm>
          <a:prstGeom prst="rect">
            <a:avLst/>
          </a:prstGeom>
          <a:noFill/>
          <a:ln>
            <a:noFill/>
          </a:ln>
        </p:spPr>
      </p:pic>
      <p:pic>
        <p:nvPicPr>
          <p:cNvPr id="184" name="Google Shape;184;p32"/>
          <p:cNvPicPr preferRelativeResize="0"/>
          <p:nvPr/>
        </p:nvPicPr>
        <p:blipFill>
          <a:blip r:embed="rId15">
            <a:alphaModFix/>
          </a:blip>
          <a:stretch>
            <a:fillRect/>
          </a:stretch>
        </p:blipFill>
        <p:spPr>
          <a:xfrm>
            <a:off x="9644448" y="2815950"/>
            <a:ext cx="1441949" cy="865175"/>
          </a:xfrm>
          <a:prstGeom prst="rect">
            <a:avLst/>
          </a:prstGeom>
          <a:noFill/>
          <a:ln>
            <a:noFill/>
          </a:ln>
        </p:spPr>
      </p:pic>
      <p:sp>
        <p:nvSpPr>
          <p:cNvPr id="185" name="Google Shape;185;p32"/>
          <p:cNvSpPr txBox="1"/>
          <p:nvPr/>
        </p:nvSpPr>
        <p:spPr>
          <a:xfrm>
            <a:off x="6246100" y="378677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France</a:t>
            </a:r>
            <a:endParaRPr sz="2400">
              <a:solidFill>
                <a:srgbClr val="FF0000"/>
              </a:solidFill>
            </a:endParaRPr>
          </a:p>
        </p:txBody>
      </p:sp>
      <p:sp>
        <p:nvSpPr>
          <p:cNvPr id="186" name="Google Shape;186;p32"/>
          <p:cNvSpPr txBox="1"/>
          <p:nvPr/>
        </p:nvSpPr>
        <p:spPr>
          <a:xfrm>
            <a:off x="9450325" y="37193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Angleterre</a:t>
            </a:r>
            <a:endParaRPr sz="2400">
              <a:solidFill>
                <a:srgbClr val="FF0000"/>
              </a:solidFill>
            </a:endParaRPr>
          </a:p>
        </p:txBody>
      </p:sp>
      <p:pic>
        <p:nvPicPr>
          <p:cNvPr id="187" name="Google Shape;187;p32"/>
          <p:cNvPicPr preferRelativeResize="0"/>
          <p:nvPr/>
        </p:nvPicPr>
        <p:blipFill>
          <a:blip r:embed="rId13">
            <a:alphaModFix/>
          </a:blip>
          <a:stretch>
            <a:fillRect/>
          </a:stretch>
        </p:blipFill>
        <p:spPr>
          <a:xfrm>
            <a:off x="6640587" y="4687800"/>
            <a:ext cx="1243186" cy="865175"/>
          </a:xfrm>
          <a:prstGeom prst="rect">
            <a:avLst/>
          </a:prstGeom>
          <a:noFill/>
          <a:ln>
            <a:noFill/>
          </a:ln>
        </p:spPr>
      </p:pic>
      <p:pic>
        <p:nvPicPr>
          <p:cNvPr id="188" name="Google Shape;188;p32"/>
          <p:cNvPicPr preferRelativeResize="0"/>
          <p:nvPr/>
        </p:nvPicPr>
        <p:blipFill>
          <a:blip r:embed="rId14">
            <a:alphaModFix/>
          </a:blip>
          <a:stretch>
            <a:fillRect/>
          </a:stretch>
        </p:blipFill>
        <p:spPr>
          <a:xfrm>
            <a:off x="9835900" y="4687824"/>
            <a:ext cx="865175" cy="865175"/>
          </a:xfrm>
          <a:prstGeom prst="rect">
            <a:avLst/>
          </a:prstGeom>
          <a:noFill/>
          <a:ln>
            <a:noFill/>
          </a:ln>
        </p:spPr>
      </p:pic>
      <p:sp>
        <p:nvSpPr>
          <p:cNvPr id="189" name="Google Shape;189;p32"/>
          <p:cNvSpPr txBox="1"/>
          <p:nvPr/>
        </p:nvSpPr>
        <p:spPr>
          <a:xfrm>
            <a:off x="6309825" y="57651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Belgique</a:t>
            </a:r>
            <a:endParaRPr sz="2400">
              <a:solidFill>
                <a:srgbClr val="FF0000"/>
              </a:solidFill>
            </a:endParaRPr>
          </a:p>
        </p:txBody>
      </p:sp>
      <p:sp>
        <p:nvSpPr>
          <p:cNvPr id="190" name="Google Shape;190;p32"/>
          <p:cNvSpPr txBox="1"/>
          <p:nvPr/>
        </p:nvSpPr>
        <p:spPr>
          <a:xfrm>
            <a:off x="9731800" y="5765125"/>
            <a:ext cx="28986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Suisse</a:t>
            </a:r>
            <a:endParaRPr sz="2400">
              <a:solidFill>
                <a:srgbClr val="FF0000"/>
              </a:solidFill>
            </a:endParaRPr>
          </a:p>
        </p:txBody>
      </p:sp>
      <p:sp>
        <p:nvSpPr>
          <p:cNvPr id="191" name="Google Shape;191;p32"/>
          <p:cNvSpPr txBox="1">
            <a:spLocks noGrp="1"/>
          </p:cNvSpPr>
          <p:nvPr>
            <p:ph type="ctrTitle"/>
          </p:nvPr>
        </p:nvSpPr>
        <p:spPr>
          <a:xfrm>
            <a:off x="4311025" y="1349418"/>
            <a:ext cx="91440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pic>
        <p:nvPicPr>
          <p:cNvPr id="192" name="Google Shape;192;p32"/>
          <p:cNvPicPr preferRelativeResize="0"/>
          <p:nvPr/>
        </p:nvPicPr>
        <p:blipFill>
          <a:blip r:embed="rId16">
            <a:alphaModFix/>
          </a:blip>
          <a:stretch>
            <a:fillRect/>
          </a:stretch>
        </p:blipFill>
        <p:spPr>
          <a:xfrm>
            <a:off x="3493781" y="2905349"/>
            <a:ext cx="664392" cy="398375"/>
          </a:xfrm>
          <a:prstGeom prst="rect">
            <a:avLst/>
          </a:prstGeom>
          <a:noFill/>
          <a:ln>
            <a:noFill/>
          </a:ln>
        </p:spPr>
      </p:pic>
      <p:pic>
        <p:nvPicPr>
          <p:cNvPr id="193" name="Google Shape;193;p32"/>
          <p:cNvPicPr preferRelativeResize="0"/>
          <p:nvPr/>
        </p:nvPicPr>
        <p:blipFill>
          <a:blip r:embed="rId17">
            <a:alphaModFix/>
          </a:blip>
          <a:stretch>
            <a:fillRect/>
          </a:stretch>
        </p:blipFill>
        <p:spPr>
          <a:xfrm>
            <a:off x="1372504" y="5122706"/>
            <a:ext cx="865172" cy="576644"/>
          </a:xfrm>
          <a:prstGeom prst="rect">
            <a:avLst/>
          </a:prstGeom>
          <a:noFill/>
          <a:ln>
            <a:noFill/>
          </a:ln>
        </p:spPr>
      </p:pic>
      <p:pic>
        <p:nvPicPr>
          <p:cNvPr id="194" name="Google Shape;194;p32"/>
          <p:cNvPicPr preferRelativeResize="0"/>
          <p:nvPr/>
        </p:nvPicPr>
        <p:blipFill>
          <a:blip r:embed="rId18">
            <a:alphaModFix/>
          </a:blip>
          <a:stretch>
            <a:fillRect/>
          </a:stretch>
        </p:blipFill>
        <p:spPr>
          <a:xfrm>
            <a:off x="554448" y="5474631"/>
            <a:ext cx="597275" cy="398194"/>
          </a:xfrm>
          <a:prstGeom prst="rect">
            <a:avLst/>
          </a:prstGeom>
          <a:noFill/>
          <a:ln>
            <a:noFill/>
          </a:ln>
        </p:spPr>
      </p:pic>
      <p:pic>
        <p:nvPicPr>
          <p:cNvPr id="195" name="Google Shape;195;p32"/>
          <p:cNvPicPr preferRelativeResize="0"/>
          <p:nvPr/>
        </p:nvPicPr>
        <p:blipFill>
          <a:blip r:embed="rId19">
            <a:alphaModFix/>
          </a:blip>
          <a:stretch>
            <a:fillRect/>
          </a:stretch>
        </p:blipFill>
        <p:spPr>
          <a:xfrm>
            <a:off x="2826938" y="2760361"/>
            <a:ext cx="425426" cy="283551"/>
          </a:xfrm>
          <a:prstGeom prst="rect">
            <a:avLst/>
          </a:prstGeom>
          <a:noFill/>
          <a:ln>
            <a:noFill/>
          </a:ln>
        </p:spPr>
      </p:pic>
      <p:cxnSp>
        <p:nvCxnSpPr>
          <p:cNvPr id="196" name="Google Shape;196;p32"/>
          <p:cNvCxnSpPr>
            <a:stCxn id="185" idx="1"/>
            <a:endCxn id="185" idx="3"/>
          </p:cNvCxnSpPr>
          <p:nvPr/>
        </p:nvCxnSpPr>
        <p:spPr>
          <a:xfrm>
            <a:off x="6246100" y="4088575"/>
            <a:ext cx="2208900" cy="0"/>
          </a:xfrm>
          <a:prstGeom prst="straightConnector1">
            <a:avLst/>
          </a:prstGeom>
          <a:noFill/>
          <a:ln w="38100" cap="flat" cmpd="sng">
            <a:solidFill>
              <a:schemeClr val="dk2"/>
            </a:solidFill>
            <a:prstDash val="solid"/>
            <a:round/>
            <a:headEnd type="none" w="med" len="med"/>
            <a:tailEnd type="none" w="med" len="med"/>
          </a:ln>
        </p:spPr>
      </p:cxnSp>
      <p:cxnSp>
        <p:nvCxnSpPr>
          <p:cNvPr id="197" name="Google Shape;197;p32"/>
          <p:cNvCxnSpPr/>
          <p:nvPr/>
        </p:nvCxnSpPr>
        <p:spPr>
          <a:xfrm>
            <a:off x="9450325" y="4021150"/>
            <a:ext cx="2208900" cy="0"/>
          </a:xfrm>
          <a:prstGeom prst="straightConnector1">
            <a:avLst/>
          </a:prstGeom>
          <a:noFill/>
          <a:ln w="38100" cap="flat" cmpd="sng">
            <a:solidFill>
              <a:schemeClr val="dk2"/>
            </a:solidFill>
            <a:prstDash val="solid"/>
            <a:round/>
            <a:headEnd type="none" w="med" len="med"/>
            <a:tailEnd type="none" w="med" len="med"/>
          </a:ln>
        </p:spPr>
      </p:cxnSp>
      <p:cxnSp>
        <p:nvCxnSpPr>
          <p:cNvPr id="198" name="Google Shape;198;p32"/>
          <p:cNvCxnSpPr/>
          <p:nvPr/>
        </p:nvCxnSpPr>
        <p:spPr>
          <a:xfrm>
            <a:off x="6225188" y="6066925"/>
            <a:ext cx="2208900" cy="0"/>
          </a:xfrm>
          <a:prstGeom prst="straightConnector1">
            <a:avLst/>
          </a:prstGeom>
          <a:noFill/>
          <a:ln w="38100" cap="flat" cmpd="sng">
            <a:solidFill>
              <a:schemeClr val="dk2"/>
            </a:solidFill>
            <a:prstDash val="solid"/>
            <a:round/>
            <a:headEnd type="none" w="med" len="med"/>
            <a:tailEnd type="none" w="med" len="med"/>
          </a:ln>
        </p:spPr>
      </p:cxnSp>
      <p:cxnSp>
        <p:nvCxnSpPr>
          <p:cNvPr id="199" name="Google Shape;199;p32"/>
          <p:cNvCxnSpPr/>
          <p:nvPr/>
        </p:nvCxnSpPr>
        <p:spPr>
          <a:xfrm>
            <a:off x="9450325" y="6066925"/>
            <a:ext cx="2208900" cy="0"/>
          </a:xfrm>
          <a:prstGeom prst="straightConnector1">
            <a:avLst/>
          </a:prstGeom>
          <a:noFill/>
          <a:ln w="38100" cap="flat" cmpd="sng">
            <a:solidFill>
              <a:schemeClr val="dk2"/>
            </a:solidFill>
            <a:prstDash val="solid"/>
            <a:round/>
            <a:headEnd type="none" w="med" len="med"/>
            <a:tailEnd type="none" w="med" len="med"/>
          </a:ln>
        </p:spPr>
      </p:cxnSp>
      <p:pic>
        <p:nvPicPr>
          <p:cNvPr id="24" name="Recorded Sound">
            <a:hlinkClick r:id="" action="ppaction://media"/>
            <a:extLst>
              <a:ext uri="{FF2B5EF4-FFF2-40B4-BE49-F238E27FC236}">
                <a16:creationId xmlns:a16="http://schemas.microsoft.com/office/drawing/2014/main" id="{28193807-9808-4762-8AF3-2F1FEDCA5F54}"/>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8407024" y="3002250"/>
            <a:ext cx="406400" cy="406400"/>
          </a:xfrm>
          <a:prstGeom prst="rect">
            <a:avLst/>
          </a:prstGeom>
        </p:spPr>
      </p:pic>
      <p:pic>
        <p:nvPicPr>
          <p:cNvPr id="25" name="Recorded Sound">
            <a:hlinkClick r:id="" action="ppaction://media"/>
            <a:extLst>
              <a:ext uri="{FF2B5EF4-FFF2-40B4-BE49-F238E27FC236}">
                <a16:creationId xmlns:a16="http://schemas.microsoft.com/office/drawing/2014/main" id="{175A95CF-CB07-4EFD-9E60-C588C3E73864}"/>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069667" y="4917187"/>
            <a:ext cx="406400" cy="406400"/>
          </a:xfrm>
          <a:prstGeom prst="rect">
            <a:avLst/>
          </a:prstGeom>
        </p:spPr>
      </p:pic>
      <p:pic>
        <p:nvPicPr>
          <p:cNvPr id="26" name="Recorded Sound">
            <a:hlinkClick r:id="" action="ppaction://media"/>
            <a:extLst>
              <a:ext uri="{FF2B5EF4-FFF2-40B4-BE49-F238E27FC236}">
                <a16:creationId xmlns:a16="http://schemas.microsoft.com/office/drawing/2014/main" id="{1F5B3512-C219-4A16-838B-1BB1593411C7}"/>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1343009" y="6313656"/>
            <a:ext cx="406400" cy="406400"/>
          </a:xfrm>
          <a:prstGeom prst="rect">
            <a:avLst/>
          </a:prstGeom>
        </p:spPr>
      </p:pic>
      <p:pic>
        <p:nvPicPr>
          <p:cNvPr id="27" name="Recorded Sound">
            <a:hlinkClick r:id="" action="ppaction://media"/>
            <a:extLst>
              <a:ext uri="{FF2B5EF4-FFF2-40B4-BE49-F238E27FC236}">
                <a16:creationId xmlns:a16="http://schemas.microsoft.com/office/drawing/2014/main" id="{E7CB28F8-1907-41EF-8F1B-9D77CD810A95}"/>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1456025" y="314549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9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9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9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8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8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86"/>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87"/>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88"/>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8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9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27"/>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703" fill="hold"/>
                                        <p:tgtEl>
                                          <p:spTgt spid="27"/>
                                        </p:tgtEl>
                                      </p:cBhvr>
                                    </p:cmd>
                                  </p:childTnLst>
                                </p:cTn>
                              </p:par>
                            </p:childTnLst>
                          </p:cTn>
                        </p:par>
                      </p:childTnLst>
                    </p:cTn>
                  </p:par>
                </p:childTnLst>
              </p:cTn>
              <p:nextCondLst>
                <p:cond evt="onClick" delay="0">
                  <p:tgtEl>
                    <p:spTgt spid="27"/>
                  </p:tgtEl>
                </p:cond>
              </p:nextCondLst>
            </p:seq>
            <p:seq concurrent="1" nextAc="seek">
              <p:cTn id="52" restart="whenNotActive" fill="hold" evtFilter="cancelBubble" nodeType="interactiveSeq">
                <p:stCondLst>
                  <p:cond evt="onClick" delay="0">
                    <p:tgtEl>
                      <p:spTgt spid="24"/>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2424" fill="hold"/>
                                        <p:tgtEl>
                                          <p:spTgt spid="24"/>
                                        </p:tgtEl>
                                      </p:cBhvr>
                                    </p:cmd>
                                  </p:childTnLst>
                                </p:cTn>
                              </p:par>
                            </p:childTnLst>
                          </p:cTn>
                        </p:par>
                      </p:childTnLst>
                    </p:cTn>
                  </p:par>
                </p:childTnLst>
              </p:cTn>
              <p:nextCondLst>
                <p:cond evt="onClick" delay="0">
                  <p:tgtEl>
                    <p:spTgt spid="24"/>
                  </p:tgtEl>
                </p:cond>
              </p:nextCondLst>
            </p:seq>
            <p:seq concurrent="1" nextAc="seek">
              <p:cTn id="57" restart="whenNotActive" fill="hold" evtFilter="cancelBubble" nodeType="interactiveSeq">
                <p:stCondLst>
                  <p:cond evt="onClick" delay="0">
                    <p:tgtEl>
                      <p:spTgt spid="25"/>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2587" fill="hold"/>
                                        <p:tgtEl>
                                          <p:spTgt spid="25"/>
                                        </p:tgtEl>
                                      </p:cBhvr>
                                    </p:cmd>
                                  </p:childTnLst>
                                </p:cTn>
                              </p:par>
                            </p:childTnLst>
                          </p:cTn>
                        </p:par>
                      </p:childTnLst>
                    </p:cTn>
                  </p:par>
                </p:childTnLst>
              </p:cTn>
              <p:nextCondLst>
                <p:cond evt="onClick" delay="0">
                  <p:tgtEl>
                    <p:spTgt spid="25"/>
                  </p:tgtEl>
                </p:cond>
              </p:nextCondLst>
            </p:seq>
            <p:seq concurrent="1" nextAc="seek">
              <p:cTn id="62" restart="whenNotActive" fill="hold" evtFilter="cancelBubble" nodeType="interactiveSeq">
                <p:stCondLst>
                  <p:cond evt="onClick" delay="0">
                    <p:tgtEl>
                      <p:spTgt spid="26"/>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2703" fill="hold"/>
                                        <p:tgtEl>
                                          <p:spTgt spid="26"/>
                                        </p:tgtEl>
                                      </p:cBhvr>
                                    </p:cmd>
                                  </p:childTnLst>
                                </p:cTn>
                              </p:par>
                            </p:childTnLst>
                          </p:cTn>
                        </p:par>
                      </p:childTnLst>
                    </p:cTn>
                  </p:par>
                </p:childTnLst>
              </p:cTn>
              <p:nextCondLst>
                <p:cond evt="onClick" delay="0">
                  <p:tgtEl>
                    <p:spTgt spid="26"/>
                  </p:tgtEl>
                </p:cond>
              </p:nextCondLst>
            </p:seq>
            <p:audio>
              <p:cMediaNode vol="80000">
                <p:cTn id="67" fill="hold" display="0">
                  <p:stCondLst>
                    <p:cond delay="indefinite"/>
                  </p:stCondLst>
                  <p:endCondLst>
                    <p:cond evt="onStopAudio" delay="0">
                      <p:tgtEl>
                        <p:sldTgt/>
                      </p:tgtEl>
                    </p:cond>
                  </p:endCondLst>
                </p:cTn>
                <p:tgtEl>
                  <p:spTgt spid="27"/>
                </p:tgtEl>
              </p:cMediaNode>
            </p:audio>
            <p:audio>
              <p:cMediaNode vol="80000">
                <p:cTn id="68" fill="hold" display="0">
                  <p:stCondLst>
                    <p:cond delay="indefinite"/>
                  </p:stCondLst>
                  <p:endCondLst>
                    <p:cond evt="onStopAudio" delay="0">
                      <p:tgtEl>
                        <p:sldTgt/>
                      </p:tgtEl>
                    </p:cond>
                  </p:endCondLst>
                </p:cTn>
                <p:tgtEl>
                  <p:spTgt spid="24"/>
                </p:tgtEl>
              </p:cMediaNode>
            </p:audio>
            <p:audio>
              <p:cMediaNode vol="80000">
                <p:cTn id="69" fill="hold" display="0">
                  <p:stCondLst>
                    <p:cond delay="indefinite"/>
                  </p:stCondLst>
                  <p:endCondLst>
                    <p:cond evt="onStopAudio" delay="0">
                      <p:tgtEl>
                        <p:sldTgt/>
                      </p:tgtEl>
                    </p:cond>
                  </p:endCondLst>
                </p:cTn>
                <p:tgtEl>
                  <p:spTgt spid="25"/>
                </p:tgtEl>
              </p:cMediaNode>
            </p:audio>
            <p:audio>
              <p:cMediaNode vol="80000">
                <p:cTn id="70" fill="hold" display="0">
                  <p:stCondLst>
                    <p:cond delay="indefinite"/>
                  </p:stCondLst>
                  <p:endCondLst>
                    <p:cond evt="onStopAudio" delay="0">
                      <p:tgtEl>
                        <p:sldTgt/>
                      </p:tgtEl>
                    </p:cond>
                  </p:endCondLst>
                </p:cTn>
                <p:tgtEl>
                  <p:spTgt spid="2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3"/>
          <p:cNvSpPr txBox="1"/>
          <p:nvPr/>
        </p:nvSpPr>
        <p:spPr>
          <a:xfrm>
            <a:off x="7175250" y="3582975"/>
            <a:ext cx="4526700" cy="603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dk1"/>
                </a:solidFill>
              </a:rPr>
              <a:t>Germany / Netherlands / Spain / Portugal</a:t>
            </a:r>
            <a:endParaRPr sz="1800">
              <a:solidFill>
                <a:schemeClr val="dk1"/>
              </a:solidFill>
            </a:endParaRPr>
          </a:p>
        </p:txBody>
      </p:sp>
      <p:sp>
        <p:nvSpPr>
          <p:cNvPr id="205" name="Google Shape;205;p33"/>
          <p:cNvSpPr txBox="1"/>
          <p:nvPr/>
        </p:nvSpPr>
        <p:spPr>
          <a:xfrm>
            <a:off x="6434000" y="26677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Spain</a:t>
            </a:r>
            <a:endParaRPr sz="3600">
              <a:solidFill>
                <a:schemeClr val="dk1"/>
              </a:solidFill>
            </a:endParaRPr>
          </a:p>
        </p:txBody>
      </p:sp>
      <p:sp>
        <p:nvSpPr>
          <p:cNvPr id="206" name="Google Shape;206;p33"/>
          <p:cNvSpPr txBox="1"/>
          <p:nvPr/>
        </p:nvSpPr>
        <p:spPr>
          <a:xfrm>
            <a:off x="9638225" y="26003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Germany</a:t>
            </a:r>
            <a:endParaRPr sz="3600">
              <a:solidFill>
                <a:schemeClr val="dk1"/>
              </a:solidFill>
            </a:endParaRPr>
          </a:p>
        </p:txBody>
      </p:sp>
      <p:sp>
        <p:nvSpPr>
          <p:cNvPr id="207" name="Google Shape;207;p33"/>
          <p:cNvSpPr txBox="1"/>
          <p:nvPr/>
        </p:nvSpPr>
        <p:spPr>
          <a:xfrm>
            <a:off x="6654300" y="59300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Portugal</a:t>
            </a:r>
            <a:endParaRPr sz="3600">
              <a:solidFill>
                <a:schemeClr val="dk1"/>
              </a:solidFill>
            </a:endParaRPr>
          </a:p>
        </p:txBody>
      </p:sp>
      <p:sp>
        <p:nvSpPr>
          <p:cNvPr id="208" name="Google Shape;208;p33"/>
          <p:cNvSpPr txBox="1"/>
          <p:nvPr/>
        </p:nvSpPr>
        <p:spPr>
          <a:xfrm>
            <a:off x="9293375" y="5930000"/>
            <a:ext cx="28986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Netherlands</a:t>
            </a:r>
            <a:endParaRPr sz="3600">
              <a:solidFill>
                <a:schemeClr val="dk1"/>
              </a:solidFill>
            </a:endParaRPr>
          </a:p>
        </p:txBody>
      </p:sp>
      <p:pic>
        <p:nvPicPr>
          <p:cNvPr id="209" name="Google Shape;209;p33"/>
          <p:cNvPicPr preferRelativeResize="0"/>
          <p:nvPr/>
        </p:nvPicPr>
        <p:blipFill rotWithShape="1">
          <a:blip r:embed="rId3">
            <a:alphaModFix/>
          </a:blip>
          <a:srcRect t="43541" r="50000"/>
          <a:stretch/>
        </p:blipFill>
        <p:spPr>
          <a:xfrm>
            <a:off x="152400" y="1063950"/>
            <a:ext cx="5050325" cy="5641650"/>
          </a:xfrm>
          <a:prstGeom prst="rect">
            <a:avLst/>
          </a:prstGeom>
          <a:noFill/>
          <a:ln>
            <a:noFill/>
          </a:ln>
        </p:spPr>
      </p:pic>
      <p:pic>
        <p:nvPicPr>
          <p:cNvPr id="210" name="Google Shape;210;p33"/>
          <p:cNvPicPr preferRelativeResize="0"/>
          <p:nvPr/>
        </p:nvPicPr>
        <p:blipFill>
          <a:blip r:embed="rId4">
            <a:alphaModFix/>
          </a:blip>
          <a:stretch>
            <a:fillRect/>
          </a:stretch>
        </p:blipFill>
        <p:spPr>
          <a:xfrm>
            <a:off x="2378927" y="3919375"/>
            <a:ext cx="597274" cy="398373"/>
          </a:xfrm>
          <a:prstGeom prst="rect">
            <a:avLst/>
          </a:prstGeom>
          <a:noFill/>
          <a:ln>
            <a:noFill/>
          </a:ln>
        </p:spPr>
      </p:pic>
      <p:pic>
        <p:nvPicPr>
          <p:cNvPr id="211" name="Google Shape;211;p33"/>
          <p:cNvPicPr preferRelativeResize="0"/>
          <p:nvPr/>
        </p:nvPicPr>
        <p:blipFill>
          <a:blip r:embed="rId5">
            <a:alphaModFix/>
          </a:blip>
          <a:stretch>
            <a:fillRect/>
          </a:stretch>
        </p:blipFill>
        <p:spPr>
          <a:xfrm>
            <a:off x="2880267" y="3186825"/>
            <a:ext cx="318758" cy="221825"/>
          </a:xfrm>
          <a:prstGeom prst="rect">
            <a:avLst/>
          </a:prstGeom>
          <a:noFill/>
          <a:ln>
            <a:noFill/>
          </a:ln>
        </p:spPr>
      </p:pic>
      <p:pic>
        <p:nvPicPr>
          <p:cNvPr id="212" name="Google Shape;212;p33"/>
          <p:cNvPicPr preferRelativeResize="0"/>
          <p:nvPr/>
        </p:nvPicPr>
        <p:blipFill>
          <a:blip r:embed="rId6">
            <a:alphaModFix/>
          </a:blip>
          <a:stretch>
            <a:fillRect/>
          </a:stretch>
        </p:blipFill>
        <p:spPr>
          <a:xfrm>
            <a:off x="3413775" y="4095924"/>
            <a:ext cx="221825" cy="221825"/>
          </a:xfrm>
          <a:prstGeom prst="rect">
            <a:avLst/>
          </a:prstGeom>
          <a:noFill/>
          <a:ln>
            <a:noFill/>
          </a:ln>
        </p:spPr>
      </p:pic>
      <p:pic>
        <p:nvPicPr>
          <p:cNvPr id="213" name="Google Shape;213;p33"/>
          <p:cNvPicPr preferRelativeResize="0"/>
          <p:nvPr/>
        </p:nvPicPr>
        <p:blipFill>
          <a:blip r:embed="rId7">
            <a:alphaModFix/>
          </a:blip>
          <a:stretch>
            <a:fillRect/>
          </a:stretch>
        </p:blipFill>
        <p:spPr>
          <a:xfrm>
            <a:off x="1918313" y="2774500"/>
            <a:ext cx="425437" cy="255276"/>
          </a:xfrm>
          <a:prstGeom prst="rect">
            <a:avLst/>
          </a:prstGeom>
          <a:noFill/>
          <a:ln>
            <a:noFill/>
          </a:ln>
        </p:spPr>
      </p:pic>
      <p:pic>
        <p:nvPicPr>
          <p:cNvPr id="214" name="Google Shape;214;p33"/>
          <p:cNvPicPr preferRelativeResize="0"/>
          <p:nvPr/>
        </p:nvPicPr>
        <p:blipFill>
          <a:blip r:embed="rId8">
            <a:alphaModFix/>
          </a:blip>
          <a:stretch>
            <a:fillRect/>
          </a:stretch>
        </p:blipFill>
        <p:spPr>
          <a:xfrm>
            <a:off x="3493781" y="2905349"/>
            <a:ext cx="664392" cy="398375"/>
          </a:xfrm>
          <a:prstGeom prst="rect">
            <a:avLst/>
          </a:prstGeom>
          <a:noFill/>
          <a:ln>
            <a:noFill/>
          </a:ln>
        </p:spPr>
      </p:pic>
      <p:pic>
        <p:nvPicPr>
          <p:cNvPr id="215" name="Google Shape;215;p33"/>
          <p:cNvPicPr preferRelativeResize="0"/>
          <p:nvPr/>
        </p:nvPicPr>
        <p:blipFill>
          <a:blip r:embed="rId9">
            <a:alphaModFix/>
          </a:blip>
          <a:stretch>
            <a:fillRect/>
          </a:stretch>
        </p:blipFill>
        <p:spPr>
          <a:xfrm>
            <a:off x="1372504" y="5122706"/>
            <a:ext cx="865172" cy="576644"/>
          </a:xfrm>
          <a:prstGeom prst="rect">
            <a:avLst/>
          </a:prstGeom>
          <a:noFill/>
          <a:ln>
            <a:noFill/>
          </a:ln>
        </p:spPr>
      </p:pic>
      <p:pic>
        <p:nvPicPr>
          <p:cNvPr id="216" name="Google Shape;216;p33"/>
          <p:cNvPicPr preferRelativeResize="0"/>
          <p:nvPr/>
        </p:nvPicPr>
        <p:blipFill>
          <a:blip r:embed="rId10">
            <a:alphaModFix/>
          </a:blip>
          <a:stretch>
            <a:fillRect/>
          </a:stretch>
        </p:blipFill>
        <p:spPr>
          <a:xfrm>
            <a:off x="554448" y="5474631"/>
            <a:ext cx="597275" cy="398194"/>
          </a:xfrm>
          <a:prstGeom prst="rect">
            <a:avLst/>
          </a:prstGeom>
          <a:noFill/>
          <a:ln>
            <a:noFill/>
          </a:ln>
        </p:spPr>
      </p:pic>
      <p:pic>
        <p:nvPicPr>
          <p:cNvPr id="217" name="Google Shape;217;p33"/>
          <p:cNvPicPr preferRelativeResize="0"/>
          <p:nvPr/>
        </p:nvPicPr>
        <p:blipFill>
          <a:blip r:embed="rId11">
            <a:alphaModFix/>
          </a:blip>
          <a:stretch>
            <a:fillRect/>
          </a:stretch>
        </p:blipFill>
        <p:spPr>
          <a:xfrm>
            <a:off x="2826938" y="2760361"/>
            <a:ext cx="425426" cy="283551"/>
          </a:xfrm>
          <a:prstGeom prst="rect">
            <a:avLst/>
          </a:prstGeom>
          <a:noFill/>
          <a:ln>
            <a:noFill/>
          </a:ln>
        </p:spPr>
      </p:pic>
      <p:pic>
        <p:nvPicPr>
          <p:cNvPr id="218" name="Google Shape;218;p33"/>
          <p:cNvPicPr preferRelativeResize="0"/>
          <p:nvPr/>
        </p:nvPicPr>
        <p:blipFill>
          <a:blip r:embed="rId8">
            <a:alphaModFix/>
          </a:blip>
          <a:stretch>
            <a:fillRect/>
          </a:stretch>
        </p:blipFill>
        <p:spPr>
          <a:xfrm>
            <a:off x="9711055" y="1414048"/>
            <a:ext cx="2063252" cy="1237127"/>
          </a:xfrm>
          <a:prstGeom prst="rect">
            <a:avLst/>
          </a:prstGeom>
          <a:noFill/>
          <a:ln>
            <a:noFill/>
          </a:ln>
        </p:spPr>
      </p:pic>
      <p:pic>
        <p:nvPicPr>
          <p:cNvPr id="219" name="Google Shape;219;p33"/>
          <p:cNvPicPr preferRelativeResize="0"/>
          <p:nvPr/>
        </p:nvPicPr>
        <p:blipFill>
          <a:blip r:embed="rId9">
            <a:alphaModFix/>
          </a:blip>
          <a:stretch>
            <a:fillRect/>
          </a:stretch>
        </p:blipFill>
        <p:spPr>
          <a:xfrm>
            <a:off x="6504082" y="1345017"/>
            <a:ext cx="2063237" cy="1375176"/>
          </a:xfrm>
          <a:prstGeom prst="rect">
            <a:avLst/>
          </a:prstGeom>
          <a:noFill/>
          <a:ln>
            <a:noFill/>
          </a:ln>
        </p:spPr>
      </p:pic>
      <p:pic>
        <p:nvPicPr>
          <p:cNvPr id="220" name="Google Shape;220;p33"/>
          <p:cNvPicPr preferRelativeResize="0"/>
          <p:nvPr/>
        </p:nvPicPr>
        <p:blipFill>
          <a:blip r:embed="rId10">
            <a:alphaModFix/>
          </a:blip>
          <a:stretch>
            <a:fillRect/>
          </a:stretch>
        </p:blipFill>
        <p:spPr>
          <a:xfrm>
            <a:off x="6727124" y="4633227"/>
            <a:ext cx="2063250" cy="1375539"/>
          </a:xfrm>
          <a:prstGeom prst="rect">
            <a:avLst/>
          </a:prstGeom>
          <a:noFill/>
          <a:ln>
            <a:noFill/>
          </a:ln>
        </p:spPr>
      </p:pic>
      <p:pic>
        <p:nvPicPr>
          <p:cNvPr id="221" name="Google Shape;221;p33"/>
          <p:cNvPicPr preferRelativeResize="0"/>
          <p:nvPr/>
        </p:nvPicPr>
        <p:blipFill>
          <a:blip r:embed="rId11">
            <a:alphaModFix/>
          </a:blip>
          <a:stretch>
            <a:fillRect/>
          </a:stretch>
        </p:blipFill>
        <p:spPr>
          <a:xfrm>
            <a:off x="9638215" y="4696749"/>
            <a:ext cx="1873198" cy="12485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4"/>
          <p:cNvSpPr txBox="1"/>
          <p:nvPr/>
        </p:nvSpPr>
        <p:spPr>
          <a:xfrm>
            <a:off x="6496650" y="35915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Espagne</a:t>
            </a:r>
            <a:endParaRPr sz="2400">
              <a:solidFill>
                <a:srgbClr val="FF0000"/>
              </a:solidFill>
            </a:endParaRPr>
          </a:p>
        </p:txBody>
      </p:sp>
      <p:sp>
        <p:nvSpPr>
          <p:cNvPr id="227" name="Google Shape;227;p34"/>
          <p:cNvSpPr txBox="1"/>
          <p:nvPr/>
        </p:nvSpPr>
        <p:spPr>
          <a:xfrm>
            <a:off x="9700875" y="35241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Allemagne</a:t>
            </a:r>
            <a:endParaRPr sz="2400">
              <a:solidFill>
                <a:srgbClr val="FF0000"/>
              </a:solidFill>
            </a:endParaRPr>
          </a:p>
        </p:txBody>
      </p:sp>
      <p:sp>
        <p:nvSpPr>
          <p:cNvPr id="228" name="Google Shape;228;p34"/>
          <p:cNvSpPr txBox="1"/>
          <p:nvPr/>
        </p:nvSpPr>
        <p:spPr>
          <a:xfrm>
            <a:off x="6654300" y="59300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0000FF"/>
                </a:solidFill>
              </a:rPr>
              <a:t>au Portugal</a:t>
            </a:r>
            <a:endParaRPr sz="2400">
              <a:solidFill>
                <a:srgbClr val="0000FF"/>
              </a:solidFill>
            </a:endParaRPr>
          </a:p>
        </p:txBody>
      </p:sp>
      <p:sp>
        <p:nvSpPr>
          <p:cNvPr id="229" name="Google Shape;229;p34"/>
          <p:cNvSpPr txBox="1"/>
          <p:nvPr/>
        </p:nvSpPr>
        <p:spPr>
          <a:xfrm>
            <a:off x="9638225" y="5930000"/>
            <a:ext cx="2553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9900FF"/>
                </a:solidFill>
              </a:rPr>
              <a:t>aux Pays-Bas</a:t>
            </a:r>
            <a:endParaRPr sz="2400">
              <a:solidFill>
                <a:srgbClr val="9900FF"/>
              </a:solidFill>
            </a:endParaRPr>
          </a:p>
        </p:txBody>
      </p:sp>
      <p:pic>
        <p:nvPicPr>
          <p:cNvPr id="230" name="Google Shape;230;p34"/>
          <p:cNvPicPr preferRelativeResize="0"/>
          <p:nvPr/>
        </p:nvPicPr>
        <p:blipFill rotWithShape="1">
          <a:blip r:embed="rId11">
            <a:alphaModFix/>
          </a:blip>
          <a:srcRect t="43541" r="50000"/>
          <a:stretch/>
        </p:blipFill>
        <p:spPr>
          <a:xfrm>
            <a:off x="152400" y="1063950"/>
            <a:ext cx="5050325" cy="5641650"/>
          </a:xfrm>
          <a:prstGeom prst="rect">
            <a:avLst/>
          </a:prstGeom>
          <a:noFill/>
          <a:ln>
            <a:noFill/>
          </a:ln>
        </p:spPr>
      </p:pic>
      <p:pic>
        <p:nvPicPr>
          <p:cNvPr id="231" name="Google Shape;231;p34"/>
          <p:cNvPicPr preferRelativeResize="0"/>
          <p:nvPr/>
        </p:nvPicPr>
        <p:blipFill>
          <a:blip r:embed="rId12">
            <a:alphaModFix/>
          </a:blip>
          <a:stretch>
            <a:fillRect/>
          </a:stretch>
        </p:blipFill>
        <p:spPr>
          <a:xfrm>
            <a:off x="2378927" y="3919375"/>
            <a:ext cx="597274" cy="398373"/>
          </a:xfrm>
          <a:prstGeom prst="rect">
            <a:avLst/>
          </a:prstGeom>
          <a:noFill/>
          <a:ln>
            <a:noFill/>
          </a:ln>
        </p:spPr>
      </p:pic>
      <p:pic>
        <p:nvPicPr>
          <p:cNvPr id="232" name="Google Shape;232;p34"/>
          <p:cNvPicPr preferRelativeResize="0"/>
          <p:nvPr/>
        </p:nvPicPr>
        <p:blipFill>
          <a:blip r:embed="rId13">
            <a:alphaModFix/>
          </a:blip>
          <a:stretch>
            <a:fillRect/>
          </a:stretch>
        </p:blipFill>
        <p:spPr>
          <a:xfrm>
            <a:off x="2880267" y="3186825"/>
            <a:ext cx="318758" cy="221825"/>
          </a:xfrm>
          <a:prstGeom prst="rect">
            <a:avLst/>
          </a:prstGeom>
          <a:noFill/>
          <a:ln>
            <a:noFill/>
          </a:ln>
        </p:spPr>
      </p:pic>
      <p:pic>
        <p:nvPicPr>
          <p:cNvPr id="233" name="Google Shape;233;p34"/>
          <p:cNvPicPr preferRelativeResize="0"/>
          <p:nvPr/>
        </p:nvPicPr>
        <p:blipFill>
          <a:blip r:embed="rId14">
            <a:alphaModFix/>
          </a:blip>
          <a:stretch>
            <a:fillRect/>
          </a:stretch>
        </p:blipFill>
        <p:spPr>
          <a:xfrm>
            <a:off x="3413775" y="4095924"/>
            <a:ext cx="221825" cy="221825"/>
          </a:xfrm>
          <a:prstGeom prst="rect">
            <a:avLst/>
          </a:prstGeom>
          <a:noFill/>
          <a:ln>
            <a:noFill/>
          </a:ln>
        </p:spPr>
      </p:pic>
      <p:pic>
        <p:nvPicPr>
          <p:cNvPr id="234" name="Google Shape;234;p34"/>
          <p:cNvPicPr preferRelativeResize="0"/>
          <p:nvPr/>
        </p:nvPicPr>
        <p:blipFill>
          <a:blip r:embed="rId15">
            <a:alphaModFix/>
          </a:blip>
          <a:stretch>
            <a:fillRect/>
          </a:stretch>
        </p:blipFill>
        <p:spPr>
          <a:xfrm>
            <a:off x="1918313" y="2774500"/>
            <a:ext cx="425437" cy="255276"/>
          </a:xfrm>
          <a:prstGeom prst="rect">
            <a:avLst/>
          </a:prstGeom>
          <a:noFill/>
          <a:ln>
            <a:noFill/>
          </a:ln>
        </p:spPr>
      </p:pic>
      <p:pic>
        <p:nvPicPr>
          <p:cNvPr id="235" name="Google Shape;235;p34"/>
          <p:cNvPicPr preferRelativeResize="0"/>
          <p:nvPr/>
        </p:nvPicPr>
        <p:blipFill>
          <a:blip r:embed="rId16">
            <a:alphaModFix/>
          </a:blip>
          <a:stretch>
            <a:fillRect/>
          </a:stretch>
        </p:blipFill>
        <p:spPr>
          <a:xfrm>
            <a:off x="3493781" y="2905349"/>
            <a:ext cx="664392" cy="398375"/>
          </a:xfrm>
          <a:prstGeom prst="rect">
            <a:avLst/>
          </a:prstGeom>
          <a:noFill/>
          <a:ln>
            <a:noFill/>
          </a:ln>
        </p:spPr>
      </p:pic>
      <p:pic>
        <p:nvPicPr>
          <p:cNvPr id="236" name="Google Shape;236;p34"/>
          <p:cNvPicPr preferRelativeResize="0"/>
          <p:nvPr/>
        </p:nvPicPr>
        <p:blipFill>
          <a:blip r:embed="rId17">
            <a:alphaModFix/>
          </a:blip>
          <a:stretch>
            <a:fillRect/>
          </a:stretch>
        </p:blipFill>
        <p:spPr>
          <a:xfrm>
            <a:off x="1372504" y="5122706"/>
            <a:ext cx="865172" cy="576644"/>
          </a:xfrm>
          <a:prstGeom prst="rect">
            <a:avLst/>
          </a:prstGeom>
          <a:noFill/>
          <a:ln>
            <a:noFill/>
          </a:ln>
        </p:spPr>
      </p:pic>
      <p:pic>
        <p:nvPicPr>
          <p:cNvPr id="237" name="Google Shape;237;p34"/>
          <p:cNvPicPr preferRelativeResize="0"/>
          <p:nvPr/>
        </p:nvPicPr>
        <p:blipFill>
          <a:blip r:embed="rId18">
            <a:alphaModFix/>
          </a:blip>
          <a:stretch>
            <a:fillRect/>
          </a:stretch>
        </p:blipFill>
        <p:spPr>
          <a:xfrm>
            <a:off x="554448" y="5474631"/>
            <a:ext cx="597275" cy="398194"/>
          </a:xfrm>
          <a:prstGeom prst="rect">
            <a:avLst/>
          </a:prstGeom>
          <a:noFill/>
          <a:ln>
            <a:noFill/>
          </a:ln>
        </p:spPr>
      </p:pic>
      <p:pic>
        <p:nvPicPr>
          <p:cNvPr id="238" name="Google Shape;238;p34"/>
          <p:cNvPicPr preferRelativeResize="0"/>
          <p:nvPr/>
        </p:nvPicPr>
        <p:blipFill>
          <a:blip r:embed="rId19">
            <a:alphaModFix/>
          </a:blip>
          <a:stretch>
            <a:fillRect/>
          </a:stretch>
        </p:blipFill>
        <p:spPr>
          <a:xfrm>
            <a:off x="2826938" y="2760361"/>
            <a:ext cx="425426" cy="283551"/>
          </a:xfrm>
          <a:prstGeom prst="rect">
            <a:avLst/>
          </a:prstGeom>
          <a:noFill/>
          <a:ln>
            <a:noFill/>
          </a:ln>
        </p:spPr>
      </p:pic>
      <p:pic>
        <p:nvPicPr>
          <p:cNvPr id="239" name="Google Shape;239;p34"/>
          <p:cNvPicPr preferRelativeResize="0"/>
          <p:nvPr/>
        </p:nvPicPr>
        <p:blipFill>
          <a:blip r:embed="rId16">
            <a:alphaModFix/>
          </a:blip>
          <a:stretch>
            <a:fillRect/>
          </a:stretch>
        </p:blipFill>
        <p:spPr>
          <a:xfrm>
            <a:off x="9773705" y="2337823"/>
            <a:ext cx="2063252" cy="1237127"/>
          </a:xfrm>
          <a:prstGeom prst="rect">
            <a:avLst/>
          </a:prstGeom>
          <a:noFill/>
          <a:ln>
            <a:noFill/>
          </a:ln>
        </p:spPr>
      </p:pic>
      <p:pic>
        <p:nvPicPr>
          <p:cNvPr id="240" name="Google Shape;240;p34"/>
          <p:cNvPicPr preferRelativeResize="0"/>
          <p:nvPr/>
        </p:nvPicPr>
        <p:blipFill>
          <a:blip r:embed="rId17">
            <a:alphaModFix/>
          </a:blip>
          <a:stretch>
            <a:fillRect/>
          </a:stretch>
        </p:blipFill>
        <p:spPr>
          <a:xfrm>
            <a:off x="6566732" y="2268792"/>
            <a:ext cx="2063237" cy="1375176"/>
          </a:xfrm>
          <a:prstGeom prst="rect">
            <a:avLst/>
          </a:prstGeom>
          <a:noFill/>
          <a:ln>
            <a:noFill/>
          </a:ln>
        </p:spPr>
      </p:pic>
      <p:pic>
        <p:nvPicPr>
          <p:cNvPr id="241" name="Google Shape;241;p34"/>
          <p:cNvPicPr preferRelativeResize="0"/>
          <p:nvPr/>
        </p:nvPicPr>
        <p:blipFill>
          <a:blip r:embed="rId18">
            <a:alphaModFix/>
          </a:blip>
          <a:stretch>
            <a:fillRect/>
          </a:stretch>
        </p:blipFill>
        <p:spPr>
          <a:xfrm>
            <a:off x="6727124" y="4633239"/>
            <a:ext cx="2063250" cy="1375539"/>
          </a:xfrm>
          <a:prstGeom prst="rect">
            <a:avLst/>
          </a:prstGeom>
          <a:noFill/>
          <a:ln>
            <a:noFill/>
          </a:ln>
        </p:spPr>
      </p:pic>
      <p:pic>
        <p:nvPicPr>
          <p:cNvPr id="242" name="Google Shape;242;p34"/>
          <p:cNvPicPr preferRelativeResize="0"/>
          <p:nvPr/>
        </p:nvPicPr>
        <p:blipFill>
          <a:blip r:embed="rId19">
            <a:alphaModFix/>
          </a:blip>
          <a:stretch>
            <a:fillRect/>
          </a:stretch>
        </p:blipFill>
        <p:spPr>
          <a:xfrm>
            <a:off x="9638215" y="4696749"/>
            <a:ext cx="1873198" cy="1248525"/>
          </a:xfrm>
          <a:prstGeom prst="rect">
            <a:avLst/>
          </a:prstGeom>
          <a:noFill/>
          <a:ln>
            <a:noFill/>
          </a:ln>
        </p:spPr>
      </p:pic>
      <p:sp>
        <p:nvSpPr>
          <p:cNvPr id="243" name="Google Shape;243;p34"/>
          <p:cNvSpPr txBox="1">
            <a:spLocks noGrp="1"/>
          </p:cNvSpPr>
          <p:nvPr>
            <p:ph type="ctrTitle"/>
          </p:nvPr>
        </p:nvSpPr>
        <p:spPr>
          <a:xfrm>
            <a:off x="4342350" y="1063943"/>
            <a:ext cx="91440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pic>
        <p:nvPicPr>
          <p:cNvPr id="2" name="Recorded Sound">
            <a:hlinkClick r:id="" action="ppaction://media"/>
            <a:extLst>
              <a:ext uri="{FF2B5EF4-FFF2-40B4-BE49-F238E27FC236}">
                <a16:creationId xmlns:a16="http://schemas.microsoft.com/office/drawing/2014/main" id="{84B11C7E-942E-491C-9B2D-3AFA017A365D}"/>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5974705" y="2637512"/>
            <a:ext cx="406400" cy="406400"/>
          </a:xfrm>
          <a:prstGeom prst="rect">
            <a:avLst/>
          </a:prstGeom>
        </p:spPr>
      </p:pic>
      <p:pic>
        <p:nvPicPr>
          <p:cNvPr id="3" name="Recorded Sound">
            <a:hlinkClick r:id="" action="ppaction://media"/>
            <a:extLst>
              <a:ext uri="{FF2B5EF4-FFF2-40B4-BE49-F238E27FC236}">
                <a16:creationId xmlns:a16="http://schemas.microsoft.com/office/drawing/2014/main" id="{5D65B926-D529-4970-AFA8-990D780817C9}"/>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9289620" y="2645416"/>
            <a:ext cx="406400" cy="406400"/>
          </a:xfrm>
          <a:prstGeom prst="rect">
            <a:avLst/>
          </a:prstGeom>
        </p:spPr>
      </p:pic>
      <p:pic>
        <p:nvPicPr>
          <p:cNvPr id="4" name="Recorded Sound">
            <a:hlinkClick r:id="" action="ppaction://media"/>
            <a:extLst>
              <a:ext uri="{FF2B5EF4-FFF2-40B4-BE49-F238E27FC236}">
                <a16:creationId xmlns:a16="http://schemas.microsoft.com/office/drawing/2014/main" id="{DA7581EB-5245-4BAB-A32A-823C25665EAF}"/>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6090250" y="5253707"/>
            <a:ext cx="406400" cy="406400"/>
          </a:xfrm>
          <a:prstGeom prst="rect">
            <a:avLst/>
          </a:prstGeom>
        </p:spPr>
      </p:pic>
      <p:pic>
        <p:nvPicPr>
          <p:cNvPr id="5" name="Recorded Sound">
            <a:hlinkClick r:id="" action="ppaction://media"/>
            <a:extLst>
              <a:ext uri="{FF2B5EF4-FFF2-40B4-BE49-F238E27FC236}">
                <a16:creationId xmlns:a16="http://schemas.microsoft.com/office/drawing/2014/main" id="{FF96F215-C1AB-4341-8D75-E517ADCAD74F}"/>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9086420" y="525370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3284"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284" fill="hold"/>
                                        <p:tgtEl>
                                          <p:spTgt spid="3"/>
                                        </p:tgtEl>
                                      </p:cBhvr>
                                    </p:cmd>
                                  </p:childTnLst>
                                </p:cTn>
                              </p:par>
                            </p:childTnLst>
                          </p:cTn>
                        </p:par>
                      </p:childTnLst>
                    </p:cTn>
                  </p:par>
                </p:childTnLst>
              </p:cTn>
              <p:nextCondLst>
                <p:cond evt="onClick" delay="0">
                  <p:tgtEl>
                    <p:spTgt spid="3"/>
                  </p:tgtEl>
                </p:cond>
              </p:nextCondLst>
            </p:seq>
            <p:audio>
              <p:cMediaNode vol="80000">
                <p:cTn id="38" fill="hold" display="0">
                  <p:stCondLst>
                    <p:cond delay="indefinite"/>
                  </p:stCondLst>
                  <p:endCondLst>
                    <p:cond evt="onStopAudio" delay="0">
                      <p:tgtEl>
                        <p:sldTgt/>
                      </p:tgtEl>
                    </p:cond>
                  </p:endCondLst>
                </p:cTn>
                <p:tgtEl>
                  <p:spTgt spid="3"/>
                </p:tgtEl>
              </p:cMediaNode>
            </p:audio>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657" fill="hold"/>
                                        <p:tgtEl>
                                          <p:spTgt spid="4"/>
                                        </p:tgtEl>
                                      </p:cBhvr>
                                    </p:cmd>
                                  </p:childTnLst>
                                </p:cTn>
                              </p:par>
                            </p:childTnLst>
                          </p:cTn>
                        </p:par>
                      </p:childTnLst>
                    </p:cTn>
                  </p:par>
                </p:childTnLst>
              </p:cTn>
              <p:nextCondLst>
                <p:cond evt="onClick" delay="0">
                  <p:tgtEl>
                    <p:spTgt spid="4"/>
                  </p:tgtEl>
                </p:cond>
              </p:nextCondLst>
            </p:seq>
            <p:audio>
              <p:cMediaNode vol="80000">
                <p:cTn id="44" fill="hold" display="0">
                  <p:stCondLst>
                    <p:cond delay="indefinite"/>
                  </p:stCondLst>
                  <p:endCondLst>
                    <p:cond evt="onStopAudio" delay="0">
                      <p:tgtEl>
                        <p:sldTgt/>
                      </p:tgtEl>
                    </p:cond>
                  </p:endCondLst>
                </p:cTn>
                <p:tgtEl>
                  <p:spTgt spid="4"/>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2726"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35"/>
          <p:cNvPicPr preferRelativeResize="0"/>
          <p:nvPr/>
        </p:nvPicPr>
        <p:blipFill>
          <a:blip r:embed="rId19">
            <a:alphaModFix/>
          </a:blip>
          <a:stretch>
            <a:fillRect/>
          </a:stretch>
        </p:blipFill>
        <p:spPr>
          <a:xfrm>
            <a:off x="6551482" y="1626848"/>
            <a:ext cx="2208901" cy="1473337"/>
          </a:xfrm>
          <a:prstGeom prst="rect">
            <a:avLst/>
          </a:prstGeom>
          <a:noFill/>
          <a:ln>
            <a:noFill/>
          </a:ln>
        </p:spPr>
      </p:pic>
      <p:pic>
        <p:nvPicPr>
          <p:cNvPr id="249" name="Google Shape;249;p35"/>
          <p:cNvPicPr preferRelativeResize="0"/>
          <p:nvPr/>
        </p:nvPicPr>
        <p:blipFill>
          <a:blip r:embed="rId20">
            <a:alphaModFix/>
          </a:blip>
          <a:stretch>
            <a:fillRect/>
          </a:stretch>
        </p:blipFill>
        <p:spPr>
          <a:xfrm>
            <a:off x="9445876" y="1526062"/>
            <a:ext cx="2627901" cy="1576750"/>
          </a:xfrm>
          <a:prstGeom prst="rect">
            <a:avLst/>
          </a:prstGeom>
          <a:noFill/>
          <a:ln>
            <a:noFill/>
          </a:ln>
        </p:spPr>
      </p:pic>
      <p:sp>
        <p:nvSpPr>
          <p:cNvPr id="250" name="Google Shape;250;p35"/>
          <p:cNvSpPr txBox="1"/>
          <p:nvPr/>
        </p:nvSpPr>
        <p:spPr>
          <a:xfrm>
            <a:off x="6553700" y="31272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France</a:t>
            </a:r>
            <a:endParaRPr sz="2400">
              <a:solidFill>
                <a:srgbClr val="FF0000"/>
              </a:solidFill>
            </a:endParaRPr>
          </a:p>
        </p:txBody>
      </p:sp>
      <p:sp>
        <p:nvSpPr>
          <p:cNvPr id="251" name="Google Shape;251;p35"/>
          <p:cNvSpPr txBox="1"/>
          <p:nvPr/>
        </p:nvSpPr>
        <p:spPr>
          <a:xfrm>
            <a:off x="9655375" y="30020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Angleterre</a:t>
            </a:r>
            <a:endParaRPr sz="2400">
              <a:solidFill>
                <a:srgbClr val="FF0000"/>
              </a:solidFill>
            </a:endParaRPr>
          </a:p>
        </p:txBody>
      </p:sp>
      <p:pic>
        <p:nvPicPr>
          <p:cNvPr id="252" name="Google Shape;252;p35"/>
          <p:cNvPicPr preferRelativeResize="0"/>
          <p:nvPr/>
        </p:nvPicPr>
        <p:blipFill>
          <a:blip r:embed="rId21">
            <a:alphaModFix/>
          </a:blip>
          <a:stretch>
            <a:fillRect/>
          </a:stretch>
        </p:blipFill>
        <p:spPr>
          <a:xfrm>
            <a:off x="6640566" y="4015744"/>
            <a:ext cx="2208900" cy="1537230"/>
          </a:xfrm>
          <a:prstGeom prst="rect">
            <a:avLst/>
          </a:prstGeom>
          <a:noFill/>
          <a:ln>
            <a:noFill/>
          </a:ln>
        </p:spPr>
      </p:pic>
      <p:pic>
        <p:nvPicPr>
          <p:cNvPr id="253" name="Google Shape;253;p35"/>
          <p:cNvPicPr preferRelativeResize="0"/>
          <p:nvPr/>
        </p:nvPicPr>
        <p:blipFill>
          <a:blip r:embed="rId22">
            <a:alphaModFix/>
          </a:blip>
          <a:stretch>
            <a:fillRect/>
          </a:stretch>
        </p:blipFill>
        <p:spPr>
          <a:xfrm>
            <a:off x="9835900" y="3816301"/>
            <a:ext cx="1736700" cy="1736700"/>
          </a:xfrm>
          <a:prstGeom prst="rect">
            <a:avLst/>
          </a:prstGeom>
          <a:noFill/>
          <a:ln>
            <a:noFill/>
          </a:ln>
        </p:spPr>
      </p:pic>
      <p:sp>
        <p:nvSpPr>
          <p:cNvPr id="254" name="Google Shape;254;p35"/>
          <p:cNvSpPr txBox="1"/>
          <p:nvPr/>
        </p:nvSpPr>
        <p:spPr>
          <a:xfrm>
            <a:off x="6551475" y="55530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Belgique</a:t>
            </a:r>
            <a:endParaRPr sz="2400">
              <a:solidFill>
                <a:srgbClr val="FF0000"/>
              </a:solidFill>
            </a:endParaRPr>
          </a:p>
        </p:txBody>
      </p:sp>
      <p:sp>
        <p:nvSpPr>
          <p:cNvPr id="255" name="Google Shape;255;p35"/>
          <p:cNvSpPr txBox="1"/>
          <p:nvPr/>
        </p:nvSpPr>
        <p:spPr>
          <a:xfrm>
            <a:off x="9835900" y="5655525"/>
            <a:ext cx="28986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Suisse</a:t>
            </a:r>
            <a:endParaRPr sz="2400">
              <a:solidFill>
                <a:srgbClr val="FF0000"/>
              </a:solidFill>
            </a:endParaRPr>
          </a:p>
        </p:txBody>
      </p:sp>
      <p:sp>
        <p:nvSpPr>
          <p:cNvPr id="256" name="Google Shape;256;p35"/>
          <p:cNvSpPr txBox="1"/>
          <p:nvPr/>
        </p:nvSpPr>
        <p:spPr>
          <a:xfrm>
            <a:off x="452850" y="294957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Espagne</a:t>
            </a:r>
            <a:endParaRPr sz="2400">
              <a:solidFill>
                <a:srgbClr val="FF0000"/>
              </a:solidFill>
            </a:endParaRPr>
          </a:p>
        </p:txBody>
      </p:sp>
      <p:sp>
        <p:nvSpPr>
          <p:cNvPr id="257" name="Google Shape;257;p35"/>
          <p:cNvSpPr txBox="1"/>
          <p:nvPr/>
        </p:nvSpPr>
        <p:spPr>
          <a:xfrm>
            <a:off x="3657075" y="28821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Allemagne</a:t>
            </a:r>
            <a:endParaRPr sz="2400">
              <a:solidFill>
                <a:srgbClr val="FF0000"/>
              </a:solidFill>
            </a:endParaRPr>
          </a:p>
        </p:txBody>
      </p:sp>
      <p:sp>
        <p:nvSpPr>
          <p:cNvPr id="258" name="Google Shape;258;p35"/>
          <p:cNvSpPr txBox="1"/>
          <p:nvPr/>
        </p:nvSpPr>
        <p:spPr>
          <a:xfrm>
            <a:off x="610500" y="52880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0000FF"/>
                </a:solidFill>
              </a:rPr>
              <a:t>au Portugal</a:t>
            </a:r>
            <a:endParaRPr sz="2400">
              <a:solidFill>
                <a:srgbClr val="0000FF"/>
              </a:solidFill>
            </a:endParaRPr>
          </a:p>
        </p:txBody>
      </p:sp>
      <p:sp>
        <p:nvSpPr>
          <p:cNvPr id="259" name="Google Shape;259;p35"/>
          <p:cNvSpPr txBox="1"/>
          <p:nvPr/>
        </p:nvSpPr>
        <p:spPr>
          <a:xfrm>
            <a:off x="3594425" y="5288050"/>
            <a:ext cx="2553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9900FF"/>
                </a:solidFill>
              </a:rPr>
              <a:t>aux Pays-Bas</a:t>
            </a:r>
            <a:endParaRPr sz="2400">
              <a:solidFill>
                <a:srgbClr val="9900FF"/>
              </a:solidFill>
            </a:endParaRPr>
          </a:p>
        </p:txBody>
      </p:sp>
      <p:pic>
        <p:nvPicPr>
          <p:cNvPr id="260" name="Google Shape;260;p35"/>
          <p:cNvPicPr preferRelativeResize="0"/>
          <p:nvPr/>
        </p:nvPicPr>
        <p:blipFill>
          <a:blip r:embed="rId23">
            <a:alphaModFix/>
          </a:blip>
          <a:stretch>
            <a:fillRect/>
          </a:stretch>
        </p:blipFill>
        <p:spPr>
          <a:xfrm>
            <a:off x="3729905" y="1695873"/>
            <a:ext cx="2063252" cy="1237127"/>
          </a:xfrm>
          <a:prstGeom prst="rect">
            <a:avLst/>
          </a:prstGeom>
          <a:noFill/>
          <a:ln>
            <a:noFill/>
          </a:ln>
        </p:spPr>
      </p:pic>
      <p:pic>
        <p:nvPicPr>
          <p:cNvPr id="261" name="Google Shape;261;p35"/>
          <p:cNvPicPr preferRelativeResize="0"/>
          <p:nvPr/>
        </p:nvPicPr>
        <p:blipFill>
          <a:blip r:embed="rId24">
            <a:alphaModFix/>
          </a:blip>
          <a:stretch>
            <a:fillRect/>
          </a:stretch>
        </p:blipFill>
        <p:spPr>
          <a:xfrm>
            <a:off x="522932" y="1626842"/>
            <a:ext cx="2063237" cy="1375176"/>
          </a:xfrm>
          <a:prstGeom prst="rect">
            <a:avLst/>
          </a:prstGeom>
          <a:noFill/>
          <a:ln>
            <a:noFill/>
          </a:ln>
        </p:spPr>
      </p:pic>
      <p:pic>
        <p:nvPicPr>
          <p:cNvPr id="262" name="Google Shape;262;p35"/>
          <p:cNvPicPr preferRelativeResize="0"/>
          <p:nvPr/>
        </p:nvPicPr>
        <p:blipFill>
          <a:blip r:embed="rId25">
            <a:alphaModFix/>
          </a:blip>
          <a:stretch>
            <a:fillRect/>
          </a:stretch>
        </p:blipFill>
        <p:spPr>
          <a:xfrm>
            <a:off x="683324" y="3991289"/>
            <a:ext cx="2063250" cy="1375539"/>
          </a:xfrm>
          <a:prstGeom prst="rect">
            <a:avLst/>
          </a:prstGeom>
          <a:noFill/>
          <a:ln>
            <a:noFill/>
          </a:ln>
        </p:spPr>
      </p:pic>
      <p:pic>
        <p:nvPicPr>
          <p:cNvPr id="263" name="Google Shape;263;p35"/>
          <p:cNvPicPr preferRelativeResize="0"/>
          <p:nvPr/>
        </p:nvPicPr>
        <p:blipFill>
          <a:blip r:embed="rId26">
            <a:alphaModFix/>
          </a:blip>
          <a:stretch>
            <a:fillRect/>
          </a:stretch>
        </p:blipFill>
        <p:spPr>
          <a:xfrm>
            <a:off x="3594415" y="4054799"/>
            <a:ext cx="1873198" cy="1248525"/>
          </a:xfrm>
          <a:prstGeom prst="rect">
            <a:avLst/>
          </a:prstGeom>
          <a:noFill/>
          <a:ln>
            <a:noFill/>
          </a:ln>
        </p:spPr>
      </p:pic>
      <p:pic>
        <p:nvPicPr>
          <p:cNvPr id="18" name="Recorded Sound">
            <a:hlinkClick r:id="" action="ppaction://media"/>
            <a:extLst>
              <a:ext uri="{FF2B5EF4-FFF2-40B4-BE49-F238E27FC236}">
                <a16:creationId xmlns:a16="http://schemas.microsoft.com/office/drawing/2014/main" id="{09569854-FD89-4647-BEDB-4A4E70B579CE}"/>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77174" y="2234497"/>
            <a:ext cx="406400" cy="406400"/>
          </a:xfrm>
          <a:prstGeom prst="rect">
            <a:avLst/>
          </a:prstGeom>
        </p:spPr>
      </p:pic>
      <p:pic>
        <p:nvPicPr>
          <p:cNvPr id="19" name="Recorded Sound">
            <a:hlinkClick r:id="" action="ppaction://media"/>
            <a:extLst>
              <a:ext uri="{FF2B5EF4-FFF2-40B4-BE49-F238E27FC236}">
                <a16:creationId xmlns:a16="http://schemas.microsoft.com/office/drawing/2014/main" id="{1B19C01E-43DC-4D6A-8B62-8FBAF673A256}"/>
              </a:ext>
            </a:extLst>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3392089" y="2242401"/>
            <a:ext cx="406400" cy="406400"/>
          </a:xfrm>
          <a:prstGeom prst="rect">
            <a:avLst/>
          </a:prstGeom>
        </p:spPr>
      </p:pic>
      <p:pic>
        <p:nvPicPr>
          <p:cNvPr id="20" name="Recorded Sound">
            <a:hlinkClick r:id="" action="ppaction://media"/>
            <a:extLst>
              <a:ext uri="{FF2B5EF4-FFF2-40B4-BE49-F238E27FC236}">
                <a16:creationId xmlns:a16="http://schemas.microsoft.com/office/drawing/2014/main" id="{244FA146-51A5-43C7-B71A-C485EC9E8D86}"/>
              </a:ext>
            </a:extLst>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192719" y="4850692"/>
            <a:ext cx="406400" cy="406400"/>
          </a:xfrm>
          <a:prstGeom prst="rect">
            <a:avLst/>
          </a:prstGeom>
        </p:spPr>
      </p:pic>
      <p:pic>
        <p:nvPicPr>
          <p:cNvPr id="21" name="Recorded Sound">
            <a:hlinkClick r:id="" action="ppaction://media"/>
            <a:extLst>
              <a:ext uri="{FF2B5EF4-FFF2-40B4-BE49-F238E27FC236}">
                <a16:creationId xmlns:a16="http://schemas.microsoft.com/office/drawing/2014/main" id="{37847BCA-16B4-4509-B656-E026C6654300}"/>
              </a:ext>
            </a:extLst>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3188889" y="4850692"/>
            <a:ext cx="406400" cy="406400"/>
          </a:xfrm>
          <a:prstGeom prst="rect">
            <a:avLst/>
          </a:prstGeom>
        </p:spPr>
      </p:pic>
      <p:pic>
        <p:nvPicPr>
          <p:cNvPr id="22" name="Recorded Sound">
            <a:hlinkClick r:id="" action="ppaction://media"/>
            <a:extLst>
              <a:ext uri="{FF2B5EF4-FFF2-40B4-BE49-F238E27FC236}">
                <a16:creationId xmlns:a16="http://schemas.microsoft.com/office/drawing/2014/main" id="{1E7E2B05-1445-4139-BE5F-18917D4AC3D3}"/>
              </a:ext>
            </a:extLst>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6072250" y="2076653"/>
            <a:ext cx="406400" cy="406400"/>
          </a:xfrm>
          <a:prstGeom prst="rect">
            <a:avLst/>
          </a:prstGeom>
        </p:spPr>
      </p:pic>
      <p:pic>
        <p:nvPicPr>
          <p:cNvPr id="23" name="Recorded Sound">
            <a:hlinkClick r:id="" action="ppaction://media"/>
            <a:extLst>
              <a:ext uri="{FF2B5EF4-FFF2-40B4-BE49-F238E27FC236}">
                <a16:creationId xmlns:a16="http://schemas.microsoft.com/office/drawing/2014/main" id="{08A666F2-A015-44E3-B871-71FC44CBBD8E}"/>
              </a:ext>
            </a:extLst>
          </p:cNvPr>
          <p:cNvPicPr>
            <a:picLocks noChangeAspect="1"/>
          </p:cNvPicPr>
          <p:nvPr>
            <a:audioFile r:link="rId12"/>
            <p:extLst>
              <p:ext uri="{DAA4B4D4-6D71-4841-9C94-3DE7FCFB9230}">
                <p14:media xmlns:p14="http://schemas.microsoft.com/office/powerpoint/2010/main" r:embed="rId11"/>
              </p:ext>
            </p:extLst>
          </p:nvPr>
        </p:nvPicPr>
        <p:blipFill>
          <a:blip r:embed="rId27"/>
          <a:stretch>
            <a:fillRect/>
          </a:stretch>
        </p:blipFill>
        <p:spPr>
          <a:xfrm>
            <a:off x="6184397" y="4438700"/>
            <a:ext cx="406400" cy="406400"/>
          </a:xfrm>
          <a:prstGeom prst="rect">
            <a:avLst/>
          </a:prstGeom>
        </p:spPr>
      </p:pic>
      <p:pic>
        <p:nvPicPr>
          <p:cNvPr id="24" name="Recorded Sound">
            <a:hlinkClick r:id="" action="ppaction://media"/>
            <a:extLst>
              <a:ext uri="{FF2B5EF4-FFF2-40B4-BE49-F238E27FC236}">
                <a16:creationId xmlns:a16="http://schemas.microsoft.com/office/drawing/2014/main" id="{08EBE32C-11FC-475A-AFDE-15CF865EF17F}"/>
              </a:ext>
            </a:extLst>
          </p:cNvPr>
          <p:cNvPicPr>
            <a:picLocks noChangeAspect="1"/>
          </p:cNvPicPr>
          <p:nvPr>
            <a:audioFile r:link="rId14"/>
            <p:extLst>
              <p:ext uri="{DAA4B4D4-6D71-4841-9C94-3DE7FCFB9230}">
                <p14:media xmlns:p14="http://schemas.microsoft.com/office/powerpoint/2010/main" r:embed="rId13"/>
              </p:ext>
            </p:extLst>
          </p:nvPr>
        </p:nvPicPr>
        <p:blipFill>
          <a:blip r:embed="rId27"/>
          <a:stretch>
            <a:fillRect/>
          </a:stretch>
        </p:blipFill>
        <p:spPr>
          <a:xfrm>
            <a:off x="9242676" y="4548376"/>
            <a:ext cx="406400" cy="406400"/>
          </a:xfrm>
          <a:prstGeom prst="rect">
            <a:avLst/>
          </a:prstGeom>
        </p:spPr>
      </p:pic>
      <p:pic>
        <p:nvPicPr>
          <p:cNvPr id="25" name="Recorded Sound">
            <a:hlinkClick r:id="" action="ppaction://media"/>
            <a:extLst>
              <a:ext uri="{FF2B5EF4-FFF2-40B4-BE49-F238E27FC236}">
                <a16:creationId xmlns:a16="http://schemas.microsoft.com/office/drawing/2014/main" id="{EA718928-AB10-4DDB-B457-A49A335509C7}"/>
              </a:ext>
            </a:extLst>
          </p:cNvPr>
          <p:cNvPicPr>
            <a:picLocks noChangeAspect="1"/>
          </p:cNvPicPr>
          <p:nvPr>
            <a:audioFile r:link="rId16"/>
            <p:extLst>
              <p:ext uri="{DAA4B4D4-6D71-4841-9C94-3DE7FCFB9230}">
                <p14:media xmlns:p14="http://schemas.microsoft.com/office/powerpoint/2010/main" r:embed="rId15"/>
              </p:ext>
            </p:extLst>
          </p:nvPr>
        </p:nvPicPr>
        <p:blipFill>
          <a:blip r:embed="rId27"/>
          <a:stretch>
            <a:fillRect/>
          </a:stretch>
        </p:blipFill>
        <p:spPr>
          <a:xfrm>
            <a:off x="9500641" y="1570675"/>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4" fill="hold"/>
                                        <p:tgtEl>
                                          <p:spTgt spid="21"/>
                                        </p:tgtEl>
                                      </p:cBhvr>
                                    </p:cmd>
                                  </p:childTnLst>
                                </p:cTn>
                              </p:par>
                            </p:childTnLst>
                          </p:cTn>
                        </p:par>
                      </p:childTnLst>
                    </p:cTn>
                  </p:par>
                </p:childTnLst>
              </p:cTn>
              <p:nextCondLst>
                <p:cond evt="onClick" delay="0">
                  <p:tgtEl>
                    <p:spTgt spid="21"/>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284" fill="hold"/>
                                        <p:tgtEl>
                                          <p:spTgt spid="19"/>
                                        </p:tgtEl>
                                      </p:cBhvr>
                                    </p:cmd>
                                  </p:childTnLst>
                                </p:cTn>
                              </p:par>
                            </p:childTnLst>
                          </p:cTn>
                        </p:par>
                      </p:childTnLst>
                    </p:cTn>
                  </p:par>
                </p:childTnLst>
              </p:cTn>
              <p:nextCondLst>
                <p:cond evt="onClick" delay="0">
                  <p:tgtEl>
                    <p:spTgt spid="19"/>
                  </p:tgtEl>
                </p:cond>
              </p:nextCondLst>
            </p:seq>
            <p:seq concurrent="1" nextAc="seek">
              <p:cTn id="12" restart="whenNotActive" fill="hold" evtFilter="cancelBubble" nodeType="interactiveSeq">
                <p:stCondLst>
                  <p:cond evt="onClick" delay="0">
                    <p:tgtEl>
                      <p:spTgt spid="2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657" fill="hold"/>
                                        <p:tgtEl>
                                          <p:spTgt spid="20"/>
                                        </p:tgtEl>
                                      </p:cBhvr>
                                    </p:cmd>
                                  </p:childTnLst>
                                </p:cTn>
                              </p:par>
                            </p:childTnLst>
                          </p:cTn>
                        </p:par>
                      </p:childTnLst>
                    </p:cTn>
                  </p:par>
                </p:childTnLst>
              </p:cTn>
              <p:nextCondLst>
                <p:cond evt="onClick" delay="0">
                  <p:tgtEl>
                    <p:spTgt spid="20"/>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726" fill="hold"/>
                                        <p:tgtEl>
                                          <p:spTgt spid="18"/>
                                        </p:tgtEl>
                                      </p:cBhvr>
                                    </p:cmd>
                                  </p:childTnLst>
                                </p:cTn>
                              </p:par>
                            </p:childTnLst>
                          </p:cTn>
                        </p:par>
                      </p:childTnLst>
                    </p:cTn>
                  </p:par>
                </p:childTnLst>
              </p:cTn>
              <p:nextCondLst>
                <p:cond evt="onClick" delay="0">
                  <p:tgtEl>
                    <p:spTgt spid="18"/>
                  </p:tgtEl>
                </p:cond>
              </p:nextCondLst>
            </p:seq>
            <p:audio>
              <p:cMediaNode vol="80000">
                <p:cTn id="22" fill="hold" display="0">
                  <p:stCondLst>
                    <p:cond delay="indefinite"/>
                  </p:stCondLst>
                  <p:endCondLst>
                    <p:cond evt="onStopAudio" delay="0">
                      <p:tgtEl>
                        <p:sldTgt/>
                      </p:tgtEl>
                    </p:cond>
                  </p:endCondLst>
                </p:cTn>
                <p:tgtEl>
                  <p:spTgt spid="21"/>
                </p:tgtEl>
              </p:cMediaNode>
            </p:audio>
            <p:audio>
              <p:cMediaNode vol="80000">
                <p:cTn id="23" fill="hold" display="0">
                  <p:stCondLst>
                    <p:cond delay="indefinite"/>
                  </p:stCondLst>
                  <p:endCondLst>
                    <p:cond evt="onStopAudio" delay="0">
                      <p:tgtEl>
                        <p:sldTgt/>
                      </p:tgtEl>
                    </p:cond>
                  </p:endCondLst>
                </p:cTn>
                <p:tgtEl>
                  <p:spTgt spid="19"/>
                </p:tgtEl>
              </p:cMediaNode>
            </p:audio>
            <p:audio>
              <p:cMediaNode vol="80000">
                <p:cTn id="24" fill="hold" display="0">
                  <p:stCondLst>
                    <p:cond delay="indefinite"/>
                  </p:stCondLst>
                  <p:endCondLst>
                    <p:cond evt="onStopAudio" delay="0">
                      <p:tgtEl>
                        <p:sldTgt/>
                      </p:tgtEl>
                    </p:cond>
                  </p:endCondLst>
                </p:cTn>
                <p:tgtEl>
                  <p:spTgt spid="20"/>
                </p:tgtEl>
              </p:cMediaNode>
            </p:audio>
            <p:audio>
              <p:cMediaNode vol="80000">
                <p:cTn id="25" fill="hold" display="0">
                  <p:stCondLst>
                    <p:cond delay="indefinite"/>
                  </p:stCondLst>
                  <p:endCondLst>
                    <p:cond evt="onStopAudio" delay="0">
                      <p:tgtEl>
                        <p:sldTgt/>
                      </p:tgtEl>
                    </p:cond>
                  </p:endCondLst>
                </p:cTn>
                <p:tgtEl>
                  <p:spTgt spid="18"/>
                </p:tgtEl>
              </p:cMediaNode>
            </p:audi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703" fill="hold"/>
                                        <p:tgtEl>
                                          <p:spTgt spid="25"/>
                                        </p:tgtEl>
                                      </p:cBhvr>
                                    </p:cmd>
                                  </p:childTnLst>
                                </p:cTn>
                              </p:par>
                            </p:childTnLst>
                          </p:cTn>
                        </p:par>
                      </p:childTnLst>
                    </p:cTn>
                  </p:par>
                </p:childTnLst>
              </p:cTn>
              <p:nextCondLst>
                <p:cond evt="onClick" delay="0">
                  <p:tgtEl>
                    <p:spTgt spid="25"/>
                  </p:tgtEl>
                </p:cond>
              </p:nextCondLst>
            </p:seq>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424" fill="hold"/>
                                        <p:tgtEl>
                                          <p:spTgt spid="22"/>
                                        </p:tgtEl>
                                      </p:cBhvr>
                                    </p:cmd>
                                  </p:child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23"/>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2587" fill="hold"/>
                                        <p:tgtEl>
                                          <p:spTgt spid="23"/>
                                        </p:tgtEl>
                                      </p:cBhvr>
                                    </p:cmd>
                                  </p:childTnLst>
                                </p:cTn>
                              </p:par>
                            </p:childTnLst>
                          </p:cTn>
                        </p:par>
                      </p:childTnLst>
                    </p:cTn>
                  </p:par>
                </p:childTnLst>
              </p:cTn>
              <p:nextCondLst>
                <p:cond evt="onClick" delay="0">
                  <p:tgtEl>
                    <p:spTgt spid="23"/>
                  </p:tgtEl>
                </p:cond>
              </p:nextCondLst>
            </p:seq>
            <p:seq concurrent="1" nextAc="seek">
              <p:cTn id="41" restart="whenNotActive" fill="hold" evtFilter="cancelBubble" nodeType="interactiveSeq">
                <p:stCondLst>
                  <p:cond evt="onClick" delay="0">
                    <p:tgtEl>
                      <p:spTgt spid="24"/>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703" fill="hold"/>
                                        <p:tgtEl>
                                          <p:spTgt spid="24"/>
                                        </p:tgtEl>
                                      </p:cBhvr>
                                    </p:cmd>
                                  </p:childTnLst>
                                </p:cTn>
                              </p:par>
                            </p:childTnLst>
                          </p:cTn>
                        </p:par>
                      </p:childTnLst>
                    </p:cTn>
                  </p:par>
                </p:childTnLst>
              </p:cTn>
              <p:nextCondLst>
                <p:cond evt="onClick" delay="0">
                  <p:tgtEl>
                    <p:spTgt spid="24"/>
                  </p:tgtEl>
                </p:cond>
              </p:nextCondLst>
            </p:seq>
            <p:audio>
              <p:cMediaNode vol="80000">
                <p:cTn id="46" fill="hold" display="0">
                  <p:stCondLst>
                    <p:cond delay="indefinite"/>
                  </p:stCondLst>
                  <p:endCondLst>
                    <p:cond evt="onStopAudio" delay="0">
                      <p:tgtEl>
                        <p:sldTgt/>
                      </p:tgtEl>
                    </p:cond>
                  </p:endCondLst>
                </p:cTn>
                <p:tgtEl>
                  <p:spTgt spid="25"/>
                </p:tgtEl>
              </p:cMediaNode>
            </p:audio>
            <p:audio>
              <p:cMediaNode vol="80000">
                <p:cTn id="47" fill="hold" display="0">
                  <p:stCondLst>
                    <p:cond delay="indefinite"/>
                  </p:stCondLst>
                  <p:endCondLst>
                    <p:cond evt="onStopAudio" delay="0">
                      <p:tgtEl>
                        <p:sldTgt/>
                      </p:tgtEl>
                    </p:cond>
                  </p:endCondLst>
                </p:cTn>
                <p:tgtEl>
                  <p:spTgt spid="22"/>
                </p:tgtEl>
              </p:cMediaNode>
            </p:audio>
            <p:audio>
              <p:cMediaNode vol="80000">
                <p:cTn id="48" fill="hold" display="0">
                  <p:stCondLst>
                    <p:cond delay="indefinite"/>
                  </p:stCondLst>
                  <p:endCondLst>
                    <p:cond evt="onStopAudio" delay="0">
                      <p:tgtEl>
                        <p:sldTgt/>
                      </p:tgtEl>
                    </p:cond>
                  </p:endCondLst>
                </p:cTn>
                <p:tgtEl>
                  <p:spTgt spid="23"/>
                </p:tgtEl>
              </p:cMediaNode>
            </p:audio>
            <p:audio>
              <p:cMediaNode vol="80000">
                <p:cTn id="49" fill="hold" display="0">
                  <p:stCondLst>
                    <p:cond delay="indefinite"/>
                  </p:stCondLst>
                  <p:endCondLst>
                    <p:cond evt="onStopAudio" delay="0">
                      <p:tgtEl>
                        <p:sldTgt/>
                      </p:tgtEl>
                    </p:cond>
                  </p:endCondLst>
                </p:cTn>
                <p:tgtEl>
                  <p:spTgt spid="2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36"/>
          <p:cNvPicPr preferRelativeResize="0"/>
          <p:nvPr/>
        </p:nvPicPr>
        <p:blipFill rotWithShape="1">
          <a:blip r:embed="rId7">
            <a:alphaModFix/>
          </a:blip>
          <a:srcRect t="43541" r="50000"/>
          <a:stretch/>
        </p:blipFill>
        <p:spPr>
          <a:xfrm>
            <a:off x="152400" y="1063950"/>
            <a:ext cx="5050325" cy="5641650"/>
          </a:xfrm>
          <a:prstGeom prst="rect">
            <a:avLst/>
          </a:prstGeom>
          <a:noFill/>
          <a:ln>
            <a:noFill/>
          </a:ln>
        </p:spPr>
      </p:pic>
      <p:pic>
        <p:nvPicPr>
          <p:cNvPr id="269" name="Google Shape;269;p36"/>
          <p:cNvPicPr preferRelativeResize="0"/>
          <p:nvPr/>
        </p:nvPicPr>
        <p:blipFill>
          <a:blip r:embed="rId8">
            <a:alphaModFix/>
          </a:blip>
          <a:stretch>
            <a:fillRect/>
          </a:stretch>
        </p:blipFill>
        <p:spPr>
          <a:xfrm>
            <a:off x="2378927" y="3919375"/>
            <a:ext cx="597274" cy="398373"/>
          </a:xfrm>
          <a:prstGeom prst="rect">
            <a:avLst/>
          </a:prstGeom>
          <a:noFill/>
          <a:ln>
            <a:noFill/>
          </a:ln>
        </p:spPr>
      </p:pic>
      <p:pic>
        <p:nvPicPr>
          <p:cNvPr id="270" name="Google Shape;270;p36"/>
          <p:cNvPicPr preferRelativeResize="0"/>
          <p:nvPr/>
        </p:nvPicPr>
        <p:blipFill>
          <a:blip r:embed="rId9">
            <a:alphaModFix/>
          </a:blip>
          <a:stretch>
            <a:fillRect/>
          </a:stretch>
        </p:blipFill>
        <p:spPr>
          <a:xfrm>
            <a:off x="2880267" y="3186825"/>
            <a:ext cx="318758" cy="221825"/>
          </a:xfrm>
          <a:prstGeom prst="rect">
            <a:avLst/>
          </a:prstGeom>
          <a:noFill/>
          <a:ln>
            <a:noFill/>
          </a:ln>
        </p:spPr>
      </p:pic>
      <p:pic>
        <p:nvPicPr>
          <p:cNvPr id="271" name="Google Shape;271;p36"/>
          <p:cNvPicPr preferRelativeResize="0"/>
          <p:nvPr/>
        </p:nvPicPr>
        <p:blipFill>
          <a:blip r:embed="rId10">
            <a:alphaModFix/>
          </a:blip>
          <a:stretch>
            <a:fillRect/>
          </a:stretch>
        </p:blipFill>
        <p:spPr>
          <a:xfrm>
            <a:off x="3413775" y="4095924"/>
            <a:ext cx="221825" cy="221825"/>
          </a:xfrm>
          <a:prstGeom prst="rect">
            <a:avLst/>
          </a:prstGeom>
          <a:noFill/>
          <a:ln>
            <a:noFill/>
          </a:ln>
        </p:spPr>
      </p:pic>
      <p:pic>
        <p:nvPicPr>
          <p:cNvPr id="272" name="Google Shape;272;p36"/>
          <p:cNvPicPr preferRelativeResize="0"/>
          <p:nvPr/>
        </p:nvPicPr>
        <p:blipFill>
          <a:blip r:embed="rId11">
            <a:alphaModFix/>
          </a:blip>
          <a:stretch>
            <a:fillRect/>
          </a:stretch>
        </p:blipFill>
        <p:spPr>
          <a:xfrm>
            <a:off x="1918313" y="2774500"/>
            <a:ext cx="425437" cy="255276"/>
          </a:xfrm>
          <a:prstGeom prst="rect">
            <a:avLst/>
          </a:prstGeom>
          <a:noFill/>
          <a:ln>
            <a:noFill/>
          </a:ln>
        </p:spPr>
      </p:pic>
      <p:pic>
        <p:nvPicPr>
          <p:cNvPr id="273" name="Google Shape;273;p36"/>
          <p:cNvPicPr preferRelativeResize="0"/>
          <p:nvPr/>
        </p:nvPicPr>
        <p:blipFill>
          <a:blip r:embed="rId12">
            <a:alphaModFix/>
          </a:blip>
          <a:stretch>
            <a:fillRect/>
          </a:stretch>
        </p:blipFill>
        <p:spPr>
          <a:xfrm>
            <a:off x="3493781" y="2905349"/>
            <a:ext cx="664392" cy="398375"/>
          </a:xfrm>
          <a:prstGeom prst="rect">
            <a:avLst/>
          </a:prstGeom>
          <a:noFill/>
          <a:ln>
            <a:noFill/>
          </a:ln>
        </p:spPr>
      </p:pic>
      <p:pic>
        <p:nvPicPr>
          <p:cNvPr id="274" name="Google Shape;274;p36"/>
          <p:cNvPicPr preferRelativeResize="0"/>
          <p:nvPr/>
        </p:nvPicPr>
        <p:blipFill>
          <a:blip r:embed="rId13">
            <a:alphaModFix/>
          </a:blip>
          <a:stretch>
            <a:fillRect/>
          </a:stretch>
        </p:blipFill>
        <p:spPr>
          <a:xfrm>
            <a:off x="1372504" y="5122706"/>
            <a:ext cx="865172" cy="576644"/>
          </a:xfrm>
          <a:prstGeom prst="rect">
            <a:avLst/>
          </a:prstGeom>
          <a:noFill/>
          <a:ln>
            <a:noFill/>
          </a:ln>
        </p:spPr>
      </p:pic>
      <p:pic>
        <p:nvPicPr>
          <p:cNvPr id="275" name="Google Shape;275;p36"/>
          <p:cNvPicPr preferRelativeResize="0"/>
          <p:nvPr/>
        </p:nvPicPr>
        <p:blipFill>
          <a:blip r:embed="rId14">
            <a:alphaModFix/>
          </a:blip>
          <a:stretch>
            <a:fillRect/>
          </a:stretch>
        </p:blipFill>
        <p:spPr>
          <a:xfrm>
            <a:off x="554448" y="5474631"/>
            <a:ext cx="597275" cy="398194"/>
          </a:xfrm>
          <a:prstGeom prst="rect">
            <a:avLst/>
          </a:prstGeom>
          <a:noFill/>
          <a:ln>
            <a:noFill/>
          </a:ln>
        </p:spPr>
      </p:pic>
      <p:pic>
        <p:nvPicPr>
          <p:cNvPr id="276" name="Google Shape;276;p36"/>
          <p:cNvPicPr preferRelativeResize="0"/>
          <p:nvPr/>
        </p:nvPicPr>
        <p:blipFill>
          <a:blip r:embed="rId15">
            <a:alphaModFix/>
          </a:blip>
          <a:stretch>
            <a:fillRect/>
          </a:stretch>
        </p:blipFill>
        <p:spPr>
          <a:xfrm>
            <a:off x="2826938" y="2760361"/>
            <a:ext cx="425426" cy="283551"/>
          </a:xfrm>
          <a:prstGeom prst="rect">
            <a:avLst/>
          </a:prstGeom>
          <a:noFill/>
          <a:ln>
            <a:noFill/>
          </a:ln>
        </p:spPr>
      </p:pic>
      <p:sp>
        <p:nvSpPr>
          <p:cNvPr id="277" name="Google Shape;277;p36"/>
          <p:cNvSpPr txBox="1">
            <a:spLocks noGrp="1"/>
          </p:cNvSpPr>
          <p:nvPr>
            <p:ph type="ctrTitle"/>
          </p:nvPr>
        </p:nvSpPr>
        <p:spPr>
          <a:xfrm>
            <a:off x="4452925" y="1822269"/>
            <a:ext cx="9144000" cy="4125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a:p>
            <a:pPr marL="0" lvl="0" indent="0" algn="ctr" rtl="0">
              <a:spcBef>
                <a:spcPts val="0"/>
              </a:spcBef>
              <a:spcAft>
                <a:spcPts val="0"/>
              </a:spcAft>
              <a:buNone/>
            </a:pPr>
            <a:endParaRPr/>
          </a:p>
          <a:p>
            <a:pPr marL="0" lvl="0" indent="0" algn="ctr" rtl="0">
              <a:spcBef>
                <a:spcPts val="0"/>
              </a:spcBef>
              <a:spcAft>
                <a:spcPts val="0"/>
              </a:spcAft>
              <a:buNone/>
            </a:pPr>
            <a:r>
              <a:rPr lang="en-GB">
                <a:solidFill>
                  <a:srgbClr val="FF0000"/>
                </a:solidFill>
              </a:rPr>
              <a:t>en</a:t>
            </a:r>
            <a:endParaRPr>
              <a:solidFill>
                <a:srgbClr val="FF0000"/>
              </a:solidFill>
            </a:endParaRPr>
          </a:p>
          <a:p>
            <a:pPr marL="0" lvl="0" indent="0" algn="ctr" rtl="0">
              <a:spcBef>
                <a:spcPts val="0"/>
              </a:spcBef>
              <a:spcAft>
                <a:spcPts val="0"/>
              </a:spcAft>
              <a:buNone/>
            </a:pPr>
            <a:r>
              <a:rPr lang="en-GB">
                <a:solidFill>
                  <a:srgbClr val="0000FF"/>
                </a:solidFill>
              </a:rPr>
              <a:t>au</a:t>
            </a:r>
            <a:endParaRPr>
              <a:solidFill>
                <a:srgbClr val="0000FF"/>
              </a:solidFill>
            </a:endParaRPr>
          </a:p>
          <a:p>
            <a:pPr marL="0" lvl="0" indent="0" algn="ctr" rtl="0">
              <a:spcBef>
                <a:spcPts val="0"/>
              </a:spcBef>
              <a:spcAft>
                <a:spcPts val="0"/>
              </a:spcAft>
              <a:buNone/>
            </a:pPr>
            <a:r>
              <a:rPr lang="en-GB">
                <a:solidFill>
                  <a:srgbClr val="9900FF"/>
                </a:solidFill>
              </a:rPr>
              <a:t>aux</a:t>
            </a:r>
            <a:endParaRPr>
              <a:solidFill>
                <a:srgbClr val="9900FF"/>
              </a:solidFill>
            </a:endParaRPr>
          </a:p>
        </p:txBody>
      </p:sp>
      <p:pic>
        <p:nvPicPr>
          <p:cNvPr id="2" name="Recorded Sound">
            <a:hlinkClick r:id="" action="ppaction://media"/>
            <a:extLst>
              <a:ext uri="{FF2B5EF4-FFF2-40B4-BE49-F238E27FC236}">
                <a16:creationId xmlns:a16="http://schemas.microsoft.com/office/drawing/2014/main" id="{21DA0CFC-1B5C-4277-B838-6DBBB2248C06}"/>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002463" y="3717881"/>
            <a:ext cx="406400" cy="406400"/>
          </a:xfrm>
          <a:prstGeom prst="rect">
            <a:avLst/>
          </a:prstGeom>
        </p:spPr>
      </p:pic>
      <p:pic>
        <p:nvPicPr>
          <p:cNvPr id="3" name="Recorded Sound">
            <a:hlinkClick r:id="" action="ppaction://media"/>
            <a:extLst>
              <a:ext uri="{FF2B5EF4-FFF2-40B4-BE49-F238E27FC236}">
                <a16:creationId xmlns:a16="http://schemas.microsoft.com/office/drawing/2014/main" id="{B9FEC531-E2A6-4D63-BB9A-A6E642C7C968}"/>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002463" y="4629375"/>
            <a:ext cx="406400" cy="406400"/>
          </a:xfrm>
          <a:prstGeom prst="rect">
            <a:avLst/>
          </a:prstGeom>
        </p:spPr>
      </p:pic>
      <p:pic>
        <p:nvPicPr>
          <p:cNvPr id="14" name="Recorded Sound">
            <a:hlinkClick r:id="" action="ppaction://media"/>
            <a:extLst>
              <a:ext uri="{FF2B5EF4-FFF2-40B4-BE49-F238E27FC236}">
                <a16:creationId xmlns:a16="http://schemas.microsoft.com/office/drawing/2014/main" id="{4D693F0A-693E-4FDF-ADF9-35254CA5983C}"/>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002463" y="5466425"/>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9"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69"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56"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7"/>
          <p:cNvSpPr txBox="1">
            <a:spLocks noGrp="1"/>
          </p:cNvSpPr>
          <p:nvPr>
            <p:ph type="ctrTitle"/>
          </p:nvPr>
        </p:nvSpPr>
        <p:spPr>
          <a:xfrm>
            <a:off x="1524000" y="1122368"/>
            <a:ext cx="9144000" cy="969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est le problème?</a:t>
            </a:r>
            <a:endParaRPr/>
          </a:p>
        </p:txBody>
      </p:sp>
      <p:sp>
        <p:nvSpPr>
          <p:cNvPr id="283" name="Google Shape;283;p37"/>
          <p:cNvSpPr txBox="1"/>
          <p:nvPr/>
        </p:nvSpPr>
        <p:spPr>
          <a:xfrm>
            <a:off x="441075" y="2262275"/>
            <a:ext cx="10429200" cy="4055100"/>
          </a:xfrm>
          <a:prstGeom prst="rect">
            <a:avLst/>
          </a:prstGeom>
          <a:noFill/>
          <a:ln>
            <a:noFill/>
          </a:ln>
        </p:spPr>
        <p:txBody>
          <a:bodyPr spcFirstLastPara="1" wrap="square" lIns="91425" tIns="91425" rIns="91425" bIns="91425" anchor="t" anchorCtr="0">
            <a:noAutofit/>
          </a:bodyPr>
          <a:lstStyle/>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voyage au France.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voyage en allemagne.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J’aime voyager en England.</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Je voyage en Suise.</a:t>
            </a:r>
            <a:endParaRPr sz="3000">
              <a:solidFill>
                <a:schemeClr val="dk1"/>
              </a:solidFill>
            </a:endParaRPr>
          </a:p>
          <a:p>
            <a:pPr marL="457200" lvl="0" indent="-419100" algn="l" rtl="0">
              <a:lnSpc>
                <a:spcPct val="150000"/>
              </a:lnSpc>
              <a:spcBef>
                <a:spcPts val="0"/>
              </a:spcBef>
              <a:spcAft>
                <a:spcPts val="0"/>
              </a:spcAft>
              <a:buClr>
                <a:schemeClr val="dk1"/>
              </a:buClr>
              <a:buSzPts val="3000"/>
              <a:buAutoNum type="arabicPeriod"/>
            </a:pPr>
            <a:r>
              <a:rPr lang="en-GB" sz="3000">
                <a:solidFill>
                  <a:schemeClr val="dk1"/>
                </a:solidFill>
              </a:rPr>
              <a:t>Normalement je voyage aux Belgique ou en Pays-Bas.</a:t>
            </a:r>
            <a:endParaRPr sz="3000">
              <a:solidFill>
                <a:schemeClr val="dk1"/>
              </a:solidFill>
            </a:endParaRPr>
          </a:p>
        </p:txBody>
      </p:sp>
      <p:sp>
        <p:nvSpPr>
          <p:cNvPr id="284" name="Google Shape;284;p37"/>
          <p:cNvSpPr txBox="1"/>
          <p:nvPr/>
        </p:nvSpPr>
        <p:spPr>
          <a:xfrm>
            <a:off x="906500" y="2345250"/>
            <a:ext cx="9234000" cy="5691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Je voyage </a:t>
            </a:r>
            <a:r>
              <a:rPr lang="en-GB" sz="3000" b="1">
                <a:solidFill>
                  <a:schemeClr val="dk1"/>
                </a:solidFill>
              </a:rPr>
              <a:t>en </a:t>
            </a:r>
            <a:r>
              <a:rPr lang="en-GB" sz="3000">
                <a:solidFill>
                  <a:schemeClr val="dk1"/>
                </a:solidFill>
              </a:rPr>
              <a:t>France.</a:t>
            </a:r>
            <a:endParaRPr sz="3000">
              <a:solidFill>
                <a:schemeClr val="dk1"/>
              </a:solidFill>
            </a:endParaRPr>
          </a:p>
        </p:txBody>
      </p:sp>
      <p:sp>
        <p:nvSpPr>
          <p:cNvPr id="285" name="Google Shape;285;p37"/>
          <p:cNvSpPr txBox="1"/>
          <p:nvPr/>
        </p:nvSpPr>
        <p:spPr>
          <a:xfrm>
            <a:off x="906500" y="3001975"/>
            <a:ext cx="9234000" cy="5691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b="1">
                <a:solidFill>
                  <a:schemeClr val="dk1"/>
                </a:solidFill>
              </a:rPr>
              <a:t>J</a:t>
            </a:r>
            <a:r>
              <a:rPr lang="en-GB" sz="3000">
                <a:solidFill>
                  <a:schemeClr val="dk1"/>
                </a:solidFill>
              </a:rPr>
              <a:t>e voyage en </a:t>
            </a:r>
            <a:r>
              <a:rPr lang="en-GB" sz="3000" b="1">
                <a:solidFill>
                  <a:schemeClr val="dk1"/>
                </a:solidFill>
              </a:rPr>
              <a:t>A</a:t>
            </a:r>
            <a:r>
              <a:rPr lang="en-GB" sz="3000">
                <a:solidFill>
                  <a:schemeClr val="dk1"/>
                </a:solidFill>
              </a:rPr>
              <a:t>llemagne.</a:t>
            </a:r>
            <a:endParaRPr sz="3000">
              <a:solidFill>
                <a:schemeClr val="dk1"/>
              </a:solidFill>
            </a:endParaRPr>
          </a:p>
        </p:txBody>
      </p:sp>
      <p:sp>
        <p:nvSpPr>
          <p:cNvPr id="286" name="Google Shape;286;p37"/>
          <p:cNvSpPr txBox="1"/>
          <p:nvPr/>
        </p:nvSpPr>
        <p:spPr>
          <a:xfrm>
            <a:off x="906500" y="3741675"/>
            <a:ext cx="9234000" cy="5691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J’aime voyager en </a:t>
            </a:r>
            <a:r>
              <a:rPr lang="en-GB" sz="3000" b="1">
                <a:solidFill>
                  <a:schemeClr val="dk1"/>
                </a:solidFill>
              </a:rPr>
              <a:t>Angleterre</a:t>
            </a:r>
            <a:r>
              <a:rPr lang="en-GB" sz="3000">
                <a:solidFill>
                  <a:schemeClr val="dk1"/>
                </a:solidFill>
              </a:rPr>
              <a:t>.</a:t>
            </a:r>
            <a:endParaRPr sz="3000">
              <a:solidFill>
                <a:schemeClr val="dk1"/>
              </a:solidFill>
            </a:endParaRPr>
          </a:p>
        </p:txBody>
      </p:sp>
      <p:sp>
        <p:nvSpPr>
          <p:cNvPr id="287" name="Google Shape;287;p37"/>
          <p:cNvSpPr txBox="1"/>
          <p:nvPr/>
        </p:nvSpPr>
        <p:spPr>
          <a:xfrm>
            <a:off x="906500" y="4398400"/>
            <a:ext cx="9234000" cy="5691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Je voyage en </a:t>
            </a:r>
            <a:r>
              <a:rPr lang="en-GB" sz="3000" b="1">
                <a:solidFill>
                  <a:schemeClr val="dk1"/>
                </a:solidFill>
              </a:rPr>
              <a:t>Suisse</a:t>
            </a:r>
            <a:r>
              <a:rPr lang="en-GB" sz="3000">
                <a:solidFill>
                  <a:schemeClr val="dk1"/>
                </a:solidFill>
              </a:rPr>
              <a:t>.</a:t>
            </a:r>
            <a:endParaRPr sz="3000">
              <a:solidFill>
                <a:schemeClr val="dk1"/>
              </a:solidFill>
            </a:endParaRPr>
          </a:p>
        </p:txBody>
      </p:sp>
      <p:sp>
        <p:nvSpPr>
          <p:cNvPr id="288" name="Google Shape;288;p37"/>
          <p:cNvSpPr txBox="1"/>
          <p:nvPr/>
        </p:nvSpPr>
        <p:spPr>
          <a:xfrm>
            <a:off x="840975" y="5055125"/>
            <a:ext cx="9629400" cy="5691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chemeClr val="dk1"/>
                </a:solidFill>
              </a:rPr>
              <a:t>Normalement je voyage </a:t>
            </a:r>
            <a:r>
              <a:rPr lang="en-GB" sz="3000" b="1">
                <a:solidFill>
                  <a:schemeClr val="dk1"/>
                </a:solidFill>
              </a:rPr>
              <a:t>en </a:t>
            </a:r>
            <a:r>
              <a:rPr lang="en-GB" sz="3000">
                <a:solidFill>
                  <a:schemeClr val="dk1"/>
                </a:solidFill>
              </a:rPr>
              <a:t>Belgique ou </a:t>
            </a:r>
            <a:r>
              <a:rPr lang="en-GB" sz="3000" b="1">
                <a:solidFill>
                  <a:schemeClr val="dk1"/>
                </a:solidFill>
              </a:rPr>
              <a:t>aux </a:t>
            </a:r>
            <a:r>
              <a:rPr lang="en-GB" sz="3000">
                <a:solidFill>
                  <a:schemeClr val="dk1"/>
                </a:solidFill>
              </a:rPr>
              <a:t>Pays-Bas.</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aphicFrame>
        <p:nvGraphicFramePr>
          <p:cNvPr id="293" name="Google Shape;293;p38"/>
          <p:cNvGraphicFramePr/>
          <p:nvPr/>
        </p:nvGraphicFramePr>
        <p:xfrm>
          <a:off x="0" y="1056900"/>
          <a:ext cx="12192000" cy="5801100"/>
        </p:xfrm>
        <a:graphic>
          <a:graphicData uri="http://schemas.openxmlformats.org/drawingml/2006/table">
            <a:tbl>
              <a:tblPr>
                <a:noFill/>
                <a:tableStyleId>{97489A15-C7E1-4FD1-9AD0-106F24B6A2FB}</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9337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pic>
        <p:nvPicPr>
          <p:cNvPr id="294" name="Google Shape;294;p38"/>
          <p:cNvPicPr preferRelativeResize="0"/>
          <p:nvPr/>
        </p:nvPicPr>
        <p:blipFill>
          <a:blip r:embed="rId3">
            <a:alphaModFix/>
          </a:blip>
          <a:stretch>
            <a:fillRect/>
          </a:stretch>
        </p:blipFill>
        <p:spPr>
          <a:xfrm>
            <a:off x="533632" y="1303923"/>
            <a:ext cx="2208901" cy="1473337"/>
          </a:xfrm>
          <a:prstGeom prst="rect">
            <a:avLst/>
          </a:prstGeom>
          <a:noFill/>
          <a:ln>
            <a:noFill/>
          </a:ln>
        </p:spPr>
      </p:pic>
      <p:pic>
        <p:nvPicPr>
          <p:cNvPr id="295" name="Google Shape;295;p38"/>
          <p:cNvPicPr preferRelativeResize="0"/>
          <p:nvPr/>
        </p:nvPicPr>
        <p:blipFill>
          <a:blip r:embed="rId4">
            <a:alphaModFix/>
          </a:blip>
          <a:stretch>
            <a:fillRect/>
          </a:stretch>
        </p:blipFill>
        <p:spPr>
          <a:xfrm>
            <a:off x="9091226" y="1134112"/>
            <a:ext cx="2627901" cy="1576750"/>
          </a:xfrm>
          <a:prstGeom prst="rect">
            <a:avLst/>
          </a:prstGeom>
          <a:noFill/>
          <a:ln>
            <a:noFill/>
          </a:ln>
        </p:spPr>
      </p:pic>
      <p:pic>
        <p:nvPicPr>
          <p:cNvPr id="296" name="Google Shape;296;p38"/>
          <p:cNvPicPr preferRelativeResize="0"/>
          <p:nvPr/>
        </p:nvPicPr>
        <p:blipFill>
          <a:blip r:embed="rId5">
            <a:alphaModFix/>
          </a:blip>
          <a:stretch>
            <a:fillRect/>
          </a:stretch>
        </p:blipFill>
        <p:spPr>
          <a:xfrm>
            <a:off x="9300716" y="5159144"/>
            <a:ext cx="2208900" cy="1537230"/>
          </a:xfrm>
          <a:prstGeom prst="rect">
            <a:avLst/>
          </a:prstGeom>
          <a:noFill/>
          <a:ln>
            <a:noFill/>
          </a:ln>
        </p:spPr>
      </p:pic>
      <p:pic>
        <p:nvPicPr>
          <p:cNvPr id="297" name="Google Shape;297;p38"/>
          <p:cNvPicPr preferRelativeResize="0"/>
          <p:nvPr/>
        </p:nvPicPr>
        <p:blipFill>
          <a:blip r:embed="rId6">
            <a:alphaModFix/>
          </a:blip>
          <a:stretch>
            <a:fillRect/>
          </a:stretch>
        </p:blipFill>
        <p:spPr>
          <a:xfrm>
            <a:off x="9300725" y="3066651"/>
            <a:ext cx="1736700" cy="1736700"/>
          </a:xfrm>
          <a:prstGeom prst="rect">
            <a:avLst/>
          </a:prstGeom>
          <a:noFill/>
          <a:ln>
            <a:noFill/>
          </a:ln>
        </p:spPr>
      </p:pic>
      <p:pic>
        <p:nvPicPr>
          <p:cNvPr id="298" name="Google Shape;298;p38"/>
          <p:cNvPicPr preferRelativeResize="0"/>
          <p:nvPr/>
        </p:nvPicPr>
        <p:blipFill>
          <a:blip r:embed="rId7">
            <a:alphaModFix/>
          </a:blip>
          <a:stretch>
            <a:fillRect/>
          </a:stretch>
        </p:blipFill>
        <p:spPr>
          <a:xfrm>
            <a:off x="4885255" y="1303948"/>
            <a:ext cx="2063252" cy="1237127"/>
          </a:xfrm>
          <a:prstGeom prst="rect">
            <a:avLst/>
          </a:prstGeom>
          <a:noFill/>
          <a:ln>
            <a:noFill/>
          </a:ln>
        </p:spPr>
      </p:pic>
      <p:pic>
        <p:nvPicPr>
          <p:cNvPr id="299" name="Google Shape;299;p38"/>
          <p:cNvPicPr preferRelativeResize="0"/>
          <p:nvPr/>
        </p:nvPicPr>
        <p:blipFill>
          <a:blip r:embed="rId8">
            <a:alphaModFix/>
          </a:blip>
          <a:stretch>
            <a:fillRect/>
          </a:stretch>
        </p:blipFill>
        <p:spPr>
          <a:xfrm>
            <a:off x="4782282" y="5240167"/>
            <a:ext cx="2063237" cy="1375176"/>
          </a:xfrm>
          <a:prstGeom prst="rect">
            <a:avLst/>
          </a:prstGeom>
          <a:noFill/>
          <a:ln>
            <a:noFill/>
          </a:ln>
        </p:spPr>
      </p:pic>
      <p:pic>
        <p:nvPicPr>
          <p:cNvPr id="300" name="Google Shape;300;p38"/>
          <p:cNvPicPr preferRelativeResize="0"/>
          <p:nvPr/>
        </p:nvPicPr>
        <p:blipFill>
          <a:blip r:embed="rId9">
            <a:alphaModFix/>
          </a:blip>
          <a:stretch>
            <a:fillRect/>
          </a:stretch>
        </p:blipFill>
        <p:spPr>
          <a:xfrm>
            <a:off x="606449" y="3247227"/>
            <a:ext cx="2063250" cy="1375539"/>
          </a:xfrm>
          <a:prstGeom prst="rect">
            <a:avLst/>
          </a:prstGeom>
          <a:noFill/>
          <a:ln>
            <a:noFill/>
          </a:ln>
        </p:spPr>
      </p:pic>
      <p:pic>
        <p:nvPicPr>
          <p:cNvPr id="301" name="Google Shape;301;p38"/>
          <p:cNvPicPr preferRelativeResize="0"/>
          <p:nvPr/>
        </p:nvPicPr>
        <p:blipFill>
          <a:blip r:embed="rId10">
            <a:alphaModFix/>
          </a:blip>
          <a:stretch>
            <a:fillRect/>
          </a:stretch>
        </p:blipFill>
        <p:spPr>
          <a:xfrm>
            <a:off x="869315" y="5303499"/>
            <a:ext cx="1873198" cy="1248525"/>
          </a:xfrm>
          <a:prstGeom prst="rect">
            <a:avLst/>
          </a:prstGeom>
          <a:noFill/>
          <a:ln>
            <a:noFill/>
          </a:ln>
        </p:spPr>
      </p:pic>
      <p:pic>
        <p:nvPicPr>
          <p:cNvPr id="302" name="Google Shape;302;p38"/>
          <p:cNvPicPr preferRelativeResize="0"/>
          <p:nvPr/>
        </p:nvPicPr>
        <p:blipFill>
          <a:blip r:embed="rId11">
            <a:alphaModFix/>
          </a:blip>
          <a:stretch>
            <a:fillRect/>
          </a:stretch>
        </p:blipFill>
        <p:spPr>
          <a:xfrm>
            <a:off x="4821559" y="3108024"/>
            <a:ext cx="2548895" cy="1698852"/>
          </a:xfrm>
          <a:prstGeom prst="rect">
            <a:avLst/>
          </a:prstGeom>
          <a:noFill/>
          <a:ln>
            <a:noFill/>
          </a:ln>
        </p:spPr>
      </p:pic>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578</Words>
  <Application>Microsoft Office PowerPoint</Application>
  <PresentationFormat>Widescreen</PresentationFormat>
  <Paragraphs>70</Paragraphs>
  <Slides>10</Slides>
  <Notes>10</Notes>
  <HiddenSlides>0</HiddenSlides>
  <MMClips>29</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Century Gothic</vt:lpstr>
      <vt:lpstr>Twentieth Century</vt:lpstr>
      <vt:lpstr>Calibri</vt:lpstr>
      <vt:lpstr>Arial</vt:lpstr>
      <vt:lpstr>UCL_IOE Blue_Slide_Theme</vt:lpstr>
      <vt:lpstr>5_Office Theme</vt:lpstr>
      <vt:lpstr>NCELP Theme</vt:lpstr>
      <vt:lpstr>a</vt:lpstr>
      <vt:lpstr>a</vt:lpstr>
      <vt:lpstr>Où voyages-tu? </vt:lpstr>
      <vt:lpstr>Je voyage… </vt:lpstr>
      <vt:lpstr>PowerPoint Presentation</vt:lpstr>
      <vt:lpstr>Je voyage… </vt:lpstr>
      <vt:lpstr>PowerPoint Presentation</vt:lpstr>
      <vt:lpstr>Je voyage…   en au aux</vt:lpstr>
      <vt:lpstr>Quel est le problème?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c:title>
  <cp:lastModifiedBy>Mrs S West</cp:lastModifiedBy>
  <cp:revision>1</cp:revision>
  <dcterms:modified xsi:type="dcterms:W3CDTF">2026-09-21T11:27:50Z</dcterms:modified>
</cp:coreProperties>
</file>