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 id="2147483676" r:id="rId4"/>
  </p:sldMasterIdLst>
  <p:notesMasterIdLst>
    <p:notesMasterId r:id="rId13"/>
  </p:notesMasterIdLst>
  <p:sldIdLst>
    <p:sldId id="256" r:id="rId5"/>
    <p:sldId id="257" r:id="rId6"/>
    <p:sldId id="258" r:id="rId7"/>
    <p:sldId id="267" r:id="rId8"/>
    <p:sldId id="260" r:id="rId9"/>
    <p:sldId id="261" r:id="rId10"/>
    <p:sldId id="262" r:id="rId11"/>
    <p:sldId id="263" r:id="rId12"/>
  </p:sldIdLst>
  <p:sldSz cx="9144000" cy="5143500" type="screen16x9"/>
  <p:notesSz cx="6858000" cy="9144000"/>
  <p:embeddedFontLst>
    <p:embeddedFont>
      <p:font typeface="Century Gothic" panose="020B050202020202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b5004384fd_0_6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2b5004384fd_0_6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[e]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je</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point to oneself.</a:t>
            </a:r>
            <a:br>
              <a:rPr lang="en-GB"/>
            </a:br>
            <a:r>
              <a:rPr lang="en-GB"/>
              <a:t>4. Roll back the animations and work through 1-3 again, but this time, dropping your voice completely to listen carefully to the students saying the </a:t>
            </a:r>
            <a:r>
              <a:rPr lang="en-GB" b="1"/>
              <a:t>[e] </a:t>
            </a:r>
            <a:r>
              <a:rPr lang="en-GB"/>
              <a:t>sound, pronouncing </a:t>
            </a:r>
            <a:r>
              <a:rPr lang="en-GB" b="0"/>
              <a:t>”</a:t>
            </a:r>
            <a:r>
              <a:rPr lang="en-GB" b="1"/>
              <a:t>je</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je </a:t>
            </a:r>
            <a:r>
              <a:rPr lang="en-GB"/>
              <a:t>[22].</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34" name="Google Shape;134;g2b5004384fd_0_6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b5004384fd_0_6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2b5004384fd_0_6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[e] </a:t>
            </a:r>
            <a:r>
              <a:rPr lang="en-GB"/>
              <a:t>and then the </a:t>
            </a:r>
            <a:r>
              <a:rPr lang="en-GB" b="1"/>
              <a:t>source</a:t>
            </a:r>
            <a:r>
              <a:rPr lang="en-GB"/>
              <a:t> word again ‘</a:t>
            </a:r>
            <a:r>
              <a:rPr lang="en-GB" b="1"/>
              <a:t>je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fenêtre</a:t>
            </a:r>
            <a:r>
              <a:rPr lang="en-GB"/>
              <a:t> [1604]; </a:t>
            </a:r>
            <a:r>
              <a:rPr lang="en-GB" b="1"/>
              <a:t>cela </a:t>
            </a:r>
            <a:r>
              <a:rPr lang="en-GB" b="0"/>
              <a:t>[54]</a:t>
            </a:r>
            <a:r>
              <a:rPr lang="en-GB"/>
              <a:t> </a:t>
            </a:r>
            <a:r>
              <a:rPr lang="en-GB" b="1"/>
              <a:t>second</a:t>
            </a:r>
            <a:r>
              <a:rPr lang="en-GB"/>
              <a:t> [379]; </a:t>
            </a:r>
            <a:r>
              <a:rPr lang="en-GB" b="1"/>
              <a:t>devoir</a:t>
            </a:r>
            <a:r>
              <a:rPr lang="en-GB"/>
              <a:t> [39]; </a:t>
            </a:r>
            <a:r>
              <a:rPr lang="en-GB" b="1"/>
              <a:t>cheval </a:t>
            </a:r>
            <a:r>
              <a:rPr lang="en-GB"/>
              <a:t>[2220]; </a:t>
            </a:r>
            <a:r>
              <a:rPr lang="en-GB" b="1"/>
              <a:t>je </a:t>
            </a:r>
            <a:r>
              <a:rPr lang="en-GB"/>
              <a:t>[22].</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42" name="Google Shape;142;g2b5004384fd_0_6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b5004384fd_0_6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2b5004384fd_0_6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1"/>
          </a:p>
        </p:txBody>
      </p:sp>
      <p:sp>
        <p:nvSpPr>
          <p:cNvPr id="163" name="Google Shape;163;g2b5004384fd_0_6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 name="Google Shape;22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b5004384fd_0_4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b5004384fd_0_4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b50def122a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b50def122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b50def122a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b50def122a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50def122a_0_1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b50def122a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9"/>
        <p:cNvGrpSpPr/>
        <p:nvPr/>
      </p:nvGrpSpPr>
      <p:grpSpPr>
        <a:xfrm>
          <a:off x="0" y="0"/>
          <a:ext cx="0" cy="0"/>
          <a:chOff x="0" y="0"/>
          <a:chExt cx="0" cy="0"/>
        </a:xfrm>
      </p:grpSpPr>
      <p:sp>
        <p:nvSpPr>
          <p:cNvPr id="60" name="Google Shape;60;p15"/>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1" name="Google Shape;61;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rtl="0">
              <a:lnSpc>
                <a:spcPct val="90000"/>
              </a:lnSpc>
              <a:spcBef>
                <a:spcPts val="400"/>
              </a:spcBef>
              <a:spcAft>
                <a:spcPts val="0"/>
              </a:spcAft>
              <a:buClr>
                <a:srgbClr val="1F3864"/>
              </a:buClr>
              <a:buSzPts val="1500"/>
              <a:buNone/>
              <a:defRPr sz="1500"/>
            </a:lvl2pPr>
            <a:lvl3pPr lvl="2" algn="ctr" rtl="0">
              <a:lnSpc>
                <a:spcPct val="90000"/>
              </a:lnSpc>
              <a:spcBef>
                <a:spcPts val="400"/>
              </a:spcBef>
              <a:spcAft>
                <a:spcPts val="0"/>
              </a:spcAft>
              <a:buClr>
                <a:srgbClr val="1F3864"/>
              </a:buClr>
              <a:buSzPts val="1400"/>
              <a:buNone/>
              <a:defRPr sz="1400"/>
            </a:lvl3pPr>
            <a:lvl4pPr lvl="3" algn="ctr" rtl="0">
              <a:lnSpc>
                <a:spcPct val="90000"/>
              </a:lnSpc>
              <a:spcBef>
                <a:spcPts val="400"/>
              </a:spcBef>
              <a:spcAft>
                <a:spcPts val="0"/>
              </a:spcAft>
              <a:buClr>
                <a:srgbClr val="1F3864"/>
              </a:buClr>
              <a:buSzPts val="1200"/>
              <a:buNone/>
              <a:defRPr sz="1200"/>
            </a:lvl4pPr>
            <a:lvl5pPr lvl="4" algn="ctr" rtl="0">
              <a:lnSpc>
                <a:spcPct val="90000"/>
              </a:lnSpc>
              <a:spcBef>
                <a:spcPts val="400"/>
              </a:spcBef>
              <a:spcAft>
                <a:spcPts val="0"/>
              </a:spcAft>
              <a:buClr>
                <a:srgbClr val="1F3864"/>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 name="Google Shape;64;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23850" algn="l" rtl="0">
              <a:lnSpc>
                <a:spcPct val="90000"/>
              </a:lnSpc>
              <a:spcBef>
                <a:spcPts val="400"/>
              </a:spcBef>
              <a:spcAft>
                <a:spcPts val="0"/>
              </a:spcAft>
              <a:buClr>
                <a:srgbClr val="1F3864"/>
              </a:buClr>
              <a:buSzPts val="1500"/>
              <a:buChar char="•"/>
              <a:defRPr sz="1500"/>
            </a:lvl2pPr>
            <a:lvl3pPr marL="1371600" lvl="2" indent="-317500" algn="l" rtl="0">
              <a:lnSpc>
                <a:spcPct val="90000"/>
              </a:lnSpc>
              <a:spcBef>
                <a:spcPts val="400"/>
              </a:spcBef>
              <a:spcAft>
                <a:spcPts val="0"/>
              </a:spcAft>
              <a:buClr>
                <a:srgbClr val="1F3864"/>
              </a:buClr>
              <a:buSzPts val="1400"/>
              <a:buChar char="•"/>
              <a:defRPr sz="1400"/>
            </a:lvl3pPr>
            <a:lvl4pPr marL="1828800" lvl="3" indent="-304800" algn="l" rtl="0">
              <a:lnSpc>
                <a:spcPct val="90000"/>
              </a:lnSpc>
              <a:spcBef>
                <a:spcPts val="400"/>
              </a:spcBef>
              <a:spcAft>
                <a:spcPts val="0"/>
              </a:spcAft>
              <a:buClr>
                <a:srgbClr val="1F3864"/>
              </a:buClr>
              <a:buSzPts val="1200"/>
              <a:buChar char="•"/>
              <a:defRPr sz="1200"/>
            </a:lvl4pPr>
            <a:lvl5pPr marL="2286000" lvl="4" indent="-304800" algn="l" rtl="0">
              <a:lnSpc>
                <a:spcPct val="90000"/>
              </a:lnSpc>
              <a:spcBef>
                <a:spcPts val="400"/>
              </a:spcBef>
              <a:spcAft>
                <a:spcPts val="0"/>
              </a:spcAft>
              <a:buClr>
                <a:srgbClr val="1F3864"/>
              </a:buClr>
              <a:buSzPts val="1200"/>
              <a:buChar char="•"/>
              <a:defRPr sz="1200"/>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4500"/>
              <a:buFont typeface="Century Gothic"/>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7"/>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800"/>
              <a:buNone/>
              <a:defRPr sz="1800">
                <a:solidFill>
                  <a:srgbClr val="1F3864"/>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0" name="Google Shape;7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1" name="Google Shape;7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9"/>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75" name="Google Shape;75;p19"/>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6" name="Google Shape;76;p19"/>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77" name="Google Shape;77;p19"/>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8"/>
        <p:cNvGrpSpPr/>
        <p:nvPr/>
      </p:nvGrpSpPr>
      <p:grpSpPr>
        <a:xfrm>
          <a:off x="0" y="0"/>
          <a:ext cx="0" cy="0"/>
          <a:chOff x="0" y="0"/>
          <a:chExt cx="0" cy="0"/>
        </a:xfrm>
      </p:grpSpPr>
      <p:sp>
        <p:nvSpPr>
          <p:cNvPr id="79" name="Google Shape;79;p2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0" name="Google Shape;80;p2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1" name="Google Shape;81;p2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4" name="Google Shape;84;p21"/>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rgbClr val="1F3864"/>
              </a:buClr>
              <a:buSzPts val="2400"/>
              <a:buChar char="•"/>
              <a:defRPr sz="2400"/>
            </a:lvl1pPr>
            <a:lvl2pPr marL="914400" lvl="1" indent="-361950" algn="l" rtl="0">
              <a:lnSpc>
                <a:spcPct val="90000"/>
              </a:lnSpc>
              <a:spcBef>
                <a:spcPts val="400"/>
              </a:spcBef>
              <a:spcAft>
                <a:spcPts val="0"/>
              </a:spcAft>
              <a:buClr>
                <a:srgbClr val="1F3864"/>
              </a:buClr>
              <a:buSzPts val="2100"/>
              <a:buChar char="•"/>
              <a:defRPr sz="2100"/>
            </a:lvl2pPr>
            <a:lvl3pPr marL="1371600" lvl="2" indent="-342900" algn="l" rtl="0">
              <a:lnSpc>
                <a:spcPct val="90000"/>
              </a:lnSpc>
              <a:spcBef>
                <a:spcPts val="400"/>
              </a:spcBef>
              <a:spcAft>
                <a:spcPts val="0"/>
              </a:spcAft>
              <a:buClr>
                <a:srgbClr val="1F3864"/>
              </a:buClr>
              <a:buSzPts val="1800"/>
              <a:buChar char="•"/>
              <a:defRPr sz="1800"/>
            </a:lvl3pPr>
            <a:lvl4pPr marL="1828800" lvl="3" indent="-323850" algn="l" rtl="0">
              <a:lnSpc>
                <a:spcPct val="90000"/>
              </a:lnSpc>
              <a:spcBef>
                <a:spcPts val="400"/>
              </a:spcBef>
              <a:spcAft>
                <a:spcPts val="0"/>
              </a:spcAft>
              <a:buClr>
                <a:srgbClr val="1F3864"/>
              </a:buClr>
              <a:buSzPts val="1500"/>
              <a:buChar char="•"/>
              <a:defRPr sz="1500"/>
            </a:lvl4pPr>
            <a:lvl5pPr marL="2286000" lvl="4" indent="-323850" algn="l" rtl="0">
              <a:lnSpc>
                <a:spcPct val="90000"/>
              </a:lnSpc>
              <a:spcBef>
                <a:spcPts val="400"/>
              </a:spcBef>
              <a:spcAft>
                <a:spcPts val="0"/>
              </a:spcAft>
              <a:buClr>
                <a:srgbClr val="1F3864"/>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85" name="Google Shape;85;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86" name="Google Shape;86;p2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7" name="Google Shape;87;p2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8" name="Google Shape;88;p2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9"/>
        <p:cNvGrpSpPr/>
        <p:nvPr/>
      </p:nvGrpSpPr>
      <p:grpSpPr>
        <a:xfrm>
          <a:off x="0" y="0"/>
          <a:ext cx="0" cy="0"/>
          <a:chOff x="0" y="0"/>
          <a:chExt cx="0" cy="0"/>
        </a:xfrm>
      </p:grpSpPr>
      <p:sp>
        <p:nvSpPr>
          <p:cNvPr id="90" name="Google Shape;90;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1" name="Google Shape;91;p22"/>
          <p:cNvSpPr>
            <a:spLocks noGrp="1"/>
          </p:cNvSpPr>
          <p:nvPr>
            <p:ph type="pic" idx="2"/>
          </p:nvPr>
        </p:nvSpPr>
        <p:spPr>
          <a:xfrm>
            <a:off x="3887391" y="740570"/>
            <a:ext cx="4629300" cy="3655200"/>
          </a:xfrm>
          <a:prstGeom prst="rect">
            <a:avLst/>
          </a:prstGeom>
          <a:noFill/>
          <a:ln>
            <a:noFill/>
          </a:ln>
        </p:spPr>
      </p:sp>
      <p:sp>
        <p:nvSpPr>
          <p:cNvPr id="92" name="Google Shape;92;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93" name="Google Shape;93;p2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4" name="Google Shape;94;p2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5" name="Google Shape;95;p2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96"/>
        <p:cNvGrpSpPr/>
        <p:nvPr/>
      </p:nvGrpSpPr>
      <p:grpSpPr>
        <a:xfrm>
          <a:off x="0" y="0"/>
          <a:ext cx="0" cy="0"/>
          <a:chOff x="0" y="0"/>
          <a:chExt cx="0" cy="0"/>
        </a:xfrm>
      </p:grpSpPr>
      <p:sp>
        <p:nvSpPr>
          <p:cNvPr id="97" name="Google Shape;97;p2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8" name="Google Shape;98;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9" name="Google Shape;99;p2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0" name="Google Shape;100;p2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1" name="Google Shape;101;p2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4" name="Google Shape;104;p24"/>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5" name="Google Shape;105;p2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6" name="Google Shape;106;p2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7" name="Google Shape;107;p2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6"/>
        <p:cNvGrpSpPr/>
        <p:nvPr/>
      </p:nvGrpSpPr>
      <p:grpSpPr>
        <a:xfrm>
          <a:off x="0" y="0"/>
          <a:ext cx="0" cy="0"/>
          <a:chOff x="0" y="0"/>
          <a:chExt cx="0" cy="0"/>
        </a:xfrm>
      </p:grpSpPr>
      <p:sp>
        <p:nvSpPr>
          <p:cNvPr id="117" name="Google Shape;117;p26"/>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100"/>
              <a:buNone/>
              <a:defRPr sz="4500"/>
            </a:lvl1pPr>
            <a:lvl2pPr lvl="1" algn="l" rtl="0">
              <a:lnSpc>
                <a:spcPct val="90000"/>
              </a:lnSpc>
              <a:spcBef>
                <a:spcPts val="0"/>
              </a:spcBef>
              <a:spcAft>
                <a:spcPts val="0"/>
              </a:spcAft>
              <a:buSzPts val="1100"/>
              <a:buNone/>
              <a:defRPr/>
            </a:lvl2pPr>
            <a:lvl3pPr lvl="2" algn="l" rtl="0">
              <a:lnSpc>
                <a:spcPct val="90000"/>
              </a:lnSpc>
              <a:spcBef>
                <a:spcPts val="0"/>
              </a:spcBef>
              <a:spcAft>
                <a:spcPts val="0"/>
              </a:spcAft>
              <a:buSzPts val="1100"/>
              <a:buNone/>
              <a:defRPr/>
            </a:lvl3pPr>
            <a:lvl4pPr lvl="3" algn="l" rtl="0">
              <a:lnSpc>
                <a:spcPct val="90000"/>
              </a:lnSpc>
              <a:spcBef>
                <a:spcPts val="0"/>
              </a:spcBef>
              <a:spcAft>
                <a:spcPts val="0"/>
              </a:spcAft>
              <a:buSzPts val="1100"/>
              <a:buNone/>
              <a:defRPr/>
            </a:lvl4pPr>
            <a:lvl5pPr lvl="4" algn="l" rtl="0">
              <a:lnSpc>
                <a:spcPct val="90000"/>
              </a:lnSpc>
              <a:spcBef>
                <a:spcPts val="0"/>
              </a:spcBef>
              <a:spcAft>
                <a:spcPts val="0"/>
              </a:spcAft>
              <a:buSzPts val="1100"/>
              <a:buNone/>
              <a:defRPr/>
            </a:lvl5pPr>
            <a:lvl6pPr lvl="5" algn="l" rtl="0">
              <a:lnSpc>
                <a:spcPct val="90000"/>
              </a:lnSpc>
              <a:spcBef>
                <a:spcPts val="0"/>
              </a:spcBef>
              <a:spcAft>
                <a:spcPts val="0"/>
              </a:spcAft>
              <a:buSzPts val="1100"/>
              <a:buNone/>
              <a:defRPr/>
            </a:lvl6pPr>
            <a:lvl7pPr lvl="6" algn="l" rtl="0">
              <a:lnSpc>
                <a:spcPct val="90000"/>
              </a:lnSpc>
              <a:spcBef>
                <a:spcPts val="0"/>
              </a:spcBef>
              <a:spcAft>
                <a:spcPts val="0"/>
              </a:spcAft>
              <a:buSzPts val="1100"/>
              <a:buNone/>
              <a:defRPr/>
            </a:lvl7pPr>
            <a:lvl8pPr lvl="7" algn="l" rtl="0">
              <a:lnSpc>
                <a:spcPct val="90000"/>
              </a:lnSpc>
              <a:spcBef>
                <a:spcPts val="0"/>
              </a:spcBef>
              <a:spcAft>
                <a:spcPts val="0"/>
              </a:spcAft>
              <a:buSzPts val="1100"/>
              <a:buNone/>
              <a:defRPr/>
            </a:lvl8pPr>
            <a:lvl9pPr lvl="8" algn="l" rtl="0">
              <a:lnSpc>
                <a:spcPct val="90000"/>
              </a:lnSpc>
              <a:spcBef>
                <a:spcPts val="0"/>
              </a:spcBef>
              <a:spcAft>
                <a:spcPts val="0"/>
              </a:spcAft>
              <a:buSzPts val="1100"/>
              <a:buNone/>
              <a:defRPr/>
            </a:lvl9pPr>
          </a:lstStyle>
          <a:p>
            <a:endParaRPr/>
          </a:p>
        </p:txBody>
      </p:sp>
      <p:sp>
        <p:nvSpPr>
          <p:cNvPr id="118" name="Google Shape;118;p26"/>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rtl="0">
              <a:lnSpc>
                <a:spcPct val="100000"/>
              </a:lnSpc>
              <a:spcBef>
                <a:spcPts val="800"/>
              </a:spcBef>
              <a:spcAft>
                <a:spcPts val="0"/>
              </a:spcAft>
              <a:buClr>
                <a:schemeClr val="dk1"/>
              </a:buClr>
              <a:buSzPts val="1400"/>
              <a:buNone/>
              <a:defRPr sz="1800"/>
            </a:lvl1pPr>
            <a:lvl2pPr lvl="1" algn="ctr" rtl="0">
              <a:lnSpc>
                <a:spcPct val="100000"/>
              </a:lnSpc>
              <a:spcBef>
                <a:spcPts val="0"/>
              </a:spcBef>
              <a:spcAft>
                <a:spcPts val="0"/>
              </a:spcAft>
              <a:buClr>
                <a:schemeClr val="dk1"/>
              </a:buClr>
              <a:buSzPts val="1200"/>
              <a:buNone/>
              <a:defRPr sz="1500"/>
            </a:lvl2pPr>
            <a:lvl3pPr lvl="2" algn="ctr" rtl="0">
              <a:lnSpc>
                <a:spcPct val="100000"/>
              </a:lnSpc>
              <a:spcBef>
                <a:spcPts val="400"/>
              </a:spcBef>
              <a:spcAft>
                <a:spcPts val="0"/>
              </a:spcAft>
              <a:buClr>
                <a:schemeClr val="dk1"/>
              </a:buClr>
              <a:buSzPts val="1100"/>
              <a:buNone/>
              <a:defRPr sz="1400"/>
            </a:lvl3pPr>
            <a:lvl4pPr lvl="3" algn="ctr" rtl="0">
              <a:lnSpc>
                <a:spcPct val="100000"/>
              </a:lnSpc>
              <a:spcBef>
                <a:spcPts val="400"/>
              </a:spcBef>
              <a:spcAft>
                <a:spcPts val="0"/>
              </a:spcAft>
              <a:buClr>
                <a:schemeClr val="dk1"/>
              </a:buClr>
              <a:buSzPts val="1000"/>
              <a:buNone/>
              <a:defRPr sz="1200"/>
            </a:lvl4pPr>
            <a:lvl5pPr lvl="4" algn="ctr" rtl="0">
              <a:lnSpc>
                <a:spcPct val="100000"/>
              </a:lnSpc>
              <a:spcBef>
                <a:spcPts val="400"/>
              </a:spcBef>
              <a:spcAft>
                <a:spcPts val="0"/>
              </a:spcAft>
              <a:buClr>
                <a:schemeClr val="dk1"/>
              </a:buClr>
              <a:buSzPts val="10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119" name="Google Shape;119;p2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0" name="Google Shape;120;p2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1" name="Google Shape;121;p2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22"/>
        <p:cNvGrpSpPr/>
        <p:nvPr/>
      </p:nvGrpSpPr>
      <p:grpSpPr>
        <a:xfrm>
          <a:off x="0" y="0"/>
          <a:ext cx="0" cy="0"/>
          <a:chOff x="0" y="0"/>
          <a:chExt cx="0" cy="0"/>
        </a:xfrm>
      </p:grpSpPr>
      <p:sp>
        <p:nvSpPr>
          <p:cNvPr id="123" name="Google Shape;123;p2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4" name="Google Shape;124;p2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5" name="Google Shape;125;p27"/>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6" name="Google Shape;126;p2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27"/>
        <p:cNvGrpSpPr/>
        <p:nvPr/>
      </p:nvGrpSpPr>
      <p:grpSpPr>
        <a:xfrm>
          <a:off x="0" y="0"/>
          <a:ext cx="0" cy="0"/>
          <a:chOff x="0" y="0"/>
          <a:chExt cx="0" cy="0"/>
        </a:xfrm>
      </p:grpSpPr>
      <p:sp>
        <p:nvSpPr>
          <p:cNvPr id="128" name="Google Shape;128;p28"/>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9" name="Google Shape;129;p28"/>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30" name="Google Shape;130;p28"/>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45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143000" y="2701528"/>
            <a:ext cx="6858000" cy="1241822"/>
          </a:xfrm>
          <a:prstGeom prst="rect">
            <a:avLst/>
          </a:prstGeom>
          <a:noFill/>
          <a:ln>
            <a:noFill/>
          </a:ln>
        </p:spPr>
        <p:txBody>
          <a:bodyPr spcFirstLastPara="1" wrap="square" lIns="0" tIns="0" rIns="0" bIns="0" anchor="t" anchorCtr="0">
            <a:noAutofit/>
          </a:bodyPr>
          <a:lstStyle>
            <a:lvl1pPr lvl="0" algn="ctr">
              <a:lnSpc>
                <a:spcPct val="100000"/>
              </a:lnSpc>
              <a:spcBef>
                <a:spcPts val="750"/>
              </a:spcBef>
              <a:spcAft>
                <a:spcPts val="0"/>
              </a:spcAft>
              <a:buClr>
                <a:schemeClr val="dk1"/>
              </a:buClr>
              <a:buSzPts val="1920"/>
              <a:buNone/>
              <a:defRPr sz="1800"/>
            </a:lvl1pPr>
            <a:lvl2pPr lvl="1" algn="ctr">
              <a:lnSpc>
                <a:spcPct val="100000"/>
              </a:lnSpc>
              <a:spcBef>
                <a:spcPts val="0"/>
              </a:spcBef>
              <a:spcAft>
                <a:spcPts val="0"/>
              </a:spcAft>
              <a:buClr>
                <a:schemeClr val="dk1"/>
              </a:buClr>
              <a:buSzPts val="1600"/>
              <a:buNone/>
              <a:defRPr sz="1500"/>
            </a:lvl2pPr>
            <a:lvl3pPr lvl="2" algn="ctr">
              <a:lnSpc>
                <a:spcPct val="100000"/>
              </a:lnSpc>
              <a:spcBef>
                <a:spcPts val="375"/>
              </a:spcBef>
              <a:spcAft>
                <a:spcPts val="0"/>
              </a:spcAft>
              <a:buClr>
                <a:schemeClr val="dk1"/>
              </a:buClr>
              <a:buSzPts val="1440"/>
              <a:buNone/>
              <a:defRPr sz="1350"/>
            </a:lvl3pPr>
            <a:lvl4pPr lvl="3" algn="ctr">
              <a:lnSpc>
                <a:spcPct val="100000"/>
              </a:lnSpc>
              <a:spcBef>
                <a:spcPts val="375"/>
              </a:spcBef>
              <a:spcAft>
                <a:spcPts val="0"/>
              </a:spcAft>
              <a:buClr>
                <a:schemeClr val="dk1"/>
              </a:buClr>
              <a:buSzPts val="1280"/>
              <a:buNone/>
              <a:defRPr sz="1200"/>
            </a:lvl4pPr>
            <a:lvl5pPr lvl="4" algn="ctr">
              <a:lnSpc>
                <a:spcPct val="100000"/>
              </a:lnSpc>
              <a:spcBef>
                <a:spcPts val="375"/>
              </a:spcBef>
              <a:spcAft>
                <a:spcPts val="0"/>
              </a:spcAft>
              <a:buClr>
                <a:schemeClr val="dk1"/>
              </a:buClr>
              <a:buSzPts val="128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6" name="Google Shape;16;p2"/>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342334" y="4860000"/>
            <a:ext cx="576980" cy="202439"/>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371274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4787900" y="4706023"/>
            <a:ext cx="3997325" cy="314000"/>
          </a:xfrm>
          <a:prstGeom prst="rect">
            <a:avLst/>
          </a:prstGeom>
          <a:noFill/>
          <a:ln>
            <a:noFill/>
          </a:ln>
        </p:spPr>
        <p:txBody>
          <a:bodyPr spcFirstLastPara="1" wrap="square" lIns="0" tIns="0" rIns="0" bIns="0" anchor="ctr" anchorCtr="0">
            <a:noAutofit/>
          </a:bodyPr>
          <a:lstStyle>
            <a:lvl1pPr marL="342900" lvl="0" indent="-171450" algn="l">
              <a:lnSpc>
                <a:spcPct val="100000"/>
              </a:lnSpc>
              <a:spcBef>
                <a:spcPts val="750"/>
              </a:spcBef>
              <a:spcAft>
                <a:spcPts val="0"/>
              </a:spcAft>
              <a:buClr>
                <a:schemeClr val="lt2"/>
              </a:buClr>
              <a:buSzPts val="640"/>
              <a:buNone/>
              <a:defRPr sz="600" b="0" cap="none">
                <a:solidFill>
                  <a:schemeClr val="lt2"/>
                </a:solidFill>
              </a:defRPr>
            </a:lvl1pPr>
            <a:lvl2pPr marL="685800" lvl="1" indent="-262890" algn="l">
              <a:lnSpc>
                <a:spcPct val="55541"/>
              </a:lnSpc>
              <a:spcBef>
                <a:spcPts val="0"/>
              </a:spcBef>
              <a:spcAft>
                <a:spcPts val="0"/>
              </a:spcAft>
              <a:buClr>
                <a:schemeClr val="dk1"/>
              </a:buClr>
              <a:buSzPts val="1920"/>
              <a:buChar char="•"/>
              <a:defRPr/>
            </a:lvl2pPr>
            <a:lvl3pPr marL="1028700" lvl="2" indent="-240030" algn="l">
              <a:lnSpc>
                <a:spcPct val="74055"/>
              </a:lnSpc>
              <a:spcBef>
                <a:spcPts val="375"/>
              </a:spcBef>
              <a:spcAft>
                <a:spcPts val="0"/>
              </a:spcAft>
              <a:buClr>
                <a:schemeClr val="dk1"/>
              </a:buClr>
              <a:buSzPts val="1440"/>
              <a:buChar char="•"/>
              <a:defRPr/>
            </a:lvl3pPr>
            <a:lvl4pPr marL="1371600" lvl="3" indent="-171450" algn="l">
              <a:lnSpc>
                <a:spcPct val="74055"/>
              </a:lnSpc>
              <a:spcBef>
                <a:spcPts val="375"/>
              </a:spcBef>
              <a:spcAft>
                <a:spcPts val="0"/>
              </a:spcAft>
              <a:buClr>
                <a:schemeClr val="dk1"/>
              </a:buClr>
              <a:buSzPts val="1440"/>
              <a:buNone/>
              <a:defRPr/>
            </a:lvl4pPr>
            <a:lvl5pPr marL="1714500" lvl="4" indent="-240030" algn="l">
              <a:lnSpc>
                <a:spcPct val="74055"/>
              </a:lnSpc>
              <a:spcBef>
                <a:spcPts val="375"/>
              </a:spcBef>
              <a:spcAft>
                <a:spcPts val="0"/>
              </a:spcAft>
              <a:buClr>
                <a:schemeClr val="dk1"/>
              </a:buClr>
              <a:buSzPts val="144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8342334" y="4860000"/>
            <a:ext cx="576980" cy="202439"/>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456748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342334" y="4860000"/>
            <a:ext cx="576980" cy="202439"/>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fld id="{00000000-1234-1234-1234-123412341234}" type="slidenum">
              <a:rPr lang="en-GB" smtClean="0"/>
              <a:pPr/>
              <a:t>‹#›</a:t>
            </a:fld>
            <a:endParaRPr lang="en-GB"/>
          </a:p>
        </p:txBody>
      </p:sp>
      <p:sp>
        <p:nvSpPr>
          <p:cNvPr id="27" name="Google Shape;27;p4"/>
          <p:cNvSpPr txBox="1">
            <a:spLocks noGrp="1"/>
          </p:cNvSpPr>
          <p:nvPr>
            <p:ph type="body" idx="1"/>
          </p:nvPr>
        </p:nvSpPr>
        <p:spPr>
          <a:xfrm>
            <a:off x="4787900" y="4706023"/>
            <a:ext cx="3997325" cy="314000"/>
          </a:xfrm>
          <a:prstGeom prst="rect">
            <a:avLst/>
          </a:prstGeom>
          <a:noFill/>
          <a:ln>
            <a:noFill/>
          </a:ln>
        </p:spPr>
        <p:txBody>
          <a:bodyPr spcFirstLastPara="1" wrap="square" lIns="0" tIns="0" rIns="0" bIns="0" anchor="ctr" anchorCtr="0">
            <a:noAutofit/>
          </a:bodyPr>
          <a:lstStyle>
            <a:lvl1pPr marL="342900" lvl="0" indent="-171450" algn="l">
              <a:lnSpc>
                <a:spcPct val="100000"/>
              </a:lnSpc>
              <a:spcBef>
                <a:spcPts val="750"/>
              </a:spcBef>
              <a:spcAft>
                <a:spcPts val="0"/>
              </a:spcAft>
              <a:buClr>
                <a:schemeClr val="lt2"/>
              </a:buClr>
              <a:buSzPts val="640"/>
              <a:buNone/>
              <a:defRPr sz="600" b="0" cap="none">
                <a:solidFill>
                  <a:schemeClr val="lt2"/>
                </a:solidFill>
              </a:defRPr>
            </a:lvl1pPr>
            <a:lvl2pPr marL="685800" lvl="1" indent="-262890" algn="l">
              <a:lnSpc>
                <a:spcPct val="55541"/>
              </a:lnSpc>
              <a:spcBef>
                <a:spcPts val="0"/>
              </a:spcBef>
              <a:spcAft>
                <a:spcPts val="0"/>
              </a:spcAft>
              <a:buClr>
                <a:schemeClr val="dk1"/>
              </a:buClr>
              <a:buSzPts val="1920"/>
              <a:buChar char="•"/>
              <a:defRPr/>
            </a:lvl2pPr>
            <a:lvl3pPr marL="1028700" lvl="2" indent="-240030" algn="l">
              <a:lnSpc>
                <a:spcPct val="74055"/>
              </a:lnSpc>
              <a:spcBef>
                <a:spcPts val="375"/>
              </a:spcBef>
              <a:spcAft>
                <a:spcPts val="0"/>
              </a:spcAft>
              <a:buClr>
                <a:schemeClr val="dk1"/>
              </a:buClr>
              <a:buSzPts val="1440"/>
              <a:buChar char="•"/>
              <a:defRPr/>
            </a:lvl3pPr>
            <a:lvl4pPr marL="1371600" lvl="3" indent="-171450" algn="l">
              <a:lnSpc>
                <a:spcPct val="74055"/>
              </a:lnSpc>
              <a:spcBef>
                <a:spcPts val="375"/>
              </a:spcBef>
              <a:spcAft>
                <a:spcPts val="0"/>
              </a:spcAft>
              <a:buClr>
                <a:schemeClr val="dk1"/>
              </a:buClr>
              <a:buSzPts val="1440"/>
              <a:buNone/>
              <a:defRPr/>
            </a:lvl4pPr>
            <a:lvl5pPr marL="1714500" lvl="4" indent="-240030" algn="l">
              <a:lnSpc>
                <a:spcPct val="74055"/>
              </a:lnSpc>
              <a:spcBef>
                <a:spcPts val="375"/>
              </a:spcBef>
              <a:spcAft>
                <a:spcPts val="0"/>
              </a:spcAft>
              <a:buClr>
                <a:schemeClr val="dk1"/>
              </a:buClr>
              <a:buSzPts val="144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043369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4.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53" name="Google Shape;53;p13"/>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54" name="Google Shape;54;p13"/>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55" name="Google Shape;55;p13"/>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56" name="Google Shape;56;p13"/>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25"/>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 name="Google Shape;110;p25"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111" name="Google Shape;111;p25"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rtl="0">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12" name="Google Shape;112;p25"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3" name="Google Shape;113;p25"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4" name="Google Shape;114;p25"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5" name="Google Shape;115;p25"/>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1"/>
            <a:ext cx="9144000" cy="498107"/>
          </a:xfrm>
          <a:prstGeom prst="rect">
            <a:avLst/>
          </a:prstGeom>
          <a:solidFill>
            <a:srgbClr val="FFFFFF"/>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270000" y="674999"/>
            <a:ext cx="8100518" cy="1026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270000" y="1782000"/>
            <a:ext cx="8100518" cy="2835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8342334" y="4860000"/>
            <a:ext cx="576980" cy="202439"/>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900" b="0" i="0" u="none" strike="noStrike" cap="none">
                <a:solidFill>
                  <a:srgbClr val="888A93"/>
                </a:solidFill>
                <a:latin typeface="Arial"/>
                <a:ea typeface="Arial"/>
                <a:cs typeface="Arial"/>
                <a:sym typeface="Arial"/>
              </a:defRPr>
            </a:lvl9pPr>
          </a:lstStyle>
          <a:p>
            <a:fld id="{00000000-1234-1234-1234-123412341234}" type="slidenum">
              <a:rPr lang="en-GB" smtClean="0"/>
              <a:pPr/>
              <a:t>‹#›</a:t>
            </a:fld>
            <a:endParaRPr lang="en-GB"/>
          </a:p>
        </p:txBody>
      </p:sp>
      <p:pic>
        <p:nvPicPr>
          <p:cNvPr id="12" name="Google Shape;12;p1"/>
          <p:cNvPicPr preferRelativeResize="0"/>
          <p:nvPr/>
        </p:nvPicPr>
        <p:blipFill rotWithShape="1">
          <a:blip r:embed="rId5">
            <a:alphaModFix/>
          </a:blip>
          <a:srcRect/>
          <a:stretch/>
        </p:blipFill>
        <p:spPr>
          <a:xfrm>
            <a:off x="0" y="-23773"/>
            <a:ext cx="9144000" cy="816634"/>
          </a:xfrm>
          <a:prstGeom prst="rect">
            <a:avLst/>
          </a:prstGeom>
          <a:noFill/>
          <a:ln>
            <a:noFill/>
          </a:ln>
        </p:spPr>
      </p:pic>
    </p:spTree>
    <p:extLst>
      <p:ext uri="{BB962C8B-B14F-4D97-AF65-F5344CB8AC3E}">
        <p14:creationId xmlns:p14="http://schemas.microsoft.com/office/powerpoint/2010/main" val="1630570561"/>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9.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8.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7.png"/><Relationship Id="rId5" Type="http://schemas.microsoft.com/office/2007/relationships/media" Target="../media/media4.m4a"/><Relationship Id="rId15" Type="http://schemas.openxmlformats.org/officeDocument/2006/relationships/image" Target="../media/image6.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2.xml"/><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7.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microsoft.com/office/2007/relationships/media" Target="../media/media8.m4a"/><Relationship Id="rId7" Type="http://schemas.openxmlformats.org/officeDocument/2006/relationships/image" Target="../media/image6.png"/><Relationship Id="rId2" Type="http://schemas.openxmlformats.org/officeDocument/2006/relationships/audio" Target="NULL" TargetMode="External"/><Relationship Id="rId1" Type="http://schemas.openxmlformats.org/officeDocument/2006/relationships/video" Target="https://www.youtube.com/embed/nJ03KjwiIVM?feature=oembed" TargetMode="External"/><Relationship Id="rId6" Type="http://schemas.openxmlformats.org/officeDocument/2006/relationships/image" Target="../media/image11.jpeg"/><Relationship Id="rId5" Type="http://schemas.openxmlformats.org/officeDocument/2006/relationships/notesSlide" Target="../notesSlides/notesSlide4.xml"/><Relationship Id="rId4"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3.xml"/><Relationship Id="rId7" Type="http://schemas.openxmlformats.org/officeDocument/2006/relationships/image" Target="../media/image14.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notesSlide" Target="../notesSlides/notesSlide5.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2.jpg"/><Relationship Id="rId3" Type="http://schemas.microsoft.com/office/2007/relationships/media" Target="../media/media11.m4a"/><Relationship Id="rId7" Type="http://schemas.openxmlformats.org/officeDocument/2006/relationships/notesSlide" Target="../notesSlides/notesSlide6.xml"/><Relationship Id="rId12" Type="http://schemas.openxmlformats.org/officeDocument/2006/relationships/image" Target="../media/image6.png"/><Relationship Id="rId2" Type="http://schemas.microsoft.com/office/2007/relationships/media" Target="../media/media10.m4a"/><Relationship Id="rId1" Type="http://schemas.openxmlformats.org/officeDocument/2006/relationships/audio" Target="NULL" TargetMode="External"/><Relationship Id="rId6" Type="http://schemas.openxmlformats.org/officeDocument/2006/relationships/slideLayout" Target="../slideLayouts/slideLayout23.xml"/><Relationship Id="rId11" Type="http://schemas.openxmlformats.org/officeDocument/2006/relationships/image" Target="../media/image15.png"/><Relationship Id="rId5" Type="http://schemas.microsoft.com/office/2007/relationships/media" Target="../media/media13.m4a"/><Relationship Id="rId10" Type="http://schemas.openxmlformats.org/officeDocument/2006/relationships/image" Target="../media/image14.png"/><Relationship Id="rId4" Type="http://schemas.microsoft.com/office/2007/relationships/media" Target="../media/media12.m4a"/><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9"/>
          <p:cNvSpPr txBox="1">
            <a:spLocks noGrp="1"/>
          </p:cNvSpPr>
          <p:nvPr>
            <p:ph type="title"/>
          </p:nvPr>
        </p:nvSpPr>
        <p:spPr>
          <a:xfrm>
            <a:off x="1" y="-578643"/>
            <a:ext cx="2100300" cy="2357400"/>
          </a:xfrm>
          <a:prstGeom prst="rect">
            <a:avLst/>
          </a:prstGeom>
          <a:noFill/>
          <a:ln>
            <a:noFill/>
          </a:ln>
        </p:spPr>
        <p:txBody>
          <a:bodyPr spcFirstLastPara="1" wrap="square" lIns="68575" tIns="34275" rIns="68575" bIns="34275" anchor="t" anchorCtr="0">
            <a:normAutofit fontScale="90000"/>
          </a:bodyPr>
          <a:lstStyle/>
          <a:p>
            <a:pPr marL="0" lvl="0" indent="0" algn="ctr" rtl="0">
              <a:lnSpc>
                <a:spcPct val="100000"/>
              </a:lnSpc>
              <a:spcBef>
                <a:spcPts val="0"/>
              </a:spcBef>
              <a:spcAft>
                <a:spcPts val="0"/>
              </a:spcAft>
              <a:buClr>
                <a:srgbClr val="1F4E79"/>
              </a:buClr>
              <a:buSzPct val="100000"/>
              <a:buFont typeface="Century Gothic"/>
              <a:buNone/>
            </a:pPr>
            <a:r>
              <a:rPr lang="en-GB" sz="18000" b="1">
                <a:solidFill>
                  <a:srgbClr val="1F4E79"/>
                </a:solidFill>
                <a:latin typeface="Century Gothic"/>
                <a:ea typeface="Century Gothic"/>
                <a:cs typeface="Century Gothic"/>
                <a:sym typeface="Century Gothic"/>
              </a:rPr>
              <a:t>e</a:t>
            </a:r>
            <a:endParaRPr/>
          </a:p>
        </p:txBody>
      </p:sp>
      <p:pic>
        <p:nvPicPr>
          <p:cNvPr id="137" name="Google Shape;137;p29" descr="boy with a hand on his chest"/>
          <p:cNvPicPr preferRelativeResize="0"/>
          <p:nvPr/>
        </p:nvPicPr>
        <p:blipFill rotWithShape="1">
          <a:blip r:embed="rId6">
            <a:alphaModFix/>
          </a:blip>
          <a:srcRect/>
          <a:stretch/>
        </p:blipFill>
        <p:spPr>
          <a:xfrm>
            <a:off x="4006913" y="407103"/>
            <a:ext cx="1121248" cy="2624798"/>
          </a:xfrm>
          <a:prstGeom prst="rect">
            <a:avLst/>
          </a:prstGeom>
          <a:noFill/>
          <a:ln>
            <a:noFill/>
          </a:ln>
        </p:spPr>
      </p:pic>
      <p:sp>
        <p:nvSpPr>
          <p:cNvPr id="138" name="Google Shape;138;p29"/>
          <p:cNvSpPr txBox="1"/>
          <p:nvPr/>
        </p:nvSpPr>
        <p:spPr>
          <a:xfrm>
            <a:off x="4015838" y="3031900"/>
            <a:ext cx="1112400" cy="145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F4E79"/>
              </a:buClr>
              <a:buSzPts val="9000"/>
              <a:buFont typeface="Century Gothic"/>
              <a:buNone/>
            </a:pPr>
            <a:r>
              <a:rPr lang="en-GB" sz="9000" b="0" i="0" u="none" strike="noStrike" cap="none">
                <a:solidFill>
                  <a:srgbClr val="1F4E79"/>
                </a:solidFill>
                <a:latin typeface="Century Gothic"/>
                <a:ea typeface="Century Gothic"/>
                <a:cs typeface="Century Gothic"/>
                <a:sym typeface="Century Gothic"/>
              </a:rPr>
              <a:t>j</a:t>
            </a:r>
            <a:r>
              <a:rPr lang="en-GB" sz="9000" b="1" i="0" u="none" strike="noStrike" cap="none">
                <a:solidFill>
                  <a:srgbClr val="FA6500"/>
                </a:solidFill>
                <a:latin typeface="Century Gothic"/>
                <a:ea typeface="Century Gothic"/>
                <a:cs typeface="Century Gothic"/>
                <a:sym typeface="Century Gothic"/>
              </a:rPr>
              <a:t>e</a:t>
            </a:r>
            <a:endParaRPr sz="1100"/>
          </a:p>
        </p:txBody>
      </p:sp>
      <p:pic>
        <p:nvPicPr>
          <p:cNvPr id="2" name="Recorded Sound">
            <a:hlinkClick r:id="" action="ppaction://media"/>
            <a:extLst>
              <a:ext uri="{FF2B5EF4-FFF2-40B4-BE49-F238E27FC236}">
                <a16:creationId xmlns:a16="http://schemas.microsoft.com/office/drawing/2014/main" id="{F64E7597-1337-BA87-71B7-B00A03C3E247}"/>
              </a:ext>
            </a:extLst>
          </p:cNvPr>
          <p:cNvPicPr>
            <a:picLocks noChangeAspect="1"/>
          </p:cNvPicPr>
          <p:nvPr>
            <a:audioFile r:link="rId1"/>
            <p:extLst>
              <p:ext uri="{DAA4B4D4-6D71-4841-9C94-3DE7FCFB9230}">
                <p14:media xmlns:p14="http://schemas.microsoft.com/office/powerpoint/2010/main" r:embed="rId2">
                  <p14:trim st="275"/>
                </p14:media>
              </p:ext>
            </p:extLst>
          </p:nvPr>
        </p:nvPicPr>
        <p:blipFill>
          <a:blip r:embed="rId7"/>
          <a:stretch>
            <a:fillRect/>
          </a:stretch>
        </p:blipFill>
        <p:spPr>
          <a:xfrm>
            <a:off x="1946564" y="507423"/>
            <a:ext cx="609600" cy="609600"/>
          </a:xfrm>
          <a:prstGeom prst="rect">
            <a:avLst/>
          </a:prstGeom>
        </p:spPr>
      </p:pic>
      <p:pic>
        <p:nvPicPr>
          <p:cNvPr id="3" name="Recorded Sound">
            <a:hlinkClick r:id="" action="ppaction://media"/>
            <a:extLst>
              <a:ext uri="{FF2B5EF4-FFF2-40B4-BE49-F238E27FC236}">
                <a16:creationId xmlns:a16="http://schemas.microsoft.com/office/drawing/2014/main" id="{0CEE9808-2251-8C4B-4CC3-02B22E0FDD15}"/>
              </a:ext>
            </a:extLst>
          </p:cNvPr>
          <p:cNvPicPr>
            <a:picLocks noChangeAspect="1"/>
          </p:cNvPicPr>
          <p:nvPr>
            <a:audioFile r:link="rId1"/>
            <p:extLst>
              <p:ext uri="{DAA4B4D4-6D71-4841-9C94-3DE7FCFB9230}">
                <p14:media xmlns:p14="http://schemas.microsoft.com/office/powerpoint/2010/main" r:embed="rId3">
                  <p14:trim st="303"/>
                </p14:media>
              </p:ext>
            </p:extLst>
          </p:nvPr>
        </p:nvPicPr>
        <p:blipFill>
          <a:blip r:embed="rId7"/>
          <a:stretch>
            <a:fillRect/>
          </a:stretch>
        </p:blipFill>
        <p:spPr>
          <a:xfrm>
            <a:off x="5299364" y="359006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fade">
                                      <p:cBhvr>
                                        <p:cTn id="12" dur="500"/>
                                        <p:tgtEl>
                                          <p:spTgt spid="1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fade">
                                      <p:cBhvr>
                                        <p:cTn id="1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94"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353"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638874" y="3016"/>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0000" b="1">
                <a:solidFill>
                  <a:srgbClr val="115076"/>
                </a:solidFill>
              </a:rPr>
              <a:t>e</a:t>
            </a:r>
            <a:endParaRPr/>
          </a:p>
        </p:txBody>
      </p:sp>
      <p:sp>
        <p:nvSpPr>
          <p:cNvPr id="145" name="Google Shape;145;p30" descr="rectangle"/>
          <p:cNvSpPr/>
          <p:nvPr/>
        </p:nvSpPr>
        <p:spPr>
          <a:xfrm>
            <a:off x="3828783" y="1115027"/>
            <a:ext cx="1490100" cy="20352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146" name="Google Shape;146;p30" descr="calendar pointing to saturday"/>
          <p:cNvPicPr preferRelativeResize="0"/>
          <p:nvPr/>
        </p:nvPicPr>
        <p:blipFill rotWithShape="1">
          <a:blip r:embed="rId11">
            <a:alphaModFix/>
          </a:blip>
          <a:srcRect/>
          <a:stretch/>
        </p:blipFill>
        <p:spPr>
          <a:xfrm>
            <a:off x="4322419" y="1210618"/>
            <a:ext cx="519611" cy="1216388"/>
          </a:xfrm>
          <a:prstGeom prst="rect">
            <a:avLst/>
          </a:prstGeom>
          <a:noFill/>
          <a:ln>
            <a:noFill/>
          </a:ln>
        </p:spPr>
      </p:pic>
      <p:sp>
        <p:nvSpPr>
          <p:cNvPr id="147" name="Google Shape;147;p30"/>
          <p:cNvSpPr txBox="1"/>
          <p:nvPr/>
        </p:nvSpPr>
        <p:spPr>
          <a:xfrm>
            <a:off x="4318420" y="2369224"/>
            <a:ext cx="625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j</a:t>
            </a:r>
            <a:r>
              <a:rPr lang="en-GB" sz="4500" b="0" i="0" u="none" strike="noStrike" cap="none">
                <a:solidFill>
                  <a:srgbClr val="E65D00"/>
                </a:solidFill>
                <a:latin typeface="Century Gothic"/>
                <a:ea typeface="Century Gothic"/>
                <a:cs typeface="Century Gothic"/>
                <a:sym typeface="Century Gothic"/>
              </a:rPr>
              <a:t>e</a:t>
            </a:r>
            <a:endParaRPr sz="1100"/>
          </a:p>
        </p:txBody>
      </p:sp>
      <p:sp>
        <p:nvSpPr>
          <p:cNvPr id="148" name="Google Shape;148;p30"/>
          <p:cNvSpPr txBox="1"/>
          <p:nvPr/>
        </p:nvSpPr>
        <p:spPr>
          <a:xfrm>
            <a:off x="773722" y="345896"/>
            <a:ext cx="22509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nêtre</a:t>
            </a:r>
            <a:endParaRPr sz="1100"/>
          </a:p>
        </p:txBody>
      </p:sp>
      <p:sp>
        <p:nvSpPr>
          <p:cNvPr id="149" name="Google Shape;149;p30"/>
          <p:cNvSpPr txBox="1"/>
          <p:nvPr/>
        </p:nvSpPr>
        <p:spPr>
          <a:xfrm>
            <a:off x="773722" y="2677597"/>
            <a:ext cx="22701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s</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cond</a:t>
            </a:r>
            <a:endParaRPr sz="1100"/>
          </a:p>
        </p:txBody>
      </p:sp>
      <p:grpSp>
        <p:nvGrpSpPr>
          <p:cNvPr id="150" name="Google Shape;150;p30" descr="podium with the second spot highlighted"/>
          <p:cNvGrpSpPr/>
          <p:nvPr/>
        </p:nvGrpSpPr>
        <p:grpSpPr>
          <a:xfrm>
            <a:off x="773722" y="3439344"/>
            <a:ext cx="2001883" cy="1299138"/>
            <a:chOff x="1098258" y="4558568"/>
            <a:chExt cx="2669178" cy="1732184"/>
          </a:xfrm>
        </p:grpSpPr>
        <p:pic>
          <p:nvPicPr>
            <p:cNvPr id="151" name="Google Shape;151;p30" descr="podium"/>
            <p:cNvPicPr preferRelativeResize="0"/>
            <p:nvPr/>
          </p:nvPicPr>
          <p:blipFill rotWithShape="1">
            <a:blip r:embed="rId12">
              <a:alphaModFix/>
            </a:blip>
            <a:srcRect/>
            <a:stretch/>
          </p:blipFill>
          <p:spPr>
            <a:xfrm>
              <a:off x="1098258" y="4956163"/>
              <a:ext cx="2669178" cy="1334589"/>
            </a:xfrm>
            <a:prstGeom prst="rect">
              <a:avLst/>
            </a:prstGeom>
            <a:noFill/>
            <a:ln>
              <a:noFill/>
            </a:ln>
          </p:spPr>
        </p:pic>
        <p:sp>
          <p:nvSpPr>
            <p:cNvPr id="152" name="Google Shape;152;p30"/>
            <p:cNvSpPr/>
            <p:nvPr/>
          </p:nvSpPr>
          <p:spPr>
            <a:xfrm>
              <a:off x="1374381" y="4558568"/>
              <a:ext cx="391800" cy="784800"/>
            </a:xfrm>
            <a:prstGeom prst="downArrow">
              <a:avLst>
                <a:gd name="adj1" fmla="val 50000"/>
                <a:gd name="adj2" fmla="val 50000"/>
              </a:avLst>
            </a:prstGeom>
            <a:solidFill>
              <a:srgbClr val="F664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Twentieth Century"/>
                <a:ea typeface="Twentieth Century"/>
                <a:cs typeface="Twentieth Century"/>
                <a:sym typeface="Twentieth Century"/>
              </a:endParaRPr>
            </a:p>
          </p:txBody>
        </p:sp>
      </p:grpSp>
      <p:sp>
        <p:nvSpPr>
          <p:cNvPr id="153" name="Google Shape;153;p30"/>
          <p:cNvSpPr txBox="1"/>
          <p:nvPr/>
        </p:nvSpPr>
        <p:spPr>
          <a:xfrm>
            <a:off x="2945687" y="3113595"/>
            <a:ext cx="31938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voir</a:t>
            </a:r>
            <a:endParaRPr sz="1100"/>
          </a:p>
        </p:txBody>
      </p:sp>
      <p:sp>
        <p:nvSpPr>
          <p:cNvPr id="154" name="Google Shape;154;p30"/>
          <p:cNvSpPr/>
          <p:nvPr/>
        </p:nvSpPr>
        <p:spPr>
          <a:xfrm>
            <a:off x="3628718" y="3776034"/>
            <a:ext cx="1907100" cy="4386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400"/>
              <a:buFont typeface="Century Gothic"/>
              <a:buNone/>
            </a:pPr>
            <a:r>
              <a:rPr lang="en-GB" sz="2400" b="0" i="0" u="none" strike="noStrike" cap="none">
                <a:solidFill>
                  <a:srgbClr val="115076"/>
                </a:solidFill>
                <a:latin typeface="Century Gothic"/>
                <a:ea typeface="Century Gothic"/>
                <a:cs typeface="Century Gothic"/>
                <a:sym typeface="Century Gothic"/>
              </a:rPr>
              <a:t>[to have to]</a:t>
            </a:r>
            <a:endParaRPr sz="4100" b="0" i="0" u="none" strike="noStrike" cap="none">
              <a:solidFill>
                <a:srgbClr val="115076"/>
              </a:solidFill>
              <a:latin typeface="Century Gothic"/>
              <a:ea typeface="Century Gothic"/>
              <a:cs typeface="Century Gothic"/>
              <a:sym typeface="Century Gothic"/>
            </a:endParaRPr>
          </a:p>
        </p:txBody>
      </p:sp>
      <p:sp>
        <p:nvSpPr>
          <p:cNvPr id="155" name="Google Shape;155;p30"/>
          <p:cNvSpPr txBox="1"/>
          <p:nvPr/>
        </p:nvSpPr>
        <p:spPr>
          <a:xfrm>
            <a:off x="6773048" y="345896"/>
            <a:ext cx="14028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la</a:t>
            </a:r>
            <a:r>
              <a:rPr lang="en-GB" sz="4500" b="0" i="0" u="none" strike="noStrike" cap="none">
                <a:solidFill>
                  <a:srgbClr val="000000"/>
                </a:solidFill>
                <a:latin typeface="Century Gothic"/>
                <a:ea typeface="Century Gothic"/>
                <a:cs typeface="Century Gothic"/>
                <a:sym typeface="Century Gothic"/>
              </a:rPr>
              <a:t> </a:t>
            </a:r>
            <a:endParaRPr sz="1100"/>
          </a:p>
        </p:txBody>
      </p:sp>
      <p:sp>
        <p:nvSpPr>
          <p:cNvPr id="156" name="Google Shape;156;p30"/>
          <p:cNvSpPr/>
          <p:nvPr/>
        </p:nvSpPr>
        <p:spPr>
          <a:xfrm>
            <a:off x="6941771" y="980432"/>
            <a:ext cx="10653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[that]</a:t>
            </a:r>
            <a:endParaRPr sz="4500" b="0" i="0" u="none" strike="noStrike" cap="none">
              <a:solidFill>
                <a:srgbClr val="115076"/>
              </a:solidFill>
              <a:latin typeface="Century Gothic"/>
              <a:ea typeface="Century Gothic"/>
              <a:cs typeface="Century Gothic"/>
              <a:sym typeface="Century Gothic"/>
            </a:endParaRPr>
          </a:p>
        </p:txBody>
      </p:sp>
      <p:sp>
        <p:nvSpPr>
          <p:cNvPr id="157" name="Google Shape;157;p30"/>
          <p:cNvSpPr txBox="1"/>
          <p:nvPr/>
        </p:nvSpPr>
        <p:spPr>
          <a:xfrm>
            <a:off x="6506941" y="2657179"/>
            <a:ext cx="22701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ch</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val</a:t>
            </a:r>
            <a:endParaRPr sz="1100"/>
          </a:p>
        </p:txBody>
      </p:sp>
      <p:pic>
        <p:nvPicPr>
          <p:cNvPr id="158" name="Google Shape;158;p30" descr="horse"/>
          <p:cNvPicPr preferRelativeResize="0"/>
          <p:nvPr/>
        </p:nvPicPr>
        <p:blipFill rotWithShape="1">
          <a:blip r:embed="rId13">
            <a:alphaModFix/>
          </a:blip>
          <a:srcRect/>
          <a:stretch/>
        </p:blipFill>
        <p:spPr>
          <a:xfrm>
            <a:off x="6786192" y="3295854"/>
            <a:ext cx="1353638" cy="1353638"/>
          </a:xfrm>
          <a:prstGeom prst="rect">
            <a:avLst/>
          </a:prstGeom>
          <a:noFill/>
          <a:ln>
            <a:noFill/>
          </a:ln>
        </p:spPr>
      </p:pic>
      <p:pic>
        <p:nvPicPr>
          <p:cNvPr id="159" name="Google Shape;159;p30" descr="a window through which houses can be seen"/>
          <p:cNvPicPr preferRelativeResize="0"/>
          <p:nvPr/>
        </p:nvPicPr>
        <p:blipFill rotWithShape="1">
          <a:blip r:embed="rId14">
            <a:alphaModFix/>
          </a:blip>
          <a:srcRect/>
          <a:stretch/>
        </p:blipFill>
        <p:spPr>
          <a:xfrm>
            <a:off x="1163854" y="1049862"/>
            <a:ext cx="1221619" cy="1375333"/>
          </a:xfrm>
          <a:prstGeom prst="rect">
            <a:avLst/>
          </a:prstGeom>
          <a:noFill/>
          <a:ln>
            <a:noFill/>
          </a:ln>
        </p:spPr>
      </p:pic>
      <p:pic>
        <p:nvPicPr>
          <p:cNvPr id="2" name="Recorded Sound">
            <a:hlinkClick r:id="" action="ppaction://media"/>
            <a:extLst>
              <a:ext uri="{FF2B5EF4-FFF2-40B4-BE49-F238E27FC236}">
                <a16:creationId xmlns:a16="http://schemas.microsoft.com/office/drawing/2014/main" id="{472A8801-D2B1-9FFE-EF0F-2EEC1D8BB5E2}"/>
              </a:ext>
            </a:extLst>
          </p:cNvPr>
          <p:cNvPicPr>
            <a:picLocks noChangeAspect="1"/>
          </p:cNvPicPr>
          <p:nvPr>
            <a:audioFile r:link="rId1"/>
            <p:extLst>
              <p:ext uri="{DAA4B4D4-6D71-4841-9C94-3DE7FCFB9230}">
                <p14:media xmlns:p14="http://schemas.microsoft.com/office/powerpoint/2010/main" r:embed="rId2">
                  <p14:trim st="275"/>
                </p14:media>
              </p:ext>
            </p:extLst>
          </p:nvPr>
        </p:nvPicPr>
        <p:blipFill>
          <a:blip r:embed="rId15"/>
          <a:stretch>
            <a:fillRect/>
          </a:stretch>
        </p:blipFill>
        <p:spPr>
          <a:xfrm>
            <a:off x="5070764" y="252336"/>
            <a:ext cx="609600" cy="609600"/>
          </a:xfrm>
          <a:prstGeom prst="rect">
            <a:avLst/>
          </a:prstGeom>
        </p:spPr>
      </p:pic>
      <p:pic>
        <p:nvPicPr>
          <p:cNvPr id="3" name="Recorded Sound">
            <a:hlinkClick r:id="" action="ppaction://media"/>
            <a:extLst>
              <a:ext uri="{FF2B5EF4-FFF2-40B4-BE49-F238E27FC236}">
                <a16:creationId xmlns:a16="http://schemas.microsoft.com/office/drawing/2014/main" id="{589928A3-686D-98D1-0197-5896042C6B46}"/>
              </a:ext>
            </a:extLst>
          </p:cNvPr>
          <p:cNvPicPr>
            <a:picLocks noChangeAspect="1"/>
          </p:cNvPicPr>
          <p:nvPr>
            <a:audioFile r:link="rId1"/>
            <p:extLst>
              <p:ext uri="{DAA4B4D4-6D71-4841-9C94-3DE7FCFB9230}">
                <p14:media xmlns:p14="http://schemas.microsoft.com/office/powerpoint/2010/main" r:embed="rId3">
                  <p14:trim st="303"/>
                </p14:media>
              </p:ext>
            </p:extLst>
          </p:nvPr>
        </p:nvPicPr>
        <p:blipFill>
          <a:blip r:embed="rId15"/>
          <a:stretch>
            <a:fillRect/>
          </a:stretch>
        </p:blipFill>
        <p:spPr>
          <a:xfrm>
            <a:off x="4910987" y="2448997"/>
            <a:ext cx="609600" cy="609600"/>
          </a:xfrm>
          <a:prstGeom prst="rect">
            <a:avLst/>
          </a:prstGeom>
        </p:spPr>
      </p:pic>
      <p:pic>
        <p:nvPicPr>
          <p:cNvPr id="4" name="Recorded Sound">
            <a:hlinkClick r:id="" action="ppaction://media"/>
            <a:extLst>
              <a:ext uri="{FF2B5EF4-FFF2-40B4-BE49-F238E27FC236}">
                <a16:creationId xmlns:a16="http://schemas.microsoft.com/office/drawing/2014/main" id="{D3CCDBA9-03BE-57AA-796B-953CD90AF5EB}"/>
              </a:ext>
            </a:extLst>
          </p:cNvPr>
          <p:cNvPicPr>
            <a:picLocks noChangeAspect="1"/>
          </p:cNvPicPr>
          <p:nvPr>
            <a:audioFile r:link="rId1"/>
            <p:extLst>
              <p:ext uri="{DAA4B4D4-6D71-4841-9C94-3DE7FCFB9230}">
                <p14:media xmlns:p14="http://schemas.microsoft.com/office/powerpoint/2010/main" r:embed="rId4">
                  <p14:trim st="349"/>
                </p14:media>
              </p:ext>
            </p:extLst>
          </p:nvPr>
        </p:nvPicPr>
        <p:blipFill>
          <a:blip r:embed="rId15"/>
          <a:stretch>
            <a:fillRect/>
          </a:stretch>
        </p:blipFill>
        <p:spPr>
          <a:xfrm>
            <a:off x="2554196" y="923006"/>
            <a:ext cx="609600" cy="609600"/>
          </a:xfrm>
          <a:prstGeom prst="rect">
            <a:avLst/>
          </a:prstGeom>
        </p:spPr>
      </p:pic>
      <p:pic>
        <p:nvPicPr>
          <p:cNvPr id="5" name="Recorded Sound">
            <a:hlinkClick r:id="" action="ppaction://media"/>
            <a:extLst>
              <a:ext uri="{FF2B5EF4-FFF2-40B4-BE49-F238E27FC236}">
                <a16:creationId xmlns:a16="http://schemas.microsoft.com/office/drawing/2014/main" id="{E96A3F5A-6334-8D6B-ABE3-37406A5D8BEF}"/>
              </a:ext>
            </a:extLst>
          </p:cNvPr>
          <p:cNvPicPr>
            <a:picLocks noChangeAspect="1"/>
          </p:cNvPicPr>
          <p:nvPr>
            <a:audioFile r:link="rId1"/>
            <p:extLst>
              <p:ext uri="{DAA4B4D4-6D71-4841-9C94-3DE7FCFB9230}">
                <p14:media xmlns:p14="http://schemas.microsoft.com/office/powerpoint/2010/main" r:embed="rId5">
                  <p14:trim st="300"/>
                </p14:media>
              </p:ext>
            </p:extLst>
          </p:nvPr>
        </p:nvPicPr>
        <p:blipFill>
          <a:blip r:embed="rId15"/>
          <a:stretch>
            <a:fillRect/>
          </a:stretch>
        </p:blipFill>
        <p:spPr>
          <a:xfrm>
            <a:off x="2336087" y="3304317"/>
            <a:ext cx="609600" cy="609600"/>
          </a:xfrm>
          <a:prstGeom prst="rect">
            <a:avLst/>
          </a:prstGeom>
        </p:spPr>
      </p:pic>
      <p:pic>
        <p:nvPicPr>
          <p:cNvPr id="6" name="Recorded Sound">
            <a:hlinkClick r:id="" action="ppaction://media"/>
            <a:extLst>
              <a:ext uri="{FF2B5EF4-FFF2-40B4-BE49-F238E27FC236}">
                <a16:creationId xmlns:a16="http://schemas.microsoft.com/office/drawing/2014/main" id="{86252468-1D21-3FB4-F3AE-1AAF4F41AB74}"/>
              </a:ext>
            </a:extLst>
          </p:cNvPr>
          <p:cNvPicPr>
            <a:picLocks noChangeAspect="1"/>
          </p:cNvPicPr>
          <p:nvPr>
            <a:audioFile r:link="rId1"/>
            <p:extLst>
              <p:ext uri="{DAA4B4D4-6D71-4841-9C94-3DE7FCFB9230}">
                <p14:media xmlns:p14="http://schemas.microsoft.com/office/powerpoint/2010/main" r:embed="rId6">
                  <p14:trim st="239"/>
                </p14:media>
              </p:ext>
            </p:extLst>
          </p:nvPr>
        </p:nvPicPr>
        <p:blipFill>
          <a:blip r:embed="rId15"/>
          <a:stretch>
            <a:fillRect/>
          </a:stretch>
        </p:blipFill>
        <p:spPr>
          <a:xfrm>
            <a:off x="8248467" y="575041"/>
            <a:ext cx="609600" cy="609600"/>
          </a:xfrm>
          <a:prstGeom prst="rect">
            <a:avLst/>
          </a:prstGeom>
        </p:spPr>
      </p:pic>
      <p:pic>
        <p:nvPicPr>
          <p:cNvPr id="7" name="Recorded Sound">
            <a:hlinkClick r:id="" action="ppaction://media"/>
            <a:extLst>
              <a:ext uri="{FF2B5EF4-FFF2-40B4-BE49-F238E27FC236}">
                <a16:creationId xmlns:a16="http://schemas.microsoft.com/office/drawing/2014/main" id="{34719DA1-91D9-C755-4419-F99E42ECEFA8}"/>
              </a:ext>
            </a:extLst>
          </p:cNvPr>
          <p:cNvPicPr>
            <a:picLocks noChangeAspect="1"/>
          </p:cNvPicPr>
          <p:nvPr>
            <a:audioFile r:link="rId1"/>
            <p:extLst>
              <p:ext uri="{DAA4B4D4-6D71-4841-9C94-3DE7FCFB9230}">
                <p14:media xmlns:p14="http://schemas.microsoft.com/office/powerpoint/2010/main" r:embed="rId7">
                  <p14:trim st="348"/>
                </p14:media>
              </p:ext>
            </p:extLst>
          </p:nvPr>
        </p:nvPicPr>
        <p:blipFill>
          <a:blip r:embed="rId15"/>
          <a:stretch>
            <a:fillRect/>
          </a:stretch>
        </p:blipFill>
        <p:spPr>
          <a:xfrm>
            <a:off x="8311452" y="3471234"/>
            <a:ext cx="609600" cy="609600"/>
          </a:xfrm>
          <a:prstGeom prst="rect">
            <a:avLst/>
          </a:prstGeom>
        </p:spPr>
      </p:pic>
      <p:pic>
        <p:nvPicPr>
          <p:cNvPr id="8" name="Recorded Sound">
            <a:hlinkClick r:id="" action="ppaction://media"/>
            <a:extLst>
              <a:ext uri="{FF2B5EF4-FFF2-40B4-BE49-F238E27FC236}">
                <a16:creationId xmlns:a16="http://schemas.microsoft.com/office/drawing/2014/main" id="{D0D4E720-7C80-DAAB-979B-2F9DF3A19944}"/>
              </a:ext>
            </a:extLst>
          </p:cNvPr>
          <p:cNvPicPr>
            <a:picLocks noChangeAspect="1"/>
          </p:cNvPicPr>
          <p:nvPr>
            <a:audioFile r:link="rId1"/>
            <p:extLst>
              <p:ext uri="{DAA4B4D4-6D71-4841-9C94-3DE7FCFB9230}">
                <p14:media xmlns:p14="http://schemas.microsoft.com/office/powerpoint/2010/main" r:embed="rId8">
                  <p14:trim st="292"/>
                </p14:media>
              </p:ext>
            </p:extLst>
          </p:nvPr>
        </p:nvPicPr>
        <p:blipFill>
          <a:blip r:embed="rId15"/>
          <a:stretch>
            <a:fillRect/>
          </a:stretch>
        </p:blipFill>
        <p:spPr>
          <a:xfrm>
            <a:off x="5551405" y="338573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par>
                                <p:cTn id="13" presetID="10" presetClass="entr" presetSubtype="0" fill="hold" nodeType="with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fade">
                                      <p:cBhvr>
                                        <p:cTn id="15" dur="500"/>
                                        <p:tgtEl>
                                          <p:spTgt spid="146"/>
                                        </p:tgtEl>
                                      </p:cBhvr>
                                    </p:animEffect>
                                  </p:childTnLst>
                                </p:cTn>
                              </p:par>
                              <p:par>
                                <p:cTn id="16" presetID="10" presetClass="entr" presetSubtype="0" fill="hold" nodeType="withEffect">
                                  <p:stCondLst>
                                    <p:cond delay="0"/>
                                  </p:stCondLst>
                                  <p:childTnLst>
                                    <p:set>
                                      <p:cBhvr>
                                        <p:cTn id="17" dur="1" fill="hold">
                                          <p:stCondLst>
                                            <p:cond delay="0"/>
                                          </p:stCondLst>
                                        </p:cTn>
                                        <p:tgtEl>
                                          <p:spTgt spid="147"/>
                                        </p:tgtEl>
                                        <p:attrNameLst>
                                          <p:attrName>style.visibility</p:attrName>
                                        </p:attrNameLst>
                                      </p:cBhvr>
                                      <p:to>
                                        <p:strVal val="visible"/>
                                      </p:to>
                                    </p:set>
                                    <p:animEffect transition="in" filter="fade">
                                      <p:cBhvr>
                                        <p:cTn id="18" dur="500"/>
                                        <p:tgtEl>
                                          <p:spTgt spid="14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8"/>
                                        </p:tgtEl>
                                        <p:attrNameLst>
                                          <p:attrName>style.visibility</p:attrName>
                                        </p:attrNameLst>
                                      </p:cBhvr>
                                      <p:to>
                                        <p:strVal val="visible"/>
                                      </p:to>
                                    </p:set>
                                    <p:animEffect transition="in" filter="fade">
                                      <p:cBhvr>
                                        <p:cTn id="23" dur="500"/>
                                        <p:tgtEl>
                                          <p:spTgt spid="14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9"/>
                                        </p:tgtEl>
                                        <p:attrNameLst>
                                          <p:attrName>style.visibility</p:attrName>
                                        </p:attrNameLst>
                                      </p:cBhvr>
                                      <p:to>
                                        <p:strVal val="visible"/>
                                      </p:to>
                                    </p:set>
                                    <p:animEffect transition="in" filter="fade">
                                      <p:cBhvr>
                                        <p:cTn id="28" dur="500"/>
                                        <p:tgtEl>
                                          <p:spTgt spid="15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500"/>
                                        <p:tgtEl>
                                          <p:spTgt spid="15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6"/>
                                        </p:tgtEl>
                                        <p:attrNameLst>
                                          <p:attrName>style.visibility</p:attrName>
                                        </p:attrNameLst>
                                      </p:cBhvr>
                                      <p:to>
                                        <p:strVal val="visible"/>
                                      </p:to>
                                    </p:set>
                                    <p:animEffect transition="in" filter="fade">
                                      <p:cBhvr>
                                        <p:cTn id="38" dur="500"/>
                                        <p:tgtEl>
                                          <p:spTgt spid="15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9"/>
                                        </p:tgtEl>
                                        <p:attrNameLst>
                                          <p:attrName>style.visibility</p:attrName>
                                        </p:attrNameLst>
                                      </p:cBhvr>
                                      <p:to>
                                        <p:strVal val="visible"/>
                                      </p:to>
                                    </p:set>
                                    <p:animEffect transition="in" filter="fade">
                                      <p:cBhvr>
                                        <p:cTn id="43" dur="500"/>
                                        <p:tgtEl>
                                          <p:spTgt spid="1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0"/>
                                        </p:tgtEl>
                                        <p:attrNameLst>
                                          <p:attrName>style.visibility</p:attrName>
                                        </p:attrNameLst>
                                      </p:cBhvr>
                                      <p:to>
                                        <p:strVal val="visible"/>
                                      </p:to>
                                    </p:set>
                                    <p:animEffect transition="in" filter="fade">
                                      <p:cBhvr>
                                        <p:cTn id="48" dur="500"/>
                                        <p:tgtEl>
                                          <p:spTgt spid="15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53"/>
                                        </p:tgtEl>
                                        <p:attrNameLst>
                                          <p:attrName>style.visibility</p:attrName>
                                        </p:attrNameLst>
                                      </p:cBhvr>
                                      <p:to>
                                        <p:strVal val="visible"/>
                                      </p:to>
                                    </p:set>
                                    <p:animEffect transition="in" filter="fade">
                                      <p:cBhvr>
                                        <p:cTn id="53" dur="500"/>
                                        <p:tgtEl>
                                          <p:spTgt spid="15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54"/>
                                        </p:tgtEl>
                                        <p:attrNameLst>
                                          <p:attrName>style.visibility</p:attrName>
                                        </p:attrNameLst>
                                      </p:cBhvr>
                                      <p:to>
                                        <p:strVal val="visible"/>
                                      </p:to>
                                    </p:set>
                                    <p:animEffect transition="in" filter="fade">
                                      <p:cBhvr>
                                        <p:cTn id="58" dur="500"/>
                                        <p:tgtEl>
                                          <p:spTgt spid="15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7"/>
                                        </p:tgtEl>
                                        <p:attrNameLst>
                                          <p:attrName>style.visibility</p:attrName>
                                        </p:attrNameLst>
                                      </p:cBhvr>
                                      <p:to>
                                        <p:strVal val="visible"/>
                                      </p:to>
                                    </p:set>
                                    <p:animEffect transition="in" filter="fade">
                                      <p:cBhvr>
                                        <p:cTn id="63" dur="500"/>
                                        <p:tgtEl>
                                          <p:spTgt spid="15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8"/>
                                        </p:tgtEl>
                                        <p:attrNameLst>
                                          <p:attrName>style.visibility</p:attrName>
                                        </p:attrNameLst>
                                      </p:cBhvr>
                                      <p:to>
                                        <p:strVal val="visible"/>
                                      </p:to>
                                    </p:set>
                                    <p:animEffect transition="in" filter="fade">
                                      <p:cBhvr>
                                        <p:cTn id="68"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7"/>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641" fill="hold"/>
                                        <p:tgtEl>
                                          <p:spTgt spid="7"/>
                                        </p:tgtEl>
                                      </p:cBhvr>
                                    </p:cmd>
                                  </p:childTnLst>
                                </p:cTn>
                              </p:par>
                            </p:childTnLst>
                          </p:cTn>
                        </p:par>
                      </p:childTnLst>
                    </p:cTn>
                  </p:par>
                </p:childTnLst>
              </p:cTn>
              <p:nextCondLst>
                <p:cond evt="onClick" delay="0">
                  <p:tgtEl>
                    <p:spTgt spid="7"/>
                  </p:tgtEl>
                </p:cond>
              </p:nextCondLst>
            </p:seq>
            <p:audio>
              <p:cMediaNode vol="80000">
                <p:cTn id="74" fill="hold" display="0">
                  <p:stCondLst>
                    <p:cond delay="indefinite"/>
                  </p:stCondLst>
                  <p:endCondLst>
                    <p:cond evt="onStopAudio" delay="0">
                      <p:tgtEl>
                        <p:sldTgt/>
                      </p:tgtEl>
                    </p:cond>
                  </p:endCondLst>
                </p:cTn>
                <p:tgtEl>
                  <p:spTgt spid="7"/>
                </p:tgtEl>
              </p:cMediaNode>
            </p:audio>
            <p:seq concurrent="1" nextAc="seek">
              <p:cTn id="75" restart="whenNotActive" fill="hold" evtFilter="cancelBubble" nodeType="interactiveSeq">
                <p:stCondLst>
                  <p:cond evt="onClick" delay="0">
                    <p:tgtEl>
                      <p:spTgt spid="6"/>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379" fill="hold"/>
                                        <p:tgtEl>
                                          <p:spTgt spid="6"/>
                                        </p:tgtEl>
                                      </p:cBhvr>
                                    </p:cmd>
                                  </p:childTnLst>
                                </p:cTn>
                              </p:par>
                            </p:childTnLst>
                          </p:cTn>
                        </p:par>
                      </p:childTnLst>
                    </p:cTn>
                  </p:par>
                </p:childTnLst>
              </p:cTn>
              <p:nextCondLst>
                <p:cond evt="onClick" delay="0">
                  <p:tgtEl>
                    <p:spTgt spid="6"/>
                  </p:tgtEl>
                </p:cond>
              </p:nextCondLst>
            </p:seq>
            <p:audio>
              <p:cMediaNode vol="80000">
                <p:cTn id="80" fill="hold" display="0">
                  <p:stCondLst>
                    <p:cond delay="indefinite"/>
                  </p:stCondLst>
                  <p:endCondLst>
                    <p:cond evt="onStopAudio" delay="0">
                      <p:tgtEl>
                        <p:sldTgt/>
                      </p:tgtEl>
                    </p:cond>
                  </p:endCondLst>
                </p:cTn>
                <p:tgtEl>
                  <p:spTgt spid="6"/>
                </p:tgtEl>
              </p:cMediaNode>
            </p:audio>
            <p:seq concurrent="1" nextAc="seek">
              <p:cTn id="81" restart="whenNotActive" fill="hold" evtFilter="cancelBubble" nodeType="interactiveSeq">
                <p:stCondLst>
                  <p:cond evt="onClick" delay="0">
                    <p:tgtEl>
                      <p:spTgt spid="3"/>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594" fill="hold"/>
                                        <p:tgtEl>
                                          <p:spTgt spid="3"/>
                                        </p:tgtEl>
                                      </p:cBhvr>
                                    </p:cmd>
                                  </p:childTnLst>
                                </p:cTn>
                              </p:par>
                            </p:childTnLst>
                          </p:cTn>
                        </p:par>
                      </p:childTnLst>
                    </p:cTn>
                  </p:par>
                </p:childTnLst>
              </p:cTn>
              <p:nextCondLst>
                <p:cond evt="onClick" delay="0">
                  <p:tgtEl>
                    <p:spTgt spid="3"/>
                  </p:tgtEl>
                </p:cond>
              </p:nextCondLst>
            </p:seq>
            <p:audio>
              <p:cMediaNode vol="80000">
                <p:cTn id="86" fill="hold" display="0">
                  <p:stCondLst>
                    <p:cond delay="indefinite"/>
                  </p:stCondLst>
                  <p:endCondLst>
                    <p:cond evt="onStopAudio" delay="0">
                      <p:tgtEl>
                        <p:sldTgt/>
                      </p:tgtEl>
                    </p:cond>
                  </p:endCondLst>
                </p:cTn>
                <p:tgtEl>
                  <p:spTgt spid="3"/>
                </p:tgtEl>
              </p:cMediaNode>
            </p:audio>
            <p:seq concurrent="1" nextAc="seek">
              <p:cTn id="87" restart="whenNotActive" fill="hold" evtFilter="cancelBubble" nodeType="interactiveSeq">
                <p:stCondLst>
                  <p:cond evt="onClick" delay="0">
                    <p:tgtEl>
                      <p:spTgt spid="2"/>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353" fill="hold"/>
                                        <p:tgtEl>
                                          <p:spTgt spid="2"/>
                                        </p:tgtEl>
                                      </p:cBhvr>
                                    </p:cmd>
                                  </p:childTnLst>
                                </p:cTn>
                              </p:par>
                            </p:childTnLst>
                          </p:cTn>
                        </p:par>
                      </p:childTnLst>
                    </p:cTn>
                  </p:par>
                </p:childTnLst>
              </p:cTn>
              <p:nextCondLst>
                <p:cond evt="onClick" delay="0">
                  <p:tgtEl>
                    <p:spTgt spid="2"/>
                  </p:tgtEl>
                </p:cond>
              </p:nextCondLst>
            </p:seq>
            <p:audio>
              <p:cMediaNode vol="80000">
                <p:cTn id="92" fill="hold" display="0">
                  <p:stCondLst>
                    <p:cond delay="indefinite"/>
                  </p:stCondLst>
                  <p:endCondLst>
                    <p:cond evt="onStopAudio" delay="0">
                      <p:tgtEl>
                        <p:sldTgt/>
                      </p:tgtEl>
                    </p:cond>
                  </p:endCondLst>
                </p:cTn>
                <p:tgtEl>
                  <p:spTgt spid="2"/>
                </p:tgtEl>
              </p:cMediaNode>
            </p:audio>
            <p:seq concurrent="1" nextAc="seek">
              <p:cTn id="93" restart="whenNotActive" fill="hold" evtFilter="cancelBubble" nodeType="interactiveSeq">
                <p:stCondLst>
                  <p:cond evt="onClick" delay="0">
                    <p:tgtEl>
                      <p:spTgt spid="4"/>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570" fill="hold"/>
                                        <p:tgtEl>
                                          <p:spTgt spid="4"/>
                                        </p:tgtEl>
                                      </p:cBhvr>
                                    </p:cmd>
                                  </p:childTnLst>
                                </p:cTn>
                              </p:par>
                            </p:childTnLst>
                          </p:cTn>
                        </p:par>
                      </p:childTnLst>
                    </p:cTn>
                  </p:par>
                </p:childTnLst>
              </p:cTn>
              <p:nextCondLst>
                <p:cond evt="onClick" delay="0">
                  <p:tgtEl>
                    <p:spTgt spid="4"/>
                  </p:tgtEl>
                </p:cond>
              </p:nextCondLst>
            </p:seq>
            <p:audio>
              <p:cMediaNode vol="80000">
                <p:cTn id="98" fill="hold" display="0">
                  <p:stCondLst>
                    <p:cond delay="indefinite"/>
                  </p:stCondLst>
                  <p:endCondLst>
                    <p:cond evt="onStopAudio" delay="0">
                      <p:tgtEl>
                        <p:sldTgt/>
                      </p:tgtEl>
                    </p:cond>
                  </p:endCondLst>
                </p:cTn>
                <p:tgtEl>
                  <p:spTgt spid="4"/>
                </p:tgtEl>
              </p:cMediaNode>
            </p:audio>
            <p:seq concurrent="1" nextAc="seek">
              <p:cTn id="99" restart="whenNotActive" fill="hold" evtFilter="cancelBubble" nodeType="interactiveSeq">
                <p:stCondLst>
                  <p:cond evt="onClick" delay="0">
                    <p:tgtEl>
                      <p:spTgt spid="5"/>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574" fill="hold"/>
                                        <p:tgtEl>
                                          <p:spTgt spid="5"/>
                                        </p:tgtEl>
                                      </p:cBhvr>
                                    </p:cmd>
                                  </p:childTnLst>
                                </p:cTn>
                              </p:par>
                            </p:childTnLst>
                          </p:cTn>
                        </p:par>
                      </p:childTnLst>
                    </p:cTn>
                  </p:par>
                </p:childTnLst>
              </p:cTn>
              <p:nextCondLst>
                <p:cond evt="onClick" delay="0">
                  <p:tgtEl>
                    <p:spTgt spid="5"/>
                  </p:tgtEl>
                </p:cond>
              </p:nextCondLst>
            </p:seq>
            <p:audio>
              <p:cMediaNode vol="80000">
                <p:cTn id="104" fill="hold" display="0">
                  <p:stCondLst>
                    <p:cond delay="indefinite"/>
                  </p:stCondLst>
                  <p:endCondLst>
                    <p:cond evt="onStopAudio" delay="0">
                      <p:tgtEl>
                        <p:sldTgt/>
                      </p:tgtEl>
                    </p:cond>
                  </p:endCondLst>
                </p:cTn>
                <p:tgtEl>
                  <p:spTgt spid="5"/>
                </p:tgtEl>
              </p:cMediaNode>
            </p:audio>
            <p:seq concurrent="1" nextAc="seek">
              <p:cTn id="105" restart="whenNotActive" fill="hold" evtFilter="cancelBubble" nodeType="interactiveSeq">
                <p:stCondLst>
                  <p:cond evt="onClick" delay="0">
                    <p:tgtEl>
                      <p:spTgt spid="8"/>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856" fill="hold"/>
                                        <p:tgtEl>
                                          <p:spTgt spid="8"/>
                                        </p:tgtEl>
                                      </p:cBhvr>
                                    </p:cmd>
                                  </p:childTnLst>
                                </p:cTn>
                              </p:par>
                            </p:childTnLst>
                          </p:cTn>
                        </p:par>
                      </p:childTnLst>
                    </p:cTn>
                  </p:par>
                </p:childTnLst>
              </p:cTn>
              <p:nextCondLst>
                <p:cond evt="onClick" delay="0">
                  <p:tgtEl>
                    <p:spTgt spid="8"/>
                  </p:tgtEl>
                </p:cond>
              </p:nextCondLst>
            </p:seq>
            <p:audio>
              <p:cMediaNode vol="80000">
                <p:cTn id="110"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1"/>
          <p:cNvSpPr txBox="1">
            <a:spLocks noGrp="1"/>
          </p:cNvSpPr>
          <p:nvPr>
            <p:ph type="title"/>
          </p:nvPr>
        </p:nvSpPr>
        <p:spPr>
          <a:xfrm>
            <a:off x="639366" y="0"/>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0000" b="1">
                <a:solidFill>
                  <a:srgbClr val="115076"/>
                </a:solidFill>
              </a:rPr>
              <a:t>e</a:t>
            </a:r>
            <a:endParaRPr/>
          </a:p>
        </p:txBody>
      </p:sp>
      <p:sp>
        <p:nvSpPr>
          <p:cNvPr id="166" name="Google Shape;166;p31" descr="rectangle"/>
          <p:cNvSpPr/>
          <p:nvPr/>
        </p:nvSpPr>
        <p:spPr>
          <a:xfrm>
            <a:off x="3828783" y="1115027"/>
            <a:ext cx="1490100" cy="20352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67" name="Google Shape;167;p31"/>
          <p:cNvSpPr txBox="1"/>
          <p:nvPr/>
        </p:nvSpPr>
        <p:spPr>
          <a:xfrm>
            <a:off x="4318420" y="2369224"/>
            <a:ext cx="625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j</a:t>
            </a:r>
            <a:r>
              <a:rPr lang="en-GB" sz="4500" b="0" i="0" u="none" strike="noStrike" cap="none">
                <a:solidFill>
                  <a:srgbClr val="E65D00"/>
                </a:solidFill>
                <a:latin typeface="Century Gothic"/>
                <a:ea typeface="Century Gothic"/>
                <a:cs typeface="Century Gothic"/>
                <a:sym typeface="Century Gothic"/>
              </a:rPr>
              <a:t>e</a:t>
            </a:r>
            <a:endParaRPr sz="1100"/>
          </a:p>
        </p:txBody>
      </p:sp>
      <p:sp>
        <p:nvSpPr>
          <p:cNvPr id="168" name="Google Shape;168;p31"/>
          <p:cNvSpPr txBox="1"/>
          <p:nvPr/>
        </p:nvSpPr>
        <p:spPr>
          <a:xfrm>
            <a:off x="773722" y="345896"/>
            <a:ext cx="22509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nêtre</a:t>
            </a:r>
            <a:endParaRPr sz="1100"/>
          </a:p>
        </p:txBody>
      </p:sp>
      <p:sp>
        <p:nvSpPr>
          <p:cNvPr id="169" name="Google Shape;169;p31"/>
          <p:cNvSpPr txBox="1"/>
          <p:nvPr/>
        </p:nvSpPr>
        <p:spPr>
          <a:xfrm>
            <a:off x="773722" y="2677597"/>
            <a:ext cx="22701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s</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cond</a:t>
            </a:r>
            <a:endParaRPr sz="1100"/>
          </a:p>
        </p:txBody>
      </p:sp>
      <p:sp>
        <p:nvSpPr>
          <p:cNvPr id="170" name="Google Shape;170;p31"/>
          <p:cNvSpPr txBox="1"/>
          <p:nvPr/>
        </p:nvSpPr>
        <p:spPr>
          <a:xfrm>
            <a:off x="2945687" y="3113595"/>
            <a:ext cx="31938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voir</a:t>
            </a:r>
            <a:endParaRPr sz="1100"/>
          </a:p>
        </p:txBody>
      </p:sp>
      <p:sp>
        <p:nvSpPr>
          <p:cNvPr id="171" name="Google Shape;171;p31"/>
          <p:cNvSpPr txBox="1"/>
          <p:nvPr/>
        </p:nvSpPr>
        <p:spPr>
          <a:xfrm>
            <a:off x="6773048" y="345896"/>
            <a:ext cx="14028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la</a:t>
            </a:r>
            <a:r>
              <a:rPr lang="en-GB" sz="4500" b="0" i="0" u="none" strike="noStrike" cap="none">
                <a:solidFill>
                  <a:srgbClr val="000000"/>
                </a:solidFill>
                <a:latin typeface="Century Gothic"/>
                <a:ea typeface="Century Gothic"/>
                <a:cs typeface="Century Gothic"/>
                <a:sym typeface="Century Gothic"/>
              </a:rPr>
              <a:t> </a:t>
            </a:r>
            <a:endParaRPr sz="1100"/>
          </a:p>
        </p:txBody>
      </p:sp>
      <p:sp>
        <p:nvSpPr>
          <p:cNvPr id="172" name="Google Shape;172;p31"/>
          <p:cNvSpPr txBox="1"/>
          <p:nvPr/>
        </p:nvSpPr>
        <p:spPr>
          <a:xfrm>
            <a:off x="6506941" y="2657179"/>
            <a:ext cx="22701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ch</a:t>
            </a:r>
            <a:r>
              <a:rPr lang="en-GB" sz="4500" b="0" i="0" u="none" strike="noStrike" cap="none">
                <a:solidFill>
                  <a:srgbClr val="E65D00"/>
                </a:solidFill>
                <a:latin typeface="Century Gothic"/>
                <a:ea typeface="Century Gothic"/>
                <a:cs typeface="Century Gothic"/>
                <a:sym typeface="Century Gothic"/>
              </a:rPr>
              <a:t>e</a:t>
            </a:r>
            <a:r>
              <a:rPr lang="en-GB" sz="4500" b="0" i="0" u="none" strike="noStrike" cap="none">
                <a:solidFill>
                  <a:srgbClr val="115076"/>
                </a:solidFill>
                <a:latin typeface="Century Gothic"/>
                <a:ea typeface="Century Gothic"/>
                <a:cs typeface="Century Gothic"/>
                <a:sym typeface="Century Gothic"/>
              </a:rPr>
              <a:t>val</a:t>
            </a:r>
            <a:endParaRPr sz="1100"/>
          </a:p>
        </p:txBody>
      </p:sp>
      <p:pic>
        <p:nvPicPr>
          <p:cNvPr id="173" name="Google Shape;173;p31" descr="calendar pointing to saturday"/>
          <p:cNvPicPr preferRelativeResize="0"/>
          <p:nvPr/>
        </p:nvPicPr>
        <p:blipFill rotWithShape="1">
          <a:blip r:embed="rId11">
            <a:alphaModFix/>
          </a:blip>
          <a:srcRect/>
          <a:stretch/>
        </p:blipFill>
        <p:spPr>
          <a:xfrm>
            <a:off x="4322419" y="1210618"/>
            <a:ext cx="519611" cy="1216388"/>
          </a:xfrm>
          <a:prstGeom prst="rect">
            <a:avLst/>
          </a:prstGeom>
          <a:noFill/>
          <a:ln>
            <a:noFill/>
          </a:ln>
        </p:spPr>
      </p:pic>
      <p:pic>
        <p:nvPicPr>
          <p:cNvPr id="2" name="Recorded Sound">
            <a:hlinkClick r:id="" action="ppaction://media"/>
            <a:extLst>
              <a:ext uri="{FF2B5EF4-FFF2-40B4-BE49-F238E27FC236}">
                <a16:creationId xmlns:a16="http://schemas.microsoft.com/office/drawing/2014/main" id="{239E43C6-52F0-7135-481F-73606343659A}"/>
              </a:ext>
            </a:extLst>
          </p:cNvPr>
          <p:cNvPicPr>
            <a:picLocks noChangeAspect="1"/>
          </p:cNvPicPr>
          <p:nvPr>
            <a:audioFile r:link="rId1"/>
            <p:extLst>
              <p:ext uri="{DAA4B4D4-6D71-4841-9C94-3DE7FCFB9230}">
                <p14:media xmlns:p14="http://schemas.microsoft.com/office/powerpoint/2010/main" r:embed="rId2">
                  <p14:trim st="275"/>
                </p14:media>
              </p:ext>
            </p:extLst>
          </p:nvPr>
        </p:nvPicPr>
        <p:blipFill>
          <a:blip r:embed="rId12"/>
          <a:stretch>
            <a:fillRect/>
          </a:stretch>
        </p:blipFill>
        <p:spPr>
          <a:xfrm>
            <a:off x="5070764" y="252336"/>
            <a:ext cx="609600" cy="609600"/>
          </a:xfrm>
          <a:prstGeom prst="rect">
            <a:avLst/>
          </a:prstGeom>
        </p:spPr>
      </p:pic>
      <p:pic>
        <p:nvPicPr>
          <p:cNvPr id="3" name="Recorded Sound">
            <a:hlinkClick r:id="" action="ppaction://media"/>
            <a:extLst>
              <a:ext uri="{FF2B5EF4-FFF2-40B4-BE49-F238E27FC236}">
                <a16:creationId xmlns:a16="http://schemas.microsoft.com/office/drawing/2014/main" id="{2C796A17-7F37-A71B-6113-2A159388C1CB}"/>
              </a:ext>
            </a:extLst>
          </p:cNvPr>
          <p:cNvPicPr>
            <a:picLocks noChangeAspect="1"/>
          </p:cNvPicPr>
          <p:nvPr>
            <a:audioFile r:link="rId1"/>
            <p:extLst>
              <p:ext uri="{DAA4B4D4-6D71-4841-9C94-3DE7FCFB9230}">
                <p14:media xmlns:p14="http://schemas.microsoft.com/office/powerpoint/2010/main" r:embed="rId3">
                  <p14:trim st="303"/>
                </p14:media>
              </p:ext>
            </p:extLst>
          </p:nvPr>
        </p:nvPicPr>
        <p:blipFill>
          <a:blip r:embed="rId12"/>
          <a:stretch>
            <a:fillRect/>
          </a:stretch>
        </p:blipFill>
        <p:spPr>
          <a:xfrm>
            <a:off x="4910987" y="2448997"/>
            <a:ext cx="609600" cy="609600"/>
          </a:xfrm>
          <a:prstGeom prst="rect">
            <a:avLst/>
          </a:prstGeom>
        </p:spPr>
      </p:pic>
      <p:pic>
        <p:nvPicPr>
          <p:cNvPr id="4" name="Recorded Sound">
            <a:hlinkClick r:id="" action="ppaction://media"/>
            <a:extLst>
              <a:ext uri="{FF2B5EF4-FFF2-40B4-BE49-F238E27FC236}">
                <a16:creationId xmlns:a16="http://schemas.microsoft.com/office/drawing/2014/main" id="{92D02294-D6FA-8C4C-CA20-A8379A92650D}"/>
              </a:ext>
            </a:extLst>
          </p:cNvPr>
          <p:cNvPicPr>
            <a:picLocks noChangeAspect="1"/>
          </p:cNvPicPr>
          <p:nvPr>
            <a:audioFile r:link="rId1"/>
            <p:extLst>
              <p:ext uri="{DAA4B4D4-6D71-4841-9C94-3DE7FCFB9230}">
                <p14:media xmlns:p14="http://schemas.microsoft.com/office/powerpoint/2010/main" r:embed="rId4">
                  <p14:trim st="349"/>
                </p14:media>
              </p:ext>
            </p:extLst>
          </p:nvPr>
        </p:nvPicPr>
        <p:blipFill>
          <a:blip r:embed="rId12"/>
          <a:stretch>
            <a:fillRect/>
          </a:stretch>
        </p:blipFill>
        <p:spPr>
          <a:xfrm>
            <a:off x="2554196" y="923006"/>
            <a:ext cx="609600" cy="609600"/>
          </a:xfrm>
          <a:prstGeom prst="rect">
            <a:avLst/>
          </a:prstGeom>
        </p:spPr>
      </p:pic>
      <p:pic>
        <p:nvPicPr>
          <p:cNvPr id="5" name="Recorded Sound">
            <a:hlinkClick r:id="" action="ppaction://media"/>
            <a:extLst>
              <a:ext uri="{FF2B5EF4-FFF2-40B4-BE49-F238E27FC236}">
                <a16:creationId xmlns:a16="http://schemas.microsoft.com/office/drawing/2014/main" id="{DA8C1237-A3F0-7364-E14A-E5B633840020}"/>
              </a:ext>
            </a:extLst>
          </p:cNvPr>
          <p:cNvPicPr>
            <a:picLocks noChangeAspect="1"/>
          </p:cNvPicPr>
          <p:nvPr>
            <a:audioFile r:link="rId1"/>
            <p:extLst>
              <p:ext uri="{DAA4B4D4-6D71-4841-9C94-3DE7FCFB9230}">
                <p14:media xmlns:p14="http://schemas.microsoft.com/office/powerpoint/2010/main" r:embed="rId5">
                  <p14:trim st="300"/>
                </p14:media>
              </p:ext>
            </p:extLst>
          </p:nvPr>
        </p:nvPicPr>
        <p:blipFill>
          <a:blip r:embed="rId12"/>
          <a:stretch>
            <a:fillRect/>
          </a:stretch>
        </p:blipFill>
        <p:spPr>
          <a:xfrm>
            <a:off x="2336087" y="3304317"/>
            <a:ext cx="609600" cy="609600"/>
          </a:xfrm>
          <a:prstGeom prst="rect">
            <a:avLst/>
          </a:prstGeom>
        </p:spPr>
      </p:pic>
      <p:pic>
        <p:nvPicPr>
          <p:cNvPr id="6" name="Recorded Sound">
            <a:hlinkClick r:id="" action="ppaction://media"/>
            <a:extLst>
              <a:ext uri="{FF2B5EF4-FFF2-40B4-BE49-F238E27FC236}">
                <a16:creationId xmlns:a16="http://schemas.microsoft.com/office/drawing/2014/main" id="{04A2810C-F405-8369-087E-E12031CC7E9E}"/>
              </a:ext>
            </a:extLst>
          </p:cNvPr>
          <p:cNvPicPr>
            <a:picLocks noChangeAspect="1"/>
          </p:cNvPicPr>
          <p:nvPr>
            <a:audioFile r:link="rId1"/>
            <p:extLst>
              <p:ext uri="{DAA4B4D4-6D71-4841-9C94-3DE7FCFB9230}">
                <p14:media xmlns:p14="http://schemas.microsoft.com/office/powerpoint/2010/main" r:embed="rId6">
                  <p14:trim st="239"/>
                </p14:media>
              </p:ext>
            </p:extLst>
          </p:nvPr>
        </p:nvPicPr>
        <p:blipFill>
          <a:blip r:embed="rId12"/>
          <a:stretch>
            <a:fillRect/>
          </a:stretch>
        </p:blipFill>
        <p:spPr>
          <a:xfrm>
            <a:off x="8248467" y="575041"/>
            <a:ext cx="609600" cy="609600"/>
          </a:xfrm>
          <a:prstGeom prst="rect">
            <a:avLst/>
          </a:prstGeom>
        </p:spPr>
      </p:pic>
      <p:pic>
        <p:nvPicPr>
          <p:cNvPr id="7" name="Recorded Sound">
            <a:hlinkClick r:id="" action="ppaction://media"/>
            <a:extLst>
              <a:ext uri="{FF2B5EF4-FFF2-40B4-BE49-F238E27FC236}">
                <a16:creationId xmlns:a16="http://schemas.microsoft.com/office/drawing/2014/main" id="{33C780C8-AE95-78AB-3EA4-CB54A70718BA}"/>
              </a:ext>
            </a:extLst>
          </p:cNvPr>
          <p:cNvPicPr>
            <a:picLocks noChangeAspect="1"/>
          </p:cNvPicPr>
          <p:nvPr>
            <a:audioFile r:link="rId1"/>
            <p:extLst>
              <p:ext uri="{DAA4B4D4-6D71-4841-9C94-3DE7FCFB9230}">
                <p14:media xmlns:p14="http://schemas.microsoft.com/office/powerpoint/2010/main" r:embed="rId7">
                  <p14:trim st="348"/>
                </p14:media>
              </p:ext>
            </p:extLst>
          </p:nvPr>
        </p:nvPicPr>
        <p:blipFill>
          <a:blip r:embed="rId12"/>
          <a:stretch>
            <a:fillRect/>
          </a:stretch>
        </p:blipFill>
        <p:spPr>
          <a:xfrm>
            <a:off x="8311452" y="3471234"/>
            <a:ext cx="609600" cy="609600"/>
          </a:xfrm>
          <a:prstGeom prst="rect">
            <a:avLst/>
          </a:prstGeom>
        </p:spPr>
      </p:pic>
      <p:pic>
        <p:nvPicPr>
          <p:cNvPr id="8" name="Recorded Sound">
            <a:hlinkClick r:id="" action="ppaction://media"/>
            <a:extLst>
              <a:ext uri="{FF2B5EF4-FFF2-40B4-BE49-F238E27FC236}">
                <a16:creationId xmlns:a16="http://schemas.microsoft.com/office/drawing/2014/main" id="{63D0CB5E-0169-3D6B-5935-F55D9DA6DC1D}"/>
              </a:ext>
            </a:extLst>
          </p:cNvPr>
          <p:cNvPicPr>
            <a:picLocks noChangeAspect="1"/>
          </p:cNvPicPr>
          <p:nvPr>
            <a:audioFile r:link="rId1"/>
            <p:extLst>
              <p:ext uri="{DAA4B4D4-6D71-4841-9C94-3DE7FCFB9230}">
                <p14:media xmlns:p14="http://schemas.microsoft.com/office/powerpoint/2010/main" r:embed="rId8">
                  <p14:trim st="292"/>
                </p14:media>
              </p:ext>
            </p:extLst>
          </p:nvPr>
        </p:nvPicPr>
        <p:blipFill>
          <a:blip r:embed="rId12"/>
          <a:stretch>
            <a:fillRect/>
          </a:stretch>
        </p:blipFill>
        <p:spPr>
          <a:xfrm>
            <a:off x="5551405" y="338573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500"/>
                                        <p:tgtEl>
                                          <p:spTgt spid="1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fade">
                                      <p:cBhvr>
                                        <p:cTn id="12" dur="500"/>
                                        <p:tgtEl>
                                          <p:spTgt spid="166"/>
                                        </p:tgtEl>
                                      </p:cBhvr>
                                    </p:animEffect>
                                  </p:childTnLst>
                                </p:cTn>
                              </p:par>
                              <p:par>
                                <p:cTn id="13" presetID="10" presetClass="entr" presetSubtype="0" fill="hold" nodeType="withEffect">
                                  <p:stCondLst>
                                    <p:cond delay="0"/>
                                  </p:stCondLst>
                                  <p:childTnLst>
                                    <p:set>
                                      <p:cBhvr>
                                        <p:cTn id="14" dur="1" fill="hold">
                                          <p:stCondLst>
                                            <p:cond delay="0"/>
                                          </p:stCondLst>
                                        </p:cTn>
                                        <p:tgtEl>
                                          <p:spTgt spid="167"/>
                                        </p:tgtEl>
                                        <p:attrNameLst>
                                          <p:attrName>style.visibility</p:attrName>
                                        </p:attrNameLst>
                                      </p:cBhvr>
                                      <p:to>
                                        <p:strVal val="visible"/>
                                      </p:to>
                                    </p:set>
                                    <p:animEffect transition="in" filter="fade">
                                      <p:cBhvr>
                                        <p:cTn id="15" dur="500"/>
                                        <p:tgtEl>
                                          <p:spTgt spid="167"/>
                                        </p:tgtEl>
                                      </p:cBhvr>
                                    </p:animEffect>
                                  </p:childTnLst>
                                </p:cTn>
                              </p:par>
                              <p:par>
                                <p:cTn id="16" presetID="10" presetClass="entr" presetSubtype="0" fill="hold" nodeType="withEffect">
                                  <p:stCondLst>
                                    <p:cond delay="0"/>
                                  </p:stCondLst>
                                  <p:childTnLst>
                                    <p:set>
                                      <p:cBhvr>
                                        <p:cTn id="17" dur="1" fill="hold">
                                          <p:stCondLst>
                                            <p:cond delay="0"/>
                                          </p:stCondLst>
                                        </p:cTn>
                                        <p:tgtEl>
                                          <p:spTgt spid="173"/>
                                        </p:tgtEl>
                                        <p:attrNameLst>
                                          <p:attrName>style.visibility</p:attrName>
                                        </p:attrNameLst>
                                      </p:cBhvr>
                                      <p:to>
                                        <p:strVal val="visible"/>
                                      </p:to>
                                    </p:set>
                                    <p:animEffect transition="in" filter="fade">
                                      <p:cBhvr>
                                        <p:cTn id="18" dur="500"/>
                                        <p:tgtEl>
                                          <p:spTgt spid="17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8"/>
                                        </p:tgtEl>
                                        <p:attrNameLst>
                                          <p:attrName>style.visibility</p:attrName>
                                        </p:attrNameLst>
                                      </p:cBhvr>
                                      <p:to>
                                        <p:strVal val="visible"/>
                                      </p:to>
                                    </p:set>
                                    <p:animEffect transition="in" filter="fade">
                                      <p:cBhvr>
                                        <p:cTn id="23" dur="500"/>
                                        <p:tgtEl>
                                          <p:spTgt spid="16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1"/>
                                        </p:tgtEl>
                                        <p:attrNameLst>
                                          <p:attrName>style.visibility</p:attrName>
                                        </p:attrNameLst>
                                      </p:cBhvr>
                                      <p:to>
                                        <p:strVal val="visible"/>
                                      </p:to>
                                    </p:set>
                                    <p:animEffect transition="in" filter="fade">
                                      <p:cBhvr>
                                        <p:cTn id="28" dur="500"/>
                                        <p:tgtEl>
                                          <p:spTgt spid="17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9"/>
                                        </p:tgtEl>
                                        <p:attrNameLst>
                                          <p:attrName>style.visibility</p:attrName>
                                        </p:attrNameLst>
                                      </p:cBhvr>
                                      <p:to>
                                        <p:strVal val="visible"/>
                                      </p:to>
                                    </p:set>
                                    <p:animEffect transition="in" filter="fade">
                                      <p:cBhvr>
                                        <p:cTn id="33" dur="500"/>
                                        <p:tgtEl>
                                          <p:spTgt spid="16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70"/>
                                        </p:tgtEl>
                                        <p:attrNameLst>
                                          <p:attrName>style.visibility</p:attrName>
                                        </p:attrNameLst>
                                      </p:cBhvr>
                                      <p:to>
                                        <p:strVal val="visible"/>
                                      </p:to>
                                    </p:set>
                                    <p:animEffect transition="in" filter="fade">
                                      <p:cBhvr>
                                        <p:cTn id="38" dur="500"/>
                                        <p:tgtEl>
                                          <p:spTgt spid="17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fade">
                                      <p:cBhvr>
                                        <p:cTn id="43" dur="500"/>
                                        <p:tgtEl>
                                          <p:spTgt spid="17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7"/>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641" fill="hold"/>
                                        <p:tgtEl>
                                          <p:spTgt spid="7"/>
                                        </p:tgtEl>
                                      </p:cBhvr>
                                    </p:cmd>
                                  </p:childTnLst>
                                </p:cTn>
                              </p:par>
                            </p:childTnLst>
                          </p:cTn>
                        </p:par>
                      </p:childTnLst>
                    </p:cTn>
                  </p:par>
                </p:childTnLst>
              </p:cTn>
              <p:nextCondLst>
                <p:cond evt="onClick" delay="0">
                  <p:tgtEl>
                    <p:spTgt spid="7"/>
                  </p:tgtEl>
                </p:cond>
              </p:nextCondLst>
            </p:seq>
            <p:seq concurrent="1" nextAc="seek">
              <p:cTn id="49" restart="whenNotActive" fill="hold" evtFilter="cancelBubble" nodeType="interactiveSeq">
                <p:stCondLst>
                  <p:cond evt="onClick" delay="0">
                    <p:tgtEl>
                      <p:spTgt spid="6"/>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379" fill="hold"/>
                                        <p:tgtEl>
                                          <p:spTgt spid="6"/>
                                        </p:tgtEl>
                                      </p:cBhvr>
                                    </p:cmd>
                                  </p:childTnLst>
                                </p:cTn>
                              </p:par>
                            </p:childTnLst>
                          </p:cTn>
                        </p:par>
                      </p:childTnLst>
                    </p:cTn>
                  </p:par>
                </p:childTnLst>
              </p:cTn>
              <p:nextCondLst>
                <p:cond evt="onClick" delay="0">
                  <p:tgtEl>
                    <p:spTgt spid="6"/>
                  </p:tgtEl>
                </p:cond>
              </p:nextCondLst>
            </p:seq>
            <p:seq concurrent="1" nextAc="seek">
              <p:cTn id="54" restart="whenNotActive" fill="hold" evtFilter="cancelBubble" nodeType="interactiveSeq">
                <p:stCondLst>
                  <p:cond evt="onClick" delay="0">
                    <p:tgtEl>
                      <p:spTgt spid="3"/>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594" fill="hold"/>
                                        <p:tgtEl>
                                          <p:spTgt spid="3"/>
                                        </p:tgtEl>
                                      </p:cBhvr>
                                    </p:cmd>
                                  </p:childTnLst>
                                </p:cTn>
                              </p:par>
                            </p:childTnLst>
                          </p:cTn>
                        </p:par>
                      </p:childTnLst>
                    </p:cTn>
                  </p:par>
                </p:childTnLst>
              </p:cTn>
              <p:nextCondLst>
                <p:cond evt="onClick" delay="0">
                  <p:tgtEl>
                    <p:spTgt spid="3"/>
                  </p:tgtEl>
                </p:cond>
              </p:nextCondLst>
            </p:seq>
            <p:seq concurrent="1" nextAc="seek">
              <p:cTn id="59" restart="whenNotActive" fill="hold" evtFilter="cancelBubble" nodeType="interactiveSeq">
                <p:stCondLst>
                  <p:cond evt="onClick" delay="0">
                    <p:tgtEl>
                      <p:spTgt spid="2"/>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353" fill="hold"/>
                                        <p:tgtEl>
                                          <p:spTgt spid="2"/>
                                        </p:tgtEl>
                                      </p:cBhvr>
                                    </p:cmd>
                                  </p:childTnLst>
                                </p:cTn>
                              </p:par>
                            </p:childTnLst>
                          </p:cTn>
                        </p:par>
                      </p:childTnLst>
                    </p:cTn>
                  </p:par>
                </p:childTnLst>
              </p:cTn>
              <p:nextCondLst>
                <p:cond evt="onClick" delay="0">
                  <p:tgtEl>
                    <p:spTgt spid="2"/>
                  </p:tgtEl>
                </p:cond>
              </p:nextCondLst>
            </p:seq>
            <p:seq concurrent="1" nextAc="seek">
              <p:cTn id="64" restart="whenNotActive" fill="hold" evtFilter="cancelBubble" nodeType="interactiveSeq">
                <p:stCondLst>
                  <p:cond evt="onClick" delay="0">
                    <p:tgtEl>
                      <p:spTgt spid="4"/>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570" fill="hold"/>
                                        <p:tgtEl>
                                          <p:spTgt spid="4"/>
                                        </p:tgtEl>
                                      </p:cBhvr>
                                    </p:cmd>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5"/>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574" fill="hold"/>
                                        <p:tgtEl>
                                          <p:spTgt spid="5"/>
                                        </p:tgtEl>
                                      </p:cBhvr>
                                    </p:cmd>
                                  </p:childTnLst>
                                </p:cTn>
                              </p:par>
                            </p:childTnLst>
                          </p:cTn>
                        </p:par>
                      </p:childTnLst>
                    </p:cTn>
                  </p:par>
                </p:childTnLst>
              </p:cTn>
              <p:nextCondLst>
                <p:cond evt="onClick" delay="0">
                  <p:tgtEl>
                    <p:spTgt spid="5"/>
                  </p:tgtEl>
                </p:cond>
              </p:nextCondLst>
            </p:seq>
            <p:audio>
              <p:cMediaNode vol="80000">
                <p:cTn id="74" fill="hold" display="0">
                  <p:stCondLst>
                    <p:cond delay="indefinite"/>
                  </p:stCondLst>
                  <p:endCondLst>
                    <p:cond evt="onStopAudio" delay="0">
                      <p:tgtEl>
                        <p:sldTgt/>
                      </p:tgtEl>
                    </p:cond>
                  </p:endCondLst>
                </p:cTn>
                <p:tgtEl>
                  <p:spTgt spid="7"/>
                </p:tgtEl>
              </p:cMediaNode>
            </p:audio>
            <p:audio>
              <p:cMediaNode vol="80000">
                <p:cTn id="75" fill="hold" display="0">
                  <p:stCondLst>
                    <p:cond delay="indefinite"/>
                  </p:stCondLst>
                  <p:endCondLst>
                    <p:cond evt="onStopAudio" delay="0">
                      <p:tgtEl>
                        <p:sldTgt/>
                      </p:tgtEl>
                    </p:cond>
                  </p:endCondLst>
                </p:cTn>
                <p:tgtEl>
                  <p:spTgt spid="6"/>
                </p:tgtEl>
              </p:cMediaNode>
            </p:audio>
            <p:audio>
              <p:cMediaNode vol="80000">
                <p:cTn id="76" fill="hold" display="0">
                  <p:stCondLst>
                    <p:cond delay="indefinite"/>
                  </p:stCondLst>
                  <p:endCondLst>
                    <p:cond evt="onStopAudio" delay="0">
                      <p:tgtEl>
                        <p:sldTgt/>
                      </p:tgtEl>
                    </p:cond>
                  </p:endCondLst>
                </p:cTn>
                <p:tgtEl>
                  <p:spTgt spid="3"/>
                </p:tgtEl>
              </p:cMediaNode>
            </p:audio>
            <p:audio>
              <p:cMediaNode vol="80000">
                <p:cTn id="77" fill="hold" display="0">
                  <p:stCondLst>
                    <p:cond delay="indefinite"/>
                  </p:stCondLst>
                  <p:endCondLst>
                    <p:cond evt="onStopAudio" delay="0">
                      <p:tgtEl>
                        <p:sldTgt/>
                      </p:tgtEl>
                    </p:cond>
                  </p:endCondLst>
                </p:cTn>
                <p:tgtEl>
                  <p:spTgt spid="2"/>
                </p:tgtEl>
              </p:cMediaNode>
            </p:audio>
            <p:audio>
              <p:cMediaNode vol="80000">
                <p:cTn id="78" fill="hold" display="0">
                  <p:stCondLst>
                    <p:cond delay="indefinite"/>
                  </p:stCondLst>
                  <p:endCondLst>
                    <p:cond evt="onStopAudio" delay="0">
                      <p:tgtEl>
                        <p:sldTgt/>
                      </p:tgtEl>
                    </p:cond>
                  </p:endCondLst>
                </p:cTn>
                <p:tgtEl>
                  <p:spTgt spid="4"/>
                </p:tgtEl>
              </p:cMediaNode>
            </p:audio>
            <p:audio>
              <p:cMediaNode vol="80000">
                <p:cTn id="79" fill="hold" display="0">
                  <p:stCondLst>
                    <p:cond delay="indefinite"/>
                  </p:stCondLst>
                  <p:endCondLst>
                    <p:cond evt="onStopAudio" delay="0">
                      <p:tgtEl>
                        <p:sldTgt/>
                      </p:tgtEl>
                    </p:cond>
                  </p:endCondLst>
                </p:cTn>
                <p:tgtEl>
                  <p:spTgt spid="5"/>
                </p:tgtEl>
              </p:cMediaNode>
            </p:audio>
            <p:seq concurrent="1" nextAc="seek">
              <p:cTn id="80" restart="whenNotActive" fill="hold" evtFilter="cancelBubble" nodeType="interactiveSeq">
                <p:stCondLst>
                  <p:cond evt="onClick" delay="0">
                    <p:tgtEl>
                      <p:spTgt spid="8"/>
                    </p:tgtEl>
                  </p:cond>
                </p:stCondLst>
                <p:endSync evt="end" delay="0">
                  <p:rtn val="all"/>
                </p:endSync>
                <p:childTnLst>
                  <p:par>
                    <p:cTn id="81" fill="hold">
                      <p:stCondLst>
                        <p:cond delay="0"/>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1856" fill="hold"/>
                                        <p:tgtEl>
                                          <p:spTgt spid="8"/>
                                        </p:tgtEl>
                                      </p:cBhvr>
                                    </p:cmd>
                                  </p:childTnLst>
                                </p:cTn>
                              </p:par>
                            </p:childTnLst>
                          </p:cTn>
                        </p:par>
                      </p:childTnLst>
                    </p:cTn>
                  </p:par>
                </p:childTnLst>
              </p:cTn>
              <p:nextCondLst>
                <p:cond evt="onClick" delay="0">
                  <p:tgtEl>
                    <p:spTgt spid="8"/>
                  </p:tgtEl>
                </p:cond>
              </p:nextCondLst>
            </p:seq>
            <p:audio>
              <p:cMediaNode vol="80000">
                <p:cTn id="85"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8"/>
          <p:cNvSpPr txBox="1">
            <a:spLocks noGrp="1"/>
          </p:cNvSpPr>
          <p:nvPr>
            <p:ph type="subTitle" idx="1"/>
          </p:nvPr>
        </p:nvSpPr>
        <p:spPr>
          <a:xfrm>
            <a:off x="650633" y="1154083"/>
            <a:ext cx="6858000" cy="551625"/>
          </a:xfrm>
          <a:prstGeom prst="rect">
            <a:avLst/>
          </a:prstGeom>
          <a:noFill/>
          <a:ln>
            <a:noFill/>
          </a:ln>
        </p:spPr>
        <p:txBody>
          <a:bodyPr spcFirstLastPara="1" wrap="square" lIns="0" tIns="0" rIns="0" bIns="0" anchor="t" anchorCtr="0">
            <a:normAutofit/>
          </a:bodyPr>
          <a:lstStyle/>
          <a:p>
            <a:pPr marL="0" indent="0" algn="l">
              <a:spcBef>
                <a:spcPts val="0"/>
              </a:spcBef>
              <a:buSzPts val="2560"/>
            </a:pPr>
            <a:r>
              <a:rPr lang="en-GB" sz="2400" b="1" dirty="0"/>
              <a:t>Aimes-</a:t>
            </a:r>
            <a:r>
              <a:rPr lang="en-GB" sz="2400" b="1" dirty="0" err="1"/>
              <a:t>tu</a:t>
            </a:r>
            <a:r>
              <a:rPr lang="en-GB" sz="2400" b="1" dirty="0"/>
              <a:t> les fruits </a:t>
            </a:r>
            <a:r>
              <a:rPr lang="en-GB" sz="2400" b="1" dirty="0" err="1"/>
              <a:t>tropicaux</a:t>
            </a:r>
            <a:r>
              <a:rPr lang="en-GB" sz="2400" b="1" dirty="0"/>
              <a:t>?</a:t>
            </a:r>
            <a:endParaRPr dirty="0"/>
          </a:p>
        </p:txBody>
      </p:sp>
      <p:sp>
        <p:nvSpPr>
          <p:cNvPr id="224" name="Google Shape;224;p28"/>
          <p:cNvSpPr/>
          <p:nvPr/>
        </p:nvSpPr>
        <p:spPr>
          <a:xfrm>
            <a:off x="650633" y="1600200"/>
            <a:ext cx="4330076" cy="105508"/>
          </a:xfrm>
          <a:prstGeom prst="rect">
            <a:avLst/>
          </a:prstGeom>
          <a:solidFill>
            <a:srgbClr val="AC145A"/>
          </a:solidFill>
          <a:ln>
            <a:noFill/>
          </a:ln>
        </p:spPr>
        <p:txBody>
          <a:bodyPr spcFirstLastPara="1" wrap="square" lIns="68569" tIns="34275" rIns="68569" bIns="34275" anchor="ctr" anchorCtr="0">
            <a:noAutofit/>
          </a:bodyPr>
          <a:lstStyle/>
          <a:p>
            <a:pPr algn="ctr" defTabSz="685800"/>
            <a:endParaRPr sz="1350">
              <a:solidFill>
                <a:srgbClr val="FFFFFF"/>
              </a:solidFill>
            </a:endParaRPr>
          </a:p>
        </p:txBody>
      </p:sp>
      <p:pic>
        <p:nvPicPr>
          <p:cNvPr id="2" name="Online Media 1" title="J'aime les fruits - alain le lait (I like fruits)">
            <a:hlinkClick r:id="" action="ppaction://media"/>
            <a:extLst>
              <a:ext uri="{FF2B5EF4-FFF2-40B4-BE49-F238E27FC236}">
                <a16:creationId xmlns:a16="http://schemas.microsoft.com/office/drawing/2014/main" id="{C7713D08-EEA4-E6C9-1EED-1C2413A19EEA}"/>
              </a:ext>
            </a:extLst>
          </p:cNvPr>
          <p:cNvPicPr>
            <a:picLocks noRot="1" noChangeAspect="1"/>
          </p:cNvPicPr>
          <p:nvPr>
            <a:videoFile r:link="rId1"/>
          </p:nvPr>
        </p:nvPicPr>
        <p:blipFill>
          <a:blip r:embed="rId6"/>
          <a:stretch>
            <a:fillRect/>
          </a:stretch>
        </p:blipFill>
        <p:spPr>
          <a:xfrm>
            <a:off x="2195415" y="2072854"/>
            <a:ext cx="4144852" cy="2341847"/>
          </a:xfrm>
          <a:prstGeom prst="rect">
            <a:avLst/>
          </a:prstGeom>
        </p:spPr>
      </p:pic>
      <p:pic>
        <p:nvPicPr>
          <p:cNvPr id="3" name="Recorded Sound">
            <a:hlinkClick r:id="" action="ppaction://media"/>
            <a:extLst>
              <a:ext uri="{FF2B5EF4-FFF2-40B4-BE49-F238E27FC236}">
                <a16:creationId xmlns:a16="http://schemas.microsoft.com/office/drawing/2014/main" id="{FA6489DF-6E4B-0FC1-56BD-AED7430244DD}"/>
              </a:ext>
            </a:extLst>
          </p:cNvPr>
          <p:cNvPicPr>
            <a:picLocks noChangeAspect="1"/>
          </p:cNvPicPr>
          <p:nvPr>
            <a:audioFile r:link="rId2"/>
            <p:extLst>
              <p:ext uri="{DAA4B4D4-6D71-4841-9C94-3DE7FCFB9230}">
                <p14:media xmlns:p14="http://schemas.microsoft.com/office/powerpoint/2010/main" r:embed="rId3">
                  <p14:trim st="534"/>
                </p14:media>
              </p:ext>
            </p:extLst>
          </p:nvPr>
        </p:nvPicPr>
        <p:blipFill>
          <a:blip r:embed="rId7"/>
          <a:stretch>
            <a:fillRect/>
          </a:stretch>
        </p:blipFill>
        <p:spPr>
          <a:xfrm>
            <a:off x="5167745" y="104335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3380"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ctrTitle"/>
          </p:nvPr>
        </p:nvSpPr>
        <p:spPr>
          <a:xfrm>
            <a:off x="405950" y="841775"/>
            <a:ext cx="8557200" cy="1790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J’aime les fruits tropicaux!</a:t>
            </a:r>
            <a:endParaRPr/>
          </a:p>
        </p:txBody>
      </p:sp>
      <p:pic>
        <p:nvPicPr>
          <p:cNvPr id="186" name="Google Shape;186;p33"/>
          <p:cNvPicPr preferRelativeResize="0"/>
          <p:nvPr/>
        </p:nvPicPr>
        <p:blipFill>
          <a:blip r:embed="rId5">
            <a:alphaModFix/>
          </a:blip>
          <a:stretch>
            <a:fillRect/>
          </a:stretch>
        </p:blipFill>
        <p:spPr>
          <a:xfrm>
            <a:off x="613725" y="1879636"/>
            <a:ext cx="1384250" cy="1384238"/>
          </a:xfrm>
          <a:prstGeom prst="rect">
            <a:avLst/>
          </a:prstGeom>
          <a:noFill/>
          <a:ln>
            <a:noFill/>
          </a:ln>
        </p:spPr>
      </p:pic>
      <p:pic>
        <p:nvPicPr>
          <p:cNvPr id="187" name="Google Shape;187;p33"/>
          <p:cNvPicPr preferRelativeResize="0"/>
          <p:nvPr/>
        </p:nvPicPr>
        <p:blipFill>
          <a:blip r:embed="rId6">
            <a:alphaModFix/>
          </a:blip>
          <a:stretch>
            <a:fillRect/>
          </a:stretch>
        </p:blipFill>
        <p:spPr>
          <a:xfrm>
            <a:off x="5324451" y="2186949"/>
            <a:ext cx="861177" cy="1076924"/>
          </a:xfrm>
          <a:prstGeom prst="rect">
            <a:avLst/>
          </a:prstGeom>
          <a:noFill/>
          <a:ln>
            <a:noFill/>
          </a:ln>
        </p:spPr>
      </p:pic>
      <p:pic>
        <p:nvPicPr>
          <p:cNvPr id="188" name="Google Shape;188;p33"/>
          <p:cNvPicPr preferRelativeResize="0"/>
          <p:nvPr/>
        </p:nvPicPr>
        <p:blipFill>
          <a:blip r:embed="rId7">
            <a:alphaModFix/>
          </a:blip>
          <a:stretch>
            <a:fillRect/>
          </a:stretch>
        </p:blipFill>
        <p:spPr>
          <a:xfrm>
            <a:off x="6439001" y="1305138"/>
            <a:ext cx="2240525" cy="2240525"/>
          </a:xfrm>
          <a:prstGeom prst="rect">
            <a:avLst/>
          </a:prstGeom>
          <a:noFill/>
          <a:ln>
            <a:noFill/>
          </a:ln>
        </p:spPr>
      </p:pic>
      <p:pic>
        <p:nvPicPr>
          <p:cNvPr id="189" name="Google Shape;189;p33"/>
          <p:cNvPicPr preferRelativeResize="0"/>
          <p:nvPr/>
        </p:nvPicPr>
        <p:blipFill>
          <a:blip r:embed="rId8">
            <a:alphaModFix/>
          </a:blip>
          <a:stretch>
            <a:fillRect/>
          </a:stretch>
        </p:blipFill>
        <p:spPr>
          <a:xfrm>
            <a:off x="2907907" y="1672101"/>
            <a:ext cx="1506611" cy="1506601"/>
          </a:xfrm>
          <a:prstGeom prst="rect">
            <a:avLst/>
          </a:prstGeom>
          <a:noFill/>
          <a:ln>
            <a:noFill/>
          </a:ln>
        </p:spPr>
      </p:pic>
      <p:pic>
        <p:nvPicPr>
          <p:cNvPr id="190" name="Google Shape;190;p33"/>
          <p:cNvPicPr preferRelativeResize="0"/>
          <p:nvPr/>
        </p:nvPicPr>
        <p:blipFill>
          <a:blip r:embed="rId5">
            <a:alphaModFix/>
          </a:blip>
          <a:stretch>
            <a:fillRect/>
          </a:stretch>
        </p:blipFill>
        <p:spPr>
          <a:xfrm>
            <a:off x="651650" y="3392861"/>
            <a:ext cx="1384250" cy="1384238"/>
          </a:xfrm>
          <a:prstGeom prst="rect">
            <a:avLst/>
          </a:prstGeom>
          <a:noFill/>
          <a:ln>
            <a:noFill/>
          </a:ln>
        </p:spPr>
      </p:pic>
      <p:pic>
        <p:nvPicPr>
          <p:cNvPr id="191" name="Google Shape;191;p33"/>
          <p:cNvPicPr preferRelativeResize="0"/>
          <p:nvPr/>
        </p:nvPicPr>
        <p:blipFill>
          <a:blip r:embed="rId6">
            <a:alphaModFix/>
          </a:blip>
          <a:stretch>
            <a:fillRect/>
          </a:stretch>
        </p:blipFill>
        <p:spPr>
          <a:xfrm>
            <a:off x="5362376" y="3700174"/>
            <a:ext cx="861177" cy="1076924"/>
          </a:xfrm>
          <a:prstGeom prst="rect">
            <a:avLst/>
          </a:prstGeom>
          <a:noFill/>
          <a:ln>
            <a:noFill/>
          </a:ln>
        </p:spPr>
      </p:pic>
      <p:pic>
        <p:nvPicPr>
          <p:cNvPr id="192" name="Google Shape;192;p33"/>
          <p:cNvPicPr preferRelativeResize="0"/>
          <p:nvPr/>
        </p:nvPicPr>
        <p:blipFill>
          <a:blip r:embed="rId7">
            <a:alphaModFix/>
          </a:blip>
          <a:stretch>
            <a:fillRect/>
          </a:stretch>
        </p:blipFill>
        <p:spPr>
          <a:xfrm>
            <a:off x="6476926" y="2818363"/>
            <a:ext cx="2240525" cy="2240525"/>
          </a:xfrm>
          <a:prstGeom prst="rect">
            <a:avLst/>
          </a:prstGeom>
          <a:noFill/>
          <a:ln>
            <a:noFill/>
          </a:ln>
        </p:spPr>
      </p:pic>
      <p:pic>
        <p:nvPicPr>
          <p:cNvPr id="193" name="Google Shape;193;p33"/>
          <p:cNvPicPr preferRelativeResize="0"/>
          <p:nvPr/>
        </p:nvPicPr>
        <p:blipFill>
          <a:blip r:embed="rId8">
            <a:alphaModFix/>
          </a:blip>
          <a:stretch>
            <a:fillRect/>
          </a:stretch>
        </p:blipFill>
        <p:spPr>
          <a:xfrm>
            <a:off x="2945832" y="3185326"/>
            <a:ext cx="1506611" cy="1506601"/>
          </a:xfrm>
          <a:prstGeom prst="rect">
            <a:avLst/>
          </a:prstGeom>
          <a:noFill/>
          <a:ln>
            <a:noFill/>
          </a:ln>
        </p:spPr>
      </p:pic>
      <p:pic>
        <p:nvPicPr>
          <p:cNvPr id="2" name="Recorded Sound">
            <a:hlinkClick r:id="" action="ppaction://media"/>
            <a:extLst>
              <a:ext uri="{FF2B5EF4-FFF2-40B4-BE49-F238E27FC236}">
                <a16:creationId xmlns:a16="http://schemas.microsoft.com/office/drawing/2014/main" id="{F940BEAF-0B6C-6C0B-040B-FFFAD3161A9F}"/>
              </a:ext>
            </a:extLst>
          </p:cNvPr>
          <p:cNvPicPr>
            <a:picLocks noChangeAspect="1"/>
          </p:cNvPicPr>
          <p:nvPr>
            <a:audioFile r:link="rId1"/>
            <p:extLst>
              <p:ext uri="{DAA4B4D4-6D71-4841-9C94-3DE7FCFB9230}">
                <p14:media xmlns:p14="http://schemas.microsoft.com/office/powerpoint/2010/main" r:embed="rId2">
                  <p14:trim st="208"/>
                </p14:media>
              </p:ext>
            </p:extLst>
          </p:nvPr>
        </p:nvPicPr>
        <p:blipFill>
          <a:blip r:embed="rId9"/>
          <a:stretch>
            <a:fillRect/>
          </a:stretch>
        </p:blipFill>
        <p:spPr>
          <a:xfrm>
            <a:off x="101150" y="203377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86"/>
                                        </p:tgtEl>
                                      </p:cBhvr>
                                    </p:animEffect>
                                    <p:set>
                                      <p:cBhvr>
                                        <p:cTn id="7" dur="1" fill="hold">
                                          <p:stCondLst>
                                            <p:cond delay="1000"/>
                                          </p:stCondLst>
                                        </p:cTn>
                                        <p:tgtEl>
                                          <p:spTgt spid="18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189"/>
                                        </p:tgtEl>
                                      </p:cBhvr>
                                    </p:animEffect>
                                    <p:set>
                                      <p:cBhvr>
                                        <p:cTn id="12" dur="1" fill="hold">
                                          <p:stCondLst>
                                            <p:cond delay="1000"/>
                                          </p:stCondLst>
                                        </p:cTn>
                                        <p:tgtEl>
                                          <p:spTgt spid="18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1000"/>
                                        <p:tgtEl>
                                          <p:spTgt spid="187"/>
                                        </p:tgtEl>
                                      </p:cBhvr>
                                    </p:animEffect>
                                    <p:set>
                                      <p:cBhvr>
                                        <p:cTn id="17" dur="1" fill="hold">
                                          <p:stCondLst>
                                            <p:cond delay="1000"/>
                                          </p:stCondLst>
                                        </p:cTn>
                                        <p:tgtEl>
                                          <p:spTgt spid="18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188"/>
                                        </p:tgtEl>
                                      </p:cBhvr>
                                    </p:animEffect>
                                    <p:set>
                                      <p:cBhvr>
                                        <p:cTn id="22" dur="1" fill="hold">
                                          <p:stCondLst>
                                            <p:cond delay="1000"/>
                                          </p:stCondLst>
                                        </p:cTn>
                                        <p:tgtEl>
                                          <p:spTgt spid="18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594"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4"/>
          <p:cNvSpPr txBox="1">
            <a:spLocks noGrp="1"/>
          </p:cNvSpPr>
          <p:nvPr>
            <p:ph type="ctrTitle"/>
          </p:nvPr>
        </p:nvSpPr>
        <p:spPr>
          <a:xfrm>
            <a:off x="1143000" y="841780"/>
            <a:ext cx="6858000" cy="6720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J’aime…</a:t>
            </a:r>
            <a:endParaRPr/>
          </a:p>
        </p:txBody>
      </p:sp>
      <p:sp>
        <p:nvSpPr>
          <p:cNvPr id="199" name="Google Shape;199;p34"/>
          <p:cNvSpPr txBox="1">
            <a:spLocks noGrp="1"/>
          </p:cNvSpPr>
          <p:nvPr>
            <p:ph type="subTitle" idx="1"/>
          </p:nvPr>
        </p:nvSpPr>
        <p:spPr>
          <a:xfrm>
            <a:off x="0" y="1555763"/>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FF0000"/>
                </a:solidFill>
              </a:rPr>
              <a:t>la cerise</a:t>
            </a:r>
            <a:endParaRPr sz="3600">
              <a:solidFill>
                <a:srgbClr val="FF0000"/>
              </a:solidFill>
            </a:endParaRPr>
          </a:p>
        </p:txBody>
      </p:sp>
      <p:sp>
        <p:nvSpPr>
          <p:cNvPr id="200" name="Google Shape;200;p34"/>
          <p:cNvSpPr txBox="1">
            <a:spLocks noGrp="1"/>
          </p:cNvSpPr>
          <p:nvPr>
            <p:ph type="subTitle" idx="1"/>
          </p:nvPr>
        </p:nvSpPr>
        <p:spPr>
          <a:xfrm>
            <a:off x="1905375" y="3939675"/>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FF0000"/>
                </a:solidFill>
              </a:rPr>
              <a:t>la pêche</a:t>
            </a:r>
            <a:endParaRPr sz="3600">
              <a:solidFill>
                <a:srgbClr val="FF0000"/>
              </a:solidFill>
            </a:endParaRPr>
          </a:p>
        </p:txBody>
      </p:sp>
      <p:sp>
        <p:nvSpPr>
          <p:cNvPr id="201" name="Google Shape;201;p34"/>
          <p:cNvSpPr txBox="1">
            <a:spLocks noGrp="1"/>
          </p:cNvSpPr>
          <p:nvPr>
            <p:ph type="subTitle" idx="1"/>
          </p:nvPr>
        </p:nvSpPr>
        <p:spPr>
          <a:xfrm>
            <a:off x="4382963" y="1555763"/>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FF0000"/>
                </a:solidFill>
              </a:rPr>
              <a:t>la fraise</a:t>
            </a:r>
            <a:endParaRPr sz="3600">
              <a:solidFill>
                <a:srgbClr val="FF0000"/>
              </a:solidFill>
            </a:endParaRPr>
          </a:p>
        </p:txBody>
      </p:sp>
      <p:sp>
        <p:nvSpPr>
          <p:cNvPr id="202" name="Google Shape;202;p34"/>
          <p:cNvSpPr txBox="1">
            <a:spLocks noGrp="1"/>
          </p:cNvSpPr>
          <p:nvPr>
            <p:ph type="subTitle" idx="1"/>
          </p:nvPr>
        </p:nvSpPr>
        <p:spPr>
          <a:xfrm>
            <a:off x="6540094" y="3939675"/>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3600">
                <a:solidFill>
                  <a:srgbClr val="0000FF"/>
                </a:solidFill>
              </a:rPr>
              <a:t>l’ananas</a:t>
            </a:r>
            <a:endParaRPr sz="3600">
              <a:solidFill>
                <a:srgbClr val="0000FF"/>
              </a:solidFill>
            </a:endParaRPr>
          </a:p>
        </p:txBody>
      </p:sp>
      <p:pic>
        <p:nvPicPr>
          <p:cNvPr id="203" name="Google Shape;203;p34"/>
          <p:cNvPicPr preferRelativeResize="0"/>
          <p:nvPr/>
        </p:nvPicPr>
        <p:blipFill>
          <a:blip r:embed="rId8">
            <a:alphaModFix/>
          </a:blip>
          <a:stretch>
            <a:fillRect/>
          </a:stretch>
        </p:blipFill>
        <p:spPr>
          <a:xfrm>
            <a:off x="362500" y="2170448"/>
            <a:ext cx="1594724" cy="1594724"/>
          </a:xfrm>
          <a:prstGeom prst="rect">
            <a:avLst/>
          </a:prstGeom>
          <a:noFill/>
          <a:ln>
            <a:noFill/>
          </a:ln>
        </p:spPr>
      </p:pic>
      <p:pic>
        <p:nvPicPr>
          <p:cNvPr id="204" name="Google Shape;204;p34"/>
          <p:cNvPicPr preferRelativeResize="0"/>
          <p:nvPr/>
        </p:nvPicPr>
        <p:blipFill>
          <a:blip r:embed="rId9">
            <a:alphaModFix/>
          </a:blip>
          <a:stretch>
            <a:fillRect/>
          </a:stretch>
        </p:blipFill>
        <p:spPr>
          <a:xfrm>
            <a:off x="5076429" y="2258575"/>
            <a:ext cx="1204769" cy="1506599"/>
          </a:xfrm>
          <a:prstGeom prst="rect">
            <a:avLst/>
          </a:prstGeom>
          <a:noFill/>
          <a:ln>
            <a:noFill/>
          </a:ln>
        </p:spPr>
      </p:pic>
      <p:pic>
        <p:nvPicPr>
          <p:cNvPr id="205" name="Google Shape;205;p34"/>
          <p:cNvPicPr preferRelativeResize="0"/>
          <p:nvPr/>
        </p:nvPicPr>
        <p:blipFill>
          <a:blip r:embed="rId10">
            <a:alphaModFix/>
          </a:blip>
          <a:stretch>
            <a:fillRect/>
          </a:stretch>
        </p:blipFill>
        <p:spPr>
          <a:xfrm>
            <a:off x="6626851" y="1742313"/>
            <a:ext cx="2240525" cy="2240525"/>
          </a:xfrm>
          <a:prstGeom prst="rect">
            <a:avLst/>
          </a:prstGeom>
          <a:noFill/>
          <a:ln>
            <a:noFill/>
          </a:ln>
        </p:spPr>
      </p:pic>
      <p:pic>
        <p:nvPicPr>
          <p:cNvPr id="206" name="Google Shape;206;p34"/>
          <p:cNvPicPr preferRelativeResize="0"/>
          <p:nvPr/>
        </p:nvPicPr>
        <p:blipFill>
          <a:blip r:embed="rId11">
            <a:alphaModFix/>
          </a:blip>
          <a:stretch>
            <a:fillRect/>
          </a:stretch>
        </p:blipFill>
        <p:spPr>
          <a:xfrm>
            <a:off x="2576782" y="2170451"/>
            <a:ext cx="1506611" cy="1506601"/>
          </a:xfrm>
          <a:prstGeom prst="rect">
            <a:avLst/>
          </a:prstGeom>
          <a:noFill/>
          <a:ln>
            <a:noFill/>
          </a:ln>
        </p:spPr>
      </p:pic>
      <p:pic>
        <p:nvPicPr>
          <p:cNvPr id="2" name="Recorded Sound">
            <a:hlinkClick r:id="" action="ppaction://media"/>
            <a:extLst>
              <a:ext uri="{FF2B5EF4-FFF2-40B4-BE49-F238E27FC236}">
                <a16:creationId xmlns:a16="http://schemas.microsoft.com/office/drawing/2014/main" id="{46332337-FEFC-9096-4DAF-165DA520E807}"/>
              </a:ext>
            </a:extLst>
          </p:cNvPr>
          <p:cNvPicPr>
            <a:picLocks noChangeAspect="1"/>
          </p:cNvPicPr>
          <p:nvPr>
            <a:audioFile r:link="rId1"/>
            <p:extLst>
              <p:ext uri="{DAA4B4D4-6D71-4841-9C94-3DE7FCFB9230}">
                <p14:media xmlns:p14="http://schemas.microsoft.com/office/powerpoint/2010/main" r:embed="rId2">
                  <p14:trim st="246"/>
                </p14:media>
              </p:ext>
            </p:extLst>
          </p:nvPr>
        </p:nvPicPr>
        <p:blipFill>
          <a:blip r:embed="rId12"/>
          <a:stretch>
            <a:fillRect/>
          </a:stretch>
        </p:blipFill>
        <p:spPr>
          <a:xfrm>
            <a:off x="838200" y="1132713"/>
            <a:ext cx="609600" cy="609600"/>
          </a:xfrm>
          <a:prstGeom prst="rect">
            <a:avLst/>
          </a:prstGeom>
        </p:spPr>
      </p:pic>
      <p:pic>
        <p:nvPicPr>
          <p:cNvPr id="3" name="Recorded Sound">
            <a:hlinkClick r:id="" action="ppaction://media"/>
            <a:extLst>
              <a:ext uri="{FF2B5EF4-FFF2-40B4-BE49-F238E27FC236}">
                <a16:creationId xmlns:a16="http://schemas.microsoft.com/office/drawing/2014/main" id="{6D9C191B-8739-35AD-9EB7-5FFE46131C56}"/>
              </a:ext>
            </a:extLst>
          </p:cNvPr>
          <p:cNvPicPr>
            <a:picLocks noChangeAspect="1"/>
          </p:cNvPicPr>
          <p:nvPr>
            <a:audioFile r:link="rId1"/>
            <p:extLst>
              <p:ext uri="{DAA4B4D4-6D71-4841-9C94-3DE7FCFB9230}">
                <p14:media xmlns:p14="http://schemas.microsoft.com/office/powerpoint/2010/main" r:embed="rId3">
                  <p14:trim st="269"/>
                </p14:media>
              </p:ext>
            </p:extLst>
          </p:nvPr>
        </p:nvPicPr>
        <p:blipFill>
          <a:blip r:embed="rId12"/>
          <a:stretch>
            <a:fillRect/>
          </a:stretch>
        </p:blipFill>
        <p:spPr>
          <a:xfrm>
            <a:off x="1600575" y="4030275"/>
            <a:ext cx="609600" cy="609600"/>
          </a:xfrm>
          <a:prstGeom prst="rect">
            <a:avLst/>
          </a:prstGeom>
        </p:spPr>
      </p:pic>
      <p:pic>
        <p:nvPicPr>
          <p:cNvPr id="4" name="Recorded Sound">
            <a:hlinkClick r:id="" action="ppaction://media"/>
            <a:extLst>
              <a:ext uri="{FF2B5EF4-FFF2-40B4-BE49-F238E27FC236}">
                <a16:creationId xmlns:a16="http://schemas.microsoft.com/office/drawing/2014/main" id="{B8B8C91A-3854-BCBD-E1DD-0608A85F1F39}"/>
              </a:ext>
            </a:extLst>
          </p:cNvPr>
          <p:cNvPicPr>
            <a:picLocks noChangeAspect="1"/>
          </p:cNvPicPr>
          <p:nvPr>
            <a:audioFile r:link="rId1"/>
            <p:extLst>
              <p:ext uri="{DAA4B4D4-6D71-4841-9C94-3DE7FCFB9230}">
                <p14:media xmlns:p14="http://schemas.microsoft.com/office/powerpoint/2010/main" r:embed="rId4">
                  <p14:trim st="240"/>
                </p14:media>
              </p:ext>
            </p:extLst>
          </p:nvPr>
        </p:nvPicPr>
        <p:blipFill>
          <a:blip r:embed="rId12"/>
          <a:stretch>
            <a:fillRect/>
          </a:stretch>
        </p:blipFill>
        <p:spPr>
          <a:xfrm>
            <a:off x="5160252" y="3808467"/>
            <a:ext cx="609600" cy="609600"/>
          </a:xfrm>
          <a:prstGeom prst="rect">
            <a:avLst/>
          </a:prstGeom>
        </p:spPr>
      </p:pic>
      <p:pic>
        <p:nvPicPr>
          <p:cNvPr id="5" name="Recorded Sound">
            <a:hlinkClick r:id="" action="ppaction://media"/>
            <a:extLst>
              <a:ext uri="{FF2B5EF4-FFF2-40B4-BE49-F238E27FC236}">
                <a16:creationId xmlns:a16="http://schemas.microsoft.com/office/drawing/2014/main" id="{E9D5AE1E-D384-5B29-FB33-A691A472FBDB}"/>
              </a:ext>
            </a:extLst>
          </p:cNvPr>
          <p:cNvPicPr>
            <a:picLocks noChangeAspect="1"/>
          </p:cNvPicPr>
          <p:nvPr>
            <a:audioFile r:link="rId1"/>
            <p:extLst>
              <p:ext uri="{DAA4B4D4-6D71-4841-9C94-3DE7FCFB9230}">
                <p14:media xmlns:p14="http://schemas.microsoft.com/office/powerpoint/2010/main" r:embed="rId5">
                  <p14:trim st="301"/>
                </p14:media>
              </p:ext>
            </p:extLst>
          </p:nvPr>
        </p:nvPicPr>
        <p:blipFill>
          <a:blip r:embed="rId12"/>
          <a:stretch>
            <a:fillRect/>
          </a:stretch>
        </p:blipFill>
        <p:spPr>
          <a:xfrm>
            <a:off x="8340436" y="45339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640"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329"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437"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2509"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5"/>
          <p:cNvSpPr txBox="1">
            <a:spLocks noGrp="1"/>
          </p:cNvSpPr>
          <p:nvPr>
            <p:ph type="ctrTitle"/>
          </p:nvPr>
        </p:nvSpPr>
        <p:spPr>
          <a:xfrm>
            <a:off x="1143000" y="841780"/>
            <a:ext cx="6858000" cy="6720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J’aime…</a:t>
            </a:r>
            <a:endParaRPr/>
          </a:p>
        </p:txBody>
      </p:sp>
      <p:sp>
        <p:nvSpPr>
          <p:cNvPr id="212" name="Google Shape;212;p35"/>
          <p:cNvSpPr txBox="1">
            <a:spLocks noGrp="1"/>
          </p:cNvSpPr>
          <p:nvPr>
            <p:ph type="subTitle" idx="1"/>
          </p:nvPr>
        </p:nvSpPr>
        <p:spPr>
          <a:xfrm>
            <a:off x="0" y="1555763"/>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400">
                <a:solidFill>
                  <a:srgbClr val="FF0000"/>
                </a:solidFill>
              </a:rPr>
              <a:t>la cerise</a:t>
            </a:r>
            <a:endParaRPr sz="2400">
              <a:solidFill>
                <a:srgbClr val="FF0000"/>
              </a:solidFill>
            </a:endParaRPr>
          </a:p>
        </p:txBody>
      </p:sp>
      <p:sp>
        <p:nvSpPr>
          <p:cNvPr id="213" name="Google Shape;213;p35"/>
          <p:cNvSpPr txBox="1">
            <a:spLocks noGrp="1"/>
          </p:cNvSpPr>
          <p:nvPr>
            <p:ph type="subTitle" idx="1"/>
          </p:nvPr>
        </p:nvSpPr>
        <p:spPr>
          <a:xfrm>
            <a:off x="1905375" y="3939675"/>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400">
                <a:solidFill>
                  <a:srgbClr val="FF0000"/>
                </a:solidFill>
              </a:rPr>
              <a:t>la pêche</a:t>
            </a:r>
            <a:endParaRPr sz="2400">
              <a:solidFill>
                <a:srgbClr val="FF0000"/>
              </a:solidFill>
            </a:endParaRPr>
          </a:p>
        </p:txBody>
      </p:sp>
      <p:sp>
        <p:nvSpPr>
          <p:cNvPr id="214" name="Google Shape;214;p35"/>
          <p:cNvSpPr txBox="1">
            <a:spLocks noGrp="1"/>
          </p:cNvSpPr>
          <p:nvPr>
            <p:ph type="subTitle" idx="1"/>
          </p:nvPr>
        </p:nvSpPr>
        <p:spPr>
          <a:xfrm>
            <a:off x="4382963" y="1555763"/>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400">
                <a:solidFill>
                  <a:srgbClr val="FF0000"/>
                </a:solidFill>
              </a:rPr>
              <a:t>la fraise</a:t>
            </a:r>
            <a:endParaRPr sz="2400">
              <a:solidFill>
                <a:srgbClr val="FF0000"/>
              </a:solidFill>
            </a:endParaRPr>
          </a:p>
        </p:txBody>
      </p:sp>
      <p:sp>
        <p:nvSpPr>
          <p:cNvPr id="215" name="Google Shape;215;p35"/>
          <p:cNvSpPr txBox="1">
            <a:spLocks noGrp="1"/>
          </p:cNvSpPr>
          <p:nvPr>
            <p:ph type="subTitle" idx="1"/>
          </p:nvPr>
        </p:nvSpPr>
        <p:spPr>
          <a:xfrm>
            <a:off x="6540094" y="3939675"/>
            <a:ext cx="2530200" cy="7908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400">
                <a:solidFill>
                  <a:srgbClr val="0000FF"/>
                </a:solidFill>
              </a:rPr>
              <a:t>l’ananas</a:t>
            </a:r>
            <a:endParaRPr sz="2400">
              <a:solidFill>
                <a:srgbClr val="0000FF"/>
              </a:solidFill>
            </a:endParaRPr>
          </a:p>
        </p:txBody>
      </p:sp>
      <p:pic>
        <p:nvPicPr>
          <p:cNvPr id="216" name="Google Shape;216;p35"/>
          <p:cNvPicPr preferRelativeResize="0"/>
          <p:nvPr/>
        </p:nvPicPr>
        <p:blipFill>
          <a:blip r:embed="rId3">
            <a:alphaModFix/>
          </a:blip>
          <a:stretch>
            <a:fillRect/>
          </a:stretch>
        </p:blipFill>
        <p:spPr>
          <a:xfrm>
            <a:off x="605038" y="2075694"/>
            <a:ext cx="947950" cy="947950"/>
          </a:xfrm>
          <a:prstGeom prst="rect">
            <a:avLst/>
          </a:prstGeom>
          <a:noFill/>
          <a:ln>
            <a:noFill/>
          </a:ln>
        </p:spPr>
      </p:pic>
      <p:pic>
        <p:nvPicPr>
          <p:cNvPr id="217" name="Google Shape;217;p35"/>
          <p:cNvPicPr preferRelativeResize="0"/>
          <p:nvPr/>
        </p:nvPicPr>
        <p:blipFill>
          <a:blip r:embed="rId4">
            <a:alphaModFix/>
          </a:blip>
          <a:stretch>
            <a:fillRect/>
          </a:stretch>
        </p:blipFill>
        <p:spPr>
          <a:xfrm>
            <a:off x="5463636" y="2075694"/>
            <a:ext cx="671879" cy="840199"/>
          </a:xfrm>
          <a:prstGeom prst="rect">
            <a:avLst/>
          </a:prstGeom>
          <a:noFill/>
          <a:ln>
            <a:noFill/>
          </a:ln>
        </p:spPr>
      </p:pic>
      <p:pic>
        <p:nvPicPr>
          <p:cNvPr id="218" name="Google Shape;218;p35"/>
          <p:cNvPicPr preferRelativeResize="0"/>
          <p:nvPr/>
        </p:nvPicPr>
        <p:blipFill>
          <a:blip r:embed="rId5">
            <a:alphaModFix/>
          </a:blip>
          <a:stretch>
            <a:fillRect/>
          </a:stretch>
        </p:blipFill>
        <p:spPr>
          <a:xfrm>
            <a:off x="7329125" y="3226804"/>
            <a:ext cx="671874" cy="671874"/>
          </a:xfrm>
          <a:prstGeom prst="rect">
            <a:avLst/>
          </a:prstGeom>
          <a:noFill/>
          <a:ln>
            <a:noFill/>
          </a:ln>
        </p:spPr>
      </p:pic>
      <p:pic>
        <p:nvPicPr>
          <p:cNvPr id="219" name="Google Shape;219;p35"/>
          <p:cNvPicPr preferRelativeResize="0"/>
          <p:nvPr/>
        </p:nvPicPr>
        <p:blipFill>
          <a:blip r:embed="rId6">
            <a:alphaModFix/>
          </a:blip>
          <a:stretch>
            <a:fillRect/>
          </a:stretch>
        </p:blipFill>
        <p:spPr>
          <a:xfrm>
            <a:off x="2750359" y="3142651"/>
            <a:ext cx="840223" cy="840202"/>
          </a:xfrm>
          <a:prstGeom prst="rect">
            <a:avLst/>
          </a:prstGeom>
          <a:noFill/>
          <a:ln>
            <a:noFill/>
          </a:ln>
        </p:spPr>
      </p:pic>
      <p:sp>
        <p:nvSpPr>
          <p:cNvPr id="220" name="Google Shape;220;p35"/>
          <p:cNvSpPr txBox="1"/>
          <p:nvPr/>
        </p:nvSpPr>
        <p:spPr>
          <a:xfrm>
            <a:off x="-773825" y="3167863"/>
            <a:ext cx="3373500" cy="4917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rgbClr val="FF0000"/>
                </a:solidFill>
              </a:rPr>
              <a:t>la pomme</a:t>
            </a:r>
            <a:endParaRPr sz="2400">
              <a:solidFill>
                <a:srgbClr val="FF0000"/>
              </a:solidFill>
            </a:endParaRPr>
          </a:p>
        </p:txBody>
      </p:sp>
      <p:pic>
        <p:nvPicPr>
          <p:cNvPr id="221" name="Google Shape;221;p35"/>
          <p:cNvPicPr preferRelativeResize="0"/>
          <p:nvPr/>
        </p:nvPicPr>
        <p:blipFill>
          <a:blip r:embed="rId7">
            <a:alphaModFix/>
          </a:blip>
          <a:stretch>
            <a:fillRect/>
          </a:stretch>
        </p:blipFill>
        <p:spPr>
          <a:xfrm>
            <a:off x="335750" y="3689125"/>
            <a:ext cx="947950" cy="947950"/>
          </a:xfrm>
          <a:prstGeom prst="rect">
            <a:avLst/>
          </a:prstGeom>
          <a:noFill/>
          <a:ln>
            <a:noFill/>
          </a:ln>
        </p:spPr>
      </p:pic>
      <p:pic>
        <p:nvPicPr>
          <p:cNvPr id="222" name="Google Shape;222;p35"/>
          <p:cNvPicPr preferRelativeResize="0"/>
          <p:nvPr/>
        </p:nvPicPr>
        <p:blipFill>
          <a:blip r:embed="rId8">
            <a:alphaModFix/>
          </a:blip>
          <a:stretch>
            <a:fillRect/>
          </a:stretch>
        </p:blipFill>
        <p:spPr>
          <a:xfrm>
            <a:off x="2532870" y="1570299"/>
            <a:ext cx="1057700" cy="727695"/>
          </a:xfrm>
          <a:prstGeom prst="rect">
            <a:avLst/>
          </a:prstGeom>
          <a:noFill/>
          <a:ln>
            <a:noFill/>
          </a:ln>
        </p:spPr>
      </p:pic>
      <p:pic>
        <p:nvPicPr>
          <p:cNvPr id="223" name="Google Shape;223;p35"/>
          <p:cNvPicPr preferRelativeResize="0"/>
          <p:nvPr/>
        </p:nvPicPr>
        <p:blipFill>
          <a:blip r:embed="rId9">
            <a:alphaModFix/>
          </a:blip>
          <a:stretch>
            <a:fillRect/>
          </a:stretch>
        </p:blipFill>
        <p:spPr>
          <a:xfrm>
            <a:off x="7191090" y="1200819"/>
            <a:ext cx="947950" cy="947950"/>
          </a:xfrm>
          <a:prstGeom prst="rect">
            <a:avLst/>
          </a:prstGeom>
          <a:noFill/>
          <a:ln>
            <a:noFill/>
          </a:ln>
        </p:spPr>
      </p:pic>
      <p:pic>
        <p:nvPicPr>
          <p:cNvPr id="224" name="Google Shape;224;p35"/>
          <p:cNvPicPr preferRelativeResize="0"/>
          <p:nvPr/>
        </p:nvPicPr>
        <p:blipFill>
          <a:blip r:embed="rId10">
            <a:alphaModFix/>
          </a:blip>
          <a:stretch>
            <a:fillRect/>
          </a:stretch>
        </p:blipFill>
        <p:spPr>
          <a:xfrm>
            <a:off x="4952251" y="3689129"/>
            <a:ext cx="758049" cy="947950"/>
          </a:xfrm>
          <a:prstGeom prst="rect">
            <a:avLst/>
          </a:prstGeom>
          <a:noFill/>
          <a:ln>
            <a:noFill/>
          </a:ln>
        </p:spPr>
      </p:pic>
      <p:sp>
        <p:nvSpPr>
          <p:cNvPr id="225" name="Google Shape;225;p35"/>
          <p:cNvSpPr txBox="1"/>
          <p:nvPr/>
        </p:nvSpPr>
        <p:spPr>
          <a:xfrm>
            <a:off x="2019913" y="2354525"/>
            <a:ext cx="1926900" cy="10542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rgbClr val="FF0000"/>
                </a:solidFill>
              </a:rPr>
              <a:t>la banane</a:t>
            </a:r>
            <a:endParaRPr sz="2400">
              <a:solidFill>
                <a:srgbClr val="FF0000"/>
              </a:solidFill>
            </a:endParaRPr>
          </a:p>
        </p:txBody>
      </p:sp>
      <p:sp>
        <p:nvSpPr>
          <p:cNvPr id="226" name="Google Shape;226;p35"/>
          <p:cNvSpPr txBox="1"/>
          <p:nvPr/>
        </p:nvSpPr>
        <p:spPr>
          <a:xfrm>
            <a:off x="3539675" y="3192050"/>
            <a:ext cx="3373500" cy="7908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rgbClr val="FF0000"/>
                </a:solidFill>
              </a:rPr>
              <a:t>la poire</a:t>
            </a:r>
            <a:endParaRPr sz="2400">
              <a:solidFill>
                <a:srgbClr val="FF0000"/>
              </a:solidFill>
            </a:endParaRPr>
          </a:p>
        </p:txBody>
      </p:sp>
      <p:sp>
        <p:nvSpPr>
          <p:cNvPr id="227" name="Google Shape;227;p35"/>
          <p:cNvSpPr txBox="1"/>
          <p:nvPr/>
        </p:nvSpPr>
        <p:spPr>
          <a:xfrm>
            <a:off x="6118450" y="2298000"/>
            <a:ext cx="3373500" cy="10542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rgbClr val="0000FF"/>
                </a:solidFill>
              </a:rPr>
              <a:t>l’orange</a:t>
            </a:r>
            <a:endParaRPr sz="2400">
              <a:solidFill>
                <a:srgbClr val="00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6"/>
          <p:cNvSpPr txBox="1">
            <a:spLocks noGrp="1"/>
          </p:cNvSpPr>
          <p:nvPr>
            <p:ph type="ctrTitle"/>
          </p:nvPr>
        </p:nvSpPr>
        <p:spPr>
          <a:xfrm>
            <a:off x="1143000" y="841780"/>
            <a:ext cx="6858000" cy="6720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J’aime…</a:t>
            </a:r>
            <a:endParaRPr/>
          </a:p>
        </p:txBody>
      </p:sp>
      <p:pic>
        <p:nvPicPr>
          <p:cNvPr id="233" name="Google Shape;233;p36"/>
          <p:cNvPicPr preferRelativeResize="0"/>
          <p:nvPr/>
        </p:nvPicPr>
        <p:blipFill>
          <a:blip r:embed="rId3">
            <a:alphaModFix/>
          </a:blip>
          <a:stretch>
            <a:fillRect/>
          </a:stretch>
        </p:blipFill>
        <p:spPr>
          <a:xfrm>
            <a:off x="635800" y="1939799"/>
            <a:ext cx="947950" cy="947950"/>
          </a:xfrm>
          <a:prstGeom prst="rect">
            <a:avLst/>
          </a:prstGeom>
          <a:noFill/>
          <a:ln>
            <a:noFill/>
          </a:ln>
        </p:spPr>
      </p:pic>
      <p:pic>
        <p:nvPicPr>
          <p:cNvPr id="234" name="Google Shape;234;p36"/>
          <p:cNvPicPr preferRelativeResize="0"/>
          <p:nvPr/>
        </p:nvPicPr>
        <p:blipFill>
          <a:blip r:embed="rId4">
            <a:alphaModFix/>
          </a:blip>
          <a:stretch>
            <a:fillRect/>
          </a:stretch>
        </p:blipFill>
        <p:spPr>
          <a:xfrm>
            <a:off x="5491577" y="1841500"/>
            <a:ext cx="671879" cy="840199"/>
          </a:xfrm>
          <a:prstGeom prst="rect">
            <a:avLst/>
          </a:prstGeom>
          <a:noFill/>
          <a:ln>
            <a:noFill/>
          </a:ln>
        </p:spPr>
      </p:pic>
      <p:pic>
        <p:nvPicPr>
          <p:cNvPr id="235" name="Google Shape;235;p36"/>
          <p:cNvPicPr preferRelativeResize="0"/>
          <p:nvPr/>
        </p:nvPicPr>
        <p:blipFill>
          <a:blip r:embed="rId5">
            <a:alphaModFix/>
          </a:blip>
          <a:stretch>
            <a:fillRect/>
          </a:stretch>
        </p:blipFill>
        <p:spPr>
          <a:xfrm>
            <a:off x="7329125" y="3226804"/>
            <a:ext cx="671874" cy="671874"/>
          </a:xfrm>
          <a:prstGeom prst="rect">
            <a:avLst/>
          </a:prstGeom>
          <a:noFill/>
          <a:ln>
            <a:noFill/>
          </a:ln>
        </p:spPr>
      </p:pic>
      <p:pic>
        <p:nvPicPr>
          <p:cNvPr id="236" name="Google Shape;236;p36"/>
          <p:cNvPicPr preferRelativeResize="0"/>
          <p:nvPr/>
        </p:nvPicPr>
        <p:blipFill>
          <a:blip r:embed="rId6">
            <a:alphaModFix/>
          </a:blip>
          <a:stretch>
            <a:fillRect/>
          </a:stretch>
        </p:blipFill>
        <p:spPr>
          <a:xfrm>
            <a:off x="2750359" y="3142651"/>
            <a:ext cx="840223" cy="840202"/>
          </a:xfrm>
          <a:prstGeom prst="rect">
            <a:avLst/>
          </a:prstGeom>
          <a:noFill/>
          <a:ln>
            <a:noFill/>
          </a:ln>
        </p:spPr>
      </p:pic>
      <p:pic>
        <p:nvPicPr>
          <p:cNvPr id="237" name="Google Shape;237;p36"/>
          <p:cNvPicPr preferRelativeResize="0"/>
          <p:nvPr/>
        </p:nvPicPr>
        <p:blipFill>
          <a:blip r:embed="rId7">
            <a:alphaModFix/>
          </a:blip>
          <a:stretch>
            <a:fillRect/>
          </a:stretch>
        </p:blipFill>
        <p:spPr>
          <a:xfrm>
            <a:off x="335750" y="3689125"/>
            <a:ext cx="947950" cy="947950"/>
          </a:xfrm>
          <a:prstGeom prst="rect">
            <a:avLst/>
          </a:prstGeom>
          <a:noFill/>
          <a:ln>
            <a:noFill/>
          </a:ln>
        </p:spPr>
      </p:pic>
      <p:pic>
        <p:nvPicPr>
          <p:cNvPr id="238" name="Google Shape;238;p36"/>
          <p:cNvPicPr preferRelativeResize="0"/>
          <p:nvPr/>
        </p:nvPicPr>
        <p:blipFill>
          <a:blip r:embed="rId8">
            <a:alphaModFix/>
          </a:blip>
          <a:stretch>
            <a:fillRect/>
          </a:stretch>
        </p:blipFill>
        <p:spPr>
          <a:xfrm>
            <a:off x="2532870" y="1570299"/>
            <a:ext cx="1057700" cy="727695"/>
          </a:xfrm>
          <a:prstGeom prst="rect">
            <a:avLst/>
          </a:prstGeom>
          <a:noFill/>
          <a:ln>
            <a:noFill/>
          </a:ln>
        </p:spPr>
      </p:pic>
      <p:pic>
        <p:nvPicPr>
          <p:cNvPr id="239" name="Google Shape;239;p36"/>
          <p:cNvPicPr preferRelativeResize="0"/>
          <p:nvPr/>
        </p:nvPicPr>
        <p:blipFill>
          <a:blip r:embed="rId9">
            <a:alphaModFix/>
          </a:blip>
          <a:stretch>
            <a:fillRect/>
          </a:stretch>
        </p:blipFill>
        <p:spPr>
          <a:xfrm>
            <a:off x="7191090" y="1200819"/>
            <a:ext cx="947950" cy="947950"/>
          </a:xfrm>
          <a:prstGeom prst="rect">
            <a:avLst/>
          </a:prstGeom>
          <a:noFill/>
          <a:ln>
            <a:noFill/>
          </a:ln>
        </p:spPr>
      </p:pic>
      <p:pic>
        <p:nvPicPr>
          <p:cNvPr id="240" name="Google Shape;240;p36"/>
          <p:cNvPicPr preferRelativeResize="0"/>
          <p:nvPr/>
        </p:nvPicPr>
        <p:blipFill>
          <a:blip r:embed="rId10">
            <a:alphaModFix/>
          </a:blip>
          <a:stretch>
            <a:fillRect/>
          </a:stretch>
        </p:blipFill>
        <p:spPr>
          <a:xfrm>
            <a:off x="4952251" y="3689129"/>
            <a:ext cx="758049" cy="9479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501</Words>
  <Application>Microsoft Office PowerPoint</Application>
  <PresentationFormat>On-screen Show (16:9)</PresentationFormat>
  <Paragraphs>58</Paragraphs>
  <Slides>8</Slides>
  <Notes>8</Notes>
  <HiddenSlides>0</HiddenSlides>
  <MMClips>23</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8</vt:i4>
      </vt:variant>
    </vt:vector>
  </HeadingPairs>
  <TitlesOfParts>
    <vt:vector size="16" baseType="lpstr">
      <vt:lpstr>Twentieth Century</vt:lpstr>
      <vt:lpstr>Arial</vt:lpstr>
      <vt:lpstr>Century Gothic</vt:lpstr>
      <vt:lpstr>Calibri</vt:lpstr>
      <vt:lpstr>Simple Light</vt:lpstr>
      <vt:lpstr>6_Office Theme</vt:lpstr>
      <vt:lpstr>UCL_IOE Blue_Slide_Theme</vt:lpstr>
      <vt:lpstr>1_UCL_IOE Blue_Slide_Theme</vt:lpstr>
      <vt:lpstr>e</vt:lpstr>
      <vt:lpstr>e</vt:lpstr>
      <vt:lpstr>e</vt:lpstr>
      <vt:lpstr>PowerPoint Presentation</vt:lpstr>
      <vt:lpstr>J’aime les fruits tropicaux!</vt:lpstr>
      <vt:lpstr>J’aime…</vt:lpstr>
      <vt:lpstr>J’aime…</vt:lpstr>
      <vt:lpstr>J’aime…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2026-08-20T13:36:32Z</dcterms:modified>
</cp:coreProperties>
</file>