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2"/>
  </p:notesMasterIdLst>
  <p:sldIdLst>
    <p:sldId id="256" r:id="rId4"/>
    <p:sldId id="257" r:id="rId5"/>
    <p:sldId id="258" r:id="rId6"/>
    <p:sldId id="259" r:id="rId7"/>
    <p:sldId id="260" r:id="rId8"/>
    <p:sldId id="261" r:id="rId9"/>
    <p:sldId id="262" r:id="rId10"/>
    <p:sldId id="263" r:id="rId11"/>
  </p:sldIdLst>
  <p:sldSz cx="12192000" cy="6858000"/>
  <p:notesSz cx="6858000" cy="9144000"/>
  <p:embeddedFontLst>
    <p:embeddedFont>
      <p:font typeface="Century Gothic" panose="020B0502020202020204" pitchFamily="34" charset="0"/>
      <p:regular r:id="rId13"/>
      <p:bold r:id="rId14"/>
      <p:italic r:id="rId15"/>
      <p:boldItalic r:id="rId16"/>
    </p:embeddedFont>
    <p:embeddedFont>
      <p:font typeface="Roboto" panose="020F0502020204030204"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5DCAC2C-4EEA-4B9A-90E3-1D831EC45DBF}">
  <a:tblStyle styleId="{E5DCAC2C-4EEA-4B9A-90E3-1D831EC45DB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abc77a31d9_0_4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2abc77a31d9_0_4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[ain/in]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[ain/in]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train</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move both arms simultaneously forwards and back in a circular motion, simulating the motion of train wheel connecting rods.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[ain/in] </a:t>
            </a:r>
            <a:r>
              <a:rPr lang="en-GB">
                <a:solidFill>
                  <a:srgbClr val="000000"/>
                </a:solidFill>
              </a:rPr>
              <a:t>sound, pronouncing ”</a:t>
            </a:r>
            <a:r>
              <a:rPr lang="en-GB" b="1">
                <a:solidFill>
                  <a:srgbClr val="000000"/>
                </a:solidFill>
              </a:rPr>
              <a:t>train</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train </a:t>
            </a:r>
            <a:r>
              <a:rPr lang="en-GB">
                <a:solidFill>
                  <a:srgbClr val="000000"/>
                </a:solidFill>
              </a:rPr>
              <a:t>[232].</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lvl="0" indent="0" algn="l" rtl="0">
              <a:spcBef>
                <a:spcPts val="0"/>
              </a:spcBef>
              <a:spcAft>
                <a:spcPts val="0"/>
              </a:spcAft>
              <a:buNone/>
            </a:pPr>
            <a:endParaRPr/>
          </a:p>
        </p:txBody>
      </p:sp>
      <p:sp>
        <p:nvSpPr>
          <p:cNvPr id="129" name="Google Shape;129;g2abc77a31d9_0_4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abc77a31d9_0_4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2abc77a31d9_0_4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[ain/in]</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[ain/in] </a:t>
            </a:r>
            <a:r>
              <a:rPr lang="en-GB"/>
              <a:t>and then the </a:t>
            </a:r>
            <a:r>
              <a:rPr lang="en-GB" b="1"/>
              <a:t>source</a:t>
            </a:r>
            <a:r>
              <a:rPr lang="en-GB"/>
              <a:t> word again ‘</a:t>
            </a:r>
            <a:r>
              <a:rPr lang="en-GB" b="1"/>
              <a:t>train</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fin</a:t>
            </a:r>
            <a:r>
              <a:rPr lang="en-GB"/>
              <a:t> [111]; </a:t>
            </a:r>
            <a:r>
              <a:rPr lang="en-GB" b="1"/>
              <a:t>matin </a:t>
            </a:r>
            <a:r>
              <a:rPr lang="en-GB" b="0"/>
              <a:t>[442]</a:t>
            </a:r>
            <a:r>
              <a:rPr lang="en-GB"/>
              <a:t> </a:t>
            </a:r>
            <a:r>
              <a:rPr lang="en-GB" b="1"/>
              <a:t>vingt</a:t>
            </a:r>
            <a:r>
              <a:rPr lang="en-GB"/>
              <a:t>[1273]; </a:t>
            </a:r>
            <a:r>
              <a:rPr lang="en-GB" b="1"/>
              <a:t>maintenant</a:t>
            </a:r>
            <a:r>
              <a:rPr lang="en-GB"/>
              <a:t> [192]; </a:t>
            </a:r>
            <a:r>
              <a:rPr lang="en-GB" b="1"/>
              <a:t>main</a:t>
            </a:r>
            <a:r>
              <a:rPr lang="en-GB"/>
              <a:t> [418]; </a:t>
            </a:r>
            <a:r>
              <a:rPr lang="en-GB" b="1"/>
              <a:t>train </a:t>
            </a:r>
            <a:r>
              <a:rPr lang="en-GB"/>
              <a:t>[232].</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9" name="Google Shape;139;g2abc77a31d9_0_4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abc77a31d9_0_5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g2abc77a31d9_0_5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65" name="Google Shape;165;g2abc77a31d9_0_5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abc77a31d9_0_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abc77a31d9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Song - to the tune of Frère Jacques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ad4e67cff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ad4e67cff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abc77a31d9_0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abc77a31d9_0_6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ad4e67cff2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ad4e67cff2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ad4e67cff2_0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ad4e67cff2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5"/>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9" name="Google Shape;59;p1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2" name="Google Shape;62;p1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7"/>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5" name="Google Shape;65;p17"/>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6"/>
        <p:cNvGrpSpPr/>
        <p:nvPr/>
      </p:nvGrpSpPr>
      <p:grpSpPr>
        <a:xfrm>
          <a:off x="0" y="0"/>
          <a:ext cx="0" cy="0"/>
          <a:chOff x="0" y="0"/>
          <a:chExt cx="0" cy="0"/>
        </a:xfrm>
      </p:grpSpPr>
      <p:sp>
        <p:nvSpPr>
          <p:cNvPr id="67" name="Google Shape;67;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8" name="Google Shape;68;p1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p19"/>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3" name="Google Shape;73;p19"/>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9"/>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9"/>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9" name="Google Shape;79;p21"/>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80" name="Google Shape;80;p21"/>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81" name="Google Shape;81;p2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2" name="Google Shape;82;p2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3" name="Google Shape;83;p2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6" name="Google Shape;86;p22"/>
          <p:cNvSpPr>
            <a:spLocks noGrp="1"/>
          </p:cNvSpPr>
          <p:nvPr>
            <p:ph type="pic" idx="2"/>
          </p:nvPr>
        </p:nvSpPr>
        <p:spPr>
          <a:xfrm>
            <a:off x="5183188" y="987427"/>
            <a:ext cx="6172200" cy="4873500"/>
          </a:xfrm>
          <a:prstGeom prst="rect">
            <a:avLst/>
          </a:prstGeom>
          <a:noFill/>
          <a:ln>
            <a:noFill/>
          </a:ln>
        </p:spPr>
      </p:sp>
      <p:sp>
        <p:nvSpPr>
          <p:cNvPr id="87" name="Google Shape;87;p2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88" name="Google Shape;88;p2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9" name="Google Shape;89;p2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3" name="Google Shape;93;p2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4" name="Google Shape;94;p2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5" name="Google Shape;95;p2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7"/>
        <p:cNvGrpSpPr/>
        <p:nvPr/>
      </p:nvGrpSpPr>
      <p:grpSpPr>
        <a:xfrm>
          <a:off x="0" y="0"/>
          <a:ext cx="0" cy="0"/>
          <a:chOff x="0" y="0"/>
          <a:chExt cx="0" cy="0"/>
        </a:xfrm>
      </p:grpSpPr>
      <p:sp>
        <p:nvSpPr>
          <p:cNvPr id="98" name="Google Shape;98;p24"/>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9" name="Google Shape;99;p24"/>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0" name="Google Shape;100;p2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1" name="Google Shape;101;p2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2" name="Google Shape;102;p2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1"/>
        <p:cNvGrpSpPr/>
        <p:nvPr/>
      </p:nvGrpSpPr>
      <p:grpSpPr>
        <a:xfrm>
          <a:off x="0" y="0"/>
          <a:ext cx="0" cy="0"/>
          <a:chOff x="0" y="0"/>
          <a:chExt cx="0" cy="0"/>
        </a:xfrm>
      </p:grpSpPr>
      <p:sp>
        <p:nvSpPr>
          <p:cNvPr id="112" name="Google Shape;112;p26"/>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113" name="Google Shape;113;p26"/>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14" name="Google Shape;114;p2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5" name="Google Shape;115;p26"/>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6" name="Google Shape;116;p2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17"/>
        <p:cNvGrpSpPr/>
        <p:nvPr/>
      </p:nvGrpSpPr>
      <p:grpSpPr>
        <a:xfrm>
          <a:off x="0" y="0"/>
          <a:ext cx="0" cy="0"/>
          <a:chOff x="0" y="0"/>
          <a:chExt cx="0" cy="0"/>
        </a:xfrm>
      </p:grpSpPr>
      <p:sp>
        <p:nvSpPr>
          <p:cNvPr id="118" name="Google Shape;118;p27"/>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9" name="Google Shape;119;p27"/>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0" name="Google Shape;120;p27"/>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1" name="Google Shape;121;p27"/>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22"/>
        <p:cNvGrpSpPr/>
        <p:nvPr/>
      </p:nvGrpSpPr>
      <p:grpSpPr>
        <a:xfrm>
          <a:off x="0" y="0"/>
          <a:ext cx="0" cy="0"/>
          <a:chOff x="0" y="0"/>
          <a:chExt cx="0" cy="0"/>
        </a:xfrm>
      </p:grpSpPr>
      <p:sp>
        <p:nvSpPr>
          <p:cNvPr id="123" name="Google Shape;123;p28"/>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25" name="Google Shape;125;p28"/>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p25"/>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5" name="Google Shape;105;p25"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06" name="Google Shape;106;p25"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7" name="Google Shape;107;p25"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8" name="Google Shape;108;p25"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 name="Google Shape;109;p25"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0" name="Google Shape;110;p25"/>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7.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4.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2.xml"/><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4.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slideLayout" Target="../slideLayouts/slideLayout23.xml"/><Relationship Id="rId7" Type="http://schemas.openxmlformats.org/officeDocument/2006/relationships/image" Target="../media/image11.png"/><Relationship Id="rId12" Type="http://schemas.openxmlformats.org/officeDocument/2006/relationships/image" Target="../media/image16.jp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notesSlide" Target="../notesSlides/notesSlide5.xml"/><Relationship Id="rId9" Type="http://schemas.openxmlformats.org/officeDocument/2006/relationships/image" Target="../media/image13.png"/><Relationship Id="rId1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audio" Target="../media/media13.m4a"/><Relationship Id="rId13" Type="http://schemas.microsoft.com/office/2007/relationships/media" Target="../media/media17.m4a"/><Relationship Id="rId18" Type="http://schemas.openxmlformats.org/officeDocument/2006/relationships/image" Target="../media/image13.png"/><Relationship Id="rId26" Type="http://schemas.openxmlformats.org/officeDocument/2006/relationships/image" Target="../media/image4.png"/><Relationship Id="rId3" Type="http://schemas.microsoft.com/office/2007/relationships/media" Target="../media/media11.m4a"/><Relationship Id="rId21" Type="http://schemas.openxmlformats.org/officeDocument/2006/relationships/image" Target="../media/image14.png"/><Relationship Id="rId7" Type="http://schemas.microsoft.com/office/2007/relationships/media" Target="../media/media13.m4a"/><Relationship Id="rId12" Type="http://schemas.microsoft.com/office/2007/relationships/media" Target="../media/media16.m4a"/><Relationship Id="rId17" Type="http://schemas.openxmlformats.org/officeDocument/2006/relationships/image" Target="../media/image10.jpg"/><Relationship Id="rId25" Type="http://schemas.openxmlformats.org/officeDocument/2006/relationships/image" Target="../media/image9.jpg"/><Relationship Id="rId2" Type="http://schemas.openxmlformats.org/officeDocument/2006/relationships/audio" Target="../media/media10.m4a"/><Relationship Id="rId16" Type="http://schemas.openxmlformats.org/officeDocument/2006/relationships/notesSlide" Target="../notesSlides/notesSlide6.xml"/><Relationship Id="rId20" Type="http://schemas.openxmlformats.org/officeDocument/2006/relationships/image" Target="../media/image12.png"/><Relationship Id="rId1" Type="http://schemas.microsoft.com/office/2007/relationships/media" Target="../media/media10.m4a"/><Relationship Id="rId6" Type="http://schemas.openxmlformats.org/officeDocument/2006/relationships/audio" Target="../media/media12.m4a"/><Relationship Id="rId11" Type="http://schemas.microsoft.com/office/2007/relationships/media" Target="../media/media15.m4a"/><Relationship Id="rId24" Type="http://schemas.openxmlformats.org/officeDocument/2006/relationships/image" Target="../media/image17.png"/><Relationship Id="rId5" Type="http://schemas.microsoft.com/office/2007/relationships/media" Target="../media/media12.m4a"/><Relationship Id="rId15" Type="http://schemas.openxmlformats.org/officeDocument/2006/relationships/slideLayout" Target="../slideLayouts/slideLayout23.xml"/><Relationship Id="rId23" Type="http://schemas.openxmlformats.org/officeDocument/2006/relationships/image" Target="../media/image16.jpg"/><Relationship Id="rId10" Type="http://schemas.microsoft.com/office/2007/relationships/media" Target="../media/media14.m4a"/><Relationship Id="rId19" Type="http://schemas.openxmlformats.org/officeDocument/2006/relationships/image" Target="../media/image11.png"/><Relationship Id="rId4" Type="http://schemas.openxmlformats.org/officeDocument/2006/relationships/audio" Target="../media/media11.m4a"/><Relationship Id="rId9" Type="http://schemas.openxmlformats.org/officeDocument/2006/relationships/audio" Target="NULL" TargetMode="External"/><Relationship Id="rId14" Type="http://schemas.microsoft.com/office/2007/relationships/media" Target="../media/media18.m4a"/><Relationship Id="rId22"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jp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6.jpg"/><Relationship Id="rId5"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113600" y="-139062"/>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F4E79"/>
              </a:buClr>
              <a:buSzPts val="12000"/>
              <a:buFont typeface="Century Gothic"/>
              <a:buNone/>
            </a:pPr>
            <a:r>
              <a:rPr lang="en-GB" sz="12000" b="1">
                <a:solidFill>
                  <a:srgbClr val="1F4E79"/>
                </a:solidFill>
                <a:latin typeface="Century Gothic"/>
                <a:ea typeface="Century Gothic"/>
                <a:cs typeface="Century Gothic"/>
                <a:sym typeface="Century Gothic"/>
              </a:rPr>
              <a:t>ain/in</a:t>
            </a:r>
            <a:endParaRPr/>
          </a:p>
        </p:txBody>
      </p:sp>
      <p:pic>
        <p:nvPicPr>
          <p:cNvPr id="132" name="Google Shape;132;p29" descr="a train"/>
          <p:cNvPicPr preferRelativeResize="0"/>
          <p:nvPr/>
        </p:nvPicPr>
        <p:blipFill rotWithShape="1">
          <a:blip r:embed="rId6">
            <a:alphaModFix/>
          </a:blip>
          <a:srcRect/>
          <a:stretch/>
        </p:blipFill>
        <p:spPr>
          <a:xfrm flipH="1">
            <a:off x="4012479" y="885802"/>
            <a:ext cx="4689986" cy="3577323"/>
          </a:xfrm>
          <a:prstGeom prst="rect">
            <a:avLst/>
          </a:prstGeom>
          <a:noFill/>
          <a:ln>
            <a:noFill/>
          </a:ln>
        </p:spPr>
      </p:pic>
      <p:sp>
        <p:nvSpPr>
          <p:cNvPr id="133" name="Google Shape;133;p29"/>
          <p:cNvSpPr txBox="1"/>
          <p:nvPr/>
        </p:nvSpPr>
        <p:spPr>
          <a:xfrm>
            <a:off x="3597165" y="4399747"/>
            <a:ext cx="4997700" cy="1938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tr</a:t>
            </a:r>
            <a:r>
              <a:rPr lang="en-GB" sz="12000" b="1" i="0" u="none" strike="noStrike" cap="none">
                <a:solidFill>
                  <a:srgbClr val="FA6500"/>
                </a:solidFill>
                <a:latin typeface="Century Gothic"/>
                <a:ea typeface="Century Gothic"/>
                <a:cs typeface="Century Gothic"/>
                <a:sym typeface="Century Gothic"/>
              </a:rPr>
              <a:t>ain</a:t>
            </a:r>
            <a:endParaRPr sz="1500"/>
          </a:p>
        </p:txBody>
      </p:sp>
      <p:pic>
        <p:nvPicPr>
          <p:cNvPr id="2" name="Recorded Sound">
            <a:hlinkClick r:id="" action="ppaction://media"/>
            <a:extLst>
              <a:ext uri="{FF2B5EF4-FFF2-40B4-BE49-F238E27FC236}">
                <a16:creationId xmlns:a16="http://schemas.microsoft.com/office/drawing/2014/main" id="{BE435DD7-D0E4-E0F9-AB58-321E60659DD2}"/>
              </a:ext>
            </a:extLst>
          </p:cNvPr>
          <p:cNvPicPr>
            <a:picLocks noChangeAspect="1"/>
          </p:cNvPicPr>
          <p:nvPr>
            <a:audioFile r:link="rId1"/>
            <p:extLst>
              <p:ext uri="{DAA4B4D4-6D71-4841-9C94-3DE7FCFB9230}">
                <p14:media xmlns:p14="http://schemas.microsoft.com/office/powerpoint/2010/main" r:embed="rId2">
                  <p14:trim st="452"/>
                </p14:media>
              </p:ext>
            </p:extLst>
          </p:nvPr>
        </p:nvPicPr>
        <p:blipFill>
          <a:blip r:embed="rId7"/>
          <a:stretch>
            <a:fillRect/>
          </a:stretch>
        </p:blipFill>
        <p:spPr>
          <a:xfrm>
            <a:off x="496824" y="1789176"/>
            <a:ext cx="609600" cy="609600"/>
          </a:xfrm>
          <a:prstGeom prst="rect">
            <a:avLst/>
          </a:prstGeom>
        </p:spPr>
      </p:pic>
      <p:pic>
        <p:nvPicPr>
          <p:cNvPr id="3" name="Recorded Sound">
            <a:hlinkClick r:id="" action="ppaction://media"/>
            <a:extLst>
              <a:ext uri="{FF2B5EF4-FFF2-40B4-BE49-F238E27FC236}">
                <a16:creationId xmlns:a16="http://schemas.microsoft.com/office/drawing/2014/main" id="{22EE2ADC-B472-E8E1-4CCB-9722705F4077}"/>
              </a:ext>
            </a:extLst>
          </p:cNvPr>
          <p:cNvPicPr>
            <a:picLocks noChangeAspect="1"/>
          </p:cNvPicPr>
          <p:nvPr>
            <a:audioFile r:link="rId1"/>
            <p:extLst>
              <p:ext uri="{DAA4B4D4-6D71-4841-9C94-3DE7FCFB9230}">
                <p14:media xmlns:p14="http://schemas.microsoft.com/office/powerpoint/2010/main" r:embed="rId3">
                  <p14:trim st="470"/>
                </p14:media>
              </p:ext>
            </p:extLst>
          </p:nvPr>
        </p:nvPicPr>
        <p:blipFill>
          <a:blip r:embed="rId7"/>
          <a:stretch>
            <a:fillRect/>
          </a:stretch>
        </p:blipFill>
        <p:spPr>
          <a:xfrm>
            <a:off x="3292365" y="518318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21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759"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838199" y="206961"/>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0000"/>
              <a:buFont typeface="Century Gothic"/>
              <a:buNone/>
            </a:pPr>
            <a:r>
              <a:rPr lang="en-GB" sz="10000" b="1">
                <a:solidFill>
                  <a:srgbClr val="115076"/>
                </a:solidFill>
              </a:rPr>
              <a:t>ain/in</a:t>
            </a:r>
            <a:endParaRPr sz="4000"/>
          </a:p>
        </p:txBody>
      </p:sp>
      <p:sp>
        <p:nvSpPr>
          <p:cNvPr id="142" name="Google Shape;142;p30" descr="rectangle"/>
          <p:cNvSpPr/>
          <p:nvPr/>
        </p:nvSpPr>
        <p:spPr>
          <a:xfrm>
            <a:off x="4117427" y="1748868"/>
            <a:ext cx="3957300" cy="27927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143" name="Google Shape;143;p30" descr="steam train"/>
          <p:cNvPicPr preferRelativeResize="0"/>
          <p:nvPr/>
        </p:nvPicPr>
        <p:blipFill rotWithShape="1">
          <a:blip r:embed="rId11">
            <a:alphaModFix/>
          </a:blip>
          <a:srcRect/>
          <a:stretch/>
        </p:blipFill>
        <p:spPr>
          <a:xfrm>
            <a:off x="4943110" y="1821767"/>
            <a:ext cx="2009311" cy="1707913"/>
          </a:xfrm>
          <a:prstGeom prst="rect">
            <a:avLst/>
          </a:prstGeom>
          <a:noFill/>
          <a:ln>
            <a:noFill/>
          </a:ln>
        </p:spPr>
      </p:pic>
      <p:sp>
        <p:nvSpPr>
          <p:cNvPr id="144" name="Google Shape;144;p30"/>
          <p:cNvSpPr txBox="1"/>
          <p:nvPr/>
        </p:nvSpPr>
        <p:spPr>
          <a:xfrm>
            <a:off x="4680521" y="3457127"/>
            <a:ext cx="27789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tr</a:t>
            </a:r>
            <a:r>
              <a:rPr lang="en-GB" sz="6000" b="0" i="0" u="none" strike="noStrike" cap="none">
                <a:solidFill>
                  <a:srgbClr val="E65D00"/>
                </a:solidFill>
                <a:latin typeface="Century Gothic"/>
                <a:ea typeface="Century Gothic"/>
                <a:cs typeface="Century Gothic"/>
                <a:sym typeface="Century Gothic"/>
              </a:rPr>
              <a:t>ain</a:t>
            </a:r>
            <a:endParaRPr sz="1500"/>
          </a:p>
        </p:txBody>
      </p:sp>
      <p:sp>
        <p:nvSpPr>
          <p:cNvPr id="145" name="Google Shape;145;p30"/>
          <p:cNvSpPr txBox="1"/>
          <p:nvPr/>
        </p:nvSpPr>
        <p:spPr>
          <a:xfrm flipH="1">
            <a:off x="643608" y="516861"/>
            <a:ext cx="22464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f</a:t>
            </a:r>
            <a:r>
              <a:rPr lang="en-GB" sz="6000" b="0" i="0" u="none" strike="noStrike" cap="none">
                <a:solidFill>
                  <a:srgbClr val="E65D00"/>
                </a:solidFill>
                <a:latin typeface="Century Gothic"/>
                <a:ea typeface="Century Gothic"/>
                <a:cs typeface="Century Gothic"/>
                <a:sym typeface="Century Gothic"/>
              </a:rPr>
              <a:t>in</a:t>
            </a:r>
            <a:endParaRPr sz="1500"/>
          </a:p>
        </p:txBody>
      </p:sp>
      <p:sp>
        <p:nvSpPr>
          <p:cNvPr id="146" name="Google Shape;146;p30"/>
          <p:cNvSpPr/>
          <p:nvPr/>
        </p:nvSpPr>
        <p:spPr>
          <a:xfrm>
            <a:off x="1063810" y="1275019"/>
            <a:ext cx="1406100" cy="64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[end]</a:t>
            </a:r>
            <a:endParaRPr sz="6000" b="0" i="0" u="none" strike="noStrike" cap="none">
              <a:solidFill>
                <a:srgbClr val="115076"/>
              </a:solidFill>
              <a:latin typeface="Century Gothic"/>
              <a:ea typeface="Century Gothic"/>
              <a:cs typeface="Century Gothic"/>
              <a:sym typeface="Century Gothic"/>
            </a:endParaRPr>
          </a:p>
        </p:txBody>
      </p:sp>
      <p:sp>
        <p:nvSpPr>
          <p:cNvPr id="147" name="Google Shape;147;p30"/>
          <p:cNvSpPr txBox="1"/>
          <p:nvPr/>
        </p:nvSpPr>
        <p:spPr>
          <a:xfrm>
            <a:off x="739094" y="3429000"/>
            <a:ext cx="21507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in</a:t>
            </a:r>
            <a:r>
              <a:rPr lang="en-GB" sz="6000" b="0" i="0" u="none" strike="noStrike" cap="none">
                <a:solidFill>
                  <a:srgbClr val="115076"/>
                </a:solidFill>
                <a:latin typeface="Century Gothic"/>
                <a:ea typeface="Century Gothic"/>
                <a:cs typeface="Century Gothic"/>
                <a:sym typeface="Century Gothic"/>
              </a:rPr>
              <a:t>gt</a:t>
            </a:r>
            <a:endParaRPr sz="6000" b="0" i="0" u="none" strike="noStrike" cap="none">
              <a:solidFill>
                <a:srgbClr val="115076"/>
              </a:solidFill>
              <a:latin typeface="Century Gothic"/>
              <a:ea typeface="Century Gothic"/>
              <a:cs typeface="Century Gothic"/>
              <a:sym typeface="Century Gothic"/>
            </a:endParaRPr>
          </a:p>
        </p:txBody>
      </p:sp>
      <p:pic>
        <p:nvPicPr>
          <p:cNvPr id="148" name="Google Shape;148;p30" descr="the number twenty"/>
          <p:cNvPicPr preferRelativeResize="0"/>
          <p:nvPr/>
        </p:nvPicPr>
        <p:blipFill rotWithShape="1">
          <a:blip r:embed="rId12">
            <a:alphaModFix/>
          </a:blip>
          <a:srcRect/>
          <a:stretch/>
        </p:blipFill>
        <p:spPr>
          <a:xfrm>
            <a:off x="1010074" y="4541793"/>
            <a:ext cx="1769915" cy="1371684"/>
          </a:xfrm>
          <a:prstGeom prst="rect">
            <a:avLst/>
          </a:prstGeom>
          <a:noFill/>
          <a:ln>
            <a:noFill/>
          </a:ln>
          <a:effectLst>
            <a:outerShdw blurRad="50800" dist="38100" dir="5400000" algn="t" rotWithShape="0">
              <a:srgbClr val="000000">
                <a:alpha val="40000"/>
              </a:srgbClr>
            </a:outerShdw>
          </a:effectLst>
        </p:spPr>
      </p:pic>
      <p:sp>
        <p:nvSpPr>
          <p:cNvPr id="149" name="Google Shape;149;p30"/>
          <p:cNvSpPr txBox="1"/>
          <p:nvPr/>
        </p:nvSpPr>
        <p:spPr>
          <a:xfrm>
            <a:off x="3499883" y="4635813"/>
            <a:ext cx="51396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ain</a:t>
            </a:r>
            <a:r>
              <a:rPr lang="en-GB" sz="6000" b="0" i="0" u="none" strike="noStrike" cap="none">
                <a:solidFill>
                  <a:srgbClr val="115076"/>
                </a:solidFill>
                <a:latin typeface="Century Gothic"/>
                <a:ea typeface="Century Gothic"/>
                <a:cs typeface="Century Gothic"/>
                <a:sym typeface="Century Gothic"/>
              </a:rPr>
              <a:t>tenant</a:t>
            </a:r>
            <a:endParaRPr sz="6000" b="0" i="0" u="none" strike="noStrike" cap="none">
              <a:solidFill>
                <a:srgbClr val="115076"/>
              </a:solidFill>
              <a:latin typeface="Century Gothic"/>
              <a:ea typeface="Century Gothic"/>
              <a:cs typeface="Century Gothic"/>
              <a:sym typeface="Century Gothic"/>
            </a:endParaRPr>
          </a:p>
        </p:txBody>
      </p:sp>
      <p:sp>
        <p:nvSpPr>
          <p:cNvPr id="150" name="Google Shape;150;p30"/>
          <p:cNvSpPr/>
          <p:nvPr/>
        </p:nvSpPr>
        <p:spPr>
          <a:xfrm>
            <a:off x="5240283" y="5397205"/>
            <a:ext cx="1476900" cy="64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[now]</a:t>
            </a:r>
            <a:endParaRPr sz="6000" b="0" i="0" u="none" strike="noStrike" cap="none">
              <a:solidFill>
                <a:srgbClr val="115076"/>
              </a:solidFill>
              <a:latin typeface="Century Gothic"/>
              <a:ea typeface="Century Gothic"/>
              <a:cs typeface="Century Gothic"/>
              <a:sym typeface="Century Gothic"/>
            </a:endParaRPr>
          </a:p>
        </p:txBody>
      </p:sp>
      <p:sp>
        <p:nvSpPr>
          <p:cNvPr id="151" name="Google Shape;151;p30"/>
          <p:cNvSpPr txBox="1"/>
          <p:nvPr/>
        </p:nvSpPr>
        <p:spPr>
          <a:xfrm>
            <a:off x="8869345" y="468424"/>
            <a:ext cx="26712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a:t>
            </a:r>
            <a:r>
              <a:rPr lang="en-GB" sz="6000" b="0" i="0" u="none" strike="noStrike" cap="none">
                <a:solidFill>
                  <a:srgbClr val="E65D00"/>
                </a:solidFill>
                <a:latin typeface="Century Gothic"/>
                <a:ea typeface="Century Gothic"/>
                <a:cs typeface="Century Gothic"/>
                <a:sym typeface="Century Gothic"/>
              </a:rPr>
              <a:t>in</a:t>
            </a:r>
            <a:endParaRPr sz="6000" b="0" i="0" u="none" strike="noStrike" cap="none">
              <a:solidFill>
                <a:srgbClr val="E65D00"/>
              </a:solidFill>
              <a:latin typeface="Century Gothic"/>
              <a:ea typeface="Century Gothic"/>
              <a:cs typeface="Century Gothic"/>
              <a:sym typeface="Century Gothic"/>
            </a:endParaRPr>
          </a:p>
        </p:txBody>
      </p:sp>
      <p:pic>
        <p:nvPicPr>
          <p:cNvPr id="152" name="Google Shape;152;p30" descr="sun rising up from the clouds"/>
          <p:cNvPicPr preferRelativeResize="0"/>
          <p:nvPr/>
        </p:nvPicPr>
        <p:blipFill rotWithShape="1">
          <a:blip r:embed="rId13">
            <a:alphaModFix/>
          </a:blip>
          <a:srcRect/>
          <a:stretch/>
        </p:blipFill>
        <p:spPr>
          <a:xfrm>
            <a:off x="9722035" y="1408081"/>
            <a:ext cx="1061130" cy="1486046"/>
          </a:xfrm>
          <a:prstGeom prst="rect">
            <a:avLst/>
          </a:prstGeom>
          <a:noFill/>
          <a:ln>
            <a:noFill/>
          </a:ln>
        </p:spPr>
      </p:pic>
      <p:sp>
        <p:nvSpPr>
          <p:cNvPr id="153" name="Google Shape;153;p30"/>
          <p:cNvSpPr txBox="1"/>
          <p:nvPr/>
        </p:nvSpPr>
        <p:spPr>
          <a:xfrm>
            <a:off x="8988988" y="3559061"/>
            <a:ext cx="27309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ain</a:t>
            </a:r>
            <a:endParaRPr sz="1500"/>
          </a:p>
        </p:txBody>
      </p:sp>
      <p:pic>
        <p:nvPicPr>
          <p:cNvPr id="154" name="Google Shape;154;p30" descr="an open hand"/>
          <p:cNvPicPr preferRelativeResize="0"/>
          <p:nvPr/>
        </p:nvPicPr>
        <p:blipFill rotWithShape="1">
          <a:blip r:embed="rId14">
            <a:alphaModFix/>
          </a:blip>
          <a:srcRect/>
          <a:stretch/>
        </p:blipFill>
        <p:spPr>
          <a:xfrm>
            <a:off x="9447851" y="4551963"/>
            <a:ext cx="2272004" cy="1606378"/>
          </a:xfrm>
          <a:prstGeom prst="rect">
            <a:avLst/>
          </a:prstGeom>
          <a:noFill/>
          <a:ln>
            <a:noFill/>
          </a:ln>
        </p:spPr>
      </p:pic>
      <p:pic>
        <p:nvPicPr>
          <p:cNvPr id="2" name="Recorded Sound">
            <a:hlinkClick r:id="" action="ppaction://media"/>
            <a:extLst>
              <a:ext uri="{FF2B5EF4-FFF2-40B4-BE49-F238E27FC236}">
                <a16:creationId xmlns:a16="http://schemas.microsoft.com/office/drawing/2014/main" id="{364AEC54-B9BB-5B95-C78A-F8238160CDF5}"/>
              </a:ext>
            </a:extLst>
          </p:cNvPr>
          <p:cNvPicPr>
            <a:picLocks noChangeAspect="1"/>
          </p:cNvPicPr>
          <p:nvPr>
            <a:audioFile r:link="rId1"/>
            <p:extLst>
              <p:ext uri="{DAA4B4D4-6D71-4841-9C94-3DE7FCFB9230}">
                <p14:media xmlns:p14="http://schemas.microsoft.com/office/powerpoint/2010/main" r:embed="rId2">
                  <p14:trim st="452"/>
                </p14:media>
              </p:ext>
            </p:extLst>
          </p:nvPr>
        </p:nvPicPr>
        <p:blipFill>
          <a:blip r:embed="rId15"/>
          <a:stretch>
            <a:fillRect/>
          </a:stretch>
        </p:blipFill>
        <p:spPr>
          <a:xfrm>
            <a:off x="3789100" y="548350"/>
            <a:ext cx="609600" cy="609600"/>
          </a:xfrm>
          <a:prstGeom prst="rect">
            <a:avLst/>
          </a:prstGeom>
        </p:spPr>
      </p:pic>
      <p:pic>
        <p:nvPicPr>
          <p:cNvPr id="3" name="Recorded Sound">
            <a:hlinkClick r:id="" action="ppaction://media"/>
            <a:extLst>
              <a:ext uri="{FF2B5EF4-FFF2-40B4-BE49-F238E27FC236}">
                <a16:creationId xmlns:a16="http://schemas.microsoft.com/office/drawing/2014/main" id="{63983487-A568-63B0-7ABD-F1E196692FCB}"/>
              </a:ext>
            </a:extLst>
          </p:cNvPr>
          <p:cNvPicPr>
            <a:picLocks noChangeAspect="1"/>
          </p:cNvPicPr>
          <p:nvPr>
            <a:audioFile r:link="rId1"/>
            <p:extLst>
              <p:ext uri="{DAA4B4D4-6D71-4841-9C94-3DE7FCFB9230}">
                <p14:media xmlns:p14="http://schemas.microsoft.com/office/powerpoint/2010/main" r:embed="rId3">
                  <p14:trim st="470"/>
                </p14:media>
              </p:ext>
            </p:extLst>
          </p:nvPr>
        </p:nvPicPr>
        <p:blipFill>
          <a:blip r:embed="rId15"/>
          <a:stretch>
            <a:fillRect/>
          </a:stretch>
        </p:blipFill>
        <p:spPr>
          <a:xfrm>
            <a:off x="7002151" y="3623925"/>
            <a:ext cx="609600" cy="609600"/>
          </a:xfrm>
          <a:prstGeom prst="rect">
            <a:avLst/>
          </a:prstGeom>
        </p:spPr>
      </p:pic>
      <p:pic>
        <p:nvPicPr>
          <p:cNvPr id="4" name="Recorded Sound">
            <a:hlinkClick r:id="" action="ppaction://media"/>
            <a:extLst>
              <a:ext uri="{FF2B5EF4-FFF2-40B4-BE49-F238E27FC236}">
                <a16:creationId xmlns:a16="http://schemas.microsoft.com/office/drawing/2014/main" id="{B0EBAB34-6042-0747-50CD-149AFDA6E1A6}"/>
              </a:ext>
            </a:extLst>
          </p:cNvPr>
          <p:cNvPicPr>
            <a:picLocks noChangeAspect="1"/>
          </p:cNvPicPr>
          <p:nvPr>
            <a:audioFile r:link="rId1"/>
            <p:extLst>
              <p:ext uri="{DAA4B4D4-6D71-4841-9C94-3DE7FCFB9230}">
                <p14:media xmlns:p14="http://schemas.microsoft.com/office/powerpoint/2010/main" r:embed="rId4">
                  <p14:trim st="598"/>
                </p14:media>
              </p:ext>
            </p:extLst>
          </p:nvPr>
        </p:nvPicPr>
        <p:blipFill>
          <a:blip r:embed="rId15"/>
          <a:stretch>
            <a:fillRect/>
          </a:stretch>
        </p:blipFill>
        <p:spPr>
          <a:xfrm>
            <a:off x="436104" y="618111"/>
            <a:ext cx="609600" cy="609600"/>
          </a:xfrm>
          <a:prstGeom prst="rect">
            <a:avLst/>
          </a:prstGeom>
        </p:spPr>
      </p:pic>
      <p:pic>
        <p:nvPicPr>
          <p:cNvPr id="5" name="Recorded Sound">
            <a:hlinkClick r:id="" action="ppaction://media"/>
            <a:extLst>
              <a:ext uri="{FF2B5EF4-FFF2-40B4-BE49-F238E27FC236}">
                <a16:creationId xmlns:a16="http://schemas.microsoft.com/office/drawing/2014/main" id="{E10CA4D7-03F0-5BEC-9EDC-BF666E0D023B}"/>
              </a:ext>
            </a:extLst>
          </p:cNvPr>
          <p:cNvPicPr>
            <a:picLocks noChangeAspect="1"/>
          </p:cNvPicPr>
          <p:nvPr>
            <a:audioFile r:link="rId1"/>
            <p:extLst>
              <p:ext uri="{DAA4B4D4-6D71-4841-9C94-3DE7FCFB9230}">
                <p14:media xmlns:p14="http://schemas.microsoft.com/office/powerpoint/2010/main" r:embed="rId5">
                  <p14:trim st="549"/>
                </p14:media>
              </p:ext>
            </p:extLst>
          </p:nvPr>
        </p:nvPicPr>
        <p:blipFill>
          <a:blip r:embed="rId15"/>
          <a:stretch>
            <a:fillRect/>
          </a:stretch>
        </p:blipFill>
        <p:spPr>
          <a:xfrm>
            <a:off x="167312" y="4331013"/>
            <a:ext cx="609600" cy="609600"/>
          </a:xfrm>
          <a:prstGeom prst="rect">
            <a:avLst/>
          </a:prstGeom>
        </p:spPr>
      </p:pic>
      <p:pic>
        <p:nvPicPr>
          <p:cNvPr id="6" name="Recorded Sound">
            <a:hlinkClick r:id="" action="ppaction://media"/>
            <a:extLst>
              <a:ext uri="{FF2B5EF4-FFF2-40B4-BE49-F238E27FC236}">
                <a16:creationId xmlns:a16="http://schemas.microsoft.com/office/drawing/2014/main" id="{BEBC5110-0BD1-A3F1-AA03-916056BE5EA8}"/>
              </a:ext>
            </a:extLst>
          </p:cNvPr>
          <p:cNvPicPr>
            <a:picLocks noChangeAspect="1"/>
          </p:cNvPicPr>
          <p:nvPr>
            <a:audioFile r:link="rId1"/>
            <p:extLst>
              <p:ext uri="{DAA4B4D4-6D71-4841-9C94-3DE7FCFB9230}">
                <p14:media xmlns:p14="http://schemas.microsoft.com/office/powerpoint/2010/main" r:embed="rId6">
                  <p14:trim st="407"/>
                </p14:media>
              </p:ext>
            </p:extLst>
          </p:nvPr>
        </p:nvPicPr>
        <p:blipFill>
          <a:blip r:embed="rId15"/>
          <a:stretch>
            <a:fillRect/>
          </a:stretch>
        </p:blipFill>
        <p:spPr>
          <a:xfrm>
            <a:off x="4270736" y="5597573"/>
            <a:ext cx="609600" cy="609600"/>
          </a:xfrm>
          <a:prstGeom prst="rect">
            <a:avLst/>
          </a:prstGeom>
        </p:spPr>
      </p:pic>
      <p:pic>
        <p:nvPicPr>
          <p:cNvPr id="7" name="Recorded Sound">
            <a:hlinkClick r:id="" action="ppaction://media"/>
            <a:extLst>
              <a:ext uri="{FF2B5EF4-FFF2-40B4-BE49-F238E27FC236}">
                <a16:creationId xmlns:a16="http://schemas.microsoft.com/office/drawing/2014/main" id="{F26D4050-0938-F45E-CEFB-69D47C4CBC5A}"/>
              </a:ext>
            </a:extLst>
          </p:cNvPr>
          <p:cNvPicPr>
            <a:picLocks noChangeAspect="1"/>
          </p:cNvPicPr>
          <p:nvPr>
            <a:audioFile r:link="rId1"/>
            <p:extLst>
              <p:ext uri="{DAA4B4D4-6D71-4841-9C94-3DE7FCFB9230}">
                <p14:media xmlns:p14="http://schemas.microsoft.com/office/powerpoint/2010/main" r:embed="rId7">
                  <p14:trim st="370"/>
                </p14:media>
              </p:ext>
            </p:extLst>
          </p:nvPr>
        </p:nvPicPr>
        <p:blipFill>
          <a:blip r:embed="rId15"/>
          <a:stretch>
            <a:fillRect/>
          </a:stretch>
        </p:blipFill>
        <p:spPr>
          <a:xfrm>
            <a:off x="8840470" y="4376733"/>
            <a:ext cx="609600" cy="609600"/>
          </a:xfrm>
          <a:prstGeom prst="rect">
            <a:avLst/>
          </a:prstGeom>
        </p:spPr>
      </p:pic>
      <p:pic>
        <p:nvPicPr>
          <p:cNvPr id="8" name="Recorded Sound">
            <a:hlinkClick r:id="" action="ppaction://media"/>
            <a:extLst>
              <a:ext uri="{FF2B5EF4-FFF2-40B4-BE49-F238E27FC236}">
                <a16:creationId xmlns:a16="http://schemas.microsoft.com/office/drawing/2014/main" id="{2B2ED04E-27B0-5CE5-62C6-AA4B884CD0B5}"/>
              </a:ext>
            </a:extLst>
          </p:cNvPr>
          <p:cNvPicPr>
            <a:picLocks noChangeAspect="1"/>
          </p:cNvPicPr>
          <p:nvPr>
            <a:audioFile r:link="rId1"/>
            <p:extLst>
              <p:ext uri="{DAA4B4D4-6D71-4841-9C94-3DE7FCFB9230}">
                <p14:media xmlns:p14="http://schemas.microsoft.com/office/powerpoint/2010/main" r:embed="rId8">
                  <p14:trim st="356"/>
                </p14:media>
              </p:ext>
            </p:extLst>
          </p:nvPr>
        </p:nvPicPr>
        <p:blipFill>
          <a:blip r:embed="rId15"/>
          <a:stretch>
            <a:fillRect/>
          </a:stretch>
        </p:blipFill>
        <p:spPr>
          <a:xfrm>
            <a:off x="11279408" y="135435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fade">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par>
                                <p:cTn id="13" presetID="10" presetClass="entr" presetSubtype="0" fill="hold" nodeType="with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fade">
                                      <p:cBhvr>
                                        <p:cTn id="15" dur="500"/>
                                        <p:tgtEl>
                                          <p:spTgt spid="143"/>
                                        </p:tgtEl>
                                      </p:cBhvr>
                                    </p:animEffect>
                                  </p:childTnLst>
                                </p:cTn>
                              </p:par>
                              <p:par>
                                <p:cTn id="16" presetID="10" presetClass="entr" presetSubtype="0" fill="hold" nodeType="withEffect">
                                  <p:stCondLst>
                                    <p:cond delay="0"/>
                                  </p:stCondLst>
                                  <p:childTnLst>
                                    <p:set>
                                      <p:cBhvr>
                                        <p:cTn id="17" dur="1" fill="hold">
                                          <p:stCondLst>
                                            <p:cond delay="0"/>
                                          </p:stCondLst>
                                        </p:cTn>
                                        <p:tgtEl>
                                          <p:spTgt spid="144"/>
                                        </p:tgtEl>
                                        <p:attrNameLst>
                                          <p:attrName>style.visibility</p:attrName>
                                        </p:attrNameLst>
                                      </p:cBhvr>
                                      <p:to>
                                        <p:strVal val="visible"/>
                                      </p:to>
                                    </p:set>
                                    <p:animEffect transition="in" filter="fade">
                                      <p:cBhvr>
                                        <p:cTn id="18" dur="500"/>
                                        <p:tgtEl>
                                          <p:spTgt spid="14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5"/>
                                        </p:tgtEl>
                                        <p:attrNameLst>
                                          <p:attrName>style.visibility</p:attrName>
                                        </p:attrNameLst>
                                      </p:cBhvr>
                                      <p:to>
                                        <p:strVal val="visible"/>
                                      </p:to>
                                    </p:set>
                                    <p:animEffect transition="in" filter="fade">
                                      <p:cBhvr>
                                        <p:cTn id="23" dur="500"/>
                                        <p:tgtEl>
                                          <p:spTgt spid="1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500"/>
                                        <p:tgtEl>
                                          <p:spTgt spid="14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2"/>
                                        </p:tgtEl>
                                        <p:attrNameLst>
                                          <p:attrName>style.visibility</p:attrName>
                                        </p:attrNameLst>
                                      </p:cBhvr>
                                      <p:to>
                                        <p:strVal val="visible"/>
                                      </p:to>
                                    </p:set>
                                    <p:animEffect transition="in" filter="fade">
                                      <p:cBhvr>
                                        <p:cTn id="38" dur="500"/>
                                        <p:tgtEl>
                                          <p:spTgt spid="15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7"/>
                                        </p:tgtEl>
                                        <p:attrNameLst>
                                          <p:attrName>style.visibility</p:attrName>
                                        </p:attrNameLst>
                                      </p:cBhvr>
                                      <p:to>
                                        <p:strVal val="visible"/>
                                      </p:to>
                                    </p:set>
                                    <p:animEffect transition="in" filter="fade">
                                      <p:cBhvr>
                                        <p:cTn id="43" dur="500"/>
                                        <p:tgtEl>
                                          <p:spTgt spid="14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8"/>
                                        </p:tgtEl>
                                        <p:attrNameLst>
                                          <p:attrName>style.visibility</p:attrName>
                                        </p:attrNameLst>
                                      </p:cBhvr>
                                      <p:to>
                                        <p:strVal val="visible"/>
                                      </p:to>
                                    </p:set>
                                    <p:animEffect transition="in" filter="fade">
                                      <p:cBhvr>
                                        <p:cTn id="48" dur="500"/>
                                        <p:tgtEl>
                                          <p:spTgt spid="14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9"/>
                                        </p:tgtEl>
                                        <p:attrNameLst>
                                          <p:attrName>style.visibility</p:attrName>
                                        </p:attrNameLst>
                                      </p:cBhvr>
                                      <p:to>
                                        <p:strVal val="visible"/>
                                      </p:to>
                                    </p:set>
                                    <p:animEffect transition="in" filter="fade">
                                      <p:cBhvr>
                                        <p:cTn id="53" dur="500"/>
                                        <p:tgtEl>
                                          <p:spTgt spid="14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50"/>
                                        </p:tgtEl>
                                        <p:attrNameLst>
                                          <p:attrName>style.visibility</p:attrName>
                                        </p:attrNameLst>
                                      </p:cBhvr>
                                      <p:to>
                                        <p:strVal val="visible"/>
                                      </p:to>
                                    </p:set>
                                    <p:animEffect transition="in" filter="fade">
                                      <p:cBhvr>
                                        <p:cTn id="58" dur="500"/>
                                        <p:tgtEl>
                                          <p:spTgt spid="15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3"/>
                                        </p:tgtEl>
                                        <p:attrNameLst>
                                          <p:attrName>style.visibility</p:attrName>
                                        </p:attrNameLst>
                                      </p:cBhvr>
                                      <p:to>
                                        <p:strVal val="visible"/>
                                      </p:to>
                                    </p:set>
                                    <p:animEffect transition="in" filter="fade">
                                      <p:cBhvr>
                                        <p:cTn id="63" dur="500"/>
                                        <p:tgtEl>
                                          <p:spTgt spid="15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4"/>
                                        </p:tgtEl>
                                        <p:attrNameLst>
                                          <p:attrName>style.visibility</p:attrName>
                                        </p:attrNameLst>
                                      </p:cBhvr>
                                      <p:to>
                                        <p:strVal val="visible"/>
                                      </p:to>
                                    </p:set>
                                    <p:animEffect transition="in" filter="fade">
                                      <p:cBhvr>
                                        <p:cTn id="68"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4"/>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401" fill="hold"/>
                                        <p:tgtEl>
                                          <p:spTgt spid="4"/>
                                        </p:tgtEl>
                                      </p:cBhvr>
                                    </p:cmd>
                                  </p:childTnLst>
                                </p:cTn>
                              </p:par>
                            </p:childTnLst>
                          </p:cTn>
                        </p:par>
                      </p:childTnLst>
                    </p:cTn>
                  </p:par>
                </p:childTnLst>
              </p:cTn>
              <p:nextCondLst>
                <p:cond evt="onClick" delay="0">
                  <p:tgtEl>
                    <p:spTgt spid="4"/>
                  </p:tgtEl>
                </p:cond>
              </p:nextCondLst>
            </p:seq>
            <p:audio>
              <p:cMediaNode vol="80000">
                <p:cTn id="74" fill="hold" display="0">
                  <p:stCondLst>
                    <p:cond delay="indefinite"/>
                  </p:stCondLst>
                  <p:endCondLst>
                    <p:cond evt="onStopAudio" delay="0">
                      <p:tgtEl>
                        <p:sldTgt/>
                      </p:tgtEl>
                    </p:cond>
                  </p:endCondLst>
                </p:cTn>
                <p:tgtEl>
                  <p:spTgt spid="4"/>
                </p:tgtEl>
              </p:cMediaNode>
            </p:audio>
            <p:seq concurrent="1" nextAc="seek">
              <p:cTn id="75" restart="whenNotActive" fill="hold" evtFilter="cancelBubble" nodeType="interactiveSeq">
                <p:stCondLst>
                  <p:cond evt="onClick" delay="0">
                    <p:tgtEl>
                      <p:spTgt spid="5"/>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656" fill="hold"/>
                                        <p:tgtEl>
                                          <p:spTgt spid="5"/>
                                        </p:tgtEl>
                                      </p:cBhvr>
                                    </p:cmd>
                                  </p:childTnLst>
                                </p:cTn>
                              </p:par>
                            </p:childTnLst>
                          </p:cTn>
                        </p:par>
                      </p:childTnLst>
                    </p:cTn>
                  </p:par>
                </p:childTnLst>
              </p:cTn>
              <p:nextCondLst>
                <p:cond evt="onClick" delay="0">
                  <p:tgtEl>
                    <p:spTgt spid="5"/>
                  </p:tgtEl>
                </p:cond>
              </p:nextCondLst>
            </p:seq>
            <p:audio>
              <p:cMediaNode vol="80000">
                <p:cTn id="80" fill="hold" display="0">
                  <p:stCondLst>
                    <p:cond delay="indefinite"/>
                  </p:stCondLst>
                  <p:endCondLst>
                    <p:cond evt="onStopAudio" delay="0">
                      <p:tgtEl>
                        <p:sldTgt/>
                      </p:tgtEl>
                    </p:cond>
                  </p:endCondLst>
                </p:cTn>
                <p:tgtEl>
                  <p:spTgt spid="5"/>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848"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759"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seq concurrent="1" nextAc="seek">
              <p:cTn id="93" restart="whenNotActive" fill="hold" evtFilter="cancelBubble" nodeType="interactiveSeq">
                <p:stCondLst>
                  <p:cond evt="onClick" delay="0">
                    <p:tgtEl>
                      <p:spTgt spid="2"/>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2218" fill="hold"/>
                                        <p:tgtEl>
                                          <p:spTgt spid="2"/>
                                        </p:tgtEl>
                                      </p:cBhvr>
                                    </p:cmd>
                                  </p:childTnLst>
                                </p:cTn>
                              </p:par>
                            </p:childTnLst>
                          </p:cTn>
                        </p:par>
                      </p:childTnLst>
                    </p:cTn>
                  </p:par>
                </p:childTnLst>
              </p:cTn>
              <p:nextCondLst>
                <p:cond evt="onClick" delay="0">
                  <p:tgtEl>
                    <p:spTgt spid="2"/>
                  </p:tgtEl>
                </p:cond>
              </p:nextCondLst>
            </p:seq>
            <p:audio>
              <p:cMediaNode vol="80000">
                <p:cTn id="98" fill="hold" display="0">
                  <p:stCondLst>
                    <p:cond delay="indefinite"/>
                  </p:stCondLst>
                  <p:endCondLst>
                    <p:cond evt="onStopAudio" delay="0">
                      <p:tgtEl>
                        <p:sldTgt/>
                      </p:tgtEl>
                    </p:cond>
                  </p:endCondLst>
                </p:cTn>
                <p:tgtEl>
                  <p:spTgt spid="2"/>
                </p:tgtEl>
              </p:cMediaNode>
            </p:audio>
            <p:seq concurrent="1" nextAc="seek">
              <p:cTn id="99" restart="whenNotActive" fill="hold" evtFilter="cancelBubble" nodeType="interactiveSeq">
                <p:stCondLst>
                  <p:cond evt="onClick" delay="0">
                    <p:tgtEl>
                      <p:spTgt spid="8"/>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48" fill="hold"/>
                                        <p:tgtEl>
                                          <p:spTgt spid="8"/>
                                        </p:tgtEl>
                                      </p:cBhvr>
                                    </p:cmd>
                                  </p:childTnLst>
                                </p:cTn>
                              </p:par>
                            </p:childTnLst>
                          </p:cTn>
                        </p:par>
                      </p:childTnLst>
                    </p:cTn>
                  </p:par>
                </p:childTnLst>
              </p:cTn>
              <p:nextCondLst>
                <p:cond evt="onClick" delay="0">
                  <p:tgtEl>
                    <p:spTgt spid="8"/>
                  </p:tgtEl>
                </p:cond>
              </p:nextCondLst>
            </p:seq>
            <p:audio>
              <p:cMediaNode vol="80000">
                <p:cTn id="104" fill="hold" display="0">
                  <p:stCondLst>
                    <p:cond delay="indefinite"/>
                  </p:stCondLst>
                  <p:endCondLst>
                    <p:cond evt="onStopAudio" delay="0">
                      <p:tgtEl>
                        <p:sldTgt/>
                      </p:tgtEl>
                    </p:cond>
                  </p:endCondLst>
                </p:cTn>
                <p:tgtEl>
                  <p:spTgt spid="8"/>
                </p:tgtEl>
              </p:cMediaNode>
            </p:audio>
            <p:seq concurrent="1" nextAc="seek">
              <p:cTn id="105" restart="whenNotActive" fill="hold" evtFilter="cancelBubble" nodeType="interactiveSeq">
                <p:stCondLst>
                  <p:cond evt="onClick" delay="0">
                    <p:tgtEl>
                      <p:spTgt spid="7"/>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630" fill="hold"/>
                                        <p:tgtEl>
                                          <p:spTgt spid="7"/>
                                        </p:tgtEl>
                                      </p:cBhvr>
                                    </p:cmd>
                                  </p:childTnLst>
                                </p:cTn>
                              </p:par>
                            </p:childTnLst>
                          </p:cTn>
                        </p:par>
                      </p:childTnLst>
                    </p:cTn>
                  </p:par>
                </p:childTnLst>
              </p:cTn>
              <p:nextCondLst>
                <p:cond evt="onClick" delay="0">
                  <p:tgtEl>
                    <p:spTgt spid="7"/>
                  </p:tgtEl>
                </p:cond>
              </p:nextCondLst>
            </p:seq>
            <p:audio>
              <p:cMediaNode vol="80000">
                <p:cTn id="110"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1"/>
          <p:cNvSpPr txBox="1">
            <a:spLocks noGrp="1"/>
          </p:cNvSpPr>
          <p:nvPr>
            <p:ph type="title"/>
          </p:nvPr>
        </p:nvSpPr>
        <p:spPr>
          <a:xfrm>
            <a:off x="838199" y="206961"/>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0000"/>
              <a:buFont typeface="Century Gothic"/>
              <a:buNone/>
            </a:pPr>
            <a:r>
              <a:rPr lang="en-GB" sz="10000" b="1">
                <a:solidFill>
                  <a:srgbClr val="115076"/>
                </a:solidFill>
              </a:rPr>
              <a:t>ain/in</a:t>
            </a:r>
            <a:endParaRPr sz="4000"/>
          </a:p>
        </p:txBody>
      </p:sp>
      <p:sp>
        <p:nvSpPr>
          <p:cNvPr id="168" name="Google Shape;168;p31" descr="rectangle"/>
          <p:cNvSpPr/>
          <p:nvPr/>
        </p:nvSpPr>
        <p:spPr>
          <a:xfrm>
            <a:off x="4117427" y="1748868"/>
            <a:ext cx="3957300" cy="27927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sp>
        <p:nvSpPr>
          <p:cNvPr id="169" name="Google Shape;169;p31"/>
          <p:cNvSpPr txBox="1"/>
          <p:nvPr/>
        </p:nvSpPr>
        <p:spPr>
          <a:xfrm>
            <a:off x="4680323" y="2637498"/>
            <a:ext cx="27789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tr</a:t>
            </a:r>
            <a:r>
              <a:rPr lang="en-GB" sz="6000" b="0" i="0" u="none" strike="noStrike" cap="none">
                <a:solidFill>
                  <a:srgbClr val="E65D00"/>
                </a:solidFill>
                <a:latin typeface="Century Gothic"/>
                <a:ea typeface="Century Gothic"/>
                <a:cs typeface="Century Gothic"/>
                <a:sym typeface="Century Gothic"/>
              </a:rPr>
              <a:t>ain</a:t>
            </a:r>
            <a:endParaRPr sz="1500"/>
          </a:p>
        </p:txBody>
      </p:sp>
      <p:sp>
        <p:nvSpPr>
          <p:cNvPr id="170" name="Google Shape;170;p31"/>
          <p:cNvSpPr txBox="1"/>
          <p:nvPr/>
        </p:nvSpPr>
        <p:spPr>
          <a:xfrm flipH="1">
            <a:off x="643608" y="516861"/>
            <a:ext cx="22464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f</a:t>
            </a:r>
            <a:r>
              <a:rPr lang="en-GB" sz="6000" b="0" i="0" u="none" strike="noStrike" cap="none">
                <a:solidFill>
                  <a:srgbClr val="E65D00"/>
                </a:solidFill>
                <a:latin typeface="Century Gothic"/>
                <a:ea typeface="Century Gothic"/>
                <a:cs typeface="Century Gothic"/>
                <a:sym typeface="Century Gothic"/>
              </a:rPr>
              <a:t>in</a:t>
            </a:r>
            <a:endParaRPr sz="1500"/>
          </a:p>
        </p:txBody>
      </p:sp>
      <p:sp>
        <p:nvSpPr>
          <p:cNvPr id="171" name="Google Shape;171;p31"/>
          <p:cNvSpPr txBox="1"/>
          <p:nvPr/>
        </p:nvSpPr>
        <p:spPr>
          <a:xfrm>
            <a:off x="739094" y="3429000"/>
            <a:ext cx="21507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in</a:t>
            </a:r>
            <a:r>
              <a:rPr lang="en-GB" sz="6000" b="0" i="0" u="none" strike="noStrike" cap="none">
                <a:solidFill>
                  <a:srgbClr val="115076"/>
                </a:solidFill>
                <a:latin typeface="Century Gothic"/>
                <a:ea typeface="Century Gothic"/>
                <a:cs typeface="Century Gothic"/>
                <a:sym typeface="Century Gothic"/>
              </a:rPr>
              <a:t>gt</a:t>
            </a:r>
            <a:endParaRPr sz="6000" b="0" i="0" u="none" strike="noStrike" cap="none">
              <a:solidFill>
                <a:srgbClr val="115076"/>
              </a:solidFill>
              <a:latin typeface="Century Gothic"/>
              <a:ea typeface="Century Gothic"/>
              <a:cs typeface="Century Gothic"/>
              <a:sym typeface="Century Gothic"/>
            </a:endParaRPr>
          </a:p>
        </p:txBody>
      </p:sp>
      <p:sp>
        <p:nvSpPr>
          <p:cNvPr id="172" name="Google Shape;172;p31"/>
          <p:cNvSpPr txBox="1"/>
          <p:nvPr/>
        </p:nvSpPr>
        <p:spPr>
          <a:xfrm>
            <a:off x="3499883" y="4635813"/>
            <a:ext cx="51396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ain</a:t>
            </a:r>
            <a:r>
              <a:rPr lang="en-GB" sz="6000" b="0" i="0" u="none" strike="noStrike" cap="none">
                <a:solidFill>
                  <a:srgbClr val="115076"/>
                </a:solidFill>
                <a:latin typeface="Century Gothic"/>
                <a:ea typeface="Century Gothic"/>
                <a:cs typeface="Century Gothic"/>
                <a:sym typeface="Century Gothic"/>
              </a:rPr>
              <a:t>tenant</a:t>
            </a:r>
            <a:endParaRPr sz="6000" b="0" i="0" u="none" strike="noStrike" cap="none">
              <a:solidFill>
                <a:srgbClr val="115076"/>
              </a:solidFill>
              <a:latin typeface="Century Gothic"/>
              <a:ea typeface="Century Gothic"/>
              <a:cs typeface="Century Gothic"/>
              <a:sym typeface="Century Gothic"/>
            </a:endParaRPr>
          </a:p>
        </p:txBody>
      </p:sp>
      <p:sp>
        <p:nvSpPr>
          <p:cNvPr id="173" name="Google Shape;173;p31"/>
          <p:cNvSpPr txBox="1"/>
          <p:nvPr/>
        </p:nvSpPr>
        <p:spPr>
          <a:xfrm>
            <a:off x="8869345" y="468424"/>
            <a:ext cx="26712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a:t>
            </a:r>
            <a:r>
              <a:rPr lang="en-GB" sz="6000" b="0" i="0" u="none" strike="noStrike" cap="none">
                <a:solidFill>
                  <a:srgbClr val="E65D00"/>
                </a:solidFill>
                <a:latin typeface="Century Gothic"/>
                <a:ea typeface="Century Gothic"/>
                <a:cs typeface="Century Gothic"/>
                <a:sym typeface="Century Gothic"/>
              </a:rPr>
              <a:t>in</a:t>
            </a:r>
            <a:endParaRPr sz="6000" b="0" i="0" u="none" strike="noStrike" cap="none">
              <a:solidFill>
                <a:srgbClr val="E65D00"/>
              </a:solidFill>
              <a:latin typeface="Century Gothic"/>
              <a:ea typeface="Century Gothic"/>
              <a:cs typeface="Century Gothic"/>
              <a:sym typeface="Century Gothic"/>
            </a:endParaRPr>
          </a:p>
        </p:txBody>
      </p:sp>
      <p:sp>
        <p:nvSpPr>
          <p:cNvPr id="174" name="Google Shape;174;p31"/>
          <p:cNvSpPr txBox="1"/>
          <p:nvPr/>
        </p:nvSpPr>
        <p:spPr>
          <a:xfrm>
            <a:off x="8988988" y="3559061"/>
            <a:ext cx="27309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ain</a:t>
            </a:r>
            <a:endParaRPr sz="1500"/>
          </a:p>
        </p:txBody>
      </p:sp>
      <p:pic>
        <p:nvPicPr>
          <p:cNvPr id="2" name="Recorded Sound">
            <a:hlinkClick r:id="" action="ppaction://media"/>
            <a:extLst>
              <a:ext uri="{FF2B5EF4-FFF2-40B4-BE49-F238E27FC236}">
                <a16:creationId xmlns:a16="http://schemas.microsoft.com/office/drawing/2014/main" id="{D75CF0A6-6304-CF67-003C-DD5B3C0F4CF8}"/>
              </a:ext>
            </a:extLst>
          </p:cNvPr>
          <p:cNvPicPr>
            <a:picLocks noChangeAspect="1"/>
          </p:cNvPicPr>
          <p:nvPr>
            <a:audioFile r:link="rId1"/>
            <p:extLst>
              <p:ext uri="{DAA4B4D4-6D71-4841-9C94-3DE7FCFB9230}">
                <p14:media xmlns:p14="http://schemas.microsoft.com/office/powerpoint/2010/main" r:embed="rId2">
                  <p14:trim st="452"/>
                </p14:media>
              </p:ext>
            </p:extLst>
          </p:nvPr>
        </p:nvPicPr>
        <p:blipFill>
          <a:blip r:embed="rId11"/>
          <a:stretch>
            <a:fillRect/>
          </a:stretch>
        </p:blipFill>
        <p:spPr>
          <a:xfrm>
            <a:off x="3789100" y="548350"/>
            <a:ext cx="609600" cy="609600"/>
          </a:xfrm>
          <a:prstGeom prst="rect">
            <a:avLst/>
          </a:prstGeom>
        </p:spPr>
      </p:pic>
      <p:pic>
        <p:nvPicPr>
          <p:cNvPr id="3" name="Recorded Sound">
            <a:hlinkClick r:id="" action="ppaction://media"/>
            <a:extLst>
              <a:ext uri="{FF2B5EF4-FFF2-40B4-BE49-F238E27FC236}">
                <a16:creationId xmlns:a16="http://schemas.microsoft.com/office/drawing/2014/main" id="{C6F98374-B065-5CAB-52DC-B772E74B6949}"/>
              </a:ext>
            </a:extLst>
          </p:cNvPr>
          <p:cNvPicPr>
            <a:picLocks noChangeAspect="1"/>
          </p:cNvPicPr>
          <p:nvPr>
            <a:audioFile r:link="rId1"/>
            <p:extLst>
              <p:ext uri="{DAA4B4D4-6D71-4841-9C94-3DE7FCFB9230}">
                <p14:media xmlns:p14="http://schemas.microsoft.com/office/powerpoint/2010/main" r:embed="rId3">
                  <p14:trim st="470"/>
                </p14:media>
              </p:ext>
            </p:extLst>
          </p:nvPr>
        </p:nvPicPr>
        <p:blipFill>
          <a:blip r:embed="rId11"/>
          <a:stretch>
            <a:fillRect/>
          </a:stretch>
        </p:blipFill>
        <p:spPr>
          <a:xfrm>
            <a:off x="7002151" y="3623925"/>
            <a:ext cx="609600" cy="609600"/>
          </a:xfrm>
          <a:prstGeom prst="rect">
            <a:avLst/>
          </a:prstGeom>
        </p:spPr>
      </p:pic>
      <p:pic>
        <p:nvPicPr>
          <p:cNvPr id="4" name="Recorded Sound">
            <a:hlinkClick r:id="" action="ppaction://media"/>
            <a:extLst>
              <a:ext uri="{FF2B5EF4-FFF2-40B4-BE49-F238E27FC236}">
                <a16:creationId xmlns:a16="http://schemas.microsoft.com/office/drawing/2014/main" id="{D5B683C4-6B3E-2579-CCF1-3811B66B8A41}"/>
              </a:ext>
            </a:extLst>
          </p:cNvPr>
          <p:cNvPicPr>
            <a:picLocks noChangeAspect="1"/>
          </p:cNvPicPr>
          <p:nvPr>
            <a:audioFile r:link="rId1"/>
            <p:extLst>
              <p:ext uri="{DAA4B4D4-6D71-4841-9C94-3DE7FCFB9230}">
                <p14:media xmlns:p14="http://schemas.microsoft.com/office/powerpoint/2010/main" r:embed="rId4">
                  <p14:trim st="598"/>
                </p14:media>
              </p:ext>
            </p:extLst>
          </p:nvPr>
        </p:nvPicPr>
        <p:blipFill>
          <a:blip r:embed="rId11"/>
          <a:stretch>
            <a:fillRect/>
          </a:stretch>
        </p:blipFill>
        <p:spPr>
          <a:xfrm>
            <a:off x="436104" y="618111"/>
            <a:ext cx="609600" cy="609600"/>
          </a:xfrm>
          <a:prstGeom prst="rect">
            <a:avLst/>
          </a:prstGeom>
        </p:spPr>
      </p:pic>
      <p:pic>
        <p:nvPicPr>
          <p:cNvPr id="5" name="Recorded Sound">
            <a:hlinkClick r:id="" action="ppaction://media"/>
            <a:extLst>
              <a:ext uri="{FF2B5EF4-FFF2-40B4-BE49-F238E27FC236}">
                <a16:creationId xmlns:a16="http://schemas.microsoft.com/office/drawing/2014/main" id="{A70AFD17-99FC-D934-7145-CE45795F8473}"/>
              </a:ext>
            </a:extLst>
          </p:cNvPr>
          <p:cNvPicPr>
            <a:picLocks noChangeAspect="1"/>
          </p:cNvPicPr>
          <p:nvPr>
            <a:audioFile r:link="rId1"/>
            <p:extLst>
              <p:ext uri="{DAA4B4D4-6D71-4841-9C94-3DE7FCFB9230}">
                <p14:media xmlns:p14="http://schemas.microsoft.com/office/powerpoint/2010/main" r:embed="rId5">
                  <p14:trim st="549"/>
                </p14:media>
              </p:ext>
            </p:extLst>
          </p:nvPr>
        </p:nvPicPr>
        <p:blipFill>
          <a:blip r:embed="rId11"/>
          <a:stretch>
            <a:fillRect/>
          </a:stretch>
        </p:blipFill>
        <p:spPr>
          <a:xfrm>
            <a:off x="167312" y="4331013"/>
            <a:ext cx="609600" cy="609600"/>
          </a:xfrm>
          <a:prstGeom prst="rect">
            <a:avLst/>
          </a:prstGeom>
        </p:spPr>
      </p:pic>
      <p:pic>
        <p:nvPicPr>
          <p:cNvPr id="6" name="Recorded Sound">
            <a:hlinkClick r:id="" action="ppaction://media"/>
            <a:extLst>
              <a:ext uri="{FF2B5EF4-FFF2-40B4-BE49-F238E27FC236}">
                <a16:creationId xmlns:a16="http://schemas.microsoft.com/office/drawing/2014/main" id="{0180AA53-9E8B-8923-77D1-654C5EB2F02F}"/>
              </a:ext>
            </a:extLst>
          </p:cNvPr>
          <p:cNvPicPr>
            <a:picLocks noChangeAspect="1"/>
          </p:cNvPicPr>
          <p:nvPr>
            <a:audioFile r:link="rId1"/>
            <p:extLst>
              <p:ext uri="{DAA4B4D4-6D71-4841-9C94-3DE7FCFB9230}">
                <p14:media xmlns:p14="http://schemas.microsoft.com/office/powerpoint/2010/main" r:embed="rId6">
                  <p14:trim st="407"/>
                </p14:media>
              </p:ext>
            </p:extLst>
          </p:nvPr>
        </p:nvPicPr>
        <p:blipFill>
          <a:blip r:embed="rId11"/>
          <a:stretch>
            <a:fillRect/>
          </a:stretch>
        </p:blipFill>
        <p:spPr>
          <a:xfrm>
            <a:off x="4270736" y="5597573"/>
            <a:ext cx="609600" cy="609600"/>
          </a:xfrm>
          <a:prstGeom prst="rect">
            <a:avLst/>
          </a:prstGeom>
        </p:spPr>
      </p:pic>
      <p:pic>
        <p:nvPicPr>
          <p:cNvPr id="7" name="Recorded Sound">
            <a:hlinkClick r:id="" action="ppaction://media"/>
            <a:extLst>
              <a:ext uri="{FF2B5EF4-FFF2-40B4-BE49-F238E27FC236}">
                <a16:creationId xmlns:a16="http://schemas.microsoft.com/office/drawing/2014/main" id="{1CDA86A6-7DF8-7EF8-7CBF-369271FC07E4}"/>
              </a:ext>
            </a:extLst>
          </p:cNvPr>
          <p:cNvPicPr>
            <a:picLocks noChangeAspect="1"/>
          </p:cNvPicPr>
          <p:nvPr>
            <a:audioFile r:link="rId1"/>
            <p:extLst>
              <p:ext uri="{DAA4B4D4-6D71-4841-9C94-3DE7FCFB9230}">
                <p14:media xmlns:p14="http://schemas.microsoft.com/office/powerpoint/2010/main" r:embed="rId7">
                  <p14:trim st="370"/>
                </p14:media>
              </p:ext>
            </p:extLst>
          </p:nvPr>
        </p:nvPicPr>
        <p:blipFill>
          <a:blip r:embed="rId11"/>
          <a:stretch>
            <a:fillRect/>
          </a:stretch>
        </p:blipFill>
        <p:spPr>
          <a:xfrm>
            <a:off x="8840470" y="4376733"/>
            <a:ext cx="609600" cy="609600"/>
          </a:xfrm>
          <a:prstGeom prst="rect">
            <a:avLst/>
          </a:prstGeom>
        </p:spPr>
      </p:pic>
      <p:pic>
        <p:nvPicPr>
          <p:cNvPr id="8" name="Recorded Sound">
            <a:hlinkClick r:id="" action="ppaction://media"/>
            <a:extLst>
              <a:ext uri="{FF2B5EF4-FFF2-40B4-BE49-F238E27FC236}">
                <a16:creationId xmlns:a16="http://schemas.microsoft.com/office/drawing/2014/main" id="{B7214A75-A388-891B-CE42-1AA7BC53E5B3}"/>
              </a:ext>
            </a:extLst>
          </p:cNvPr>
          <p:cNvPicPr>
            <a:picLocks noChangeAspect="1"/>
          </p:cNvPicPr>
          <p:nvPr>
            <a:audioFile r:link="rId1"/>
            <p:extLst>
              <p:ext uri="{DAA4B4D4-6D71-4841-9C94-3DE7FCFB9230}">
                <p14:media xmlns:p14="http://schemas.microsoft.com/office/powerpoint/2010/main" r:embed="rId8">
                  <p14:trim st="356"/>
                </p14:media>
              </p:ext>
            </p:extLst>
          </p:nvPr>
        </p:nvPicPr>
        <p:blipFill>
          <a:blip r:embed="rId11"/>
          <a:stretch>
            <a:fillRect/>
          </a:stretch>
        </p:blipFill>
        <p:spPr>
          <a:xfrm>
            <a:off x="11279408" y="135435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500"/>
                                        <p:tgtEl>
                                          <p:spTgt spid="1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gtEl>
                                        <p:attrNameLst>
                                          <p:attrName>style.visibility</p:attrName>
                                        </p:attrNameLst>
                                      </p:cBhvr>
                                      <p:to>
                                        <p:strVal val="visible"/>
                                      </p:to>
                                    </p:set>
                                    <p:animEffect transition="in" filter="fade">
                                      <p:cBhvr>
                                        <p:cTn id="12" dur="500"/>
                                        <p:tgtEl>
                                          <p:spTgt spid="168"/>
                                        </p:tgtEl>
                                      </p:cBhvr>
                                    </p:animEffect>
                                  </p:childTnLst>
                                </p:cTn>
                              </p:par>
                              <p:par>
                                <p:cTn id="13" presetID="10" presetClass="entr" presetSubtype="0" fill="hold" nodeType="withEffect">
                                  <p:stCondLst>
                                    <p:cond delay="0"/>
                                  </p:stCondLst>
                                  <p:childTnLst>
                                    <p:set>
                                      <p:cBhvr>
                                        <p:cTn id="14" dur="1" fill="hold">
                                          <p:stCondLst>
                                            <p:cond delay="0"/>
                                          </p:stCondLst>
                                        </p:cTn>
                                        <p:tgtEl>
                                          <p:spTgt spid="169"/>
                                        </p:tgtEl>
                                        <p:attrNameLst>
                                          <p:attrName>style.visibility</p:attrName>
                                        </p:attrNameLst>
                                      </p:cBhvr>
                                      <p:to>
                                        <p:strVal val="visible"/>
                                      </p:to>
                                    </p:set>
                                    <p:animEffect transition="in" filter="fade">
                                      <p:cBhvr>
                                        <p:cTn id="15" dur="500"/>
                                        <p:tgtEl>
                                          <p:spTgt spid="16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0"/>
                                        </p:tgtEl>
                                        <p:attrNameLst>
                                          <p:attrName>style.visibility</p:attrName>
                                        </p:attrNameLst>
                                      </p:cBhvr>
                                      <p:to>
                                        <p:strVal val="visible"/>
                                      </p:to>
                                    </p:set>
                                    <p:animEffect transition="in" filter="fade">
                                      <p:cBhvr>
                                        <p:cTn id="20" dur="500"/>
                                        <p:tgtEl>
                                          <p:spTgt spid="17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3"/>
                                        </p:tgtEl>
                                        <p:attrNameLst>
                                          <p:attrName>style.visibility</p:attrName>
                                        </p:attrNameLst>
                                      </p:cBhvr>
                                      <p:to>
                                        <p:strVal val="visible"/>
                                      </p:to>
                                    </p:set>
                                    <p:animEffect transition="in" filter="fade">
                                      <p:cBhvr>
                                        <p:cTn id="25" dur="500"/>
                                        <p:tgtEl>
                                          <p:spTgt spid="17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1"/>
                                        </p:tgtEl>
                                        <p:attrNameLst>
                                          <p:attrName>style.visibility</p:attrName>
                                        </p:attrNameLst>
                                      </p:cBhvr>
                                      <p:to>
                                        <p:strVal val="visible"/>
                                      </p:to>
                                    </p:set>
                                    <p:animEffect transition="in" filter="fade">
                                      <p:cBhvr>
                                        <p:cTn id="30" dur="500"/>
                                        <p:tgtEl>
                                          <p:spTgt spid="17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500"/>
                                        <p:tgtEl>
                                          <p:spTgt spid="17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4"/>
                                        </p:tgtEl>
                                        <p:attrNameLst>
                                          <p:attrName>style.visibility</p:attrName>
                                        </p:attrNameLst>
                                      </p:cBhvr>
                                      <p:to>
                                        <p:strVal val="visible"/>
                                      </p:to>
                                    </p:set>
                                    <p:animEffect transition="in" filter="fade">
                                      <p:cBhvr>
                                        <p:cTn id="40"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4"/>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1401" fill="hold"/>
                                        <p:tgtEl>
                                          <p:spTgt spid="4"/>
                                        </p:tgtEl>
                                      </p:cBhvr>
                                    </p:cmd>
                                  </p:childTnLst>
                                </p:cTn>
                              </p:par>
                            </p:childTnLst>
                          </p:cTn>
                        </p:par>
                      </p:childTnLst>
                    </p:cTn>
                  </p:par>
                </p:childTnLst>
              </p:cTn>
              <p:nextCondLst>
                <p:cond evt="onClick" delay="0">
                  <p:tgtEl>
                    <p:spTgt spid="4"/>
                  </p:tgtEl>
                </p:cond>
              </p:nextCondLst>
            </p:seq>
            <p:audio>
              <p:cMediaNode vol="80000">
                <p:cTn id="46" fill="hold" display="0">
                  <p:stCondLst>
                    <p:cond delay="indefinite"/>
                  </p:stCondLst>
                  <p:endCondLst>
                    <p:cond evt="onStopAudio" delay="0">
                      <p:tgtEl>
                        <p:sldTgt/>
                      </p:tgtEl>
                    </p:cond>
                  </p:endCondLst>
                </p:cTn>
                <p:tgtEl>
                  <p:spTgt spid="4"/>
                </p:tgtEl>
              </p:cMediaNode>
            </p:audio>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1656" fill="hold"/>
                                        <p:tgtEl>
                                          <p:spTgt spid="5"/>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5"/>
                </p:tgtEl>
              </p:cMediaNode>
            </p:audio>
            <p:seq concurrent="1" nextAc="seek">
              <p:cTn id="53" restart="whenNotActive" fill="hold" evtFilter="cancelBubble" nodeType="interactiveSeq">
                <p:stCondLst>
                  <p:cond evt="onClick" delay="0">
                    <p:tgtEl>
                      <p:spTgt spid="6"/>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1848" fill="hold"/>
                                        <p:tgtEl>
                                          <p:spTgt spid="6"/>
                                        </p:tgtEl>
                                      </p:cBhvr>
                                    </p:cmd>
                                  </p:childTnLst>
                                </p:cTn>
                              </p:par>
                            </p:childTnLst>
                          </p:cTn>
                        </p:par>
                      </p:childTnLst>
                    </p:cTn>
                  </p:par>
                </p:childTnLst>
              </p:cTn>
              <p:nextCondLst>
                <p:cond evt="onClick" delay="0">
                  <p:tgtEl>
                    <p:spTgt spid="6"/>
                  </p:tgtEl>
                </p:cond>
              </p:nextCondLst>
            </p:seq>
            <p:audio>
              <p:cMediaNode vol="80000">
                <p:cTn id="58" fill="hold" display="0">
                  <p:stCondLst>
                    <p:cond delay="indefinite"/>
                  </p:stCondLst>
                  <p:endCondLst>
                    <p:cond evt="onStopAudio" delay="0">
                      <p:tgtEl>
                        <p:sldTgt/>
                      </p:tgtEl>
                    </p:cond>
                  </p:endCondLst>
                </p:cTn>
                <p:tgtEl>
                  <p:spTgt spid="6"/>
                </p:tgtEl>
              </p:cMediaNode>
            </p:audio>
            <p:seq concurrent="1" nextAc="seek">
              <p:cTn id="59" restart="whenNotActive" fill="hold" evtFilter="cancelBubble" nodeType="interactiveSeq">
                <p:stCondLst>
                  <p:cond evt="onClick" delay="0">
                    <p:tgtEl>
                      <p:spTgt spid="3"/>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759" fill="hold"/>
                                        <p:tgtEl>
                                          <p:spTgt spid="3"/>
                                        </p:tgtEl>
                                      </p:cBhvr>
                                    </p:cmd>
                                  </p:childTnLst>
                                </p:cTn>
                              </p:par>
                            </p:childTnLst>
                          </p:cTn>
                        </p:par>
                      </p:childTnLst>
                    </p:cTn>
                  </p:par>
                </p:childTnLst>
              </p:cTn>
              <p:nextCondLst>
                <p:cond evt="onClick" delay="0">
                  <p:tgtEl>
                    <p:spTgt spid="3"/>
                  </p:tgtEl>
                </p:cond>
              </p:nextCondLst>
            </p:seq>
            <p:audio>
              <p:cMediaNode vol="80000">
                <p:cTn id="64" fill="hold" display="0">
                  <p:stCondLst>
                    <p:cond delay="indefinite"/>
                  </p:stCondLst>
                  <p:endCondLst>
                    <p:cond evt="onStopAudio" delay="0">
                      <p:tgtEl>
                        <p:sldTgt/>
                      </p:tgtEl>
                    </p:cond>
                  </p:endCondLst>
                </p:cTn>
                <p:tgtEl>
                  <p:spTgt spid="3"/>
                </p:tgtEl>
              </p:cMediaNode>
            </p:audio>
            <p:seq concurrent="1" nextAc="seek">
              <p:cTn id="65" restart="whenNotActive" fill="hold" evtFilter="cancelBubble" nodeType="interactiveSeq">
                <p:stCondLst>
                  <p:cond evt="onClick" delay="0">
                    <p:tgtEl>
                      <p:spTgt spid="7"/>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1630" fill="hold"/>
                                        <p:tgtEl>
                                          <p:spTgt spid="7"/>
                                        </p:tgtEl>
                                      </p:cBhvr>
                                    </p:cmd>
                                  </p:childTnLst>
                                </p:cTn>
                              </p:par>
                            </p:childTnLst>
                          </p:cTn>
                        </p:par>
                      </p:childTnLst>
                    </p:cTn>
                  </p:par>
                </p:childTnLst>
              </p:cTn>
              <p:nextCondLst>
                <p:cond evt="onClick" delay="0">
                  <p:tgtEl>
                    <p:spTgt spid="7"/>
                  </p:tgtEl>
                </p:cond>
              </p:nextCondLst>
            </p:seq>
            <p:audio>
              <p:cMediaNode vol="80000">
                <p:cTn id="70" fill="hold" display="0">
                  <p:stCondLst>
                    <p:cond delay="indefinite"/>
                  </p:stCondLst>
                  <p:endCondLst>
                    <p:cond evt="onStopAudio" delay="0">
                      <p:tgtEl>
                        <p:sldTgt/>
                      </p:tgtEl>
                    </p:cond>
                  </p:endCondLst>
                </p:cTn>
                <p:tgtEl>
                  <p:spTgt spid="7"/>
                </p:tgtEl>
              </p:cMediaNode>
            </p:audio>
            <p:seq concurrent="1" nextAc="seek">
              <p:cTn id="71" restart="whenNotActive" fill="hold" evtFilter="cancelBubble" nodeType="interactiveSeq">
                <p:stCondLst>
                  <p:cond evt="onClick" delay="0">
                    <p:tgtEl>
                      <p:spTgt spid="8"/>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548" fill="hold"/>
                                        <p:tgtEl>
                                          <p:spTgt spid="8"/>
                                        </p:tgtEl>
                                      </p:cBhvr>
                                    </p:cmd>
                                  </p:childTnLst>
                                </p:cTn>
                              </p:par>
                            </p:childTnLst>
                          </p:cTn>
                        </p:par>
                      </p:childTnLst>
                    </p:cTn>
                  </p:par>
                </p:childTnLst>
              </p:cTn>
              <p:nextCondLst>
                <p:cond evt="onClick" delay="0">
                  <p:tgtEl>
                    <p:spTgt spid="8"/>
                  </p:tgtEl>
                </p:cond>
              </p:nextCondLst>
            </p:seq>
            <p:audio>
              <p:cMediaNode vol="80000">
                <p:cTn id="76" fill="hold" display="0">
                  <p:stCondLst>
                    <p:cond delay="indefinite"/>
                  </p:stCondLst>
                  <p:endCondLst>
                    <p:cond evt="onStopAudio" delay="0">
                      <p:tgtEl>
                        <p:sldTgt/>
                      </p:tgtEl>
                    </p:cond>
                  </p:endCondLst>
                </p:cTn>
                <p:tgtEl>
                  <p:spTgt spid="8"/>
                </p:tgtEl>
              </p:cMediaNode>
            </p:audio>
            <p:seq concurrent="1" nextAc="seek">
              <p:cTn id="77" restart="whenNotActive" fill="hold" evtFilter="cancelBubble" nodeType="interactiveSeq">
                <p:stCondLst>
                  <p:cond evt="onClick" delay="0">
                    <p:tgtEl>
                      <p:spTgt spid="2"/>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218" fill="hold"/>
                                        <p:tgtEl>
                                          <p:spTgt spid="2"/>
                                        </p:tgtEl>
                                      </p:cBhvr>
                                    </p:cmd>
                                  </p:childTnLst>
                                </p:cTn>
                              </p:par>
                            </p:childTnLst>
                          </p:cTn>
                        </p:par>
                      </p:childTnLst>
                    </p:cTn>
                  </p:par>
                </p:childTnLst>
              </p:cTn>
              <p:nextCondLst>
                <p:cond evt="onClick" delay="0">
                  <p:tgtEl>
                    <p:spTgt spid="2"/>
                  </p:tgtEl>
                </p:cond>
              </p:nextCondLst>
            </p:seq>
            <p:audio>
              <p:cMediaNode vol="80000">
                <p:cTn id="82"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2"/>
          <p:cNvSpPr txBox="1">
            <a:spLocks noGrp="1"/>
          </p:cNvSpPr>
          <p:nvPr>
            <p:ph type="ctrTitle"/>
          </p:nvPr>
        </p:nvSpPr>
        <p:spPr>
          <a:xfrm>
            <a:off x="1524000" y="1122390"/>
            <a:ext cx="9144000" cy="5342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800"/>
              <a:t>Voici ma famille (Frère Jacques)</a:t>
            </a:r>
            <a:endParaRPr sz="2800"/>
          </a:p>
          <a:p>
            <a:pPr marL="0" lvl="0" indent="0" algn="ctr" rtl="0">
              <a:spcBef>
                <a:spcPts val="0"/>
              </a:spcBef>
              <a:spcAft>
                <a:spcPts val="0"/>
              </a:spcAft>
              <a:buNone/>
            </a:pPr>
            <a:endParaRPr sz="2800"/>
          </a:p>
          <a:p>
            <a:pPr marL="0" lvl="0" indent="0" algn="ctr" rtl="0">
              <a:spcBef>
                <a:spcPts val="0"/>
              </a:spcBef>
              <a:spcAft>
                <a:spcPts val="0"/>
              </a:spcAft>
              <a:buNone/>
            </a:pPr>
            <a:r>
              <a:rPr lang="en-GB" sz="2800"/>
              <a:t>Voici ma mère, voici ma mère</a:t>
            </a:r>
            <a:endParaRPr sz="2800"/>
          </a:p>
          <a:p>
            <a:pPr marL="0" lvl="0" indent="0" algn="ctr" rtl="0">
              <a:spcBef>
                <a:spcPts val="0"/>
              </a:spcBef>
              <a:spcAft>
                <a:spcPts val="0"/>
              </a:spcAft>
              <a:buNone/>
            </a:pPr>
            <a:r>
              <a:rPr lang="en-GB" sz="2800"/>
              <a:t>Voici mon père, voici mon père</a:t>
            </a:r>
            <a:endParaRPr sz="2800"/>
          </a:p>
          <a:p>
            <a:pPr marL="0" lvl="0" indent="0" algn="ctr" rtl="0">
              <a:spcBef>
                <a:spcPts val="0"/>
              </a:spcBef>
              <a:spcAft>
                <a:spcPts val="0"/>
              </a:spcAft>
              <a:buNone/>
            </a:pPr>
            <a:r>
              <a:rPr lang="en-GB" sz="2800"/>
              <a:t>Voici mes parents, voici mes parents</a:t>
            </a:r>
            <a:endParaRPr sz="2800"/>
          </a:p>
          <a:p>
            <a:pPr marL="0" lvl="0" indent="0" algn="ctr" rtl="0">
              <a:spcBef>
                <a:spcPts val="0"/>
              </a:spcBef>
              <a:spcAft>
                <a:spcPts val="0"/>
              </a:spcAft>
              <a:buNone/>
            </a:pPr>
            <a:r>
              <a:rPr lang="en-GB" sz="2800"/>
              <a:t>J’aime ma famille, j’aime ma famille</a:t>
            </a:r>
            <a:endParaRPr sz="2800"/>
          </a:p>
          <a:p>
            <a:pPr marL="0" lvl="0" indent="0" algn="ctr" rtl="0">
              <a:spcBef>
                <a:spcPts val="0"/>
              </a:spcBef>
              <a:spcAft>
                <a:spcPts val="0"/>
              </a:spcAft>
              <a:buNone/>
            </a:pPr>
            <a:endParaRPr sz="2800"/>
          </a:p>
          <a:p>
            <a:pPr marL="0" lvl="0" indent="0" algn="ctr" rtl="0">
              <a:spcBef>
                <a:spcPts val="0"/>
              </a:spcBef>
              <a:spcAft>
                <a:spcPts val="0"/>
              </a:spcAft>
              <a:buNone/>
            </a:pPr>
            <a:endParaRPr sz="2800"/>
          </a:p>
          <a:p>
            <a:pPr marL="0" lvl="0" indent="0" algn="ctr" rtl="0">
              <a:spcBef>
                <a:spcPts val="0"/>
              </a:spcBef>
              <a:spcAft>
                <a:spcPts val="0"/>
              </a:spcAft>
              <a:buNone/>
            </a:pPr>
            <a:r>
              <a:rPr lang="en-GB" sz="2800"/>
              <a:t>Voici ma soeur, voici ma soeur</a:t>
            </a:r>
            <a:endParaRPr sz="2800"/>
          </a:p>
          <a:p>
            <a:pPr marL="0" lvl="0" indent="0" algn="ctr" rtl="0">
              <a:spcBef>
                <a:spcPts val="0"/>
              </a:spcBef>
              <a:spcAft>
                <a:spcPts val="0"/>
              </a:spcAft>
              <a:buNone/>
            </a:pPr>
            <a:r>
              <a:rPr lang="en-GB" sz="2800"/>
              <a:t>Voici mon frère, voici mon frère</a:t>
            </a:r>
            <a:endParaRPr sz="2800"/>
          </a:p>
          <a:p>
            <a:pPr marL="0" lvl="0" indent="0" algn="ctr" rtl="0">
              <a:spcBef>
                <a:spcPts val="0"/>
              </a:spcBef>
              <a:spcAft>
                <a:spcPts val="0"/>
              </a:spcAft>
              <a:buNone/>
            </a:pPr>
            <a:r>
              <a:rPr lang="en-GB" sz="2800"/>
              <a:t>Voici les enfants, voici les enfants</a:t>
            </a:r>
            <a:endParaRPr sz="2800"/>
          </a:p>
          <a:p>
            <a:pPr marL="0" lvl="0" indent="0" algn="ctr" rtl="0">
              <a:spcBef>
                <a:spcPts val="0"/>
              </a:spcBef>
              <a:spcAft>
                <a:spcPts val="0"/>
              </a:spcAft>
              <a:buNone/>
            </a:pPr>
            <a:r>
              <a:rPr lang="en-GB" sz="2800"/>
              <a:t>Et moi aussi, et moi aussi</a:t>
            </a:r>
            <a:endParaRPr sz="2800"/>
          </a:p>
          <a:p>
            <a:pPr marL="0" lvl="0" indent="0" algn="ctr" rtl="0">
              <a:spcBef>
                <a:spcPts val="0"/>
              </a:spcBef>
              <a:spcAft>
                <a:spcPts val="0"/>
              </a:spcAft>
              <a:buNone/>
            </a:pPr>
            <a:endParaRPr sz="2800"/>
          </a:p>
        </p:txBody>
      </p:sp>
      <p:pic>
        <p:nvPicPr>
          <p:cNvPr id="2" name="Recorded Sound">
            <a:hlinkClick r:id="" action="ppaction://media"/>
            <a:extLst>
              <a:ext uri="{FF2B5EF4-FFF2-40B4-BE49-F238E27FC236}">
                <a16:creationId xmlns:a16="http://schemas.microsoft.com/office/drawing/2014/main" id="{69FA0C11-C2F3-0A48-1441-CDB38D03D1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800" y="123139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2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33"/>
          <p:cNvPicPr preferRelativeResize="0"/>
          <p:nvPr/>
        </p:nvPicPr>
        <p:blipFill>
          <a:blip r:embed="rId5">
            <a:alphaModFix/>
          </a:blip>
          <a:stretch>
            <a:fillRect/>
          </a:stretch>
        </p:blipFill>
        <p:spPr>
          <a:xfrm>
            <a:off x="5098163" y="3883188"/>
            <a:ext cx="1819500" cy="2729250"/>
          </a:xfrm>
          <a:prstGeom prst="rect">
            <a:avLst/>
          </a:prstGeom>
          <a:noFill/>
          <a:ln>
            <a:noFill/>
          </a:ln>
        </p:spPr>
      </p:pic>
      <p:pic>
        <p:nvPicPr>
          <p:cNvPr id="192" name="Google Shape;192;p33"/>
          <p:cNvPicPr preferRelativeResize="0"/>
          <p:nvPr/>
        </p:nvPicPr>
        <p:blipFill rotWithShape="1">
          <a:blip r:embed="rId6">
            <a:alphaModFix/>
          </a:blip>
          <a:srcRect/>
          <a:stretch/>
        </p:blipFill>
        <p:spPr>
          <a:xfrm>
            <a:off x="555275" y="4234475"/>
            <a:ext cx="2026676" cy="2026676"/>
          </a:xfrm>
          <a:prstGeom prst="rect">
            <a:avLst/>
          </a:prstGeom>
          <a:noFill/>
          <a:ln>
            <a:noFill/>
          </a:ln>
        </p:spPr>
      </p:pic>
      <p:sp>
        <p:nvSpPr>
          <p:cNvPr id="193" name="Google Shape;193;p33"/>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Voici ma famille </a:t>
            </a:r>
            <a:endParaRPr/>
          </a:p>
          <a:p>
            <a:pPr marL="0" lvl="0" indent="0" algn="ctr" rtl="0">
              <a:spcBef>
                <a:spcPts val="0"/>
              </a:spcBef>
              <a:spcAft>
                <a:spcPts val="0"/>
              </a:spcAft>
              <a:buNone/>
            </a:pPr>
            <a:r>
              <a:rPr lang="en-GB"/>
              <a:t>plus large</a:t>
            </a:r>
            <a:endParaRPr/>
          </a:p>
        </p:txBody>
      </p:sp>
      <p:sp>
        <p:nvSpPr>
          <p:cNvPr id="194" name="Google Shape;194;p33"/>
          <p:cNvSpPr txBox="1">
            <a:spLocks noGrp="1"/>
          </p:cNvSpPr>
          <p:nvPr>
            <p:ph type="subTitle" idx="1"/>
          </p:nvPr>
        </p:nvSpPr>
        <p:spPr>
          <a:xfrm>
            <a:off x="1524000" y="3602038"/>
            <a:ext cx="91440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Qui est dans ta famille?</a:t>
            </a:r>
            <a:endParaRPr/>
          </a:p>
        </p:txBody>
      </p:sp>
      <p:pic>
        <p:nvPicPr>
          <p:cNvPr id="195" name="Google Shape;195;p33"/>
          <p:cNvPicPr preferRelativeResize="0"/>
          <p:nvPr/>
        </p:nvPicPr>
        <p:blipFill>
          <a:blip r:embed="rId7">
            <a:alphaModFix/>
          </a:blip>
          <a:stretch>
            <a:fillRect/>
          </a:stretch>
        </p:blipFill>
        <p:spPr>
          <a:xfrm>
            <a:off x="1034550" y="1338775"/>
            <a:ext cx="2729250" cy="2729250"/>
          </a:xfrm>
          <a:prstGeom prst="rect">
            <a:avLst/>
          </a:prstGeom>
          <a:noFill/>
          <a:ln>
            <a:noFill/>
          </a:ln>
        </p:spPr>
      </p:pic>
      <p:pic>
        <p:nvPicPr>
          <p:cNvPr id="196" name="Google Shape;196;p33"/>
          <p:cNvPicPr preferRelativeResize="0"/>
          <p:nvPr/>
        </p:nvPicPr>
        <p:blipFill>
          <a:blip r:embed="rId8">
            <a:alphaModFix/>
          </a:blip>
          <a:stretch>
            <a:fillRect/>
          </a:stretch>
        </p:blipFill>
        <p:spPr>
          <a:xfrm>
            <a:off x="-482850" y="1239025"/>
            <a:ext cx="3064800" cy="3064800"/>
          </a:xfrm>
          <a:prstGeom prst="rect">
            <a:avLst/>
          </a:prstGeom>
          <a:noFill/>
          <a:ln>
            <a:noFill/>
          </a:ln>
        </p:spPr>
      </p:pic>
      <p:pic>
        <p:nvPicPr>
          <p:cNvPr id="197" name="Google Shape;197;p33"/>
          <p:cNvPicPr preferRelativeResize="0"/>
          <p:nvPr/>
        </p:nvPicPr>
        <p:blipFill rotWithShape="1">
          <a:blip r:embed="rId9">
            <a:alphaModFix/>
          </a:blip>
          <a:srcRect/>
          <a:stretch/>
        </p:blipFill>
        <p:spPr>
          <a:xfrm>
            <a:off x="2770962" y="4173287"/>
            <a:ext cx="1863825" cy="1863825"/>
          </a:xfrm>
          <a:prstGeom prst="rect">
            <a:avLst/>
          </a:prstGeom>
          <a:noFill/>
          <a:ln>
            <a:noFill/>
          </a:ln>
        </p:spPr>
      </p:pic>
      <p:pic>
        <p:nvPicPr>
          <p:cNvPr id="198" name="Google Shape;198;p33"/>
          <p:cNvPicPr preferRelativeResize="0"/>
          <p:nvPr/>
        </p:nvPicPr>
        <p:blipFill>
          <a:blip r:embed="rId10">
            <a:alphaModFix/>
          </a:blip>
          <a:stretch>
            <a:fillRect/>
          </a:stretch>
        </p:blipFill>
        <p:spPr>
          <a:xfrm>
            <a:off x="7381046" y="4173283"/>
            <a:ext cx="1431300" cy="2074311"/>
          </a:xfrm>
          <a:prstGeom prst="rect">
            <a:avLst/>
          </a:prstGeom>
          <a:noFill/>
          <a:ln>
            <a:noFill/>
          </a:ln>
        </p:spPr>
      </p:pic>
      <p:pic>
        <p:nvPicPr>
          <p:cNvPr id="199" name="Google Shape;199;p33"/>
          <p:cNvPicPr preferRelativeResize="0"/>
          <p:nvPr/>
        </p:nvPicPr>
        <p:blipFill>
          <a:blip r:embed="rId11">
            <a:alphaModFix/>
          </a:blip>
          <a:stretch>
            <a:fillRect/>
          </a:stretch>
        </p:blipFill>
        <p:spPr>
          <a:xfrm>
            <a:off x="9235099" y="4210656"/>
            <a:ext cx="2074325" cy="2074325"/>
          </a:xfrm>
          <a:prstGeom prst="rect">
            <a:avLst/>
          </a:prstGeom>
          <a:noFill/>
          <a:ln>
            <a:noFill/>
          </a:ln>
        </p:spPr>
      </p:pic>
      <p:pic>
        <p:nvPicPr>
          <p:cNvPr id="200" name="Google Shape;200;p33"/>
          <p:cNvPicPr preferRelativeResize="0"/>
          <p:nvPr/>
        </p:nvPicPr>
        <p:blipFill>
          <a:blip r:embed="rId12">
            <a:alphaModFix/>
          </a:blip>
          <a:stretch>
            <a:fillRect/>
          </a:stretch>
        </p:blipFill>
        <p:spPr>
          <a:xfrm>
            <a:off x="9911879" y="1546643"/>
            <a:ext cx="2452606" cy="2449550"/>
          </a:xfrm>
          <a:prstGeom prst="rect">
            <a:avLst/>
          </a:prstGeom>
          <a:noFill/>
          <a:ln>
            <a:noFill/>
          </a:ln>
        </p:spPr>
      </p:pic>
      <p:pic>
        <p:nvPicPr>
          <p:cNvPr id="201" name="Google Shape;201;p33"/>
          <p:cNvPicPr preferRelativeResize="0"/>
          <p:nvPr/>
        </p:nvPicPr>
        <p:blipFill>
          <a:blip r:embed="rId13">
            <a:alphaModFix/>
          </a:blip>
          <a:stretch>
            <a:fillRect/>
          </a:stretch>
        </p:blipFill>
        <p:spPr>
          <a:xfrm>
            <a:off x="9041226" y="1546650"/>
            <a:ext cx="1352150" cy="2449550"/>
          </a:xfrm>
          <a:prstGeom prst="rect">
            <a:avLst/>
          </a:prstGeom>
          <a:noFill/>
          <a:ln>
            <a:noFill/>
          </a:ln>
        </p:spPr>
      </p:pic>
      <p:pic>
        <p:nvPicPr>
          <p:cNvPr id="2" name="Recorded Sound">
            <a:hlinkClick r:id="" action="ppaction://media"/>
            <a:extLst>
              <a:ext uri="{FF2B5EF4-FFF2-40B4-BE49-F238E27FC236}">
                <a16:creationId xmlns:a16="http://schemas.microsoft.com/office/drawing/2014/main" id="{A47F84CF-7D7C-E9E1-DEBE-455C80773827}"/>
              </a:ext>
            </a:extLst>
          </p:cNvPr>
          <p:cNvPicPr>
            <a:picLocks noChangeAspect="1"/>
          </p:cNvPicPr>
          <p:nvPr>
            <a:audioFile r:link="rId1"/>
            <p:extLst>
              <p:ext uri="{DAA4B4D4-6D71-4841-9C94-3DE7FCFB9230}">
                <p14:media xmlns:p14="http://schemas.microsoft.com/office/powerpoint/2010/main" r:embed="rId2">
                  <p14:trim st="686"/>
                </p14:media>
              </p:ext>
            </p:extLst>
          </p:nvPr>
        </p:nvPicPr>
        <p:blipFill>
          <a:blip r:embed="rId14"/>
          <a:stretch>
            <a:fillRect/>
          </a:stretch>
        </p:blipFill>
        <p:spPr>
          <a:xfrm>
            <a:off x="3093274" y="273976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cxnSp>
        <p:nvCxnSpPr>
          <p:cNvPr id="206" name="Google Shape;206;p34"/>
          <p:cNvCxnSpPr>
            <a:endCxn id="207" idx="0"/>
          </p:cNvCxnSpPr>
          <p:nvPr/>
        </p:nvCxnSpPr>
        <p:spPr>
          <a:xfrm>
            <a:off x="6089550" y="1266150"/>
            <a:ext cx="1683900" cy="472800"/>
          </a:xfrm>
          <a:prstGeom prst="bentConnector2">
            <a:avLst/>
          </a:prstGeom>
          <a:noFill/>
          <a:ln w="9525" cap="flat" cmpd="sng">
            <a:solidFill>
              <a:srgbClr val="561561"/>
            </a:solidFill>
            <a:prstDash val="solid"/>
            <a:round/>
            <a:headEnd type="diamond" w="med" len="med"/>
            <a:tailEnd type="diamond" w="med" len="med"/>
          </a:ln>
        </p:spPr>
      </p:cxnSp>
      <p:cxnSp>
        <p:nvCxnSpPr>
          <p:cNvPr id="208" name="Google Shape;208;p34"/>
          <p:cNvCxnSpPr>
            <a:stCxn id="209" idx="0"/>
          </p:cNvCxnSpPr>
          <p:nvPr/>
        </p:nvCxnSpPr>
        <p:spPr>
          <a:xfrm rot="-5400000">
            <a:off x="5145400" y="780450"/>
            <a:ext cx="472500" cy="1444500"/>
          </a:xfrm>
          <a:prstGeom prst="bentConnector2">
            <a:avLst/>
          </a:prstGeom>
          <a:noFill/>
          <a:ln w="9525" cap="flat" cmpd="sng">
            <a:solidFill>
              <a:srgbClr val="561561"/>
            </a:solidFill>
            <a:prstDash val="solid"/>
            <a:round/>
            <a:headEnd type="diamond" w="med" len="med"/>
            <a:tailEnd type="diamond" w="med" len="med"/>
          </a:ln>
        </p:spPr>
      </p:cxnSp>
      <p:sp>
        <p:nvSpPr>
          <p:cNvPr id="209" name="Google Shape;209;p34"/>
          <p:cNvSpPr txBox="1"/>
          <p:nvPr/>
        </p:nvSpPr>
        <p:spPr>
          <a:xfrm>
            <a:off x="3634000" y="17389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oncle</a:t>
            </a:r>
            <a:endParaRPr sz="2400" b="1">
              <a:solidFill>
                <a:srgbClr val="0000FF"/>
              </a:solidFill>
              <a:latin typeface="Roboto"/>
              <a:ea typeface="Roboto"/>
              <a:cs typeface="Roboto"/>
              <a:sym typeface="Roboto"/>
            </a:endParaRPr>
          </a:p>
        </p:txBody>
      </p:sp>
      <p:sp>
        <p:nvSpPr>
          <p:cNvPr id="207" name="Google Shape;207;p34"/>
          <p:cNvSpPr txBox="1"/>
          <p:nvPr/>
        </p:nvSpPr>
        <p:spPr>
          <a:xfrm>
            <a:off x="6748050" y="17389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210" name="Google Shape;210;p34"/>
          <p:cNvSpPr txBox="1"/>
          <p:nvPr/>
        </p:nvSpPr>
        <p:spPr>
          <a:xfrm>
            <a:off x="9488025" y="431510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211" name="Google Shape;211;p34"/>
          <p:cNvSpPr txBox="1"/>
          <p:nvPr/>
        </p:nvSpPr>
        <p:spPr>
          <a:xfrm>
            <a:off x="7234025" y="431510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212" name="Google Shape;212;p34"/>
          <p:cNvCxnSpPr/>
          <p:nvPr/>
        </p:nvCxnSpPr>
        <p:spPr>
          <a:xfrm>
            <a:off x="8656550" y="2124300"/>
            <a:ext cx="1431300" cy="0"/>
          </a:xfrm>
          <a:prstGeom prst="straightConnector1">
            <a:avLst/>
          </a:prstGeom>
          <a:noFill/>
          <a:ln w="9525" cap="flat" cmpd="sng">
            <a:solidFill>
              <a:srgbClr val="561561"/>
            </a:solidFill>
            <a:prstDash val="solid"/>
            <a:round/>
            <a:headEnd type="diamond" w="med" len="med"/>
            <a:tailEnd type="diamond" w="med" len="med"/>
          </a:ln>
        </p:spPr>
      </p:cxnSp>
      <p:sp>
        <p:nvSpPr>
          <p:cNvPr id="213" name="Google Shape;213;p34"/>
          <p:cNvSpPr txBox="1"/>
          <p:nvPr/>
        </p:nvSpPr>
        <p:spPr>
          <a:xfrm>
            <a:off x="9862100" y="1734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214" name="Google Shape;214;p34"/>
          <p:cNvCxnSpPr>
            <a:stCxn id="211" idx="0"/>
          </p:cNvCxnSpPr>
          <p:nvPr/>
        </p:nvCxnSpPr>
        <p:spPr>
          <a:xfrm rot="-5400000">
            <a:off x="8631275" y="3522050"/>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215" name="Google Shape;215;p34"/>
          <p:cNvCxnSpPr>
            <a:endCxn id="210" idx="0"/>
          </p:cNvCxnSpPr>
          <p:nvPr/>
        </p:nvCxnSpPr>
        <p:spPr>
          <a:xfrm>
            <a:off x="9410025" y="3893900"/>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216" name="Google Shape;216;p34"/>
          <p:cNvCxnSpPr/>
          <p:nvPr/>
        </p:nvCxnSpPr>
        <p:spPr>
          <a:xfrm rot="10800000">
            <a:off x="9419075" y="2134225"/>
            <a:ext cx="0" cy="1764300"/>
          </a:xfrm>
          <a:prstGeom prst="straightConnector1">
            <a:avLst/>
          </a:prstGeom>
          <a:noFill/>
          <a:ln w="9525" cap="flat" cmpd="sng">
            <a:solidFill>
              <a:schemeClr val="accent5"/>
            </a:solidFill>
            <a:prstDash val="solid"/>
            <a:round/>
            <a:headEnd type="none" w="med" len="med"/>
            <a:tailEnd type="none" w="med" len="med"/>
          </a:ln>
        </p:spPr>
      </p:cxnSp>
      <p:sp>
        <p:nvSpPr>
          <p:cNvPr id="217" name="Google Shape;217;p34"/>
          <p:cNvSpPr txBox="1"/>
          <p:nvPr/>
        </p:nvSpPr>
        <p:spPr>
          <a:xfrm>
            <a:off x="3214850" y="431510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cousine</a:t>
            </a:r>
            <a:endParaRPr sz="2400" b="1">
              <a:solidFill>
                <a:srgbClr val="FF0000"/>
              </a:solidFill>
              <a:latin typeface="Roboto"/>
              <a:ea typeface="Roboto"/>
              <a:cs typeface="Roboto"/>
              <a:sym typeface="Roboto"/>
            </a:endParaRPr>
          </a:p>
        </p:txBody>
      </p:sp>
      <p:sp>
        <p:nvSpPr>
          <p:cNvPr id="218" name="Google Shape;218;p34"/>
          <p:cNvSpPr txBox="1"/>
          <p:nvPr/>
        </p:nvSpPr>
        <p:spPr>
          <a:xfrm>
            <a:off x="391725" y="431510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cousin</a:t>
            </a:r>
            <a:endParaRPr sz="2400" b="1">
              <a:solidFill>
                <a:srgbClr val="0000FF"/>
              </a:solidFill>
              <a:latin typeface="Roboto"/>
              <a:ea typeface="Roboto"/>
              <a:cs typeface="Roboto"/>
              <a:sym typeface="Roboto"/>
            </a:endParaRPr>
          </a:p>
        </p:txBody>
      </p:sp>
      <p:cxnSp>
        <p:nvCxnSpPr>
          <p:cNvPr id="219" name="Google Shape;219;p34"/>
          <p:cNvCxnSpPr/>
          <p:nvPr/>
        </p:nvCxnSpPr>
        <p:spPr>
          <a:xfrm>
            <a:off x="2169950" y="2124300"/>
            <a:ext cx="1431300" cy="0"/>
          </a:xfrm>
          <a:prstGeom prst="straightConnector1">
            <a:avLst/>
          </a:prstGeom>
          <a:noFill/>
          <a:ln w="9525" cap="flat" cmpd="sng">
            <a:solidFill>
              <a:srgbClr val="561561"/>
            </a:solidFill>
            <a:prstDash val="solid"/>
            <a:round/>
            <a:headEnd type="diamond" w="med" len="med"/>
            <a:tailEnd type="diamond" w="med" len="med"/>
          </a:ln>
        </p:spPr>
      </p:cxnSp>
      <p:sp>
        <p:nvSpPr>
          <p:cNvPr id="220" name="Google Shape;220;p34"/>
          <p:cNvSpPr txBox="1"/>
          <p:nvPr/>
        </p:nvSpPr>
        <p:spPr>
          <a:xfrm>
            <a:off x="60325" y="1734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dirty="0">
                <a:solidFill>
                  <a:srgbClr val="FF0000"/>
                </a:solidFill>
                <a:latin typeface="Roboto"/>
                <a:ea typeface="Roboto"/>
                <a:cs typeface="Roboto"/>
                <a:sym typeface="Roboto"/>
              </a:rPr>
              <a:t>ma tante</a:t>
            </a:r>
            <a:endParaRPr sz="2400" b="1" dirty="0">
              <a:solidFill>
                <a:srgbClr val="FF0000"/>
              </a:solidFill>
              <a:latin typeface="Roboto"/>
              <a:ea typeface="Roboto"/>
              <a:cs typeface="Roboto"/>
              <a:sym typeface="Roboto"/>
            </a:endParaRPr>
          </a:p>
        </p:txBody>
      </p:sp>
      <p:cxnSp>
        <p:nvCxnSpPr>
          <p:cNvPr id="221" name="Google Shape;221;p34"/>
          <p:cNvCxnSpPr>
            <a:endCxn id="217" idx="0"/>
          </p:cNvCxnSpPr>
          <p:nvPr/>
        </p:nvCxnSpPr>
        <p:spPr>
          <a:xfrm>
            <a:off x="2916650" y="3727700"/>
            <a:ext cx="1323600" cy="587400"/>
          </a:xfrm>
          <a:prstGeom prst="bentConnector2">
            <a:avLst/>
          </a:prstGeom>
          <a:noFill/>
          <a:ln w="9525" cap="flat" cmpd="sng">
            <a:solidFill>
              <a:schemeClr val="accent5"/>
            </a:solidFill>
            <a:prstDash val="solid"/>
            <a:round/>
            <a:headEnd type="none" w="med" len="med"/>
            <a:tailEnd type="none" w="med" len="med"/>
          </a:ln>
        </p:spPr>
      </p:cxnSp>
      <p:cxnSp>
        <p:nvCxnSpPr>
          <p:cNvPr id="222" name="Google Shape;222;p34"/>
          <p:cNvCxnSpPr/>
          <p:nvPr/>
        </p:nvCxnSpPr>
        <p:spPr>
          <a:xfrm rot="10800000" flipH="1">
            <a:off x="2916775" y="2134150"/>
            <a:ext cx="15600" cy="1622100"/>
          </a:xfrm>
          <a:prstGeom prst="straightConnector1">
            <a:avLst/>
          </a:prstGeom>
          <a:noFill/>
          <a:ln w="9525" cap="flat" cmpd="sng">
            <a:solidFill>
              <a:schemeClr val="accent5"/>
            </a:solidFill>
            <a:prstDash val="solid"/>
            <a:round/>
            <a:headEnd type="none" w="med" len="med"/>
            <a:tailEnd type="none" w="med" len="med"/>
          </a:ln>
        </p:spPr>
      </p:cxnSp>
      <p:sp>
        <p:nvSpPr>
          <p:cNvPr id="223" name="Google Shape;223;p34"/>
          <p:cNvSpPr txBox="1"/>
          <p:nvPr/>
        </p:nvSpPr>
        <p:spPr>
          <a:xfrm>
            <a:off x="5542675" y="431510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224" name="Google Shape;224;p34"/>
          <p:cNvCxnSpPr>
            <a:endCxn id="223" idx="0"/>
          </p:cNvCxnSpPr>
          <p:nvPr/>
        </p:nvCxnSpPr>
        <p:spPr>
          <a:xfrm flipH="1">
            <a:off x="6568075" y="3908000"/>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225" name="Google Shape;225;p34"/>
          <p:cNvCxnSpPr>
            <a:endCxn id="218" idx="0"/>
          </p:cNvCxnSpPr>
          <p:nvPr/>
        </p:nvCxnSpPr>
        <p:spPr>
          <a:xfrm flipH="1">
            <a:off x="1417125" y="3727700"/>
            <a:ext cx="1485300" cy="587400"/>
          </a:xfrm>
          <a:prstGeom prst="bentConnector2">
            <a:avLst/>
          </a:prstGeom>
          <a:noFill/>
          <a:ln w="9525" cap="flat" cmpd="sng">
            <a:solidFill>
              <a:schemeClr val="accent5"/>
            </a:solidFill>
            <a:prstDash val="solid"/>
            <a:round/>
            <a:headEnd type="none" w="med" len="med"/>
            <a:tailEnd type="none" w="med" len="med"/>
          </a:ln>
        </p:spPr>
      </p:cxnSp>
      <p:pic>
        <p:nvPicPr>
          <p:cNvPr id="226" name="Google Shape;226;p34"/>
          <p:cNvPicPr preferRelativeResize="0"/>
          <p:nvPr/>
        </p:nvPicPr>
        <p:blipFill rotWithShape="1">
          <a:blip r:embed="rId17">
            <a:alphaModFix/>
          </a:blip>
          <a:srcRect/>
          <a:stretch/>
        </p:blipFill>
        <p:spPr>
          <a:xfrm>
            <a:off x="7952100" y="4969675"/>
            <a:ext cx="1177300" cy="1177300"/>
          </a:xfrm>
          <a:prstGeom prst="rect">
            <a:avLst/>
          </a:prstGeom>
          <a:noFill/>
          <a:ln>
            <a:noFill/>
          </a:ln>
        </p:spPr>
      </p:pic>
      <p:pic>
        <p:nvPicPr>
          <p:cNvPr id="227" name="Google Shape;227;p34"/>
          <p:cNvPicPr preferRelativeResize="0"/>
          <p:nvPr/>
        </p:nvPicPr>
        <p:blipFill rotWithShape="1">
          <a:blip r:embed="rId18">
            <a:alphaModFix/>
          </a:blip>
          <a:srcRect/>
          <a:stretch/>
        </p:blipFill>
        <p:spPr>
          <a:xfrm>
            <a:off x="9924775" y="4969675"/>
            <a:ext cx="1177301" cy="1177300"/>
          </a:xfrm>
          <a:prstGeom prst="rect">
            <a:avLst/>
          </a:prstGeom>
          <a:noFill/>
          <a:ln>
            <a:noFill/>
          </a:ln>
        </p:spPr>
      </p:pic>
      <p:pic>
        <p:nvPicPr>
          <p:cNvPr id="228" name="Google Shape;228;p34"/>
          <p:cNvPicPr preferRelativeResize="0"/>
          <p:nvPr/>
        </p:nvPicPr>
        <p:blipFill>
          <a:blip r:embed="rId19">
            <a:alphaModFix/>
          </a:blip>
          <a:stretch>
            <a:fillRect/>
          </a:stretch>
        </p:blipFill>
        <p:spPr>
          <a:xfrm>
            <a:off x="10181600" y="2390159"/>
            <a:ext cx="1252425" cy="1252425"/>
          </a:xfrm>
          <a:prstGeom prst="rect">
            <a:avLst/>
          </a:prstGeom>
          <a:noFill/>
          <a:ln>
            <a:noFill/>
          </a:ln>
        </p:spPr>
      </p:pic>
      <p:pic>
        <p:nvPicPr>
          <p:cNvPr id="229" name="Google Shape;229;p34"/>
          <p:cNvPicPr preferRelativeResize="0"/>
          <p:nvPr/>
        </p:nvPicPr>
        <p:blipFill>
          <a:blip r:embed="rId20">
            <a:alphaModFix/>
          </a:blip>
          <a:stretch>
            <a:fillRect/>
          </a:stretch>
        </p:blipFill>
        <p:spPr>
          <a:xfrm>
            <a:off x="7332948" y="2347298"/>
            <a:ext cx="1323600" cy="1323600"/>
          </a:xfrm>
          <a:prstGeom prst="rect">
            <a:avLst/>
          </a:prstGeom>
          <a:noFill/>
          <a:ln>
            <a:noFill/>
          </a:ln>
        </p:spPr>
      </p:pic>
      <p:pic>
        <p:nvPicPr>
          <p:cNvPr id="230" name="Google Shape;230;p34"/>
          <p:cNvPicPr preferRelativeResize="0"/>
          <p:nvPr/>
        </p:nvPicPr>
        <p:blipFill>
          <a:blip r:embed="rId21">
            <a:alphaModFix/>
          </a:blip>
          <a:stretch>
            <a:fillRect/>
          </a:stretch>
        </p:blipFill>
        <p:spPr>
          <a:xfrm>
            <a:off x="3880382" y="5043688"/>
            <a:ext cx="913284" cy="1323600"/>
          </a:xfrm>
          <a:prstGeom prst="rect">
            <a:avLst/>
          </a:prstGeom>
          <a:noFill/>
          <a:ln>
            <a:noFill/>
          </a:ln>
        </p:spPr>
      </p:pic>
      <p:pic>
        <p:nvPicPr>
          <p:cNvPr id="231" name="Google Shape;231;p34"/>
          <p:cNvPicPr preferRelativeResize="0"/>
          <p:nvPr/>
        </p:nvPicPr>
        <p:blipFill>
          <a:blip r:embed="rId22">
            <a:alphaModFix/>
          </a:blip>
          <a:stretch>
            <a:fillRect/>
          </a:stretch>
        </p:blipFill>
        <p:spPr>
          <a:xfrm>
            <a:off x="679825" y="4989838"/>
            <a:ext cx="1431302" cy="1431302"/>
          </a:xfrm>
          <a:prstGeom prst="rect">
            <a:avLst/>
          </a:prstGeom>
          <a:noFill/>
          <a:ln>
            <a:noFill/>
          </a:ln>
        </p:spPr>
      </p:pic>
      <p:pic>
        <p:nvPicPr>
          <p:cNvPr id="232" name="Google Shape;232;p34"/>
          <p:cNvPicPr preferRelativeResize="0"/>
          <p:nvPr/>
        </p:nvPicPr>
        <p:blipFill>
          <a:blip r:embed="rId23">
            <a:alphaModFix/>
          </a:blip>
          <a:stretch>
            <a:fillRect/>
          </a:stretch>
        </p:blipFill>
        <p:spPr>
          <a:xfrm>
            <a:off x="353875" y="2287753"/>
            <a:ext cx="1444500" cy="1442690"/>
          </a:xfrm>
          <a:prstGeom prst="rect">
            <a:avLst/>
          </a:prstGeom>
          <a:noFill/>
          <a:ln>
            <a:noFill/>
          </a:ln>
        </p:spPr>
      </p:pic>
      <p:pic>
        <p:nvPicPr>
          <p:cNvPr id="233" name="Google Shape;233;p34"/>
          <p:cNvPicPr preferRelativeResize="0"/>
          <p:nvPr/>
        </p:nvPicPr>
        <p:blipFill>
          <a:blip r:embed="rId24">
            <a:alphaModFix/>
          </a:blip>
          <a:stretch>
            <a:fillRect/>
          </a:stretch>
        </p:blipFill>
        <p:spPr>
          <a:xfrm>
            <a:off x="4224799" y="2318988"/>
            <a:ext cx="691339" cy="1252425"/>
          </a:xfrm>
          <a:prstGeom prst="rect">
            <a:avLst/>
          </a:prstGeom>
          <a:noFill/>
          <a:ln>
            <a:noFill/>
          </a:ln>
        </p:spPr>
      </p:pic>
      <p:pic>
        <p:nvPicPr>
          <p:cNvPr id="234" name="Google Shape;234;p34"/>
          <p:cNvPicPr preferRelativeResize="0"/>
          <p:nvPr/>
        </p:nvPicPr>
        <p:blipFill>
          <a:blip r:embed="rId25">
            <a:alphaModFix/>
          </a:blip>
          <a:stretch>
            <a:fillRect/>
          </a:stretch>
        </p:blipFill>
        <p:spPr>
          <a:xfrm>
            <a:off x="6089550" y="4831825"/>
            <a:ext cx="1164900" cy="1747350"/>
          </a:xfrm>
          <a:prstGeom prst="rect">
            <a:avLst/>
          </a:prstGeom>
          <a:noFill/>
          <a:ln>
            <a:noFill/>
          </a:ln>
        </p:spPr>
      </p:pic>
      <p:sp>
        <p:nvSpPr>
          <p:cNvPr id="2" name="TextBox 1">
            <a:extLst>
              <a:ext uri="{FF2B5EF4-FFF2-40B4-BE49-F238E27FC236}">
                <a16:creationId xmlns:a16="http://schemas.microsoft.com/office/drawing/2014/main" id="{6BA84814-08F0-7473-7947-34F706BF25BE}"/>
              </a:ext>
            </a:extLst>
          </p:cNvPr>
          <p:cNvSpPr txBox="1"/>
          <p:nvPr/>
        </p:nvSpPr>
        <p:spPr>
          <a:xfrm>
            <a:off x="283464" y="1124712"/>
            <a:ext cx="2618961" cy="584775"/>
          </a:xfrm>
          <a:prstGeom prst="rect">
            <a:avLst/>
          </a:prstGeom>
          <a:noFill/>
        </p:spPr>
        <p:txBody>
          <a:bodyPr wrap="square" rtlCol="0">
            <a:spAutoFit/>
          </a:bodyPr>
          <a:lstStyle/>
          <a:p>
            <a:r>
              <a:rPr lang="en-GB" sz="3200" b="1" dirty="0" err="1">
                <a:latin typeface="+mj-lt"/>
              </a:rPr>
              <a:t>Voici</a:t>
            </a:r>
            <a:r>
              <a:rPr lang="en-GB" sz="3200" b="1" dirty="0">
                <a:latin typeface="+mj-lt"/>
              </a:rPr>
              <a:t>…</a:t>
            </a:r>
          </a:p>
        </p:txBody>
      </p:sp>
      <p:pic>
        <p:nvPicPr>
          <p:cNvPr id="3" name="Recorded Sound">
            <a:hlinkClick r:id="" action="ppaction://media"/>
            <a:extLst>
              <a:ext uri="{FF2B5EF4-FFF2-40B4-BE49-F238E27FC236}">
                <a16:creationId xmlns:a16="http://schemas.microsoft.com/office/drawing/2014/main" id="{547D747A-A728-B3FA-FDED-C4D518963263}"/>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8469074" y="4060984"/>
            <a:ext cx="609600" cy="609600"/>
          </a:xfrm>
          <a:prstGeom prst="rect">
            <a:avLst/>
          </a:prstGeom>
        </p:spPr>
      </p:pic>
      <p:pic>
        <p:nvPicPr>
          <p:cNvPr id="4" name="Recorded Sound">
            <a:hlinkClick r:id="" action="ppaction://media"/>
            <a:extLst>
              <a:ext uri="{FF2B5EF4-FFF2-40B4-BE49-F238E27FC236}">
                <a16:creationId xmlns:a16="http://schemas.microsoft.com/office/drawing/2014/main" id="{CD168286-84FB-6409-6F96-44A2200DBF2F}"/>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1365975" y="4394016"/>
            <a:ext cx="609600" cy="609600"/>
          </a:xfrm>
          <a:prstGeom prst="rect">
            <a:avLst/>
          </a:prstGeom>
        </p:spPr>
      </p:pic>
      <p:pic>
        <p:nvPicPr>
          <p:cNvPr id="6" name="Recorded Sound">
            <a:hlinkClick r:id="" action="ppaction://media"/>
            <a:extLst>
              <a:ext uri="{FF2B5EF4-FFF2-40B4-BE49-F238E27FC236}">
                <a16:creationId xmlns:a16="http://schemas.microsoft.com/office/drawing/2014/main" id="{D034E0E5-8612-08D6-4BFA-F4B8A454F94A}"/>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6706073" y="2381250"/>
            <a:ext cx="609600" cy="609600"/>
          </a:xfrm>
          <a:prstGeom prst="rect">
            <a:avLst/>
          </a:prstGeom>
        </p:spPr>
      </p:pic>
      <p:pic>
        <p:nvPicPr>
          <p:cNvPr id="7" name="Recorded Sound">
            <a:hlinkClick r:id="" action="ppaction://media"/>
            <a:extLst>
              <a:ext uri="{FF2B5EF4-FFF2-40B4-BE49-F238E27FC236}">
                <a16:creationId xmlns:a16="http://schemas.microsoft.com/office/drawing/2014/main" id="{E98DAC69-67E2-ED0F-0EFF-9378178933D4}"/>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9578936" y="2325450"/>
            <a:ext cx="609600" cy="609600"/>
          </a:xfrm>
          <a:prstGeom prst="rect">
            <a:avLst/>
          </a:prstGeom>
        </p:spPr>
      </p:pic>
      <p:pic>
        <p:nvPicPr>
          <p:cNvPr id="5" name="Recorded Sound">
            <a:hlinkClick r:id="" action="ppaction://media"/>
            <a:extLst>
              <a:ext uri="{FF2B5EF4-FFF2-40B4-BE49-F238E27FC236}">
                <a16:creationId xmlns:a16="http://schemas.microsoft.com/office/drawing/2014/main" id="{3A79202A-5078-5015-3D2D-8A63E5BA0FE5}"/>
              </a:ext>
            </a:extLst>
          </p:cNvPr>
          <p:cNvPicPr>
            <a:picLocks noChangeAspect="1"/>
          </p:cNvPicPr>
          <p:nvPr>
            <a:audioFile r:link="rId9"/>
            <p:extLst>
              <p:ext uri="{DAA4B4D4-6D71-4841-9C94-3DE7FCFB9230}">
                <p14:media xmlns:p14="http://schemas.microsoft.com/office/powerpoint/2010/main" r:embed="rId10">
                  <p14:trim st="487"/>
                </p14:media>
              </p:ext>
            </p:extLst>
          </p:nvPr>
        </p:nvPicPr>
        <p:blipFill>
          <a:blip r:embed="rId26"/>
          <a:stretch>
            <a:fillRect/>
          </a:stretch>
        </p:blipFill>
        <p:spPr>
          <a:xfrm>
            <a:off x="5646238" y="4922287"/>
            <a:ext cx="609600" cy="609600"/>
          </a:xfrm>
          <a:prstGeom prst="rect">
            <a:avLst/>
          </a:prstGeom>
        </p:spPr>
      </p:pic>
      <p:pic>
        <p:nvPicPr>
          <p:cNvPr id="8" name="Recorded Sound">
            <a:hlinkClick r:id="" action="ppaction://media"/>
            <a:extLst>
              <a:ext uri="{FF2B5EF4-FFF2-40B4-BE49-F238E27FC236}">
                <a16:creationId xmlns:a16="http://schemas.microsoft.com/office/drawing/2014/main" id="{25C2FE08-B273-9FE6-ED26-4BE8669860AE}"/>
              </a:ext>
            </a:extLst>
          </p:cNvPr>
          <p:cNvPicPr>
            <a:picLocks noChangeAspect="1"/>
          </p:cNvPicPr>
          <p:nvPr>
            <a:audioFile r:link="rId9"/>
            <p:extLst>
              <p:ext uri="{DAA4B4D4-6D71-4841-9C94-3DE7FCFB9230}">
                <p14:media xmlns:p14="http://schemas.microsoft.com/office/powerpoint/2010/main" r:embed="rId11">
                  <p14:trim st="524"/>
                </p14:media>
              </p:ext>
            </p:extLst>
          </p:nvPr>
        </p:nvPicPr>
        <p:blipFill>
          <a:blip r:embed="rId26"/>
          <a:stretch>
            <a:fillRect/>
          </a:stretch>
        </p:blipFill>
        <p:spPr>
          <a:xfrm>
            <a:off x="1733013" y="2347298"/>
            <a:ext cx="609600" cy="609600"/>
          </a:xfrm>
          <a:prstGeom prst="rect">
            <a:avLst/>
          </a:prstGeom>
        </p:spPr>
      </p:pic>
      <p:pic>
        <p:nvPicPr>
          <p:cNvPr id="9" name="Recorded Sound">
            <a:hlinkClick r:id="" action="ppaction://media"/>
            <a:extLst>
              <a:ext uri="{FF2B5EF4-FFF2-40B4-BE49-F238E27FC236}">
                <a16:creationId xmlns:a16="http://schemas.microsoft.com/office/drawing/2014/main" id="{318E82AA-BFB9-4E71-A675-4EE369AB466E}"/>
              </a:ext>
            </a:extLst>
          </p:cNvPr>
          <p:cNvPicPr>
            <a:picLocks noChangeAspect="1"/>
          </p:cNvPicPr>
          <p:nvPr>
            <a:audioFile r:link="rId9"/>
            <p:extLst>
              <p:ext uri="{DAA4B4D4-6D71-4841-9C94-3DE7FCFB9230}">
                <p14:media xmlns:p14="http://schemas.microsoft.com/office/powerpoint/2010/main" r:embed="rId12">
                  <p14:trim st="475"/>
                </p14:media>
              </p:ext>
            </p:extLst>
          </p:nvPr>
        </p:nvPicPr>
        <p:blipFill>
          <a:blip r:embed="rId26"/>
          <a:stretch>
            <a:fillRect/>
          </a:stretch>
        </p:blipFill>
        <p:spPr>
          <a:xfrm>
            <a:off x="3320563" y="2413053"/>
            <a:ext cx="609600" cy="609600"/>
          </a:xfrm>
          <a:prstGeom prst="rect">
            <a:avLst/>
          </a:prstGeom>
        </p:spPr>
      </p:pic>
      <p:pic>
        <p:nvPicPr>
          <p:cNvPr id="10" name="Recorded Sound">
            <a:hlinkClick r:id="" action="ppaction://media"/>
            <a:extLst>
              <a:ext uri="{FF2B5EF4-FFF2-40B4-BE49-F238E27FC236}">
                <a16:creationId xmlns:a16="http://schemas.microsoft.com/office/drawing/2014/main" id="{664C4B95-9CED-7227-3094-CC970E153F07}"/>
              </a:ext>
            </a:extLst>
          </p:cNvPr>
          <p:cNvPicPr>
            <a:picLocks noChangeAspect="1"/>
          </p:cNvPicPr>
          <p:nvPr>
            <a:audioFile r:link="rId9"/>
            <p:extLst>
              <p:ext uri="{DAA4B4D4-6D71-4841-9C94-3DE7FCFB9230}">
                <p14:media xmlns:p14="http://schemas.microsoft.com/office/powerpoint/2010/main" r:embed="rId13">
                  <p14:trim st="380"/>
                </p14:media>
              </p:ext>
            </p:extLst>
          </p:nvPr>
        </p:nvPicPr>
        <p:blipFill>
          <a:blip r:embed="rId26"/>
          <a:stretch>
            <a:fillRect/>
          </a:stretch>
        </p:blipFill>
        <p:spPr>
          <a:xfrm>
            <a:off x="242775" y="5168482"/>
            <a:ext cx="609600" cy="609600"/>
          </a:xfrm>
          <a:prstGeom prst="rect">
            <a:avLst/>
          </a:prstGeom>
        </p:spPr>
      </p:pic>
      <p:pic>
        <p:nvPicPr>
          <p:cNvPr id="11" name="Recorded Sound">
            <a:hlinkClick r:id="" action="ppaction://media"/>
            <a:extLst>
              <a:ext uri="{FF2B5EF4-FFF2-40B4-BE49-F238E27FC236}">
                <a16:creationId xmlns:a16="http://schemas.microsoft.com/office/drawing/2014/main" id="{5A259F4D-C8E7-6E5A-C13C-B4DE0D897006}"/>
              </a:ext>
            </a:extLst>
          </p:cNvPr>
          <p:cNvPicPr>
            <a:picLocks noChangeAspect="1"/>
          </p:cNvPicPr>
          <p:nvPr>
            <a:audioFile r:link="rId9"/>
            <p:extLst>
              <p:ext uri="{DAA4B4D4-6D71-4841-9C94-3DE7FCFB9230}">
                <p14:media xmlns:p14="http://schemas.microsoft.com/office/powerpoint/2010/main" r:embed="rId14">
                  <p14:trim st="282"/>
                </p14:media>
              </p:ext>
            </p:extLst>
          </p:nvPr>
        </p:nvPicPr>
        <p:blipFill>
          <a:blip r:embed="rId26"/>
          <a:stretch>
            <a:fillRect/>
          </a:stretch>
        </p:blipFill>
        <p:spPr>
          <a:xfrm>
            <a:off x="2795751" y="524850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592" fill="hold"/>
                                        <p:tgtEl>
                                          <p:spTgt spid="9"/>
                                        </p:tgtEl>
                                      </p:cBhvr>
                                    </p:cmd>
                                  </p:childTnLst>
                                </p:cTn>
                              </p:par>
                            </p:childTnLst>
                          </p:cTn>
                        </p:par>
                      </p:childTnLst>
                    </p:cTn>
                  </p:par>
                </p:childTnLst>
              </p:cTn>
              <p:nextCondLst>
                <p:cond evt="onClick" delay="0">
                  <p:tgtEl>
                    <p:spTgt spid="9"/>
                  </p:tgtEl>
                </p:cond>
              </p:nextCondLst>
            </p:seq>
            <p:audio>
              <p:cMediaNode vol="80000">
                <p:cTn id="32" fill="hold" display="0">
                  <p:stCondLst>
                    <p:cond delay="indefinite"/>
                  </p:stCondLst>
                  <p:endCondLst>
                    <p:cond evt="onStopAudio" delay="0">
                      <p:tgtEl>
                        <p:sldTgt/>
                      </p:tgtEl>
                    </p:cond>
                  </p:endCondLst>
                </p:cTn>
                <p:tgtEl>
                  <p:spTgt spid="9"/>
                </p:tgtEl>
              </p:cMediaNode>
            </p:audio>
            <p:seq concurrent="1" nextAc="seek">
              <p:cTn id="33" restart="whenNotActive" fill="hold" evtFilter="cancelBubble" nodeType="interactiveSeq">
                <p:stCondLst>
                  <p:cond evt="onClick" delay="0">
                    <p:tgtEl>
                      <p:spTgt spid="8"/>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800" fill="hold"/>
                                        <p:tgtEl>
                                          <p:spTgt spid="8"/>
                                        </p:tgtEl>
                                      </p:cBhvr>
                                    </p:cmd>
                                  </p:childTnLst>
                                </p:cTn>
                              </p:par>
                            </p:childTnLst>
                          </p:cTn>
                        </p:par>
                      </p:childTnLst>
                    </p:cTn>
                  </p:par>
                </p:childTnLst>
              </p:cTn>
              <p:nextCondLst>
                <p:cond evt="onClick" delay="0">
                  <p:tgtEl>
                    <p:spTgt spid="8"/>
                  </p:tgtEl>
                </p:cond>
              </p:nextCondLst>
            </p:seq>
            <p:audio>
              <p:cMediaNode vol="80000">
                <p:cTn id="38" fill="hold" display="0">
                  <p:stCondLst>
                    <p:cond delay="indefinite"/>
                  </p:stCondLst>
                  <p:endCondLst>
                    <p:cond evt="onStopAudio" delay="0">
                      <p:tgtEl>
                        <p:sldTgt/>
                      </p:tgtEl>
                    </p:cond>
                  </p:endCondLst>
                </p:cTn>
                <p:tgtEl>
                  <p:spTgt spid="8"/>
                </p:tgtEl>
              </p:cMediaNode>
            </p:audio>
            <p:seq concurrent="1" nextAc="seek">
              <p:cTn id="39" restart="whenNotActive" fill="hold" evtFilter="cancelBubble" nodeType="interactiveSeq">
                <p:stCondLst>
                  <p:cond evt="onClick" delay="0">
                    <p:tgtEl>
                      <p:spTgt spid="10"/>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711" fill="hold"/>
                                        <p:tgtEl>
                                          <p:spTgt spid="10"/>
                                        </p:tgtEl>
                                      </p:cBhvr>
                                    </p:cmd>
                                  </p:childTnLst>
                                </p:cTn>
                              </p:par>
                            </p:childTnLst>
                          </p:cTn>
                        </p:par>
                      </p:childTnLst>
                    </p:cTn>
                  </p:par>
                </p:childTnLst>
              </p:cTn>
              <p:nextCondLst>
                <p:cond evt="onClick" delay="0">
                  <p:tgtEl>
                    <p:spTgt spid="10"/>
                  </p:tgtEl>
                </p:cond>
              </p:nextCondLst>
            </p:seq>
            <p:audio>
              <p:cMediaNode vol="80000">
                <p:cTn id="44" fill="hold" display="0">
                  <p:stCondLst>
                    <p:cond delay="indefinite"/>
                  </p:stCondLst>
                  <p:endCondLst>
                    <p:cond evt="onStopAudio" delay="0">
                      <p:tgtEl>
                        <p:sldTgt/>
                      </p:tgtEl>
                    </p:cond>
                  </p:endCondLst>
                </p:cTn>
                <p:tgtEl>
                  <p:spTgt spid="10"/>
                </p:tgtEl>
              </p:cMediaNode>
            </p:audio>
            <p:seq concurrent="1" nextAc="seek">
              <p:cTn id="45" restart="whenNotActive" fill="hold" evtFilter="cancelBubble" nodeType="interactiveSeq">
                <p:stCondLst>
                  <p:cond evt="onClick" delay="0">
                    <p:tgtEl>
                      <p:spTgt spid="11"/>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157" fill="hold"/>
                                        <p:tgtEl>
                                          <p:spTgt spid="11"/>
                                        </p:tgtEl>
                                      </p:cBhvr>
                                    </p:cmd>
                                  </p:childTnLst>
                                </p:cTn>
                              </p:par>
                            </p:childTnLst>
                          </p:cTn>
                        </p:par>
                      </p:childTnLst>
                    </p:cTn>
                  </p:par>
                </p:childTnLst>
              </p:cTn>
              <p:nextCondLst>
                <p:cond evt="onClick" delay="0">
                  <p:tgtEl>
                    <p:spTgt spid="11"/>
                  </p:tgtEl>
                </p:cond>
              </p:nextCondLst>
            </p:seq>
            <p:audio>
              <p:cMediaNode vol="80000">
                <p:cTn id="50" fill="hold" display="0">
                  <p:stCondLst>
                    <p:cond delay="indefinite"/>
                  </p:stCondLst>
                  <p:endCondLst>
                    <p:cond evt="onStopAudio" delay="0">
                      <p:tgtEl>
                        <p:sldTgt/>
                      </p:tgtEl>
                    </p:cond>
                  </p:endCondLst>
                </p:cTn>
                <p:tgtEl>
                  <p:spTgt spid="11"/>
                </p:tgtEl>
              </p:cMediaNode>
            </p:audio>
            <p:seq concurrent="1" nextAc="seek">
              <p:cTn id="51" restart="whenNotActive" fill="hold" evtFilter="cancelBubble" nodeType="interactiveSeq">
                <p:stCondLst>
                  <p:cond evt="onClick" delay="0">
                    <p:tgtEl>
                      <p:spTgt spid="5"/>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837" fill="hold"/>
                                        <p:tgtEl>
                                          <p:spTgt spid="5"/>
                                        </p:tgtEl>
                                      </p:cBhvr>
                                    </p:cmd>
                                  </p:childTnLst>
                                </p:cTn>
                              </p:par>
                            </p:childTnLst>
                          </p:cTn>
                        </p:par>
                      </p:childTnLst>
                    </p:cTn>
                  </p:par>
                </p:childTnLst>
              </p:cTn>
              <p:nextCondLst>
                <p:cond evt="onClick" delay="0">
                  <p:tgtEl>
                    <p:spTgt spid="5"/>
                  </p:tgtEl>
                </p:cond>
              </p:nextCondLst>
            </p:seq>
            <p:audio>
              <p:cMediaNode vol="80000">
                <p:cTn id="56" fill="hold" display="0">
                  <p:stCondLst>
                    <p:cond delay="indefinite"/>
                  </p:stCondLst>
                  <p:endCondLst>
                    <p:cond evt="onStopAudio" delay="0">
                      <p:tgtEl>
                        <p:sldTgt/>
                      </p:tgtEl>
                    </p:cond>
                  </p:endCondLst>
                </p:cTn>
                <p:tgtEl>
                  <p:spTgt spid="5"/>
                </p:tgtEl>
              </p:cMediaNode>
            </p:audio>
            <p:seq concurrent="1" nextAc="seek">
              <p:cTn id="57" restart="whenNotActive" fill="hold" evtFilter="cancelBubble" nodeType="interactiveSeq">
                <p:stCondLst>
                  <p:cond evt="onClick" delay="0">
                    <p:tgtEl>
                      <p:spTgt spid="3"/>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4151" fill="hold"/>
                                        <p:tgtEl>
                                          <p:spTgt spid="3"/>
                                        </p:tgtEl>
                                      </p:cBhvr>
                                    </p:cmd>
                                  </p:childTnLst>
                                </p:cTn>
                              </p:par>
                            </p:childTnLst>
                          </p:cTn>
                        </p:par>
                      </p:childTnLst>
                    </p:cTn>
                  </p:par>
                </p:childTnLst>
              </p:cTn>
              <p:nextCondLst>
                <p:cond evt="onClick" delay="0">
                  <p:tgtEl>
                    <p:spTgt spid="3"/>
                  </p:tgtEl>
                </p:cond>
              </p:nextCondLst>
            </p:seq>
            <p:audio>
              <p:cMediaNode vol="80000">
                <p:cTn id="62" fill="hold" display="0">
                  <p:stCondLst>
                    <p:cond delay="indefinite"/>
                  </p:stCondLst>
                  <p:endCondLst>
                    <p:cond evt="onStopAudio" delay="0">
                      <p:tgtEl>
                        <p:sldTgt/>
                      </p:tgtEl>
                    </p:cond>
                  </p:endCondLst>
                </p:cTn>
                <p:tgtEl>
                  <p:spTgt spid="3"/>
                </p:tgtEl>
              </p:cMediaNode>
            </p:audio>
            <p:seq concurrent="1" nextAc="seek">
              <p:cTn id="63" restart="whenNotActive" fill="hold" evtFilter="cancelBubble" nodeType="interactiveSeq">
                <p:stCondLst>
                  <p:cond evt="onClick" delay="0">
                    <p:tgtEl>
                      <p:spTgt spid="4"/>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4009" fill="hold"/>
                                        <p:tgtEl>
                                          <p:spTgt spid="4"/>
                                        </p:tgtEl>
                                      </p:cBhvr>
                                    </p:cmd>
                                  </p:childTnLst>
                                </p:cTn>
                              </p:par>
                            </p:childTnLst>
                          </p:cTn>
                        </p:par>
                      </p:childTnLst>
                    </p:cTn>
                  </p:par>
                </p:childTnLst>
              </p:cTn>
              <p:nextCondLst>
                <p:cond evt="onClick" delay="0">
                  <p:tgtEl>
                    <p:spTgt spid="4"/>
                  </p:tgtEl>
                </p:cond>
              </p:nextCondLst>
            </p:seq>
            <p:audio>
              <p:cMediaNode vol="80000">
                <p:cTn id="68" fill="hold" display="0">
                  <p:stCondLst>
                    <p:cond delay="indefinite"/>
                  </p:stCondLst>
                  <p:endCondLst>
                    <p:cond evt="onStopAudio" delay="0">
                      <p:tgtEl>
                        <p:sldTgt/>
                      </p:tgtEl>
                    </p:cond>
                  </p:endCondLst>
                </p:cTn>
                <p:tgtEl>
                  <p:spTgt spid="4"/>
                </p:tgtEl>
              </p:cMediaNode>
            </p:audio>
            <p:seq concurrent="1" nextAc="seek">
              <p:cTn id="69" restart="whenNotActive" fill="hold" evtFilter="cancelBubble" nodeType="interactiveSeq">
                <p:stCondLst>
                  <p:cond evt="onClick" delay="0">
                    <p:tgtEl>
                      <p:spTgt spid="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3785" fill="hold"/>
                                        <p:tgtEl>
                                          <p:spTgt spid="7"/>
                                        </p:tgtEl>
                                      </p:cBhvr>
                                    </p:cmd>
                                  </p:childTnLst>
                                </p:cTn>
                              </p:par>
                            </p:childTnLst>
                          </p:cTn>
                        </p:par>
                      </p:childTnLst>
                    </p:cTn>
                  </p:par>
                </p:childTnLst>
              </p:cTn>
              <p:nextCondLst>
                <p:cond evt="onClick" delay="0">
                  <p:tgtEl>
                    <p:spTgt spid="7"/>
                  </p:tgtEl>
                </p:cond>
              </p:nextCondLst>
            </p:seq>
            <p:audio>
              <p:cMediaNode vol="80000">
                <p:cTn id="74" fill="hold" display="0">
                  <p:stCondLst>
                    <p:cond delay="indefinite"/>
                  </p:stCondLst>
                  <p:endCondLst>
                    <p:cond evt="onStopAudio" delay="0">
                      <p:tgtEl>
                        <p:sldTgt/>
                      </p:tgtEl>
                    </p:cond>
                  </p:endCondLst>
                </p:cTn>
                <p:tgtEl>
                  <p:spTgt spid="7"/>
                </p:tgtEl>
              </p:cMediaNode>
            </p:audio>
            <p:seq concurrent="1" nextAc="seek">
              <p:cTn id="75" restart="whenNotActive" fill="hold" evtFilter="cancelBubble" nodeType="interactiveSeq">
                <p:stCondLst>
                  <p:cond evt="onClick" delay="0">
                    <p:tgtEl>
                      <p:spTgt spid="6"/>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3247" fill="hold"/>
                                        <p:tgtEl>
                                          <p:spTgt spid="6"/>
                                        </p:tgtEl>
                                      </p:cBhvr>
                                    </p:cmd>
                                  </p:childTnLst>
                                </p:cTn>
                              </p:par>
                            </p:childTnLst>
                          </p:cTn>
                        </p:par>
                      </p:childTnLst>
                    </p:cTn>
                  </p:par>
                </p:childTnLst>
              </p:cTn>
              <p:nextCondLst>
                <p:cond evt="onClick" delay="0">
                  <p:tgtEl>
                    <p:spTgt spid="6"/>
                  </p:tgtEl>
                </p:cond>
              </p:nextCondLst>
            </p:seq>
            <p:audio>
              <p:cMediaNode vol="80000">
                <p:cTn id="80"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aphicFrame>
        <p:nvGraphicFramePr>
          <p:cNvPr id="239" name="Google Shape;239;p35"/>
          <p:cNvGraphicFramePr/>
          <p:nvPr/>
        </p:nvGraphicFramePr>
        <p:xfrm>
          <a:off x="173900" y="1402575"/>
          <a:ext cx="11450850" cy="4034700"/>
        </p:xfrm>
        <a:graphic>
          <a:graphicData uri="http://schemas.openxmlformats.org/drawingml/2006/table">
            <a:tbl>
              <a:tblPr>
                <a:noFill/>
                <a:tableStyleId>{E5DCAC2C-4EEA-4B9A-90E3-1D831EC45DBF}</a:tableStyleId>
              </a:tblPr>
              <a:tblGrid>
                <a:gridCol w="1908475">
                  <a:extLst>
                    <a:ext uri="{9D8B030D-6E8A-4147-A177-3AD203B41FA5}">
                      <a16:colId xmlns:a16="http://schemas.microsoft.com/office/drawing/2014/main" val="20000"/>
                    </a:ext>
                  </a:extLst>
                </a:gridCol>
                <a:gridCol w="1908475">
                  <a:extLst>
                    <a:ext uri="{9D8B030D-6E8A-4147-A177-3AD203B41FA5}">
                      <a16:colId xmlns:a16="http://schemas.microsoft.com/office/drawing/2014/main" val="20001"/>
                    </a:ext>
                  </a:extLst>
                </a:gridCol>
                <a:gridCol w="1908475">
                  <a:extLst>
                    <a:ext uri="{9D8B030D-6E8A-4147-A177-3AD203B41FA5}">
                      <a16:colId xmlns:a16="http://schemas.microsoft.com/office/drawing/2014/main" val="20002"/>
                    </a:ext>
                  </a:extLst>
                </a:gridCol>
                <a:gridCol w="1908475">
                  <a:extLst>
                    <a:ext uri="{9D8B030D-6E8A-4147-A177-3AD203B41FA5}">
                      <a16:colId xmlns:a16="http://schemas.microsoft.com/office/drawing/2014/main" val="20003"/>
                    </a:ext>
                  </a:extLst>
                </a:gridCol>
                <a:gridCol w="1908475">
                  <a:extLst>
                    <a:ext uri="{9D8B030D-6E8A-4147-A177-3AD203B41FA5}">
                      <a16:colId xmlns:a16="http://schemas.microsoft.com/office/drawing/2014/main" val="20004"/>
                    </a:ext>
                  </a:extLst>
                </a:gridCol>
                <a:gridCol w="1908475">
                  <a:extLst>
                    <a:ext uri="{9D8B030D-6E8A-4147-A177-3AD203B41FA5}">
                      <a16:colId xmlns:a16="http://schemas.microsoft.com/office/drawing/2014/main" val="20005"/>
                    </a:ext>
                  </a:extLst>
                </a:gridCol>
              </a:tblGrid>
              <a:tr h="672450">
                <a:tc>
                  <a:txBody>
                    <a:bodyPr/>
                    <a:lstStyle/>
                    <a:p>
                      <a:pPr marL="0" lvl="0" indent="0" algn="l" rtl="0">
                        <a:spcBef>
                          <a:spcPts val="0"/>
                        </a:spcBef>
                        <a:spcAft>
                          <a:spcPts val="0"/>
                        </a:spcAft>
                        <a:buNone/>
                      </a:pPr>
                      <a:r>
                        <a:rPr lang="en-GB" sz="1600" b="1">
                          <a:solidFill>
                            <a:srgbClr val="9900FF"/>
                          </a:solidFill>
                        </a:rPr>
                        <a:t>mes cousins</a:t>
                      </a:r>
                      <a:endParaRPr sz="1600" b="1">
                        <a:solidFill>
                          <a:srgbClr val="9900FF"/>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0"/>
                  </a:ext>
                </a:extLst>
              </a:tr>
              <a:tr h="672450">
                <a:tc>
                  <a:txBody>
                    <a:bodyPr/>
                    <a:lstStyle/>
                    <a:p>
                      <a:pPr marL="0" lvl="0" indent="0" algn="l" rtl="0">
                        <a:spcBef>
                          <a:spcPts val="0"/>
                        </a:spcBef>
                        <a:spcAft>
                          <a:spcPts val="0"/>
                        </a:spcAft>
                        <a:buNone/>
                      </a:pPr>
                      <a:r>
                        <a:rPr lang="en-GB" sz="1600" b="1">
                          <a:solidFill>
                            <a:srgbClr val="FF0000"/>
                          </a:solidFill>
                        </a:rPr>
                        <a:t>ma cousine</a:t>
                      </a:r>
                      <a:endParaRPr sz="1600" b="1">
                        <a:solidFill>
                          <a:srgbClr val="FF0000"/>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1"/>
                  </a:ext>
                </a:extLst>
              </a:tr>
              <a:tr h="672450">
                <a:tc>
                  <a:txBody>
                    <a:bodyPr/>
                    <a:lstStyle/>
                    <a:p>
                      <a:pPr marL="0" lvl="0" indent="0" algn="l" rtl="0">
                        <a:spcBef>
                          <a:spcPts val="0"/>
                        </a:spcBef>
                        <a:spcAft>
                          <a:spcPts val="0"/>
                        </a:spcAft>
                        <a:buNone/>
                      </a:pPr>
                      <a:r>
                        <a:rPr lang="en-GB" sz="1600" b="1">
                          <a:solidFill>
                            <a:srgbClr val="0000FF"/>
                          </a:solidFill>
                        </a:rPr>
                        <a:t>mon cousin</a:t>
                      </a:r>
                      <a:endParaRPr sz="1600" b="1">
                        <a:solidFill>
                          <a:srgbClr val="0000FF"/>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2"/>
                  </a:ext>
                </a:extLst>
              </a:tr>
              <a:tr h="672450">
                <a:tc>
                  <a:txBody>
                    <a:bodyPr/>
                    <a:lstStyle/>
                    <a:p>
                      <a:pPr marL="0" lvl="0" indent="0" algn="l" rtl="0">
                        <a:spcBef>
                          <a:spcPts val="0"/>
                        </a:spcBef>
                        <a:spcAft>
                          <a:spcPts val="0"/>
                        </a:spcAft>
                        <a:buNone/>
                      </a:pPr>
                      <a:r>
                        <a:rPr lang="en-GB" sz="1600" b="1">
                          <a:solidFill>
                            <a:srgbClr val="FF0000"/>
                          </a:solidFill>
                        </a:rPr>
                        <a:t>ma tante</a:t>
                      </a:r>
                      <a:endParaRPr sz="1600" b="1">
                        <a:solidFill>
                          <a:srgbClr val="FF0000"/>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3"/>
                  </a:ext>
                </a:extLst>
              </a:tr>
              <a:tr h="672450">
                <a:tc>
                  <a:txBody>
                    <a:bodyPr/>
                    <a:lstStyle/>
                    <a:p>
                      <a:pPr marL="0" lvl="0" indent="0" algn="l" rtl="0">
                        <a:spcBef>
                          <a:spcPts val="0"/>
                        </a:spcBef>
                        <a:spcAft>
                          <a:spcPts val="0"/>
                        </a:spcAft>
                        <a:buNone/>
                      </a:pPr>
                      <a:r>
                        <a:rPr lang="en-GB" sz="1600" b="1">
                          <a:solidFill>
                            <a:srgbClr val="0000FF"/>
                          </a:solidFill>
                        </a:rPr>
                        <a:t>mon oncle</a:t>
                      </a:r>
                      <a:endParaRPr sz="1600" b="1">
                        <a:solidFill>
                          <a:srgbClr val="0000FF"/>
                        </a:solidFill>
                      </a:endParaRPr>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endParaRPr sz="1600" b="1"/>
                    </a:p>
                  </a:txBody>
                  <a:tcPr marL="91425" marR="91425" marT="91425" marB="91425"/>
                </a:tc>
                <a:extLst>
                  <a:ext uri="{0D108BD9-81ED-4DB2-BD59-A6C34878D82A}">
                    <a16:rowId xmlns:a16="http://schemas.microsoft.com/office/drawing/2014/main" val="10004"/>
                  </a:ext>
                </a:extLst>
              </a:tr>
              <a:tr h="672450">
                <a:tc>
                  <a:txBody>
                    <a:bodyPr/>
                    <a:lstStyle/>
                    <a:p>
                      <a:pPr marL="0" lvl="0" indent="0" algn="l" rtl="0">
                        <a:spcBef>
                          <a:spcPts val="0"/>
                        </a:spcBef>
                        <a:spcAft>
                          <a:spcPts val="0"/>
                        </a:spcAft>
                        <a:buNone/>
                      </a:pPr>
                      <a:endParaRPr sz="1600" b="1"/>
                    </a:p>
                  </a:txBody>
                  <a:tcPr marL="91425" marR="91425" marT="91425" marB="91425"/>
                </a:tc>
                <a:tc>
                  <a:txBody>
                    <a:bodyPr/>
                    <a:lstStyle/>
                    <a:p>
                      <a:pPr marL="0" lvl="0" indent="0" algn="l" rtl="0">
                        <a:spcBef>
                          <a:spcPts val="0"/>
                        </a:spcBef>
                        <a:spcAft>
                          <a:spcPts val="0"/>
                        </a:spcAft>
                        <a:buNone/>
                      </a:pPr>
                      <a:r>
                        <a:rPr lang="en-GB" sz="1600" b="1"/>
                        <a:t>Voici </a:t>
                      </a:r>
                      <a:r>
                        <a:rPr lang="en-GB" sz="1600" b="1">
                          <a:solidFill>
                            <a:srgbClr val="FF0000"/>
                          </a:solidFill>
                        </a:rPr>
                        <a:t>ma mère</a:t>
                      </a:r>
                      <a:r>
                        <a:rPr lang="en-GB" sz="1600" b="1"/>
                        <a:t> et</a:t>
                      </a:r>
                      <a:endParaRPr sz="1600" b="1"/>
                    </a:p>
                  </a:txBody>
                  <a:tcPr marL="91425" marR="91425" marT="91425" marB="91425"/>
                </a:tc>
                <a:tc>
                  <a:txBody>
                    <a:bodyPr/>
                    <a:lstStyle/>
                    <a:p>
                      <a:pPr marL="0" lvl="0" indent="0" algn="l" rtl="0">
                        <a:spcBef>
                          <a:spcPts val="0"/>
                        </a:spcBef>
                        <a:spcAft>
                          <a:spcPts val="0"/>
                        </a:spcAft>
                        <a:buNone/>
                      </a:pPr>
                      <a:r>
                        <a:rPr lang="en-GB" sz="1600" b="1"/>
                        <a:t>Voici </a:t>
                      </a:r>
                      <a:r>
                        <a:rPr lang="en-GB" sz="1600" b="1">
                          <a:solidFill>
                            <a:srgbClr val="0000FF"/>
                          </a:solidFill>
                        </a:rPr>
                        <a:t>mon père</a:t>
                      </a:r>
                      <a:r>
                        <a:rPr lang="en-GB" sz="1600" b="1"/>
                        <a:t> et</a:t>
                      </a:r>
                      <a:endParaRPr sz="1600" b="1"/>
                    </a:p>
                  </a:txBody>
                  <a:tcPr marL="91425" marR="91425" marT="91425" marB="91425"/>
                </a:tc>
                <a:tc>
                  <a:txBody>
                    <a:bodyPr/>
                    <a:lstStyle/>
                    <a:p>
                      <a:pPr marL="0" lvl="0" indent="0" algn="l" rtl="0">
                        <a:spcBef>
                          <a:spcPts val="0"/>
                        </a:spcBef>
                        <a:spcAft>
                          <a:spcPts val="0"/>
                        </a:spcAft>
                        <a:buNone/>
                      </a:pPr>
                      <a:r>
                        <a:rPr lang="en-GB" sz="1600" b="1"/>
                        <a:t>Voici moi et</a:t>
                      </a:r>
                      <a:endParaRPr sz="1600" b="1"/>
                    </a:p>
                  </a:txBody>
                  <a:tcPr marL="91425" marR="91425" marT="91425" marB="91425"/>
                </a:tc>
                <a:tc>
                  <a:txBody>
                    <a:bodyPr/>
                    <a:lstStyle/>
                    <a:p>
                      <a:pPr marL="0" lvl="0" indent="0" algn="l" rtl="0">
                        <a:spcBef>
                          <a:spcPts val="0"/>
                        </a:spcBef>
                        <a:spcAft>
                          <a:spcPts val="0"/>
                        </a:spcAft>
                        <a:buNone/>
                      </a:pPr>
                      <a:r>
                        <a:rPr lang="en-GB" sz="1600" b="1"/>
                        <a:t>Voici </a:t>
                      </a:r>
                      <a:r>
                        <a:rPr lang="en-GB" sz="1600" b="1">
                          <a:solidFill>
                            <a:srgbClr val="FF0000"/>
                          </a:solidFill>
                        </a:rPr>
                        <a:t>ma soeur</a:t>
                      </a:r>
                      <a:r>
                        <a:rPr lang="en-GB" sz="1600" b="1"/>
                        <a:t> et</a:t>
                      </a:r>
                      <a:endParaRPr sz="1600" b="1"/>
                    </a:p>
                  </a:txBody>
                  <a:tcPr marL="91425" marR="91425" marT="91425" marB="91425"/>
                </a:tc>
                <a:tc>
                  <a:txBody>
                    <a:bodyPr/>
                    <a:lstStyle/>
                    <a:p>
                      <a:pPr marL="0" lvl="0" indent="0" algn="l" rtl="0">
                        <a:spcBef>
                          <a:spcPts val="0"/>
                        </a:spcBef>
                        <a:spcAft>
                          <a:spcPts val="0"/>
                        </a:spcAft>
                        <a:buNone/>
                      </a:pPr>
                      <a:r>
                        <a:rPr lang="en-GB" sz="1600" b="1"/>
                        <a:t>Voici </a:t>
                      </a:r>
                      <a:r>
                        <a:rPr lang="en-GB" sz="1600" b="1">
                          <a:solidFill>
                            <a:srgbClr val="0000FF"/>
                          </a:solidFill>
                        </a:rPr>
                        <a:t>mon frère</a:t>
                      </a:r>
                      <a:r>
                        <a:rPr lang="en-GB" sz="1600" b="1"/>
                        <a:t> et</a:t>
                      </a:r>
                      <a:endParaRPr sz="1600" b="1"/>
                    </a:p>
                  </a:txBody>
                  <a:tcPr marL="91425" marR="91425" marT="91425" marB="91425"/>
                </a:tc>
                <a:extLst>
                  <a:ext uri="{0D108BD9-81ED-4DB2-BD59-A6C34878D82A}">
                    <a16:rowId xmlns:a16="http://schemas.microsoft.com/office/drawing/2014/main" val="10005"/>
                  </a:ext>
                </a:extLst>
              </a:tr>
            </a:tbl>
          </a:graphicData>
        </a:graphic>
      </p:graphicFrame>
      <p:sp>
        <p:nvSpPr>
          <p:cNvPr id="240" name="Google Shape;240;p35"/>
          <p:cNvSpPr txBox="1"/>
          <p:nvPr/>
        </p:nvSpPr>
        <p:spPr>
          <a:xfrm>
            <a:off x="724275" y="5770075"/>
            <a:ext cx="10852200" cy="83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lt2"/>
                </a:solidFill>
              </a:rPr>
              <a:t>raté!						touché!							coulé!</a:t>
            </a:r>
            <a:endParaRPr sz="3600">
              <a:solidFill>
                <a:schemeClr val="lt2"/>
              </a:solidFill>
            </a:endParaRPr>
          </a:p>
        </p:txBody>
      </p:sp>
      <p:pic>
        <p:nvPicPr>
          <p:cNvPr id="241" name="Google Shape;241;p35"/>
          <p:cNvPicPr preferRelativeResize="0"/>
          <p:nvPr/>
        </p:nvPicPr>
        <p:blipFill>
          <a:blip r:embed="rId3">
            <a:alphaModFix/>
          </a:blip>
          <a:stretch>
            <a:fillRect/>
          </a:stretch>
        </p:blipFill>
        <p:spPr>
          <a:xfrm>
            <a:off x="6144300" y="5508875"/>
            <a:ext cx="1355200" cy="1355200"/>
          </a:xfrm>
          <a:prstGeom prst="rect">
            <a:avLst/>
          </a:prstGeom>
          <a:noFill/>
          <a:ln>
            <a:noFill/>
          </a:ln>
        </p:spPr>
      </p:pic>
      <p:pic>
        <p:nvPicPr>
          <p:cNvPr id="242" name="Google Shape;242;p35"/>
          <p:cNvPicPr preferRelativeResize="0"/>
          <p:nvPr/>
        </p:nvPicPr>
        <p:blipFill>
          <a:blip r:embed="rId4">
            <a:alphaModFix/>
          </a:blip>
          <a:stretch>
            <a:fillRect/>
          </a:stretch>
        </p:blipFill>
        <p:spPr>
          <a:xfrm>
            <a:off x="10347325" y="5508875"/>
            <a:ext cx="1355201" cy="1355201"/>
          </a:xfrm>
          <a:prstGeom prst="rect">
            <a:avLst/>
          </a:prstGeom>
          <a:noFill/>
          <a:ln>
            <a:noFill/>
          </a:ln>
        </p:spPr>
      </p:pic>
      <p:pic>
        <p:nvPicPr>
          <p:cNvPr id="243" name="Google Shape;243;p35"/>
          <p:cNvPicPr preferRelativeResize="0"/>
          <p:nvPr/>
        </p:nvPicPr>
        <p:blipFill>
          <a:blip r:embed="rId5">
            <a:alphaModFix/>
          </a:blip>
          <a:stretch>
            <a:fillRect/>
          </a:stretch>
        </p:blipFill>
        <p:spPr>
          <a:xfrm>
            <a:off x="1954801" y="5727013"/>
            <a:ext cx="918926" cy="918926"/>
          </a:xfrm>
          <a:prstGeom prst="rect">
            <a:avLst/>
          </a:prstGeom>
          <a:noFill/>
          <a:ln>
            <a:noFill/>
          </a:ln>
        </p:spPr>
      </p:pic>
      <p:pic>
        <p:nvPicPr>
          <p:cNvPr id="244" name="Google Shape;244;p35"/>
          <p:cNvPicPr preferRelativeResize="0"/>
          <p:nvPr/>
        </p:nvPicPr>
        <p:blipFill>
          <a:blip r:embed="rId6">
            <a:alphaModFix/>
          </a:blip>
          <a:stretch>
            <a:fillRect/>
          </a:stretch>
        </p:blipFill>
        <p:spPr>
          <a:xfrm>
            <a:off x="2353900" y="2688900"/>
            <a:ext cx="3452400" cy="731025"/>
          </a:xfrm>
          <a:prstGeom prst="rect">
            <a:avLst/>
          </a:prstGeom>
          <a:noFill/>
          <a:ln>
            <a:noFill/>
          </a:ln>
        </p:spPr>
      </p:pic>
      <p:pic>
        <p:nvPicPr>
          <p:cNvPr id="245" name="Google Shape;245;p35"/>
          <p:cNvPicPr preferRelativeResize="0"/>
          <p:nvPr/>
        </p:nvPicPr>
        <p:blipFill>
          <a:blip r:embed="rId6">
            <a:alphaModFix/>
          </a:blip>
          <a:stretch>
            <a:fillRect/>
          </a:stretch>
        </p:blipFill>
        <p:spPr>
          <a:xfrm>
            <a:off x="7906700" y="1344000"/>
            <a:ext cx="3573100" cy="731025"/>
          </a:xfrm>
          <a:prstGeom prst="rect">
            <a:avLst/>
          </a:prstGeom>
          <a:noFill/>
          <a:ln>
            <a:noFill/>
          </a:ln>
        </p:spPr>
      </p:pic>
      <p:pic>
        <p:nvPicPr>
          <p:cNvPr id="246" name="Google Shape;246;p35"/>
          <p:cNvPicPr preferRelativeResize="0"/>
          <p:nvPr/>
        </p:nvPicPr>
        <p:blipFill>
          <a:blip r:embed="rId6">
            <a:alphaModFix/>
          </a:blip>
          <a:stretch>
            <a:fillRect/>
          </a:stretch>
        </p:blipFill>
        <p:spPr>
          <a:xfrm rot="5400000">
            <a:off x="6059262" y="3067362"/>
            <a:ext cx="1361250" cy="731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36"/>
          <p:cNvPicPr preferRelativeResize="0"/>
          <p:nvPr/>
        </p:nvPicPr>
        <p:blipFill>
          <a:blip r:embed="rId3">
            <a:alphaModFix/>
          </a:blip>
          <a:stretch>
            <a:fillRect/>
          </a:stretch>
        </p:blipFill>
        <p:spPr>
          <a:xfrm>
            <a:off x="6657900" y="4991438"/>
            <a:ext cx="1431302" cy="1431302"/>
          </a:xfrm>
          <a:prstGeom prst="rect">
            <a:avLst/>
          </a:prstGeom>
          <a:noFill/>
          <a:ln>
            <a:noFill/>
          </a:ln>
        </p:spPr>
      </p:pic>
      <p:sp>
        <p:nvSpPr>
          <p:cNvPr id="252" name="Google Shape;252;p36"/>
          <p:cNvSpPr txBox="1"/>
          <p:nvPr/>
        </p:nvSpPr>
        <p:spPr>
          <a:xfrm>
            <a:off x="4840775" y="18163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253" name="Google Shape;253;p36"/>
          <p:cNvSpPr txBox="1"/>
          <p:nvPr/>
        </p:nvSpPr>
        <p:spPr>
          <a:xfrm>
            <a:off x="9222475" y="1734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254" name="Google Shape;254;p36"/>
          <p:cNvSpPr txBox="1"/>
          <p:nvPr/>
        </p:nvSpPr>
        <p:spPr>
          <a:xfrm>
            <a:off x="917375" y="17347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tante</a:t>
            </a:r>
            <a:endParaRPr sz="2400" b="1">
              <a:solidFill>
                <a:srgbClr val="FF0000"/>
              </a:solidFill>
              <a:latin typeface="Roboto"/>
              <a:ea typeface="Roboto"/>
              <a:cs typeface="Roboto"/>
              <a:sym typeface="Roboto"/>
            </a:endParaRPr>
          </a:p>
        </p:txBody>
      </p:sp>
      <p:pic>
        <p:nvPicPr>
          <p:cNvPr id="255" name="Google Shape;255;p36"/>
          <p:cNvPicPr preferRelativeResize="0"/>
          <p:nvPr/>
        </p:nvPicPr>
        <p:blipFill rotWithShape="1">
          <a:blip r:embed="rId4">
            <a:alphaModFix/>
          </a:blip>
          <a:srcRect/>
          <a:stretch/>
        </p:blipFill>
        <p:spPr>
          <a:xfrm>
            <a:off x="10950825" y="1617250"/>
            <a:ext cx="1177301" cy="1177301"/>
          </a:xfrm>
          <a:prstGeom prst="rect">
            <a:avLst/>
          </a:prstGeom>
          <a:noFill/>
          <a:ln>
            <a:noFill/>
          </a:ln>
        </p:spPr>
      </p:pic>
      <p:pic>
        <p:nvPicPr>
          <p:cNvPr id="256" name="Google Shape;256;p36"/>
          <p:cNvPicPr preferRelativeResize="0"/>
          <p:nvPr/>
        </p:nvPicPr>
        <p:blipFill>
          <a:blip r:embed="rId5">
            <a:alphaModFix/>
          </a:blip>
          <a:stretch>
            <a:fillRect/>
          </a:stretch>
        </p:blipFill>
        <p:spPr>
          <a:xfrm>
            <a:off x="6765598" y="1544098"/>
            <a:ext cx="1323600" cy="1323600"/>
          </a:xfrm>
          <a:prstGeom prst="rect">
            <a:avLst/>
          </a:prstGeom>
          <a:noFill/>
          <a:ln>
            <a:noFill/>
          </a:ln>
        </p:spPr>
      </p:pic>
      <p:pic>
        <p:nvPicPr>
          <p:cNvPr id="257" name="Google Shape;257;p36"/>
          <p:cNvPicPr preferRelativeResize="0"/>
          <p:nvPr/>
        </p:nvPicPr>
        <p:blipFill>
          <a:blip r:embed="rId6">
            <a:alphaModFix/>
          </a:blip>
          <a:stretch>
            <a:fillRect/>
          </a:stretch>
        </p:blipFill>
        <p:spPr>
          <a:xfrm>
            <a:off x="2753694" y="1544110"/>
            <a:ext cx="1444500" cy="1442690"/>
          </a:xfrm>
          <a:prstGeom prst="rect">
            <a:avLst/>
          </a:prstGeom>
          <a:noFill/>
          <a:ln>
            <a:noFill/>
          </a:ln>
        </p:spPr>
      </p:pic>
      <p:sp>
        <p:nvSpPr>
          <p:cNvPr id="258" name="Google Shape;258;p36"/>
          <p:cNvSpPr txBox="1"/>
          <p:nvPr/>
        </p:nvSpPr>
        <p:spPr>
          <a:xfrm>
            <a:off x="181075" y="1702050"/>
            <a:ext cx="917400" cy="47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1)</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2)</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3)</a:t>
            </a:r>
            <a:endParaRPr sz="3600">
              <a:solidFill>
                <a:schemeClr val="dk1"/>
              </a:solidFill>
            </a:endParaRPr>
          </a:p>
        </p:txBody>
      </p:sp>
      <p:sp>
        <p:nvSpPr>
          <p:cNvPr id="259" name="Google Shape;259;p36"/>
          <p:cNvSpPr txBox="1"/>
          <p:nvPr/>
        </p:nvSpPr>
        <p:spPr>
          <a:xfrm>
            <a:off x="8781313" y="33538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cousin</a:t>
            </a:r>
            <a:endParaRPr sz="2400" b="1">
              <a:solidFill>
                <a:srgbClr val="0000FF"/>
              </a:solidFill>
              <a:latin typeface="Roboto"/>
              <a:ea typeface="Roboto"/>
              <a:cs typeface="Roboto"/>
              <a:sym typeface="Roboto"/>
            </a:endParaRPr>
          </a:p>
        </p:txBody>
      </p:sp>
      <p:pic>
        <p:nvPicPr>
          <p:cNvPr id="260" name="Google Shape;260;p36"/>
          <p:cNvPicPr preferRelativeResize="0"/>
          <p:nvPr/>
        </p:nvPicPr>
        <p:blipFill>
          <a:blip r:embed="rId3">
            <a:alphaModFix/>
          </a:blip>
          <a:stretch>
            <a:fillRect/>
          </a:stretch>
        </p:blipFill>
        <p:spPr>
          <a:xfrm>
            <a:off x="10696825" y="3314463"/>
            <a:ext cx="1431302" cy="1431302"/>
          </a:xfrm>
          <a:prstGeom prst="rect">
            <a:avLst/>
          </a:prstGeom>
          <a:noFill/>
          <a:ln>
            <a:noFill/>
          </a:ln>
        </p:spPr>
      </p:pic>
      <p:sp>
        <p:nvSpPr>
          <p:cNvPr id="261" name="Google Shape;261;p36"/>
          <p:cNvSpPr txBox="1"/>
          <p:nvPr/>
        </p:nvSpPr>
        <p:spPr>
          <a:xfrm>
            <a:off x="1001775" y="340388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pic>
        <p:nvPicPr>
          <p:cNvPr id="262" name="Google Shape;262;p36"/>
          <p:cNvPicPr preferRelativeResize="0"/>
          <p:nvPr/>
        </p:nvPicPr>
        <p:blipFill>
          <a:blip r:embed="rId7">
            <a:alphaModFix/>
          </a:blip>
          <a:stretch>
            <a:fillRect/>
          </a:stretch>
        </p:blipFill>
        <p:spPr>
          <a:xfrm>
            <a:off x="2797925" y="3403909"/>
            <a:ext cx="1252425" cy="1252425"/>
          </a:xfrm>
          <a:prstGeom prst="rect">
            <a:avLst/>
          </a:prstGeom>
          <a:noFill/>
          <a:ln>
            <a:noFill/>
          </a:ln>
        </p:spPr>
      </p:pic>
      <p:sp>
        <p:nvSpPr>
          <p:cNvPr id="263" name="Google Shape;263;p36"/>
          <p:cNvSpPr txBox="1"/>
          <p:nvPr/>
        </p:nvSpPr>
        <p:spPr>
          <a:xfrm>
            <a:off x="5072763" y="50048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9900FF"/>
                </a:solidFill>
                <a:latin typeface="Roboto"/>
                <a:ea typeface="Roboto"/>
                <a:cs typeface="Roboto"/>
                <a:sym typeface="Roboto"/>
              </a:rPr>
              <a:t>mes cousins</a:t>
            </a:r>
            <a:endParaRPr sz="2400" b="1">
              <a:solidFill>
                <a:srgbClr val="9900FF"/>
              </a:solidFill>
              <a:latin typeface="Roboto"/>
              <a:ea typeface="Roboto"/>
              <a:cs typeface="Roboto"/>
              <a:sym typeface="Roboto"/>
            </a:endParaRPr>
          </a:p>
        </p:txBody>
      </p:sp>
      <p:sp>
        <p:nvSpPr>
          <p:cNvPr id="264" name="Google Shape;264;p36"/>
          <p:cNvSpPr txBox="1"/>
          <p:nvPr/>
        </p:nvSpPr>
        <p:spPr>
          <a:xfrm>
            <a:off x="1098475" y="500483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9900FF"/>
                </a:solidFill>
                <a:latin typeface="Roboto"/>
                <a:ea typeface="Roboto"/>
                <a:cs typeface="Roboto"/>
                <a:sym typeface="Roboto"/>
              </a:rPr>
              <a:t>mes parents</a:t>
            </a:r>
            <a:endParaRPr sz="2400" b="1">
              <a:solidFill>
                <a:srgbClr val="9900FF"/>
              </a:solidFill>
              <a:latin typeface="Roboto"/>
              <a:ea typeface="Roboto"/>
              <a:cs typeface="Roboto"/>
              <a:sym typeface="Roboto"/>
            </a:endParaRPr>
          </a:p>
        </p:txBody>
      </p:sp>
      <p:pic>
        <p:nvPicPr>
          <p:cNvPr id="265" name="Google Shape;265;p36"/>
          <p:cNvPicPr preferRelativeResize="0"/>
          <p:nvPr/>
        </p:nvPicPr>
        <p:blipFill>
          <a:blip r:embed="rId7">
            <a:alphaModFix/>
          </a:blip>
          <a:stretch>
            <a:fillRect/>
          </a:stretch>
        </p:blipFill>
        <p:spPr>
          <a:xfrm>
            <a:off x="2894625" y="5004859"/>
            <a:ext cx="1252425" cy="1252425"/>
          </a:xfrm>
          <a:prstGeom prst="rect">
            <a:avLst/>
          </a:prstGeom>
          <a:noFill/>
          <a:ln>
            <a:noFill/>
          </a:ln>
        </p:spPr>
      </p:pic>
      <p:sp>
        <p:nvSpPr>
          <p:cNvPr id="266" name="Google Shape;266;p36"/>
          <p:cNvSpPr txBox="1"/>
          <p:nvPr/>
        </p:nvSpPr>
        <p:spPr>
          <a:xfrm>
            <a:off x="9032025" y="500483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oncle</a:t>
            </a:r>
            <a:endParaRPr sz="2400" b="1">
              <a:solidFill>
                <a:srgbClr val="0000FF"/>
              </a:solidFill>
              <a:latin typeface="Roboto"/>
              <a:ea typeface="Roboto"/>
              <a:cs typeface="Roboto"/>
              <a:sym typeface="Roboto"/>
            </a:endParaRPr>
          </a:p>
        </p:txBody>
      </p:sp>
      <p:pic>
        <p:nvPicPr>
          <p:cNvPr id="267" name="Google Shape;267;p36"/>
          <p:cNvPicPr preferRelativeResize="0"/>
          <p:nvPr/>
        </p:nvPicPr>
        <p:blipFill>
          <a:blip r:embed="rId8">
            <a:alphaModFix/>
          </a:blip>
          <a:stretch>
            <a:fillRect/>
          </a:stretch>
        </p:blipFill>
        <p:spPr>
          <a:xfrm>
            <a:off x="11304774" y="5054875"/>
            <a:ext cx="691339" cy="1252425"/>
          </a:xfrm>
          <a:prstGeom prst="rect">
            <a:avLst/>
          </a:prstGeom>
          <a:noFill/>
          <a:ln>
            <a:noFill/>
          </a:ln>
        </p:spPr>
      </p:pic>
      <p:pic>
        <p:nvPicPr>
          <p:cNvPr id="268" name="Google Shape;268;p36"/>
          <p:cNvPicPr preferRelativeResize="0"/>
          <p:nvPr/>
        </p:nvPicPr>
        <p:blipFill>
          <a:blip r:embed="rId5">
            <a:alphaModFix/>
          </a:blip>
          <a:stretch>
            <a:fillRect/>
          </a:stretch>
        </p:blipFill>
        <p:spPr>
          <a:xfrm>
            <a:off x="3449223" y="5019285"/>
            <a:ext cx="1323600" cy="1323600"/>
          </a:xfrm>
          <a:prstGeom prst="rect">
            <a:avLst/>
          </a:prstGeom>
          <a:noFill/>
          <a:ln>
            <a:noFill/>
          </a:ln>
        </p:spPr>
      </p:pic>
      <p:pic>
        <p:nvPicPr>
          <p:cNvPr id="269" name="Google Shape;269;p36"/>
          <p:cNvPicPr preferRelativeResize="0"/>
          <p:nvPr/>
        </p:nvPicPr>
        <p:blipFill>
          <a:blip r:embed="rId9">
            <a:alphaModFix/>
          </a:blip>
          <a:stretch>
            <a:fillRect/>
          </a:stretch>
        </p:blipFill>
        <p:spPr>
          <a:xfrm>
            <a:off x="7698332" y="4933663"/>
            <a:ext cx="913284" cy="1323600"/>
          </a:xfrm>
          <a:prstGeom prst="rect">
            <a:avLst/>
          </a:prstGeom>
          <a:noFill/>
          <a:ln>
            <a:noFill/>
          </a:ln>
        </p:spPr>
      </p:pic>
      <p:sp>
        <p:nvSpPr>
          <p:cNvPr id="270" name="Google Shape;270;p36"/>
          <p:cNvSpPr/>
          <p:nvPr/>
        </p:nvSpPr>
        <p:spPr>
          <a:xfrm>
            <a:off x="8220550" y="1134700"/>
            <a:ext cx="39714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1" name="Google Shape;271;p36"/>
          <p:cNvSpPr/>
          <p:nvPr/>
        </p:nvSpPr>
        <p:spPr>
          <a:xfrm>
            <a:off x="4504063" y="2890325"/>
            <a:ext cx="39714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2" name="Google Shape;272;p36"/>
          <p:cNvSpPr txBox="1"/>
          <p:nvPr/>
        </p:nvSpPr>
        <p:spPr>
          <a:xfrm>
            <a:off x="4789538" y="336108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cousine</a:t>
            </a:r>
            <a:endParaRPr sz="2400" b="1">
              <a:solidFill>
                <a:srgbClr val="FF0000"/>
              </a:solidFill>
              <a:latin typeface="Roboto"/>
              <a:ea typeface="Roboto"/>
              <a:cs typeface="Roboto"/>
              <a:sym typeface="Roboto"/>
            </a:endParaRPr>
          </a:p>
        </p:txBody>
      </p:sp>
      <p:pic>
        <p:nvPicPr>
          <p:cNvPr id="273" name="Google Shape;273;p36"/>
          <p:cNvPicPr preferRelativeResize="0"/>
          <p:nvPr/>
        </p:nvPicPr>
        <p:blipFill>
          <a:blip r:embed="rId9">
            <a:alphaModFix/>
          </a:blip>
          <a:stretch>
            <a:fillRect/>
          </a:stretch>
        </p:blipFill>
        <p:spPr>
          <a:xfrm>
            <a:off x="7128844" y="3375525"/>
            <a:ext cx="913284" cy="1323600"/>
          </a:xfrm>
          <a:prstGeom prst="rect">
            <a:avLst/>
          </a:prstGeom>
          <a:noFill/>
          <a:ln>
            <a:noFill/>
          </a:ln>
        </p:spPr>
      </p:pic>
      <p:sp>
        <p:nvSpPr>
          <p:cNvPr id="274" name="Google Shape;274;p36"/>
          <p:cNvSpPr/>
          <p:nvPr/>
        </p:nvSpPr>
        <p:spPr>
          <a:xfrm>
            <a:off x="8713223" y="4635125"/>
            <a:ext cx="3414900" cy="2091900"/>
          </a:xfrm>
          <a:prstGeom prst="ellipse">
            <a:avLst/>
          </a:prstGeom>
          <a:noFill/>
          <a:ln w="381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659</Words>
  <Application>Microsoft Office PowerPoint</Application>
  <PresentationFormat>Widescreen</PresentationFormat>
  <Paragraphs>93</Paragraphs>
  <Slides>8</Slides>
  <Notes>8</Notes>
  <HiddenSlides>0</HiddenSlides>
  <MMClips>27</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Roboto</vt:lpstr>
      <vt:lpstr>Calibri</vt:lpstr>
      <vt:lpstr>Twentieth Century</vt:lpstr>
      <vt:lpstr>Century Gothic</vt:lpstr>
      <vt:lpstr>Arial</vt:lpstr>
      <vt:lpstr>1_NCELP Theme</vt:lpstr>
      <vt:lpstr>NCELP Theme</vt:lpstr>
      <vt:lpstr>UCL_IOE Blue_Slide_Theme</vt:lpstr>
      <vt:lpstr>ain/in</vt:lpstr>
      <vt:lpstr>ain/in</vt:lpstr>
      <vt:lpstr>ain/in</vt:lpstr>
      <vt:lpstr>Voici ma famille (Frère Jacques)  Voici ma mère, voici ma mère Voici mon père, voici mon père Voici mes parents, voici mes parents J’aime ma famille, j’aime ma famille   Voici ma soeur, voici ma soeur Voici mon frère, voici mon frère Voici les enfants, voici les enfants Et moi aussi, et moi aussi </vt:lpstr>
      <vt:lpstr>Voici ma famille  plus large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2</cp:revision>
  <dcterms:modified xsi:type="dcterms:W3CDTF">2026-08-13T12:29:29Z</dcterms:modified>
</cp:coreProperties>
</file>