
<file path=[Content_Types].xml><?xml version="1.0" encoding="utf-8"?>
<Types xmlns="http://schemas.openxmlformats.org/package/2006/content-types">
  <Default Extension="fntdata" ContentType="application/x-fontdata"/>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 id="2147483674" r:id="rId2"/>
    <p:sldMasterId id="2147483675" r:id="rId3"/>
    <p:sldMasterId id="2147483676" r:id="rId4"/>
  </p:sldMasterIdLst>
  <p:notesMasterIdLst>
    <p:notesMasterId r:id="rId17"/>
  </p:notesMasterIdLst>
  <p:sldIdLst>
    <p:sldId id="268" r:id="rId5"/>
    <p:sldId id="269" r:id="rId6"/>
    <p:sldId id="270" r:id="rId7"/>
    <p:sldId id="271" r:id="rId8"/>
    <p:sldId id="272" r:id="rId9"/>
    <p:sldId id="261" r:id="rId10"/>
    <p:sldId id="262" r:id="rId11"/>
    <p:sldId id="263" r:id="rId12"/>
    <p:sldId id="264" r:id="rId13"/>
    <p:sldId id="265" r:id="rId14"/>
    <p:sldId id="266" r:id="rId15"/>
    <p:sldId id="267" r:id="rId16"/>
  </p:sldIdLst>
  <p:sldSz cx="12192000" cy="6858000"/>
  <p:notesSz cx="6858000" cy="9144000"/>
  <p:embeddedFontLst>
    <p:embeddedFont>
      <p:font typeface="Century Gothic" panose="020B0502020202020204" pitchFamily="34" charset="0"/>
      <p:regular r:id="rId18"/>
      <p:bold r:id="rId19"/>
      <p:italic r:id="rId20"/>
      <p:boldItalic r:id="rId21"/>
    </p:embeddedFont>
    <p:embeddedFont>
      <p:font typeface="Roboto" panose="02000000000000000000" pitchFamily="2"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B25958C-CA8B-44C3-B07D-751398237E0C}">
  <a:tblStyle styleId="{DB25958C-CA8B-44C3-B07D-751398237E0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1.fntdata"/><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font" Target="fonts/font4.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font" Target="fonts/font3.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7.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6.fntdata"/><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font" Target="fonts/font2.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5.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2a878047b02_0_2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g2a878047b02_0_29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a:t>Without sound to elicit pronunciation (without first hearing the teacher). </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GB"/>
              <a:t>Teacher to elicit pronunciation by asking “Comment dit-on …"</a:t>
            </a:r>
            <a:endParaRPr i="0"/>
          </a:p>
        </p:txBody>
      </p:sp>
      <p:sp>
        <p:nvSpPr>
          <p:cNvPr id="138" name="Google Shape;138;g2a878047b02_0_29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1</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2a878047b02_0_2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g2a878047b02_0_29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[i]</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endParaRPr/>
          </a:p>
          <a:p>
            <a:pPr marL="0" marR="0" lvl="0" indent="0" algn="l" rtl="0">
              <a:lnSpc>
                <a:spcPct val="100000"/>
              </a:lnSpc>
              <a:spcBef>
                <a:spcPts val="0"/>
              </a:spcBef>
              <a:spcAft>
                <a:spcPts val="0"/>
              </a:spcAft>
              <a:buClr>
                <a:schemeClr val="dk1"/>
              </a:buClr>
              <a:buSzPts val="1200"/>
              <a:buFont typeface="Calibri"/>
              <a:buNone/>
            </a:pPr>
            <a:r>
              <a:rPr lang="en-GB"/>
              <a:t>1. Introduce and elicit the pronunciation of the </a:t>
            </a:r>
            <a:r>
              <a:rPr lang="en-GB" b="1"/>
              <a:t>individual SSC [i] </a:t>
            </a:r>
            <a:r>
              <a:rPr lang="en-GB"/>
              <a:t>and then the </a:t>
            </a:r>
            <a:r>
              <a:rPr lang="en-GB" b="1"/>
              <a:t>source</a:t>
            </a:r>
            <a:r>
              <a:rPr lang="en-GB"/>
              <a:t> word again ‘</a:t>
            </a:r>
            <a:r>
              <a:rPr lang="en-GB" b="1"/>
              <a:t>midi</a:t>
            </a:r>
            <a:r>
              <a:rPr lang="en-GB"/>
              <a:t>’ (with gesture, if using).</a:t>
            </a:r>
            <a:br>
              <a:rPr lang="en-GB"/>
            </a:br>
            <a:r>
              <a:rPr lang="en-GB"/>
              <a:t>2. Then present and elicit the pronunciation of the five </a:t>
            </a:r>
            <a:r>
              <a:rPr lang="en-GB" b="1"/>
              <a:t>cluster</a:t>
            </a:r>
            <a:r>
              <a:rPr lang="en-GB"/>
              <a:t> words.</a:t>
            </a:r>
            <a:endParaRPr/>
          </a:p>
          <a:p>
            <a:pPr marL="0" marR="0" lvl="0" indent="0" algn="l" rtl="0">
              <a:lnSpc>
                <a:spcPct val="100000"/>
              </a:lnSpc>
              <a:spcBef>
                <a:spcPts val="0"/>
              </a:spcBef>
              <a:spcAft>
                <a:spcPts val="0"/>
              </a:spcAft>
              <a:buClr>
                <a:schemeClr val="dk1"/>
              </a:buClr>
              <a:buSzPts val="1200"/>
              <a:buFont typeface="Calibri"/>
              <a:buNone/>
            </a:pPr>
            <a:br>
              <a:rPr lang="en-GB"/>
            </a:br>
            <a:r>
              <a:rPr lang="en-GB"/>
              <a:t>The cluster words have been chosen for their high-frequency, from a range of word classes, with the SSC (where possible) positioned within a variety of syllables within the words (e.g. initial, 2</a:t>
            </a:r>
            <a:r>
              <a:rPr lang="en-GB" baseline="30000"/>
              <a:t>nd</a:t>
            </a:r>
            <a:r>
              <a:rPr lang="en-GB"/>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b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br>
              <a:rPr lang="en-GB"/>
            </a:br>
            <a:r>
              <a:rPr lang="en-GB" b="1"/>
              <a:t>midi </a:t>
            </a:r>
            <a:r>
              <a:rPr lang="en-GB"/>
              <a:t>[2483]; </a:t>
            </a:r>
            <a:r>
              <a:rPr lang="en-GB" b="1"/>
              <a:t>petit</a:t>
            </a:r>
            <a:r>
              <a:rPr lang="en-GB"/>
              <a:t> [138]; </a:t>
            </a:r>
            <a:r>
              <a:rPr lang="en-GB" b="1"/>
              <a:t>lit </a:t>
            </a:r>
            <a:r>
              <a:rPr lang="en-GB" b="0"/>
              <a:t>[1837]</a:t>
            </a:r>
            <a:r>
              <a:rPr lang="en-GB"/>
              <a:t> </a:t>
            </a:r>
            <a:r>
              <a:rPr lang="en-GB" b="1"/>
              <a:t>ici</a:t>
            </a:r>
            <a:r>
              <a:rPr lang="en-GB"/>
              <a:t> [167]; </a:t>
            </a:r>
            <a:r>
              <a:rPr lang="en-GB" b="1"/>
              <a:t>il</a:t>
            </a:r>
            <a:r>
              <a:rPr lang="en-GB"/>
              <a:t>[13]; </a:t>
            </a:r>
            <a:r>
              <a:rPr lang="en-GB" b="1"/>
              <a:t>qui</a:t>
            </a:r>
            <a:r>
              <a:rPr lang="en-GB"/>
              <a:t> [14].</a:t>
            </a:r>
            <a:br>
              <a:rPr lang="en-GB"/>
            </a:b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p:txBody>
      </p:sp>
      <p:sp>
        <p:nvSpPr>
          <p:cNvPr id="146" name="Google Shape;146;g2a878047b02_0_29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2</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2a878047b02_0_6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 name="Google Shape;169;g2a878047b02_0_69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[i]</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endParaRPr/>
          </a:p>
          <a:p>
            <a:pPr marL="0" marR="0" lvl="0" indent="0" algn="l" rtl="0">
              <a:lnSpc>
                <a:spcPct val="100000"/>
              </a:lnSpc>
              <a:spcBef>
                <a:spcPts val="0"/>
              </a:spcBef>
              <a:spcAft>
                <a:spcPts val="0"/>
              </a:spcAft>
              <a:buClr>
                <a:schemeClr val="dk1"/>
              </a:buClr>
              <a:buSzPts val="1200"/>
              <a:buFont typeface="Calibri"/>
              <a:buNone/>
            </a:pPr>
            <a:r>
              <a:rPr lang="en-GB"/>
              <a:t>1. Introduce and elicit the pronunciation of the </a:t>
            </a:r>
            <a:r>
              <a:rPr lang="en-GB" b="1"/>
              <a:t>individual SSC [i] </a:t>
            </a:r>
            <a:r>
              <a:rPr lang="en-GB"/>
              <a:t>and then the </a:t>
            </a:r>
            <a:r>
              <a:rPr lang="en-GB" b="1"/>
              <a:t>source</a:t>
            </a:r>
            <a:r>
              <a:rPr lang="en-GB"/>
              <a:t> word again ‘</a:t>
            </a:r>
            <a:r>
              <a:rPr lang="en-GB" b="1"/>
              <a:t>midi</a:t>
            </a:r>
            <a:r>
              <a:rPr lang="en-GB"/>
              <a:t>’ (with gesture, if using).</a:t>
            </a:r>
            <a:br>
              <a:rPr lang="en-GB"/>
            </a:br>
            <a:r>
              <a:rPr lang="en-GB"/>
              <a:t>2. Then present and elicit the pronunciation of the five </a:t>
            </a:r>
            <a:r>
              <a:rPr lang="en-GB" b="1"/>
              <a:t>cluster</a:t>
            </a:r>
            <a:r>
              <a:rPr lang="en-GB"/>
              <a:t> words.</a:t>
            </a:r>
            <a:endParaRPr/>
          </a:p>
          <a:p>
            <a:pPr marL="0" marR="0" lvl="0" indent="0" algn="l" rtl="0">
              <a:lnSpc>
                <a:spcPct val="100000"/>
              </a:lnSpc>
              <a:spcBef>
                <a:spcPts val="0"/>
              </a:spcBef>
              <a:spcAft>
                <a:spcPts val="0"/>
              </a:spcAft>
              <a:buClr>
                <a:schemeClr val="dk1"/>
              </a:buClr>
              <a:buSzPts val="1200"/>
              <a:buFont typeface="Calibri"/>
              <a:buNone/>
            </a:pPr>
            <a:br>
              <a:rPr lang="en-GB"/>
            </a:br>
            <a:r>
              <a:rPr lang="en-GB"/>
              <a:t>The cluster words have been chosen for their high-frequency, from a range of word classes, with the SSC (where possible) positioned within a variety of syllables within the words (e.g. initial, 2</a:t>
            </a:r>
            <a:r>
              <a:rPr lang="en-GB" baseline="30000"/>
              <a:t>nd</a:t>
            </a:r>
            <a:r>
              <a:rPr lang="en-GB"/>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b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br>
              <a:rPr lang="en-GB"/>
            </a:br>
            <a:r>
              <a:rPr lang="en-GB" b="1"/>
              <a:t>midi </a:t>
            </a:r>
            <a:r>
              <a:rPr lang="en-GB"/>
              <a:t>[2483]; </a:t>
            </a:r>
            <a:r>
              <a:rPr lang="en-GB" b="1"/>
              <a:t>petit</a:t>
            </a:r>
            <a:r>
              <a:rPr lang="en-GB"/>
              <a:t> [138]; </a:t>
            </a:r>
            <a:r>
              <a:rPr lang="en-GB" b="1"/>
              <a:t>lit </a:t>
            </a:r>
            <a:r>
              <a:rPr lang="en-GB" b="0"/>
              <a:t>[1837]</a:t>
            </a:r>
            <a:r>
              <a:rPr lang="en-GB"/>
              <a:t> </a:t>
            </a:r>
            <a:r>
              <a:rPr lang="en-GB" b="1"/>
              <a:t>ici</a:t>
            </a:r>
            <a:r>
              <a:rPr lang="en-GB"/>
              <a:t> [167]; </a:t>
            </a:r>
            <a:r>
              <a:rPr lang="en-GB" b="1"/>
              <a:t>il</a:t>
            </a:r>
            <a:r>
              <a:rPr lang="en-GB"/>
              <a:t>[13]; </a:t>
            </a:r>
            <a:r>
              <a:rPr lang="en-GB" b="1"/>
              <a:t>qui</a:t>
            </a:r>
            <a:r>
              <a:rPr lang="en-GB"/>
              <a:t> [14].</a:t>
            </a:r>
            <a:br>
              <a:rPr lang="en-GB"/>
            </a:b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p:txBody>
      </p:sp>
      <p:sp>
        <p:nvSpPr>
          <p:cNvPr id="170" name="Google Shape;170;g2a878047b02_0_69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3</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2abef0e5a6b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2abef0e5a6b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a:solidFill>
                  <a:schemeClr val="dk1"/>
                </a:solidFill>
              </a:rPr>
              <a:t>Song - to the tune of Twinkle Twinkle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2ead7a75adc_0_2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2ead7a75adc_0_2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2eacb4d9c54_0_3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2eacb4d9c54_0_3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2eacb4d9c54_0_2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2eacb4d9c54_0_2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2eacb4d9c54_0_2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2eacb4d9c54_0_2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2eacb4d9c54_0_2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2eacb4d9c54_0_2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2eacb4d9c54_0_3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2eacb4d9c54_0_3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2ad4e67cff2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2ad4e67cff2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2ad4e67cff2_0_2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2ad4e67cff2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
        <p:cNvGrpSpPr/>
        <p:nvPr/>
      </p:nvGrpSpPr>
      <p:grpSpPr>
        <a:xfrm>
          <a:off x="0" y="0"/>
          <a:ext cx="0" cy="0"/>
          <a:chOff x="0" y="0"/>
          <a:chExt cx="0" cy="0"/>
        </a:xfrm>
      </p:grpSpPr>
      <p:sp>
        <p:nvSpPr>
          <p:cNvPr id="7" name="Google Shape;7;p2"/>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
        <p:cNvGrpSpPr/>
        <p:nvPr/>
      </p:nvGrpSpPr>
      <p:grpSpPr>
        <a:xfrm>
          <a:off x="0" y="0"/>
          <a:ext cx="0" cy="0"/>
          <a:chOff x="0" y="0"/>
          <a:chExt cx="0" cy="0"/>
        </a:xfrm>
      </p:grpSpPr>
      <p:sp>
        <p:nvSpPr>
          <p:cNvPr id="9" name="Google Shape;9;p3"/>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0" name="Google Shape;10;p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4"/>
          <p:cNvSpPr txBox="1">
            <a:spLocks noGrp="1"/>
          </p:cNvSpPr>
          <p:nvPr>
            <p:ph type="ctrTitle"/>
          </p:nvPr>
        </p:nvSpPr>
        <p:spPr>
          <a:xfrm>
            <a:off x="914400" y="1122363"/>
            <a:ext cx="10363200" cy="23877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3" name="Google Shape;13;p4"/>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R="0" lvl="1" algn="ctr" rtl="0">
              <a:lnSpc>
                <a:spcPct val="90000"/>
              </a:lnSpc>
              <a:spcBef>
                <a:spcPts val="500"/>
              </a:spcBef>
              <a:spcAft>
                <a:spcPts val="0"/>
              </a:spcAft>
              <a:buClr>
                <a:srgbClr val="1F3864"/>
              </a:buClr>
              <a:buSzPts val="2000"/>
              <a:buFont typeface="Arial"/>
              <a:buNone/>
              <a:defRPr sz="2000" b="0" i="0" u="none" strike="noStrike" cap="none">
                <a:solidFill>
                  <a:srgbClr val="1F3864"/>
                </a:solidFill>
                <a:latin typeface="Twentieth Century"/>
                <a:ea typeface="Twentieth Century"/>
                <a:cs typeface="Twentieth Century"/>
                <a:sym typeface="Twentieth Century"/>
              </a:defRPr>
            </a:lvl2pPr>
            <a:lvl3pPr marR="0" lvl="2" algn="ctr" rtl="0">
              <a:lnSpc>
                <a:spcPct val="90000"/>
              </a:lnSpc>
              <a:spcBef>
                <a:spcPts val="500"/>
              </a:spcBef>
              <a:spcAft>
                <a:spcPts val="0"/>
              </a:spcAft>
              <a:buClr>
                <a:srgbClr val="1F3864"/>
              </a:buClr>
              <a:buSzPts val="1800"/>
              <a:buFont typeface="Arial"/>
              <a:buNone/>
              <a:defRPr sz="1800" b="0" i="0" u="none" strike="noStrike" cap="none">
                <a:solidFill>
                  <a:srgbClr val="1F3864"/>
                </a:solidFill>
                <a:latin typeface="Twentieth Century"/>
                <a:ea typeface="Twentieth Century"/>
                <a:cs typeface="Twentieth Century"/>
                <a:sym typeface="Twentieth Century"/>
              </a:defRPr>
            </a:lvl3pPr>
            <a:lvl4pPr marR="0" lvl="3" algn="ctr" rtl="0">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4pPr>
            <a:lvl5pPr marR="0" lvl="4" algn="ctr" rtl="0">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p5"/>
          <p:cNvSpPr txBox="1">
            <a:spLocks noGrp="1"/>
          </p:cNvSpPr>
          <p:nvPr>
            <p:ph type="title"/>
          </p:nvPr>
        </p:nvSpPr>
        <p:spPr>
          <a:xfrm>
            <a:off x="831851" y="1709740"/>
            <a:ext cx="10515600" cy="28527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6" name="Google Shape;16;p5"/>
          <p:cNvSpPr txBox="1">
            <a:spLocks noGrp="1"/>
          </p:cNvSpPr>
          <p:nvPr>
            <p:ph type="body" idx="1"/>
          </p:nvPr>
        </p:nvSpPr>
        <p:spPr>
          <a:xfrm>
            <a:off x="831851" y="4589465"/>
            <a:ext cx="10515600" cy="15003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7"/>
        <p:cNvGrpSpPr/>
        <p:nvPr/>
      </p:nvGrpSpPr>
      <p:grpSpPr>
        <a:xfrm>
          <a:off x="0" y="0"/>
          <a:ext cx="0" cy="0"/>
          <a:chOff x="0" y="0"/>
          <a:chExt cx="0" cy="0"/>
        </a:xfrm>
      </p:grpSpPr>
      <p:sp>
        <p:nvSpPr>
          <p:cNvPr id="18" name="Google Shape;18;p6"/>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9" name="Google Shape;19;p6"/>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20" name="Google Shape;20;p6"/>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1"/>
        <p:cNvGrpSpPr/>
        <p:nvPr/>
      </p:nvGrpSpPr>
      <p:grpSpPr>
        <a:xfrm>
          <a:off x="0" y="0"/>
          <a:ext cx="0" cy="0"/>
          <a:chOff x="0" y="0"/>
          <a:chExt cx="0" cy="0"/>
        </a:xfrm>
      </p:grpSpPr>
      <p:sp>
        <p:nvSpPr>
          <p:cNvPr id="22" name="Google Shape;22;p7"/>
          <p:cNvSpPr txBox="1">
            <a:spLocks noGrp="1"/>
          </p:cNvSpPr>
          <p:nvPr>
            <p:ph type="title"/>
          </p:nvPr>
        </p:nvSpPr>
        <p:spPr>
          <a:xfrm>
            <a:off x="839788" y="365127"/>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3" name="Google Shape;23;p7"/>
          <p:cNvSpPr txBox="1">
            <a:spLocks noGrp="1"/>
          </p:cNvSpPr>
          <p:nvPr>
            <p:ph type="body" idx="1"/>
          </p:nvPr>
        </p:nvSpPr>
        <p:spPr>
          <a:xfrm>
            <a:off x="839789" y="1681163"/>
            <a:ext cx="51579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24" name="Google Shape;24;p7"/>
          <p:cNvSpPr txBox="1">
            <a:spLocks noGrp="1"/>
          </p:cNvSpPr>
          <p:nvPr>
            <p:ph type="body" idx="2"/>
          </p:nvPr>
        </p:nvSpPr>
        <p:spPr>
          <a:xfrm>
            <a:off x="839789" y="2505075"/>
            <a:ext cx="51579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25" name="Google Shape;25;p7"/>
          <p:cNvSpPr txBox="1">
            <a:spLocks noGrp="1"/>
          </p:cNvSpPr>
          <p:nvPr>
            <p:ph type="body" idx="3"/>
          </p:nvPr>
        </p:nvSpPr>
        <p:spPr>
          <a:xfrm>
            <a:off x="6172201" y="1681163"/>
            <a:ext cx="51831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26" name="Google Shape;26;p7"/>
          <p:cNvSpPr txBox="1">
            <a:spLocks noGrp="1"/>
          </p:cNvSpPr>
          <p:nvPr>
            <p:ph type="body" idx="4"/>
          </p:nvPr>
        </p:nvSpPr>
        <p:spPr>
          <a:xfrm>
            <a:off x="6172201" y="2505075"/>
            <a:ext cx="51831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8"/>
        <p:cNvGrpSpPr/>
        <p:nvPr/>
      </p:nvGrpSpPr>
      <p:grpSpPr>
        <a:xfrm>
          <a:off x="0" y="0"/>
          <a:ext cx="0" cy="0"/>
          <a:chOff x="0" y="0"/>
          <a:chExt cx="0" cy="0"/>
        </a:xfrm>
      </p:grpSpPr>
      <p:sp>
        <p:nvSpPr>
          <p:cNvPr id="29" name="Google Shape;29;p9"/>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0" name="Google Shape;30;p9"/>
          <p:cNvSpPr txBox="1">
            <a:spLocks noGrp="1"/>
          </p:cNvSpPr>
          <p:nvPr>
            <p:ph type="body" idx="1"/>
          </p:nvPr>
        </p:nvSpPr>
        <p:spPr>
          <a:xfrm>
            <a:off x="5183188" y="987427"/>
            <a:ext cx="6172200" cy="48735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rgbClr val="1F3864"/>
              </a:buClr>
              <a:buSzPts val="3200"/>
              <a:buFont typeface="Arial"/>
              <a:buChar char="•"/>
              <a:defRPr sz="3200" b="0" i="0" u="none" strike="noStrike" cap="none">
                <a:solidFill>
                  <a:srgbClr val="1F3864"/>
                </a:solidFill>
                <a:latin typeface="Twentieth Century"/>
                <a:ea typeface="Twentieth Century"/>
                <a:cs typeface="Twentieth Century"/>
                <a:sym typeface="Twentieth Century"/>
              </a:defRPr>
            </a:lvl1pPr>
            <a:lvl2pPr marL="914400" marR="0" lvl="1" indent="-406400" algn="l" rtl="0">
              <a:lnSpc>
                <a:spcPct val="90000"/>
              </a:lnSpc>
              <a:spcBef>
                <a:spcPts val="5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2pPr>
            <a:lvl3pPr marL="1371600" marR="0" lvl="2"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3pPr>
            <a:lvl4pPr marL="1828800" marR="0" lvl="3"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4pPr>
            <a:lvl5pPr marL="2286000" marR="0" lvl="4"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9pPr>
          </a:lstStyle>
          <a:p>
            <a:endParaRPr/>
          </a:p>
        </p:txBody>
      </p:sp>
      <p:sp>
        <p:nvSpPr>
          <p:cNvPr id="31" name="Google Shape;31;p9"/>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1400"/>
              <a:buFont typeface="Arial"/>
              <a:buNone/>
              <a:defRPr sz="14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9pPr>
          </a:lstStyle>
          <a:p>
            <a:endParaRPr/>
          </a:p>
        </p:txBody>
      </p:sp>
      <p:sp>
        <p:nvSpPr>
          <p:cNvPr id="32" name="Google Shape;32;p9"/>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33" name="Google Shape;33;p9"/>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34" name="Google Shape;34;p9"/>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5"/>
        <p:cNvGrpSpPr/>
        <p:nvPr/>
      </p:nvGrpSpPr>
      <p:grpSpPr>
        <a:xfrm>
          <a:off x="0" y="0"/>
          <a:ext cx="0" cy="0"/>
          <a:chOff x="0" y="0"/>
          <a:chExt cx="0" cy="0"/>
        </a:xfrm>
      </p:grpSpPr>
      <p:sp>
        <p:nvSpPr>
          <p:cNvPr id="36" name="Google Shape;36;p10"/>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7" name="Google Shape;37;p10"/>
          <p:cNvSpPr>
            <a:spLocks noGrp="1"/>
          </p:cNvSpPr>
          <p:nvPr>
            <p:ph type="pic" idx="2"/>
          </p:nvPr>
        </p:nvSpPr>
        <p:spPr>
          <a:xfrm>
            <a:off x="5183188" y="987427"/>
            <a:ext cx="6172200" cy="4873500"/>
          </a:xfrm>
          <a:prstGeom prst="rect">
            <a:avLst/>
          </a:prstGeom>
          <a:noFill/>
          <a:ln>
            <a:noFill/>
          </a:ln>
        </p:spPr>
      </p:sp>
      <p:sp>
        <p:nvSpPr>
          <p:cNvPr id="38" name="Google Shape;38;p10"/>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1400"/>
              <a:buFont typeface="Arial"/>
              <a:buNone/>
              <a:defRPr sz="14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9pPr>
          </a:lstStyle>
          <a:p>
            <a:endParaRPr/>
          </a:p>
        </p:txBody>
      </p:sp>
      <p:sp>
        <p:nvSpPr>
          <p:cNvPr id="39" name="Google Shape;39;p10"/>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0" name="Google Shape;40;p10"/>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1" name="Google Shape;41;p10"/>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2"/>
        <p:cNvGrpSpPr/>
        <p:nvPr/>
      </p:nvGrpSpPr>
      <p:grpSpPr>
        <a:xfrm>
          <a:off x="0" y="0"/>
          <a:ext cx="0" cy="0"/>
          <a:chOff x="0" y="0"/>
          <a:chExt cx="0" cy="0"/>
        </a:xfrm>
      </p:grpSpPr>
      <p:sp>
        <p:nvSpPr>
          <p:cNvPr id="43" name="Google Shape;43;p11"/>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4" name="Google Shape;44;p11"/>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5" name="Google Shape;45;p11"/>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6" name="Google Shape;46;p11"/>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7" name="Google Shape;47;p11"/>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48"/>
        <p:cNvGrpSpPr/>
        <p:nvPr/>
      </p:nvGrpSpPr>
      <p:grpSpPr>
        <a:xfrm>
          <a:off x="0" y="0"/>
          <a:ext cx="0" cy="0"/>
          <a:chOff x="0" y="0"/>
          <a:chExt cx="0" cy="0"/>
        </a:xfrm>
      </p:grpSpPr>
      <p:sp>
        <p:nvSpPr>
          <p:cNvPr id="49" name="Google Shape;49;p12"/>
          <p:cNvSpPr txBox="1">
            <a:spLocks noGrp="1"/>
          </p:cNvSpPr>
          <p:nvPr>
            <p:ph type="title"/>
          </p:nvPr>
        </p:nvSpPr>
        <p:spPr>
          <a:xfrm rot="5400000">
            <a:off x="7133401" y="1956625"/>
            <a:ext cx="5811900" cy="26289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50" name="Google Shape;50;p12"/>
          <p:cNvSpPr txBox="1">
            <a:spLocks noGrp="1"/>
          </p:cNvSpPr>
          <p:nvPr>
            <p:ph type="body" idx="1"/>
          </p:nvPr>
        </p:nvSpPr>
        <p:spPr>
          <a:xfrm rot="5400000">
            <a:off x="1799401" y="-596075"/>
            <a:ext cx="5811900" cy="77343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51" name="Google Shape;51;p12"/>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52" name="Google Shape;52;p12"/>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53" name="Google Shape;53;p12"/>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5"/>
        <p:cNvGrpSpPr/>
        <p:nvPr/>
      </p:nvGrpSpPr>
      <p:grpSpPr>
        <a:xfrm>
          <a:off x="0" y="0"/>
          <a:ext cx="0" cy="0"/>
          <a:chOff x="0" y="0"/>
          <a:chExt cx="0" cy="0"/>
        </a:xfrm>
      </p:grpSpPr>
      <p:sp>
        <p:nvSpPr>
          <p:cNvPr id="56" name="Google Shape;56;p14"/>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7"/>
        <p:cNvGrpSpPr/>
        <p:nvPr/>
      </p:nvGrpSpPr>
      <p:grpSpPr>
        <a:xfrm>
          <a:off x="0" y="0"/>
          <a:ext cx="0" cy="0"/>
          <a:chOff x="0" y="0"/>
          <a:chExt cx="0" cy="0"/>
        </a:xfrm>
      </p:grpSpPr>
      <p:sp>
        <p:nvSpPr>
          <p:cNvPr id="58" name="Google Shape;58;p15"/>
          <p:cNvSpPr txBox="1">
            <a:spLocks noGrp="1"/>
          </p:cNvSpPr>
          <p:nvPr>
            <p:ph type="ctrTitle"/>
          </p:nvPr>
        </p:nvSpPr>
        <p:spPr>
          <a:xfrm>
            <a:off x="914400" y="1122363"/>
            <a:ext cx="10363200" cy="23877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59" name="Google Shape;59;p15"/>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1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R="0" lvl="1" algn="ctr" rtl="0">
              <a:lnSpc>
                <a:spcPct val="90000"/>
              </a:lnSpc>
              <a:spcBef>
                <a:spcPts val="500"/>
              </a:spcBef>
              <a:spcAft>
                <a:spcPts val="0"/>
              </a:spcAft>
              <a:buClr>
                <a:srgbClr val="1F3864"/>
              </a:buClr>
              <a:buSzPts val="2000"/>
              <a:buFont typeface="Arial"/>
              <a:buNone/>
              <a:defRPr sz="2000" b="0" i="0" u="none" strike="noStrike" cap="none">
                <a:solidFill>
                  <a:srgbClr val="1F3864"/>
                </a:solidFill>
                <a:latin typeface="Twentieth Century"/>
                <a:ea typeface="Twentieth Century"/>
                <a:cs typeface="Twentieth Century"/>
                <a:sym typeface="Twentieth Century"/>
              </a:defRPr>
            </a:lvl2pPr>
            <a:lvl3pPr marR="0" lvl="2" algn="ctr" rtl="0">
              <a:lnSpc>
                <a:spcPct val="90000"/>
              </a:lnSpc>
              <a:spcBef>
                <a:spcPts val="500"/>
              </a:spcBef>
              <a:spcAft>
                <a:spcPts val="0"/>
              </a:spcAft>
              <a:buClr>
                <a:srgbClr val="1F3864"/>
              </a:buClr>
              <a:buSzPts val="1900"/>
              <a:buFont typeface="Arial"/>
              <a:buNone/>
              <a:defRPr sz="1900" b="0" i="0" u="none" strike="noStrike" cap="none">
                <a:solidFill>
                  <a:srgbClr val="1F3864"/>
                </a:solidFill>
                <a:latin typeface="Twentieth Century"/>
                <a:ea typeface="Twentieth Century"/>
                <a:cs typeface="Twentieth Century"/>
                <a:sym typeface="Twentieth Century"/>
              </a:defRPr>
            </a:lvl3pPr>
            <a:lvl4pPr marR="0" lvl="3" algn="ctr" rtl="0">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4pPr>
            <a:lvl5pPr marR="0" lvl="4" algn="ctr" rtl="0">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0"/>
        <p:cNvGrpSpPr/>
        <p:nvPr/>
      </p:nvGrpSpPr>
      <p:grpSpPr>
        <a:xfrm>
          <a:off x="0" y="0"/>
          <a:ext cx="0" cy="0"/>
          <a:chOff x="0" y="0"/>
          <a:chExt cx="0" cy="0"/>
        </a:xfrm>
      </p:grpSpPr>
      <p:sp>
        <p:nvSpPr>
          <p:cNvPr id="61" name="Google Shape;61;p16"/>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62" name="Google Shape;62;p1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3"/>
        <p:cNvGrpSpPr/>
        <p:nvPr/>
      </p:nvGrpSpPr>
      <p:grpSpPr>
        <a:xfrm>
          <a:off x="0" y="0"/>
          <a:ext cx="0" cy="0"/>
          <a:chOff x="0" y="0"/>
          <a:chExt cx="0" cy="0"/>
        </a:xfrm>
      </p:grpSpPr>
      <p:sp>
        <p:nvSpPr>
          <p:cNvPr id="64" name="Google Shape;64;p17"/>
          <p:cNvSpPr txBox="1">
            <a:spLocks noGrp="1"/>
          </p:cNvSpPr>
          <p:nvPr>
            <p:ph type="title"/>
          </p:nvPr>
        </p:nvSpPr>
        <p:spPr>
          <a:xfrm>
            <a:off x="831851" y="1709740"/>
            <a:ext cx="10515600" cy="28527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65" name="Google Shape;65;p17"/>
          <p:cNvSpPr txBox="1">
            <a:spLocks noGrp="1"/>
          </p:cNvSpPr>
          <p:nvPr>
            <p:ph type="body" idx="1"/>
          </p:nvPr>
        </p:nvSpPr>
        <p:spPr>
          <a:xfrm>
            <a:off x="831851" y="4589465"/>
            <a:ext cx="10515600" cy="15003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1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888888"/>
              </a:buClr>
              <a:buSzPts val="1900"/>
              <a:buFont typeface="Arial"/>
              <a:buNone/>
              <a:defRPr sz="1900" b="0" i="0" u="none" strike="noStrike" cap="none">
                <a:solidFill>
                  <a:srgbClr val="888888"/>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6"/>
        <p:cNvGrpSpPr/>
        <p:nvPr/>
      </p:nvGrpSpPr>
      <p:grpSpPr>
        <a:xfrm>
          <a:off x="0" y="0"/>
          <a:ext cx="0" cy="0"/>
          <a:chOff x="0" y="0"/>
          <a:chExt cx="0" cy="0"/>
        </a:xfrm>
      </p:grpSpPr>
      <p:sp>
        <p:nvSpPr>
          <p:cNvPr id="67" name="Google Shape;67;p18"/>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68" name="Google Shape;68;p18"/>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69" name="Google Shape;69;p18"/>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0"/>
        <p:cNvGrpSpPr/>
        <p:nvPr/>
      </p:nvGrpSpPr>
      <p:grpSpPr>
        <a:xfrm>
          <a:off x="0" y="0"/>
          <a:ext cx="0" cy="0"/>
          <a:chOff x="0" y="0"/>
          <a:chExt cx="0" cy="0"/>
        </a:xfrm>
      </p:grpSpPr>
      <p:sp>
        <p:nvSpPr>
          <p:cNvPr id="71" name="Google Shape;71;p19"/>
          <p:cNvSpPr txBox="1">
            <a:spLocks noGrp="1"/>
          </p:cNvSpPr>
          <p:nvPr>
            <p:ph type="title"/>
          </p:nvPr>
        </p:nvSpPr>
        <p:spPr>
          <a:xfrm>
            <a:off x="839788" y="365127"/>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72" name="Google Shape;72;p19"/>
          <p:cNvSpPr txBox="1">
            <a:spLocks noGrp="1"/>
          </p:cNvSpPr>
          <p:nvPr>
            <p:ph type="body" idx="1"/>
          </p:nvPr>
        </p:nvSpPr>
        <p:spPr>
          <a:xfrm>
            <a:off x="839789" y="1681163"/>
            <a:ext cx="5157900" cy="8241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1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900"/>
              <a:buFont typeface="Arial"/>
              <a:buNone/>
              <a:defRPr sz="19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73" name="Google Shape;73;p19"/>
          <p:cNvSpPr txBox="1">
            <a:spLocks noGrp="1"/>
          </p:cNvSpPr>
          <p:nvPr>
            <p:ph type="body" idx="2"/>
          </p:nvPr>
        </p:nvSpPr>
        <p:spPr>
          <a:xfrm>
            <a:off x="839789" y="2505075"/>
            <a:ext cx="5157900" cy="36849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74" name="Google Shape;74;p19"/>
          <p:cNvSpPr txBox="1">
            <a:spLocks noGrp="1"/>
          </p:cNvSpPr>
          <p:nvPr>
            <p:ph type="body" idx="3"/>
          </p:nvPr>
        </p:nvSpPr>
        <p:spPr>
          <a:xfrm>
            <a:off x="6172201" y="1681163"/>
            <a:ext cx="5183100" cy="8241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1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900"/>
              <a:buFont typeface="Arial"/>
              <a:buNone/>
              <a:defRPr sz="19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75" name="Google Shape;75;p19"/>
          <p:cNvSpPr txBox="1">
            <a:spLocks noGrp="1"/>
          </p:cNvSpPr>
          <p:nvPr>
            <p:ph type="body" idx="4"/>
          </p:nvPr>
        </p:nvSpPr>
        <p:spPr>
          <a:xfrm>
            <a:off x="6172201" y="2505075"/>
            <a:ext cx="5183100" cy="36849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6"/>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7"/>
        <p:cNvGrpSpPr/>
        <p:nvPr/>
      </p:nvGrpSpPr>
      <p:grpSpPr>
        <a:xfrm>
          <a:off x="0" y="0"/>
          <a:ext cx="0" cy="0"/>
          <a:chOff x="0" y="0"/>
          <a:chExt cx="0" cy="0"/>
        </a:xfrm>
      </p:grpSpPr>
      <p:sp>
        <p:nvSpPr>
          <p:cNvPr id="78" name="Google Shape;78;p21"/>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79" name="Google Shape;79;p21"/>
          <p:cNvSpPr txBox="1">
            <a:spLocks noGrp="1"/>
          </p:cNvSpPr>
          <p:nvPr>
            <p:ph type="body" idx="1"/>
          </p:nvPr>
        </p:nvSpPr>
        <p:spPr>
          <a:xfrm>
            <a:off x="5183188" y="987427"/>
            <a:ext cx="6172500" cy="48735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100"/>
              </a:spcBef>
              <a:spcAft>
                <a:spcPts val="0"/>
              </a:spcAft>
              <a:buClr>
                <a:srgbClr val="1F3864"/>
              </a:buClr>
              <a:buSzPts val="3200"/>
              <a:buFont typeface="Arial"/>
              <a:buChar char="•"/>
              <a:defRPr sz="3200" b="0" i="0" u="none" strike="noStrike" cap="none">
                <a:solidFill>
                  <a:srgbClr val="1F3864"/>
                </a:solidFill>
                <a:latin typeface="Twentieth Century"/>
                <a:ea typeface="Twentieth Century"/>
                <a:cs typeface="Twentieth Century"/>
                <a:sym typeface="Twentieth Century"/>
              </a:defRPr>
            </a:lvl1pPr>
            <a:lvl2pPr marL="914400" marR="0" lvl="1" indent="-406400" algn="l" rtl="0">
              <a:lnSpc>
                <a:spcPct val="90000"/>
              </a:lnSpc>
              <a:spcBef>
                <a:spcPts val="5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2pPr>
            <a:lvl3pPr marL="1371600" marR="0" lvl="2"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3pPr>
            <a:lvl4pPr marL="1828800" marR="0" lvl="3"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4pPr>
            <a:lvl5pPr marL="2286000" marR="0" lvl="4"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9pPr>
          </a:lstStyle>
          <a:p>
            <a:endParaRPr/>
          </a:p>
        </p:txBody>
      </p:sp>
      <p:sp>
        <p:nvSpPr>
          <p:cNvPr id="80" name="Google Shape;80;p21"/>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1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1500"/>
              <a:buFont typeface="Arial"/>
              <a:buNone/>
              <a:defRPr sz="15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9pPr>
          </a:lstStyle>
          <a:p>
            <a:endParaRPr/>
          </a:p>
        </p:txBody>
      </p:sp>
      <p:sp>
        <p:nvSpPr>
          <p:cNvPr id="81" name="Google Shape;81;p21"/>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82" name="Google Shape;82;p21"/>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83" name="Google Shape;83;p21"/>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Century Gothic"/>
                <a:ea typeface="Century Gothic"/>
                <a:cs typeface="Century Gothic"/>
                <a:sym typeface="Century Gothic"/>
              </a:defRPr>
            </a:lvl1pPr>
            <a:lvl2pPr marL="0" marR="0" lvl="1" indent="0" algn="l" rtl="0">
              <a:spcBef>
                <a:spcPts val="0"/>
              </a:spcBef>
              <a:buNone/>
              <a:defRPr sz="1900">
                <a:solidFill>
                  <a:schemeClr val="dk1"/>
                </a:solidFill>
                <a:latin typeface="Century Gothic"/>
                <a:ea typeface="Century Gothic"/>
                <a:cs typeface="Century Gothic"/>
                <a:sym typeface="Century Gothic"/>
              </a:defRPr>
            </a:lvl2pPr>
            <a:lvl3pPr marL="0" marR="0" lvl="2" indent="0" algn="l" rtl="0">
              <a:spcBef>
                <a:spcPts val="0"/>
              </a:spcBef>
              <a:buNone/>
              <a:defRPr sz="1900">
                <a:solidFill>
                  <a:schemeClr val="dk1"/>
                </a:solidFill>
                <a:latin typeface="Century Gothic"/>
                <a:ea typeface="Century Gothic"/>
                <a:cs typeface="Century Gothic"/>
                <a:sym typeface="Century Gothic"/>
              </a:defRPr>
            </a:lvl3pPr>
            <a:lvl4pPr marL="0" marR="0" lvl="3" indent="0" algn="l" rtl="0">
              <a:spcBef>
                <a:spcPts val="0"/>
              </a:spcBef>
              <a:buNone/>
              <a:defRPr sz="1900">
                <a:solidFill>
                  <a:schemeClr val="dk1"/>
                </a:solidFill>
                <a:latin typeface="Century Gothic"/>
                <a:ea typeface="Century Gothic"/>
                <a:cs typeface="Century Gothic"/>
                <a:sym typeface="Century Gothic"/>
              </a:defRPr>
            </a:lvl4pPr>
            <a:lvl5pPr marL="0" marR="0" lvl="4" indent="0" algn="l" rtl="0">
              <a:spcBef>
                <a:spcPts val="0"/>
              </a:spcBef>
              <a:buNone/>
              <a:defRPr sz="1900">
                <a:solidFill>
                  <a:schemeClr val="dk1"/>
                </a:solidFill>
                <a:latin typeface="Century Gothic"/>
                <a:ea typeface="Century Gothic"/>
                <a:cs typeface="Century Gothic"/>
                <a:sym typeface="Century Gothic"/>
              </a:defRPr>
            </a:lvl5pPr>
            <a:lvl6pPr marL="0" marR="0" lvl="5" indent="0" algn="l" rtl="0">
              <a:spcBef>
                <a:spcPts val="0"/>
              </a:spcBef>
              <a:buNone/>
              <a:defRPr sz="1900">
                <a:solidFill>
                  <a:schemeClr val="dk1"/>
                </a:solidFill>
                <a:latin typeface="Century Gothic"/>
                <a:ea typeface="Century Gothic"/>
                <a:cs typeface="Century Gothic"/>
                <a:sym typeface="Century Gothic"/>
              </a:defRPr>
            </a:lvl6pPr>
            <a:lvl7pPr marL="0" marR="0" lvl="6" indent="0" algn="l" rtl="0">
              <a:spcBef>
                <a:spcPts val="0"/>
              </a:spcBef>
              <a:buNone/>
              <a:defRPr sz="1900">
                <a:solidFill>
                  <a:schemeClr val="dk1"/>
                </a:solidFill>
                <a:latin typeface="Century Gothic"/>
                <a:ea typeface="Century Gothic"/>
                <a:cs typeface="Century Gothic"/>
                <a:sym typeface="Century Gothic"/>
              </a:defRPr>
            </a:lvl7pPr>
            <a:lvl8pPr marL="0" marR="0" lvl="7" indent="0" algn="l" rtl="0">
              <a:spcBef>
                <a:spcPts val="0"/>
              </a:spcBef>
              <a:buNone/>
              <a:defRPr sz="1900">
                <a:solidFill>
                  <a:schemeClr val="dk1"/>
                </a:solidFill>
                <a:latin typeface="Century Gothic"/>
                <a:ea typeface="Century Gothic"/>
                <a:cs typeface="Century Gothic"/>
                <a:sym typeface="Century Gothic"/>
              </a:defRPr>
            </a:lvl8pPr>
            <a:lvl9pPr marL="0" marR="0" lvl="8" indent="0" algn="l" rtl="0">
              <a:spcBef>
                <a:spcPts val="0"/>
              </a:spcBef>
              <a:buNone/>
              <a:defRPr sz="19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4"/>
        <p:cNvGrpSpPr/>
        <p:nvPr/>
      </p:nvGrpSpPr>
      <p:grpSpPr>
        <a:xfrm>
          <a:off x="0" y="0"/>
          <a:ext cx="0" cy="0"/>
          <a:chOff x="0" y="0"/>
          <a:chExt cx="0" cy="0"/>
        </a:xfrm>
      </p:grpSpPr>
      <p:sp>
        <p:nvSpPr>
          <p:cNvPr id="85" name="Google Shape;85;p22"/>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86" name="Google Shape;86;p22"/>
          <p:cNvSpPr>
            <a:spLocks noGrp="1"/>
          </p:cNvSpPr>
          <p:nvPr>
            <p:ph type="pic" idx="2"/>
          </p:nvPr>
        </p:nvSpPr>
        <p:spPr>
          <a:xfrm>
            <a:off x="5183188" y="987427"/>
            <a:ext cx="6172500" cy="4873500"/>
          </a:xfrm>
          <a:prstGeom prst="rect">
            <a:avLst/>
          </a:prstGeom>
          <a:noFill/>
          <a:ln>
            <a:noFill/>
          </a:ln>
        </p:spPr>
      </p:sp>
      <p:sp>
        <p:nvSpPr>
          <p:cNvPr id="87" name="Google Shape;87;p22"/>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1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1500"/>
              <a:buFont typeface="Arial"/>
              <a:buNone/>
              <a:defRPr sz="15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9pPr>
          </a:lstStyle>
          <a:p>
            <a:endParaRPr/>
          </a:p>
        </p:txBody>
      </p:sp>
      <p:sp>
        <p:nvSpPr>
          <p:cNvPr id="88" name="Google Shape;88;p22"/>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89" name="Google Shape;89;p22"/>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90" name="Google Shape;90;p22"/>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Century Gothic"/>
                <a:ea typeface="Century Gothic"/>
                <a:cs typeface="Century Gothic"/>
                <a:sym typeface="Century Gothic"/>
              </a:defRPr>
            </a:lvl1pPr>
            <a:lvl2pPr marL="0" marR="0" lvl="1" indent="0" algn="l" rtl="0">
              <a:spcBef>
                <a:spcPts val="0"/>
              </a:spcBef>
              <a:buNone/>
              <a:defRPr sz="1900">
                <a:solidFill>
                  <a:schemeClr val="dk1"/>
                </a:solidFill>
                <a:latin typeface="Century Gothic"/>
                <a:ea typeface="Century Gothic"/>
                <a:cs typeface="Century Gothic"/>
                <a:sym typeface="Century Gothic"/>
              </a:defRPr>
            </a:lvl2pPr>
            <a:lvl3pPr marL="0" marR="0" lvl="2" indent="0" algn="l" rtl="0">
              <a:spcBef>
                <a:spcPts val="0"/>
              </a:spcBef>
              <a:buNone/>
              <a:defRPr sz="1900">
                <a:solidFill>
                  <a:schemeClr val="dk1"/>
                </a:solidFill>
                <a:latin typeface="Century Gothic"/>
                <a:ea typeface="Century Gothic"/>
                <a:cs typeface="Century Gothic"/>
                <a:sym typeface="Century Gothic"/>
              </a:defRPr>
            </a:lvl3pPr>
            <a:lvl4pPr marL="0" marR="0" lvl="3" indent="0" algn="l" rtl="0">
              <a:spcBef>
                <a:spcPts val="0"/>
              </a:spcBef>
              <a:buNone/>
              <a:defRPr sz="1900">
                <a:solidFill>
                  <a:schemeClr val="dk1"/>
                </a:solidFill>
                <a:latin typeface="Century Gothic"/>
                <a:ea typeface="Century Gothic"/>
                <a:cs typeface="Century Gothic"/>
                <a:sym typeface="Century Gothic"/>
              </a:defRPr>
            </a:lvl4pPr>
            <a:lvl5pPr marL="0" marR="0" lvl="4" indent="0" algn="l" rtl="0">
              <a:spcBef>
                <a:spcPts val="0"/>
              </a:spcBef>
              <a:buNone/>
              <a:defRPr sz="1900">
                <a:solidFill>
                  <a:schemeClr val="dk1"/>
                </a:solidFill>
                <a:latin typeface="Century Gothic"/>
                <a:ea typeface="Century Gothic"/>
                <a:cs typeface="Century Gothic"/>
                <a:sym typeface="Century Gothic"/>
              </a:defRPr>
            </a:lvl5pPr>
            <a:lvl6pPr marL="0" marR="0" lvl="5" indent="0" algn="l" rtl="0">
              <a:spcBef>
                <a:spcPts val="0"/>
              </a:spcBef>
              <a:buNone/>
              <a:defRPr sz="1900">
                <a:solidFill>
                  <a:schemeClr val="dk1"/>
                </a:solidFill>
                <a:latin typeface="Century Gothic"/>
                <a:ea typeface="Century Gothic"/>
                <a:cs typeface="Century Gothic"/>
                <a:sym typeface="Century Gothic"/>
              </a:defRPr>
            </a:lvl6pPr>
            <a:lvl7pPr marL="0" marR="0" lvl="6" indent="0" algn="l" rtl="0">
              <a:spcBef>
                <a:spcPts val="0"/>
              </a:spcBef>
              <a:buNone/>
              <a:defRPr sz="1900">
                <a:solidFill>
                  <a:schemeClr val="dk1"/>
                </a:solidFill>
                <a:latin typeface="Century Gothic"/>
                <a:ea typeface="Century Gothic"/>
                <a:cs typeface="Century Gothic"/>
                <a:sym typeface="Century Gothic"/>
              </a:defRPr>
            </a:lvl7pPr>
            <a:lvl8pPr marL="0" marR="0" lvl="7" indent="0" algn="l" rtl="0">
              <a:spcBef>
                <a:spcPts val="0"/>
              </a:spcBef>
              <a:buNone/>
              <a:defRPr sz="1900">
                <a:solidFill>
                  <a:schemeClr val="dk1"/>
                </a:solidFill>
                <a:latin typeface="Century Gothic"/>
                <a:ea typeface="Century Gothic"/>
                <a:cs typeface="Century Gothic"/>
                <a:sym typeface="Century Gothic"/>
              </a:defRPr>
            </a:lvl8pPr>
            <a:lvl9pPr marL="0" marR="0" lvl="8" indent="0" algn="l" rtl="0">
              <a:spcBef>
                <a:spcPts val="0"/>
              </a:spcBef>
              <a:buNone/>
              <a:defRPr sz="19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91"/>
        <p:cNvGrpSpPr/>
        <p:nvPr/>
      </p:nvGrpSpPr>
      <p:grpSpPr>
        <a:xfrm>
          <a:off x="0" y="0"/>
          <a:ext cx="0" cy="0"/>
          <a:chOff x="0" y="0"/>
          <a:chExt cx="0" cy="0"/>
        </a:xfrm>
      </p:grpSpPr>
      <p:sp>
        <p:nvSpPr>
          <p:cNvPr id="92" name="Google Shape;92;p23"/>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93" name="Google Shape;93;p23"/>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94" name="Google Shape;94;p23"/>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95" name="Google Shape;95;p23"/>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96" name="Google Shape;96;p23"/>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Century Gothic"/>
                <a:ea typeface="Century Gothic"/>
                <a:cs typeface="Century Gothic"/>
                <a:sym typeface="Century Gothic"/>
              </a:defRPr>
            </a:lvl1pPr>
            <a:lvl2pPr marL="0" marR="0" lvl="1" indent="0" algn="l" rtl="0">
              <a:spcBef>
                <a:spcPts val="0"/>
              </a:spcBef>
              <a:buNone/>
              <a:defRPr sz="1900">
                <a:solidFill>
                  <a:schemeClr val="dk1"/>
                </a:solidFill>
                <a:latin typeface="Century Gothic"/>
                <a:ea typeface="Century Gothic"/>
                <a:cs typeface="Century Gothic"/>
                <a:sym typeface="Century Gothic"/>
              </a:defRPr>
            </a:lvl2pPr>
            <a:lvl3pPr marL="0" marR="0" lvl="2" indent="0" algn="l" rtl="0">
              <a:spcBef>
                <a:spcPts val="0"/>
              </a:spcBef>
              <a:buNone/>
              <a:defRPr sz="1900">
                <a:solidFill>
                  <a:schemeClr val="dk1"/>
                </a:solidFill>
                <a:latin typeface="Century Gothic"/>
                <a:ea typeface="Century Gothic"/>
                <a:cs typeface="Century Gothic"/>
                <a:sym typeface="Century Gothic"/>
              </a:defRPr>
            </a:lvl3pPr>
            <a:lvl4pPr marL="0" marR="0" lvl="3" indent="0" algn="l" rtl="0">
              <a:spcBef>
                <a:spcPts val="0"/>
              </a:spcBef>
              <a:buNone/>
              <a:defRPr sz="1900">
                <a:solidFill>
                  <a:schemeClr val="dk1"/>
                </a:solidFill>
                <a:latin typeface="Century Gothic"/>
                <a:ea typeface="Century Gothic"/>
                <a:cs typeface="Century Gothic"/>
                <a:sym typeface="Century Gothic"/>
              </a:defRPr>
            </a:lvl4pPr>
            <a:lvl5pPr marL="0" marR="0" lvl="4" indent="0" algn="l" rtl="0">
              <a:spcBef>
                <a:spcPts val="0"/>
              </a:spcBef>
              <a:buNone/>
              <a:defRPr sz="1900">
                <a:solidFill>
                  <a:schemeClr val="dk1"/>
                </a:solidFill>
                <a:latin typeface="Century Gothic"/>
                <a:ea typeface="Century Gothic"/>
                <a:cs typeface="Century Gothic"/>
                <a:sym typeface="Century Gothic"/>
              </a:defRPr>
            </a:lvl5pPr>
            <a:lvl6pPr marL="0" marR="0" lvl="5" indent="0" algn="l" rtl="0">
              <a:spcBef>
                <a:spcPts val="0"/>
              </a:spcBef>
              <a:buNone/>
              <a:defRPr sz="1900">
                <a:solidFill>
                  <a:schemeClr val="dk1"/>
                </a:solidFill>
                <a:latin typeface="Century Gothic"/>
                <a:ea typeface="Century Gothic"/>
                <a:cs typeface="Century Gothic"/>
                <a:sym typeface="Century Gothic"/>
              </a:defRPr>
            </a:lvl6pPr>
            <a:lvl7pPr marL="0" marR="0" lvl="6" indent="0" algn="l" rtl="0">
              <a:spcBef>
                <a:spcPts val="0"/>
              </a:spcBef>
              <a:buNone/>
              <a:defRPr sz="1900">
                <a:solidFill>
                  <a:schemeClr val="dk1"/>
                </a:solidFill>
                <a:latin typeface="Century Gothic"/>
                <a:ea typeface="Century Gothic"/>
                <a:cs typeface="Century Gothic"/>
                <a:sym typeface="Century Gothic"/>
              </a:defRPr>
            </a:lvl7pPr>
            <a:lvl8pPr marL="0" marR="0" lvl="7" indent="0" algn="l" rtl="0">
              <a:spcBef>
                <a:spcPts val="0"/>
              </a:spcBef>
              <a:buNone/>
              <a:defRPr sz="1900">
                <a:solidFill>
                  <a:schemeClr val="dk1"/>
                </a:solidFill>
                <a:latin typeface="Century Gothic"/>
                <a:ea typeface="Century Gothic"/>
                <a:cs typeface="Century Gothic"/>
                <a:sym typeface="Century Gothic"/>
              </a:defRPr>
            </a:lvl8pPr>
            <a:lvl9pPr marL="0" marR="0" lvl="8" indent="0" algn="l" rtl="0">
              <a:spcBef>
                <a:spcPts val="0"/>
              </a:spcBef>
              <a:buNone/>
              <a:defRPr sz="19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7"/>
        <p:cNvGrpSpPr/>
        <p:nvPr/>
      </p:nvGrpSpPr>
      <p:grpSpPr>
        <a:xfrm>
          <a:off x="0" y="0"/>
          <a:ext cx="0" cy="0"/>
          <a:chOff x="0" y="0"/>
          <a:chExt cx="0" cy="0"/>
        </a:xfrm>
      </p:grpSpPr>
      <p:sp>
        <p:nvSpPr>
          <p:cNvPr id="98" name="Google Shape;98;p24"/>
          <p:cNvSpPr txBox="1">
            <a:spLocks noGrp="1"/>
          </p:cNvSpPr>
          <p:nvPr>
            <p:ph type="title"/>
          </p:nvPr>
        </p:nvSpPr>
        <p:spPr>
          <a:xfrm rot="5400000">
            <a:off x="7133401" y="1956625"/>
            <a:ext cx="5811900" cy="26289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99" name="Google Shape;99;p24"/>
          <p:cNvSpPr txBox="1">
            <a:spLocks noGrp="1"/>
          </p:cNvSpPr>
          <p:nvPr>
            <p:ph type="body" idx="1"/>
          </p:nvPr>
        </p:nvSpPr>
        <p:spPr>
          <a:xfrm rot="5400000">
            <a:off x="1799401" y="-596075"/>
            <a:ext cx="5811900" cy="77343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100" name="Google Shape;100;p24"/>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101" name="Google Shape;101;p24"/>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102" name="Google Shape;102;p24"/>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Century Gothic"/>
                <a:ea typeface="Century Gothic"/>
                <a:cs typeface="Century Gothic"/>
                <a:sym typeface="Century Gothic"/>
              </a:defRPr>
            </a:lvl1pPr>
            <a:lvl2pPr marL="0" marR="0" lvl="1" indent="0" algn="l" rtl="0">
              <a:spcBef>
                <a:spcPts val="0"/>
              </a:spcBef>
              <a:buNone/>
              <a:defRPr sz="1900">
                <a:solidFill>
                  <a:schemeClr val="dk1"/>
                </a:solidFill>
                <a:latin typeface="Century Gothic"/>
                <a:ea typeface="Century Gothic"/>
                <a:cs typeface="Century Gothic"/>
                <a:sym typeface="Century Gothic"/>
              </a:defRPr>
            </a:lvl2pPr>
            <a:lvl3pPr marL="0" marR="0" lvl="2" indent="0" algn="l" rtl="0">
              <a:spcBef>
                <a:spcPts val="0"/>
              </a:spcBef>
              <a:buNone/>
              <a:defRPr sz="1900">
                <a:solidFill>
                  <a:schemeClr val="dk1"/>
                </a:solidFill>
                <a:latin typeface="Century Gothic"/>
                <a:ea typeface="Century Gothic"/>
                <a:cs typeface="Century Gothic"/>
                <a:sym typeface="Century Gothic"/>
              </a:defRPr>
            </a:lvl3pPr>
            <a:lvl4pPr marL="0" marR="0" lvl="3" indent="0" algn="l" rtl="0">
              <a:spcBef>
                <a:spcPts val="0"/>
              </a:spcBef>
              <a:buNone/>
              <a:defRPr sz="1900">
                <a:solidFill>
                  <a:schemeClr val="dk1"/>
                </a:solidFill>
                <a:latin typeface="Century Gothic"/>
                <a:ea typeface="Century Gothic"/>
                <a:cs typeface="Century Gothic"/>
                <a:sym typeface="Century Gothic"/>
              </a:defRPr>
            </a:lvl4pPr>
            <a:lvl5pPr marL="0" marR="0" lvl="4" indent="0" algn="l" rtl="0">
              <a:spcBef>
                <a:spcPts val="0"/>
              </a:spcBef>
              <a:buNone/>
              <a:defRPr sz="1900">
                <a:solidFill>
                  <a:schemeClr val="dk1"/>
                </a:solidFill>
                <a:latin typeface="Century Gothic"/>
                <a:ea typeface="Century Gothic"/>
                <a:cs typeface="Century Gothic"/>
                <a:sym typeface="Century Gothic"/>
              </a:defRPr>
            </a:lvl5pPr>
            <a:lvl6pPr marL="0" marR="0" lvl="5" indent="0" algn="l" rtl="0">
              <a:spcBef>
                <a:spcPts val="0"/>
              </a:spcBef>
              <a:buNone/>
              <a:defRPr sz="1900">
                <a:solidFill>
                  <a:schemeClr val="dk1"/>
                </a:solidFill>
                <a:latin typeface="Century Gothic"/>
                <a:ea typeface="Century Gothic"/>
                <a:cs typeface="Century Gothic"/>
                <a:sym typeface="Century Gothic"/>
              </a:defRPr>
            </a:lvl6pPr>
            <a:lvl7pPr marL="0" marR="0" lvl="6" indent="0" algn="l" rtl="0">
              <a:spcBef>
                <a:spcPts val="0"/>
              </a:spcBef>
              <a:buNone/>
              <a:defRPr sz="1900">
                <a:solidFill>
                  <a:schemeClr val="dk1"/>
                </a:solidFill>
                <a:latin typeface="Century Gothic"/>
                <a:ea typeface="Century Gothic"/>
                <a:cs typeface="Century Gothic"/>
                <a:sym typeface="Century Gothic"/>
              </a:defRPr>
            </a:lvl7pPr>
            <a:lvl8pPr marL="0" marR="0" lvl="7" indent="0" algn="l" rtl="0">
              <a:spcBef>
                <a:spcPts val="0"/>
              </a:spcBef>
              <a:buNone/>
              <a:defRPr sz="1900">
                <a:solidFill>
                  <a:schemeClr val="dk1"/>
                </a:solidFill>
                <a:latin typeface="Century Gothic"/>
                <a:ea typeface="Century Gothic"/>
                <a:cs typeface="Century Gothic"/>
                <a:sym typeface="Century Gothic"/>
              </a:defRPr>
            </a:lvl8pPr>
            <a:lvl9pPr marL="0" marR="0" lvl="8" indent="0" algn="l" rtl="0">
              <a:spcBef>
                <a:spcPts val="0"/>
              </a:spcBef>
              <a:buNone/>
              <a:defRPr sz="19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1"/>
        <p:cNvGrpSpPr/>
        <p:nvPr/>
      </p:nvGrpSpPr>
      <p:grpSpPr>
        <a:xfrm>
          <a:off x="0" y="0"/>
          <a:ext cx="0" cy="0"/>
          <a:chOff x="0" y="0"/>
          <a:chExt cx="0" cy="0"/>
        </a:xfrm>
      </p:grpSpPr>
      <p:sp>
        <p:nvSpPr>
          <p:cNvPr id="112" name="Google Shape;112;p26"/>
          <p:cNvSpPr txBox="1">
            <a:spLocks noGrp="1"/>
          </p:cNvSpPr>
          <p:nvPr>
            <p:ph type="ctrTitle"/>
          </p:nvPr>
        </p:nvSpPr>
        <p:spPr>
          <a:xfrm>
            <a:off x="1524000" y="1122363"/>
            <a:ext cx="9144000" cy="2387700"/>
          </a:xfrm>
          <a:prstGeom prst="rect">
            <a:avLst/>
          </a:prstGeom>
          <a:noFill/>
          <a:ln>
            <a:noFill/>
          </a:ln>
        </p:spPr>
        <p:txBody>
          <a:bodyPr spcFirstLastPara="1" wrap="square" lIns="0" tIns="0" rIns="0" bIns="0" anchor="b" anchorCtr="0">
            <a:noAutofit/>
          </a:bodyPr>
          <a:lstStyle>
            <a:lvl1pPr lvl="0" algn="ctr" rtl="0">
              <a:lnSpc>
                <a:spcPct val="90000"/>
              </a:lnSpc>
              <a:spcBef>
                <a:spcPts val="0"/>
              </a:spcBef>
              <a:spcAft>
                <a:spcPts val="0"/>
              </a:spcAft>
              <a:buSzPts val="1400"/>
              <a:buNone/>
              <a:defRPr sz="6000"/>
            </a:lvl1pPr>
            <a:lvl2pPr lvl="1" algn="l" rtl="0">
              <a:lnSpc>
                <a:spcPct val="90000"/>
              </a:lnSpc>
              <a:spcBef>
                <a:spcPts val="0"/>
              </a:spcBef>
              <a:spcAft>
                <a:spcPts val="0"/>
              </a:spcAft>
              <a:buSzPts val="1400"/>
              <a:buNone/>
              <a:defRPr/>
            </a:lvl2pPr>
            <a:lvl3pPr lvl="2" algn="l" rtl="0">
              <a:lnSpc>
                <a:spcPct val="90000"/>
              </a:lnSpc>
              <a:spcBef>
                <a:spcPts val="0"/>
              </a:spcBef>
              <a:spcAft>
                <a:spcPts val="0"/>
              </a:spcAft>
              <a:buSzPts val="1400"/>
              <a:buNone/>
              <a:defRPr/>
            </a:lvl3pPr>
            <a:lvl4pPr lvl="3" algn="l" rtl="0">
              <a:lnSpc>
                <a:spcPct val="90000"/>
              </a:lnSpc>
              <a:spcBef>
                <a:spcPts val="0"/>
              </a:spcBef>
              <a:spcAft>
                <a:spcPts val="0"/>
              </a:spcAft>
              <a:buSzPts val="1400"/>
              <a:buNone/>
              <a:defRPr/>
            </a:lvl4pPr>
            <a:lvl5pPr lvl="4" algn="l" rtl="0">
              <a:lnSpc>
                <a:spcPct val="90000"/>
              </a:lnSpc>
              <a:spcBef>
                <a:spcPts val="0"/>
              </a:spcBef>
              <a:spcAft>
                <a:spcPts val="0"/>
              </a:spcAft>
              <a:buSzPts val="1400"/>
              <a:buNone/>
              <a:defRPr/>
            </a:lvl5pPr>
            <a:lvl6pPr lvl="5" algn="l" rtl="0">
              <a:lnSpc>
                <a:spcPct val="90000"/>
              </a:lnSpc>
              <a:spcBef>
                <a:spcPts val="0"/>
              </a:spcBef>
              <a:spcAft>
                <a:spcPts val="0"/>
              </a:spcAft>
              <a:buSzPts val="1400"/>
              <a:buNone/>
              <a:defRPr/>
            </a:lvl6pPr>
            <a:lvl7pPr lvl="6" algn="l" rtl="0">
              <a:lnSpc>
                <a:spcPct val="90000"/>
              </a:lnSpc>
              <a:spcBef>
                <a:spcPts val="0"/>
              </a:spcBef>
              <a:spcAft>
                <a:spcPts val="0"/>
              </a:spcAft>
              <a:buSzPts val="1400"/>
              <a:buNone/>
              <a:defRPr/>
            </a:lvl7pPr>
            <a:lvl8pPr lvl="7" algn="l" rtl="0">
              <a:lnSpc>
                <a:spcPct val="90000"/>
              </a:lnSpc>
              <a:spcBef>
                <a:spcPts val="0"/>
              </a:spcBef>
              <a:spcAft>
                <a:spcPts val="0"/>
              </a:spcAft>
              <a:buSzPts val="1400"/>
              <a:buNone/>
              <a:defRPr/>
            </a:lvl8pPr>
            <a:lvl9pPr lvl="8" algn="l" rtl="0">
              <a:lnSpc>
                <a:spcPct val="90000"/>
              </a:lnSpc>
              <a:spcBef>
                <a:spcPts val="0"/>
              </a:spcBef>
              <a:spcAft>
                <a:spcPts val="0"/>
              </a:spcAft>
              <a:buSzPts val="1400"/>
              <a:buNone/>
              <a:defRPr/>
            </a:lvl9pPr>
          </a:lstStyle>
          <a:p>
            <a:endParaRPr/>
          </a:p>
        </p:txBody>
      </p:sp>
      <p:sp>
        <p:nvSpPr>
          <p:cNvPr id="113" name="Google Shape;113;p26"/>
          <p:cNvSpPr txBox="1">
            <a:spLocks noGrp="1"/>
          </p:cNvSpPr>
          <p:nvPr>
            <p:ph type="subTitle" idx="1"/>
          </p:nvPr>
        </p:nvSpPr>
        <p:spPr>
          <a:xfrm>
            <a:off x="1524000" y="3602038"/>
            <a:ext cx="9144000" cy="1655700"/>
          </a:xfrm>
          <a:prstGeom prst="rect">
            <a:avLst/>
          </a:prstGeom>
          <a:noFill/>
          <a:ln>
            <a:noFill/>
          </a:ln>
        </p:spPr>
        <p:txBody>
          <a:bodyPr spcFirstLastPara="1" wrap="square" lIns="0" tIns="0" rIns="0" bIns="0" anchor="t" anchorCtr="0">
            <a:noAutofit/>
          </a:bodyPr>
          <a:lstStyle>
            <a:lvl1pPr lvl="0" algn="ctr" rtl="0">
              <a:lnSpc>
                <a:spcPct val="100000"/>
              </a:lnSpc>
              <a:spcBef>
                <a:spcPts val="1000"/>
              </a:spcBef>
              <a:spcAft>
                <a:spcPts val="0"/>
              </a:spcAft>
              <a:buClr>
                <a:schemeClr val="dk1"/>
              </a:buClr>
              <a:buSzPts val="1920"/>
              <a:buNone/>
              <a:defRPr sz="2400"/>
            </a:lvl1pPr>
            <a:lvl2pPr lvl="1" algn="ctr" rtl="0">
              <a:lnSpc>
                <a:spcPct val="100000"/>
              </a:lnSpc>
              <a:spcBef>
                <a:spcPts val="0"/>
              </a:spcBef>
              <a:spcAft>
                <a:spcPts val="0"/>
              </a:spcAft>
              <a:buClr>
                <a:schemeClr val="dk1"/>
              </a:buClr>
              <a:buSzPts val="1600"/>
              <a:buNone/>
              <a:defRPr sz="2000"/>
            </a:lvl2pPr>
            <a:lvl3pPr lvl="2" algn="ctr" rtl="0">
              <a:lnSpc>
                <a:spcPct val="100000"/>
              </a:lnSpc>
              <a:spcBef>
                <a:spcPts val="500"/>
              </a:spcBef>
              <a:spcAft>
                <a:spcPts val="0"/>
              </a:spcAft>
              <a:buClr>
                <a:schemeClr val="dk1"/>
              </a:buClr>
              <a:buSzPts val="1440"/>
              <a:buNone/>
              <a:defRPr sz="1800"/>
            </a:lvl3pPr>
            <a:lvl4pPr lvl="3" algn="ctr" rtl="0">
              <a:lnSpc>
                <a:spcPct val="100000"/>
              </a:lnSpc>
              <a:spcBef>
                <a:spcPts val="500"/>
              </a:spcBef>
              <a:spcAft>
                <a:spcPts val="0"/>
              </a:spcAft>
              <a:buClr>
                <a:schemeClr val="dk1"/>
              </a:buClr>
              <a:buSzPts val="1280"/>
              <a:buNone/>
              <a:defRPr sz="1600"/>
            </a:lvl4pPr>
            <a:lvl5pPr lvl="4" algn="ctr" rtl="0">
              <a:lnSpc>
                <a:spcPct val="100000"/>
              </a:lnSpc>
              <a:spcBef>
                <a:spcPts val="500"/>
              </a:spcBef>
              <a:spcAft>
                <a:spcPts val="0"/>
              </a:spcAft>
              <a:buClr>
                <a:schemeClr val="dk1"/>
              </a:buClr>
              <a:buSzPts val="128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114" name="Google Shape;114;p26"/>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15" name="Google Shape;115;p26"/>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16" name="Google Shape;116;p26"/>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117"/>
        <p:cNvGrpSpPr/>
        <p:nvPr/>
      </p:nvGrpSpPr>
      <p:grpSpPr>
        <a:xfrm>
          <a:off x="0" y="0"/>
          <a:ext cx="0" cy="0"/>
          <a:chOff x="0" y="0"/>
          <a:chExt cx="0" cy="0"/>
        </a:xfrm>
      </p:grpSpPr>
      <p:sp>
        <p:nvSpPr>
          <p:cNvPr id="118" name="Google Shape;118;p27"/>
          <p:cNvSpPr txBox="1">
            <a:spLocks noGrp="1"/>
          </p:cNvSpPr>
          <p:nvPr>
            <p:ph type="body" idx="1"/>
          </p:nvPr>
        </p:nvSpPr>
        <p:spPr>
          <a:xfrm>
            <a:off x="6383866" y="6274696"/>
            <a:ext cx="5329800" cy="418800"/>
          </a:xfrm>
          <a:prstGeom prst="rect">
            <a:avLst/>
          </a:prstGeom>
          <a:noFill/>
          <a:ln>
            <a:noFill/>
          </a:ln>
        </p:spPr>
        <p:txBody>
          <a:bodyPr spcFirstLastPara="1" wrap="square" lIns="0" tIns="0" rIns="0" bIns="0" anchor="ctr" anchorCtr="0">
            <a:noAutofit/>
          </a:bodyPr>
          <a:lstStyle>
            <a:lvl1pPr marL="457200" lvl="0" indent="-228600" algn="l" rtl="0">
              <a:lnSpc>
                <a:spcPct val="100000"/>
              </a:lnSpc>
              <a:spcBef>
                <a:spcPts val="1000"/>
              </a:spcBef>
              <a:spcAft>
                <a:spcPts val="0"/>
              </a:spcAft>
              <a:buClr>
                <a:schemeClr val="lt2"/>
              </a:buClr>
              <a:buSzPts val="640"/>
              <a:buNone/>
              <a:defRPr sz="800" b="0" cap="none">
                <a:solidFill>
                  <a:schemeClr val="lt2"/>
                </a:solidFill>
              </a:defRPr>
            </a:lvl1pPr>
            <a:lvl2pPr marL="914400" lvl="1" indent="-350520" algn="l" rtl="0">
              <a:lnSpc>
                <a:spcPct val="55541"/>
              </a:lnSpc>
              <a:spcBef>
                <a:spcPts val="0"/>
              </a:spcBef>
              <a:spcAft>
                <a:spcPts val="0"/>
              </a:spcAft>
              <a:buClr>
                <a:schemeClr val="dk1"/>
              </a:buClr>
              <a:buSzPts val="1920"/>
              <a:buChar char="•"/>
              <a:defRPr/>
            </a:lvl2pPr>
            <a:lvl3pPr marL="1371600" lvl="2" indent="-320040" algn="l" rtl="0">
              <a:lnSpc>
                <a:spcPct val="74055"/>
              </a:lnSpc>
              <a:spcBef>
                <a:spcPts val="500"/>
              </a:spcBef>
              <a:spcAft>
                <a:spcPts val="0"/>
              </a:spcAft>
              <a:buClr>
                <a:schemeClr val="dk1"/>
              </a:buClr>
              <a:buSzPts val="1440"/>
              <a:buChar char="•"/>
              <a:defRPr/>
            </a:lvl3pPr>
            <a:lvl4pPr marL="1828800" lvl="3" indent="-228600" algn="l" rtl="0">
              <a:lnSpc>
                <a:spcPct val="74055"/>
              </a:lnSpc>
              <a:spcBef>
                <a:spcPts val="500"/>
              </a:spcBef>
              <a:spcAft>
                <a:spcPts val="0"/>
              </a:spcAft>
              <a:buClr>
                <a:schemeClr val="dk1"/>
              </a:buClr>
              <a:buSzPts val="1440"/>
              <a:buNone/>
              <a:defRPr/>
            </a:lvl4pPr>
            <a:lvl5pPr marL="2286000" lvl="4" indent="-320040" algn="l" rtl="0">
              <a:lnSpc>
                <a:spcPct val="74055"/>
              </a:lnSpc>
              <a:spcBef>
                <a:spcPts val="500"/>
              </a:spcBef>
              <a:spcAft>
                <a:spcPts val="0"/>
              </a:spcAft>
              <a:buClr>
                <a:schemeClr val="dk1"/>
              </a:buClr>
              <a:buSzPts val="144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19" name="Google Shape;119;p27"/>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20" name="Google Shape;120;p27"/>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21" name="Google Shape;121;p27"/>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122"/>
        <p:cNvGrpSpPr/>
        <p:nvPr/>
      </p:nvGrpSpPr>
      <p:grpSpPr>
        <a:xfrm>
          <a:off x="0" y="0"/>
          <a:ext cx="0" cy="0"/>
          <a:chOff x="0" y="0"/>
          <a:chExt cx="0" cy="0"/>
        </a:xfrm>
      </p:grpSpPr>
      <p:sp>
        <p:nvSpPr>
          <p:cNvPr id="123" name="Google Shape;123;p28"/>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24" name="Google Shape;124;p28"/>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
        <p:nvSpPr>
          <p:cNvPr id="125" name="Google Shape;125;p28"/>
          <p:cNvSpPr txBox="1">
            <a:spLocks noGrp="1"/>
          </p:cNvSpPr>
          <p:nvPr>
            <p:ph type="body" idx="1"/>
          </p:nvPr>
        </p:nvSpPr>
        <p:spPr>
          <a:xfrm>
            <a:off x="6383866" y="6274696"/>
            <a:ext cx="5329800" cy="418800"/>
          </a:xfrm>
          <a:prstGeom prst="rect">
            <a:avLst/>
          </a:prstGeom>
          <a:noFill/>
          <a:ln>
            <a:noFill/>
          </a:ln>
        </p:spPr>
        <p:txBody>
          <a:bodyPr spcFirstLastPara="1" wrap="square" lIns="0" tIns="0" rIns="0" bIns="0" anchor="ctr" anchorCtr="0">
            <a:noAutofit/>
          </a:bodyPr>
          <a:lstStyle>
            <a:lvl1pPr marL="457200" lvl="0" indent="-228600" algn="l" rtl="0">
              <a:lnSpc>
                <a:spcPct val="100000"/>
              </a:lnSpc>
              <a:spcBef>
                <a:spcPts val="1000"/>
              </a:spcBef>
              <a:spcAft>
                <a:spcPts val="0"/>
              </a:spcAft>
              <a:buClr>
                <a:schemeClr val="lt2"/>
              </a:buClr>
              <a:buSzPts val="640"/>
              <a:buNone/>
              <a:defRPr sz="800" b="0" cap="none">
                <a:solidFill>
                  <a:schemeClr val="lt2"/>
                </a:solidFill>
              </a:defRPr>
            </a:lvl1pPr>
            <a:lvl2pPr marL="914400" lvl="1" indent="-350520" algn="l" rtl="0">
              <a:lnSpc>
                <a:spcPct val="55541"/>
              </a:lnSpc>
              <a:spcBef>
                <a:spcPts val="0"/>
              </a:spcBef>
              <a:spcAft>
                <a:spcPts val="0"/>
              </a:spcAft>
              <a:buClr>
                <a:schemeClr val="dk1"/>
              </a:buClr>
              <a:buSzPts val="1920"/>
              <a:buChar char="•"/>
              <a:defRPr/>
            </a:lvl2pPr>
            <a:lvl3pPr marL="1371600" lvl="2" indent="-320040" algn="l" rtl="0">
              <a:lnSpc>
                <a:spcPct val="74055"/>
              </a:lnSpc>
              <a:spcBef>
                <a:spcPts val="500"/>
              </a:spcBef>
              <a:spcAft>
                <a:spcPts val="0"/>
              </a:spcAft>
              <a:buClr>
                <a:schemeClr val="dk1"/>
              </a:buClr>
              <a:buSzPts val="1440"/>
              <a:buChar char="•"/>
              <a:defRPr/>
            </a:lvl3pPr>
            <a:lvl4pPr marL="1828800" lvl="3" indent="-228600" algn="l" rtl="0">
              <a:lnSpc>
                <a:spcPct val="74055"/>
              </a:lnSpc>
              <a:spcBef>
                <a:spcPts val="500"/>
              </a:spcBef>
              <a:spcAft>
                <a:spcPts val="0"/>
              </a:spcAft>
              <a:buClr>
                <a:schemeClr val="dk1"/>
              </a:buClr>
              <a:buSzPts val="1440"/>
              <a:buNone/>
              <a:defRPr/>
            </a:lvl4pPr>
            <a:lvl5pPr marL="2286000" lvl="4" indent="-320040" algn="l" rtl="0">
              <a:lnSpc>
                <a:spcPct val="74055"/>
              </a:lnSpc>
              <a:spcBef>
                <a:spcPts val="500"/>
              </a:spcBef>
              <a:spcAft>
                <a:spcPts val="0"/>
              </a:spcAft>
              <a:buClr>
                <a:schemeClr val="dk1"/>
              </a:buClr>
              <a:buSzPts val="144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3"/>
        <p:cNvGrpSpPr/>
        <p:nvPr/>
      </p:nvGrpSpPr>
      <p:grpSpPr>
        <a:xfrm>
          <a:off x="0" y="0"/>
          <a:ext cx="0" cy="0"/>
          <a:chOff x="0" y="0"/>
          <a:chExt cx="0" cy="0"/>
        </a:xfrm>
      </p:grpSpPr>
      <p:sp>
        <p:nvSpPr>
          <p:cNvPr id="14" name="Google Shape;14;p2"/>
          <p:cNvSpPr txBox="1">
            <a:spLocks noGrp="1"/>
          </p:cNvSpPr>
          <p:nvPr>
            <p:ph type="ctrTitle"/>
          </p:nvPr>
        </p:nvSpPr>
        <p:spPr>
          <a:xfrm>
            <a:off x="1524000" y="1122363"/>
            <a:ext cx="9144000" cy="2387600"/>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5" name="Google Shape;15;p2"/>
          <p:cNvSpPr txBox="1">
            <a:spLocks noGrp="1"/>
          </p:cNvSpPr>
          <p:nvPr>
            <p:ph type="subTitle" idx="1"/>
          </p:nvPr>
        </p:nvSpPr>
        <p:spPr>
          <a:xfrm>
            <a:off x="1524000" y="3602038"/>
            <a:ext cx="9144000" cy="1655762"/>
          </a:xfrm>
          <a:prstGeom prst="rect">
            <a:avLst/>
          </a:prstGeom>
          <a:noFill/>
          <a:ln>
            <a:noFill/>
          </a:ln>
        </p:spPr>
        <p:txBody>
          <a:bodyPr spcFirstLastPara="1" wrap="square" lIns="0" tIns="0" rIns="0" bIns="0" anchor="t" anchorCtr="0">
            <a:noAutofit/>
          </a:bodyPr>
          <a:lstStyle>
            <a:lvl1pPr lvl="0" algn="ctr">
              <a:lnSpc>
                <a:spcPct val="100000"/>
              </a:lnSpc>
              <a:spcBef>
                <a:spcPts val="1000"/>
              </a:spcBef>
              <a:spcAft>
                <a:spcPts val="0"/>
              </a:spcAft>
              <a:buClr>
                <a:schemeClr val="dk1"/>
              </a:buClr>
              <a:buSzPts val="1920"/>
              <a:buNone/>
              <a:defRPr sz="2400"/>
            </a:lvl1pPr>
            <a:lvl2pPr lvl="1" algn="ctr">
              <a:lnSpc>
                <a:spcPct val="100000"/>
              </a:lnSpc>
              <a:spcBef>
                <a:spcPts val="0"/>
              </a:spcBef>
              <a:spcAft>
                <a:spcPts val="0"/>
              </a:spcAft>
              <a:buClr>
                <a:schemeClr val="dk1"/>
              </a:buClr>
              <a:buSzPts val="1600"/>
              <a:buNone/>
              <a:defRPr sz="2000"/>
            </a:lvl2pPr>
            <a:lvl3pPr lvl="2" algn="ctr">
              <a:lnSpc>
                <a:spcPct val="100000"/>
              </a:lnSpc>
              <a:spcBef>
                <a:spcPts val="500"/>
              </a:spcBef>
              <a:spcAft>
                <a:spcPts val="0"/>
              </a:spcAft>
              <a:buClr>
                <a:schemeClr val="dk1"/>
              </a:buClr>
              <a:buSzPts val="1440"/>
              <a:buNone/>
              <a:defRPr sz="1800"/>
            </a:lvl3pPr>
            <a:lvl4pPr lvl="3" algn="ctr">
              <a:lnSpc>
                <a:spcPct val="100000"/>
              </a:lnSpc>
              <a:spcBef>
                <a:spcPts val="500"/>
              </a:spcBef>
              <a:spcAft>
                <a:spcPts val="0"/>
              </a:spcAft>
              <a:buClr>
                <a:schemeClr val="dk1"/>
              </a:buClr>
              <a:buSzPts val="1280"/>
              <a:buNone/>
              <a:defRPr sz="1600"/>
            </a:lvl4pPr>
            <a:lvl5pPr lvl="4" algn="ctr">
              <a:lnSpc>
                <a:spcPct val="100000"/>
              </a:lnSpc>
              <a:spcBef>
                <a:spcPts val="500"/>
              </a:spcBef>
              <a:spcAft>
                <a:spcPts val="0"/>
              </a:spcAft>
              <a:buClr>
                <a:schemeClr val="dk1"/>
              </a:buClr>
              <a:buSzPts val="128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6" name="Google Shape;16;p2"/>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
          <p:cNvSpPr txBox="1">
            <a:spLocks noGrp="1"/>
          </p:cNvSpPr>
          <p:nvPr>
            <p:ph type="sldNum" idx="12"/>
          </p:nvPr>
        </p:nvSpPr>
        <p:spPr>
          <a:xfrm>
            <a:off x="11123111" y="6480000"/>
            <a:ext cx="769307" cy="269918"/>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8406151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19"/>
        <p:cNvGrpSpPr/>
        <p:nvPr/>
      </p:nvGrpSpPr>
      <p:grpSpPr>
        <a:xfrm>
          <a:off x="0" y="0"/>
          <a:ext cx="0" cy="0"/>
          <a:chOff x="0" y="0"/>
          <a:chExt cx="0" cy="0"/>
        </a:xfrm>
      </p:grpSpPr>
      <p:sp>
        <p:nvSpPr>
          <p:cNvPr id="20" name="Google Shape;20;p3"/>
          <p:cNvSpPr txBox="1">
            <a:spLocks noGrp="1"/>
          </p:cNvSpPr>
          <p:nvPr>
            <p:ph type="body" idx="1"/>
          </p:nvPr>
        </p:nvSpPr>
        <p:spPr>
          <a:xfrm>
            <a:off x="6383866" y="6274696"/>
            <a:ext cx="5329767" cy="418667"/>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1000"/>
              </a:spcBef>
              <a:spcAft>
                <a:spcPts val="0"/>
              </a:spcAft>
              <a:buClr>
                <a:schemeClr val="lt2"/>
              </a:buClr>
              <a:buSzPts val="640"/>
              <a:buNone/>
              <a:defRPr sz="800" b="0" cap="none">
                <a:solidFill>
                  <a:schemeClr val="lt2"/>
                </a:solidFill>
              </a:defRPr>
            </a:lvl1pPr>
            <a:lvl2pPr marL="914400" lvl="1" indent="-350520" algn="l">
              <a:lnSpc>
                <a:spcPct val="55541"/>
              </a:lnSpc>
              <a:spcBef>
                <a:spcPts val="0"/>
              </a:spcBef>
              <a:spcAft>
                <a:spcPts val="0"/>
              </a:spcAft>
              <a:buClr>
                <a:schemeClr val="dk1"/>
              </a:buClr>
              <a:buSzPts val="1920"/>
              <a:buChar char="•"/>
              <a:defRPr/>
            </a:lvl2pPr>
            <a:lvl3pPr marL="1371600" lvl="2" indent="-320040" algn="l">
              <a:lnSpc>
                <a:spcPct val="74055"/>
              </a:lnSpc>
              <a:spcBef>
                <a:spcPts val="500"/>
              </a:spcBef>
              <a:spcAft>
                <a:spcPts val="0"/>
              </a:spcAft>
              <a:buClr>
                <a:schemeClr val="dk1"/>
              </a:buClr>
              <a:buSzPts val="1440"/>
              <a:buChar char="•"/>
              <a:defRPr/>
            </a:lvl3pPr>
            <a:lvl4pPr marL="1828800" lvl="3" indent="-228600" algn="l">
              <a:lnSpc>
                <a:spcPct val="74055"/>
              </a:lnSpc>
              <a:spcBef>
                <a:spcPts val="500"/>
              </a:spcBef>
              <a:spcAft>
                <a:spcPts val="0"/>
              </a:spcAft>
              <a:buClr>
                <a:schemeClr val="dk1"/>
              </a:buClr>
              <a:buSzPts val="1440"/>
              <a:buNone/>
              <a:defRPr/>
            </a:lvl4pPr>
            <a:lvl5pPr marL="2286000" lvl="4" indent="-320040" algn="l">
              <a:lnSpc>
                <a:spcPct val="74055"/>
              </a:lnSpc>
              <a:spcBef>
                <a:spcPts val="500"/>
              </a:spcBef>
              <a:spcAft>
                <a:spcPts val="0"/>
              </a:spcAft>
              <a:buClr>
                <a:schemeClr val="dk1"/>
              </a:buClr>
              <a:buSzPts val="144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 name="Google Shape;21;p3"/>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
          <p:cNvSpPr txBox="1">
            <a:spLocks noGrp="1"/>
          </p:cNvSpPr>
          <p:nvPr>
            <p:ph type="sldNum" idx="12"/>
          </p:nvPr>
        </p:nvSpPr>
        <p:spPr>
          <a:xfrm>
            <a:off x="11123111" y="6480000"/>
            <a:ext cx="769307" cy="269918"/>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6808157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24"/>
        <p:cNvGrpSpPr/>
        <p:nvPr/>
      </p:nvGrpSpPr>
      <p:grpSpPr>
        <a:xfrm>
          <a:off x="0" y="0"/>
          <a:ext cx="0" cy="0"/>
          <a:chOff x="0" y="0"/>
          <a:chExt cx="0" cy="0"/>
        </a:xfrm>
      </p:grpSpPr>
      <p:sp>
        <p:nvSpPr>
          <p:cNvPr id="25" name="Google Shape;25;p4"/>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11123111" y="6480000"/>
            <a:ext cx="769307" cy="269918"/>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
        <p:nvSpPr>
          <p:cNvPr id="27" name="Google Shape;27;p4"/>
          <p:cNvSpPr txBox="1">
            <a:spLocks noGrp="1"/>
          </p:cNvSpPr>
          <p:nvPr>
            <p:ph type="body" idx="1"/>
          </p:nvPr>
        </p:nvSpPr>
        <p:spPr>
          <a:xfrm>
            <a:off x="6383866" y="6274696"/>
            <a:ext cx="5329767" cy="418667"/>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1000"/>
              </a:spcBef>
              <a:spcAft>
                <a:spcPts val="0"/>
              </a:spcAft>
              <a:buClr>
                <a:schemeClr val="lt2"/>
              </a:buClr>
              <a:buSzPts val="640"/>
              <a:buNone/>
              <a:defRPr sz="800" b="0" cap="none">
                <a:solidFill>
                  <a:schemeClr val="lt2"/>
                </a:solidFill>
              </a:defRPr>
            </a:lvl1pPr>
            <a:lvl2pPr marL="914400" lvl="1" indent="-350520" algn="l">
              <a:lnSpc>
                <a:spcPct val="55541"/>
              </a:lnSpc>
              <a:spcBef>
                <a:spcPts val="0"/>
              </a:spcBef>
              <a:spcAft>
                <a:spcPts val="0"/>
              </a:spcAft>
              <a:buClr>
                <a:schemeClr val="dk1"/>
              </a:buClr>
              <a:buSzPts val="1920"/>
              <a:buChar char="•"/>
              <a:defRPr/>
            </a:lvl2pPr>
            <a:lvl3pPr marL="1371600" lvl="2" indent="-320040" algn="l">
              <a:lnSpc>
                <a:spcPct val="74055"/>
              </a:lnSpc>
              <a:spcBef>
                <a:spcPts val="500"/>
              </a:spcBef>
              <a:spcAft>
                <a:spcPts val="0"/>
              </a:spcAft>
              <a:buClr>
                <a:schemeClr val="dk1"/>
              </a:buClr>
              <a:buSzPts val="1440"/>
              <a:buChar char="•"/>
              <a:defRPr/>
            </a:lvl3pPr>
            <a:lvl4pPr marL="1828800" lvl="3" indent="-228600" algn="l">
              <a:lnSpc>
                <a:spcPct val="74055"/>
              </a:lnSpc>
              <a:spcBef>
                <a:spcPts val="500"/>
              </a:spcBef>
              <a:spcAft>
                <a:spcPts val="0"/>
              </a:spcAft>
              <a:buClr>
                <a:schemeClr val="dk1"/>
              </a:buClr>
              <a:buSzPts val="1440"/>
              <a:buNone/>
              <a:defRPr/>
            </a:lvl4pPr>
            <a:lvl5pPr marL="2286000" lvl="4" indent="-320040" algn="l">
              <a:lnSpc>
                <a:spcPct val="74055"/>
              </a:lnSpc>
              <a:spcBef>
                <a:spcPts val="500"/>
              </a:spcBef>
              <a:spcAft>
                <a:spcPts val="0"/>
              </a:spcAft>
              <a:buClr>
                <a:schemeClr val="dk1"/>
              </a:buClr>
              <a:buSzPts val="144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664229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image" Target="../media/image2.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slideLayout" Target="../slideLayouts/slideLayout27.xml"/><Relationship Id="rId1" Type="http://schemas.openxmlformats.org/officeDocument/2006/relationships/slideLayout" Target="../slideLayouts/slideLayout26.xml"/><Relationship Id="rId5" Type="http://schemas.openxmlformats.org/officeDocument/2006/relationships/image" Target="../media/image2.png"/><Relationship Id="rId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4"/>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3"/>
        <p:cNvGrpSpPr/>
        <p:nvPr/>
      </p:nvGrpSpPr>
      <p:grpSpPr>
        <a:xfrm>
          <a:off x="0" y="0"/>
          <a:ext cx="0" cy="0"/>
          <a:chOff x="0" y="0"/>
          <a:chExt cx="0" cy="0"/>
        </a:xfrm>
      </p:grpSpPr>
      <p:sp>
        <p:nvSpPr>
          <p:cNvPr id="104" name="Google Shape;104;p25"/>
          <p:cNvSpPr/>
          <p:nvPr/>
        </p:nvSpPr>
        <p:spPr>
          <a:xfrm>
            <a:off x="0" y="0"/>
            <a:ext cx="12192000" cy="6642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05" name="Google Shape;105;p25" descr="Headline"/>
          <p:cNvSpPr txBox="1">
            <a:spLocks noGrp="1"/>
          </p:cNvSpPr>
          <p:nvPr>
            <p:ph type="title"/>
          </p:nvPr>
        </p:nvSpPr>
        <p:spPr>
          <a:xfrm>
            <a:off x="360000" y="899999"/>
            <a:ext cx="10800600" cy="13680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SzPts val="1400"/>
              <a:buNone/>
              <a:defRPr sz="4400" b="1" i="0" u="none" strike="noStrike" cap="none">
                <a:solidFill>
                  <a:schemeClr val="dk1"/>
                </a:solidFill>
                <a:latin typeface="Arial"/>
                <a:ea typeface="Arial"/>
                <a:cs typeface="Arial"/>
                <a:sym typeface="Arial"/>
              </a:defRPr>
            </a:lvl1pPr>
            <a:lvl2pPr marR="0" lvl="1"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2pPr>
            <a:lvl3pPr marR="0" lvl="2"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3pPr>
            <a:lvl4pPr marR="0" lvl="3"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5pPr>
            <a:lvl6pPr marR="0" lvl="5"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6pPr>
            <a:lvl7pPr marR="0" lvl="6"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7pPr>
            <a:lvl8pPr marR="0" lvl="7"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8pPr>
            <a:lvl9pPr marR="0" lvl="8"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9pPr>
          </a:lstStyle>
          <a:p>
            <a:endParaRPr/>
          </a:p>
        </p:txBody>
      </p:sp>
      <p:sp>
        <p:nvSpPr>
          <p:cNvPr id="106" name="Google Shape;106;p25" descr="Main text"/>
          <p:cNvSpPr txBox="1">
            <a:spLocks noGrp="1"/>
          </p:cNvSpPr>
          <p:nvPr>
            <p:ph type="body" idx="1"/>
          </p:nvPr>
        </p:nvSpPr>
        <p:spPr>
          <a:xfrm>
            <a:off x="360000" y="2376000"/>
            <a:ext cx="10800600" cy="3780000"/>
          </a:xfrm>
          <a:prstGeom prst="rect">
            <a:avLst/>
          </a:prstGeom>
          <a:noFill/>
          <a:ln>
            <a:noFill/>
          </a:ln>
        </p:spPr>
        <p:txBody>
          <a:bodyPr spcFirstLastPara="1" wrap="square" lIns="0" tIns="0" rIns="0" bIns="0" anchor="t" anchorCtr="0">
            <a:noAutofit/>
          </a:bodyPr>
          <a:lstStyle>
            <a:lvl1pPr marL="457200" marR="0" lvl="0" indent="-411480" algn="l" rtl="0">
              <a:lnSpc>
                <a:spcPct val="100000"/>
              </a:lnSpc>
              <a:spcBef>
                <a:spcPts val="1000"/>
              </a:spcBef>
              <a:spcAft>
                <a:spcPts val="0"/>
              </a:spcAft>
              <a:buClr>
                <a:schemeClr val="dk1"/>
              </a:buClr>
              <a:buSzPts val="2880"/>
              <a:buFont typeface="Arial"/>
              <a:buChar char="•"/>
              <a:defRPr sz="3600" b="0" i="0" u="none" strike="noStrike" cap="none">
                <a:solidFill>
                  <a:schemeClr val="dk1"/>
                </a:solidFill>
                <a:latin typeface="Arial"/>
                <a:ea typeface="Arial"/>
                <a:cs typeface="Arial"/>
                <a:sym typeface="Arial"/>
              </a:defRPr>
            </a:lvl1pPr>
            <a:lvl2pPr marL="914400" marR="0" lvl="1" indent="-350520" algn="l" rtl="0">
              <a:lnSpc>
                <a:spcPct val="100000"/>
              </a:lnSpc>
              <a:spcBef>
                <a:spcPts val="0"/>
              </a:spcBef>
              <a:spcAft>
                <a:spcPts val="0"/>
              </a:spcAft>
              <a:buClr>
                <a:schemeClr val="dk1"/>
              </a:buClr>
              <a:buSzPts val="1920"/>
              <a:buFont typeface="Arial"/>
              <a:buChar char="•"/>
              <a:defRPr sz="2400" b="0" i="0" u="none" strike="noStrike" cap="none">
                <a:solidFill>
                  <a:schemeClr val="dk1"/>
                </a:solidFill>
                <a:latin typeface="Arial"/>
                <a:ea typeface="Arial"/>
                <a:cs typeface="Arial"/>
                <a:sym typeface="Arial"/>
              </a:defRPr>
            </a:lvl2pPr>
            <a:lvl3pPr marL="1371600" marR="0" lvl="2" indent="-320040" algn="l" rtl="0">
              <a:lnSpc>
                <a:spcPct val="100000"/>
              </a:lnSpc>
              <a:spcBef>
                <a:spcPts val="500"/>
              </a:spcBef>
              <a:spcAft>
                <a:spcPts val="0"/>
              </a:spcAft>
              <a:buClr>
                <a:schemeClr val="dk1"/>
              </a:buClr>
              <a:buSzPts val="1440"/>
              <a:buFont typeface="Arial"/>
              <a:buChar char="•"/>
              <a:defRPr sz="1800" b="0" i="0" u="none" strike="noStrike" cap="none">
                <a:solidFill>
                  <a:schemeClr val="dk1"/>
                </a:solidFill>
                <a:latin typeface="Arial"/>
                <a:ea typeface="Arial"/>
                <a:cs typeface="Arial"/>
                <a:sym typeface="Arial"/>
              </a:defRPr>
            </a:lvl3pPr>
            <a:lvl4pPr marL="1828800" marR="0" lvl="3" indent="-228600" algn="l" rtl="0">
              <a:lnSpc>
                <a:spcPct val="100000"/>
              </a:lnSpc>
              <a:spcBef>
                <a:spcPts val="50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4pPr>
            <a:lvl5pPr marL="2286000" marR="0" lvl="4" indent="-320040" algn="l" rtl="0">
              <a:lnSpc>
                <a:spcPct val="100000"/>
              </a:lnSpc>
              <a:spcBef>
                <a:spcPts val="500"/>
              </a:spcBef>
              <a:spcAft>
                <a:spcPts val="0"/>
              </a:spcAft>
              <a:buClr>
                <a:schemeClr val="dk1"/>
              </a:buClr>
              <a:buSzPts val="144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07" name="Google Shape;107;p25" descr="Date"/>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200" b="0" i="0" u="none" strike="noStrike" cap="none">
                <a:solidFill>
                  <a:srgbClr val="888A9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8" name="Google Shape;108;p25" descr="Footer title"/>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200" b="0" i="0" u="none" strike="noStrike" cap="none">
                <a:solidFill>
                  <a:srgbClr val="888A9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9" name="Google Shape;109;p25" descr="Page number"/>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marR="0" lvl="0" indent="0" algn="r" rtl="0">
              <a:spcBef>
                <a:spcPts val="0"/>
              </a:spcBef>
              <a:spcAft>
                <a:spcPts val="0"/>
              </a:spcAft>
              <a:buNone/>
              <a:defRPr sz="1200" b="0" i="0" u="none" strike="noStrike" cap="none">
                <a:solidFill>
                  <a:srgbClr val="888A93"/>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88A93"/>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88A93"/>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88A93"/>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88A93"/>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88A93"/>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88A93"/>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88A93"/>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pic>
        <p:nvPicPr>
          <p:cNvPr id="110" name="Google Shape;110;p25"/>
          <p:cNvPicPr preferRelativeResize="0"/>
          <p:nvPr/>
        </p:nvPicPr>
        <p:blipFill rotWithShape="1">
          <a:blip r:embed="rId5">
            <a:alphaModFix/>
          </a:blip>
          <a:srcRect/>
          <a:stretch/>
        </p:blipFill>
        <p:spPr>
          <a:xfrm>
            <a:off x="0" y="-31697"/>
            <a:ext cx="12192000" cy="108884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p:nvPr/>
        </p:nvSpPr>
        <p:spPr>
          <a:xfrm>
            <a:off x="0" y="0"/>
            <a:ext cx="12192000" cy="664143"/>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 name="Google Shape;7;p1" descr="Headline"/>
          <p:cNvSpPr txBox="1">
            <a:spLocks noGrp="1"/>
          </p:cNvSpPr>
          <p:nvPr>
            <p:ph type="title"/>
          </p:nvPr>
        </p:nvSpPr>
        <p:spPr>
          <a:xfrm>
            <a:off x="360000" y="899999"/>
            <a:ext cx="10800690" cy="13680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SzPts val="1400"/>
              <a:buNone/>
              <a:defRPr sz="4400" b="1" i="0" u="none" strike="noStrike" cap="none">
                <a:solidFill>
                  <a:schemeClr val="dk1"/>
                </a:solidFill>
                <a:latin typeface="Arial"/>
                <a:ea typeface="Arial"/>
                <a:cs typeface="Arial"/>
                <a:sym typeface="Arial"/>
              </a:defRPr>
            </a:lvl1pPr>
            <a:lvl2pPr marR="0" lvl="1"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2pPr>
            <a:lvl3pPr marR="0" lvl="2"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3pPr>
            <a:lvl4pPr marR="0" lvl="3"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5pPr>
            <a:lvl6pPr marR="0" lvl="5"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6pPr>
            <a:lvl7pPr marR="0" lvl="6"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7pPr>
            <a:lvl8pPr marR="0" lvl="7"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8pPr>
            <a:lvl9pPr marR="0" lvl="8"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9pPr>
          </a:lstStyle>
          <a:p>
            <a:endParaRPr/>
          </a:p>
        </p:txBody>
      </p:sp>
      <p:sp>
        <p:nvSpPr>
          <p:cNvPr id="8" name="Google Shape;8;p1" descr="Main text"/>
          <p:cNvSpPr txBox="1">
            <a:spLocks noGrp="1"/>
          </p:cNvSpPr>
          <p:nvPr>
            <p:ph type="body" idx="1"/>
          </p:nvPr>
        </p:nvSpPr>
        <p:spPr>
          <a:xfrm>
            <a:off x="360000" y="2376000"/>
            <a:ext cx="10800690" cy="3780000"/>
          </a:xfrm>
          <a:prstGeom prst="rect">
            <a:avLst/>
          </a:prstGeom>
          <a:noFill/>
          <a:ln>
            <a:noFill/>
          </a:ln>
        </p:spPr>
        <p:txBody>
          <a:bodyPr spcFirstLastPara="1" wrap="square" lIns="0" tIns="0" rIns="0" bIns="0" anchor="t" anchorCtr="0">
            <a:noAutofit/>
          </a:bodyPr>
          <a:lstStyle>
            <a:lvl1pPr marL="457200" marR="0" lvl="0" indent="-411480" algn="l" rtl="0">
              <a:lnSpc>
                <a:spcPct val="100000"/>
              </a:lnSpc>
              <a:spcBef>
                <a:spcPts val="1000"/>
              </a:spcBef>
              <a:spcAft>
                <a:spcPts val="0"/>
              </a:spcAft>
              <a:buClr>
                <a:schemeClr val="dk1"/>
              </a:buClr>
              <a:buSzPts val="2880"/>
              <a:buFont typeface="Arial"/>
              <a:buChar char="•"/>
              <a:defRPr sz="3600" b="0" i="0" u="none" strike="noStrike" cap="none">
                <a:solidFill>
                  <a:schemeClr val="dk1"/>
                </a:solidFill>
                <a:latin typeface="Arial"/>
                <a:ea typeface="Arial"/>
                <a:cs typeface="Arial"/>
                <a:sym typeface="Arial"/>
              </a:defRPr>
            </a:lvl1pPr>
            <a:lvl2pPr marL="914400" marR="0" lvl="1" indent="-350520" algn="l" rtl="0">
              <a:lnSpc>
                <a:spcPct val="100000"/>
              </a:lnSpc>
              <a:spcBef>
                <a:spcPts val="0"/>
              </a:spcBef>
              <a:spcAft>
                <a:spcPts val="0"/>
              </a:spcAft>
              <a:buClr>
                <a:schemeClr val="dk1"/>
              </a:buClr>
              <a:buSzPts val="1920"/>
              <a:buFont typeface="Arial"/>
              <a:buChar char="•"/>
              <a:defRPr sz="2400" b="0" i="0" u="none" strike="noStrike" cap="none">
                <a:solidFill>
                  <a:schemeClr val="dk1"/>
                </a:solidFill>
                <a:latin typeface="Arial"/>
                <a:ea typeface="Arial"/>
                <a:cs typeface="Arial"/>
                <a:sym typeface="Arial"/>
              </a:defRPr>
            </a:lvl2pPr>
            <a:lvl3pPr marL="1371600" marR="0" lvl="2" indent="-320040" algn="l" rtl="0">
              <a:lnSpc>
                <a:spcPct val="100000"/>
              </a:lnSpc>
              <a:spcBef>
                <a:spcPts val="500"/>
              </a:spcBef>
              <a:spcAft>
                <a:spcPts val="0"/>
              </a:spcAft>
              <a:buClr>
                <a:schemeClr val="dk1"/>
              </a:buClr>
              <a:buSzPts val="1440"/>
              <a:buFont typeface="Arial"/>
              <a:buChar char="•"/>
              <a:defRPr sz="1800" b="0" i="0" u="none" strike="noStrike" cap="none">
                <a:solidFill>
                  <a:schemeClr val="dk1"/>
                </a:solidFill>
                <a:latin typeface="Arial"/>
                <a:ea typeface="Arial"/>
                <a:cs typeface="Arial"/>
                <a:sym typeface="Arial"/>
              </a:defRPr>
            </a:lvl3pPr>
            <a:lvl4pPr marL="1828800" marR="0" lvl="3" indent="-228600" algn="l" rtl="0">
              <a:lnSpc>
                <a:spcPct val="100000"/>
              </a:lnSpc>
              <a:spcBef>
                <a:spcPts val="50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4pPr>
            <a:lvl5pPr marL="2286000" marR="0" lvl="4" indent="-320040" algn="l" rtl="0">
              <a:lnSpc>
                <a:spcPct val="100000"/>
              </a:lnSpc>
              <a:spcBef>
                <a:spcPts val="500"/>
              </a:spcBef>
              <a:spcAft>
                <a:spcPts val="0"/>
              </a:spcAft>
              <a:buClr>
                <a:schemeClr val="dk1"/>
              </a:buClr>
              <a:buSzPts val="144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9" name="Google Shape;9;p1" descr="Date"/>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200" b="0" i="0" u="none" strike="noStrike" cap="none">
                <a:solidFill>
                  <a:srgbClr val="888A9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 name="Google Shape;10;p1" descr="Footer title"/>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200" b="0" i="0" u="none" strike="noStrike" cap="none">
                <a:solidFill>
                  <a:srgbClr val="888A9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 name="Google Shape;11;p1" descr="Page number"/>
          <p:cNvSpPr txBox="1">
            <a:spLocks noGrp="1"/>
          </p:cNvSpPr>
          <p:nvPr>
            <p:ph type="sldNum" idx="12"/>
          </p:nvPr>
        </p:nvSpPr>
        <p:spPr>
          <a:xfrm>
            <a:off x="11123111" y="6480000"/>
            <a:ext cx="769307" cy="269918"/>
          </a:xfrm>
          <a:prstGeom prst="rect">
            <a:avLst/>
          </a:prstGeom>
          <a:noFill/>
          <a:ln>
            <a:noFill/>
          </a:ln>
        </p:spPr>
        <p:txBody>
          <a:bodyPr spcFirstLastPara="1" wrap="square" lIns="0" tIns="0" rIns="0" bIns="0" anchor="t" anchorCtr="0">
            <a:noAutofit/>
          </a:bodyPr>
          <a:lstStyle>
            <a:lvl1pPr marL="0" marR="0" lvl="0" indent="0" algn="r" rtl="0">
              <a:spcBef>
                <a:spcPts val="0"/>
              </a:spcBef>
              <a:spcAft>
                <a:spcPts val="0"/>
              </a:spcAft>
              <a:buNone/>
              <a:defRPr sz="1200" b="0" i="0" u="none" strike="noStrike" cap="none">
                <a:solidFill>
                  <a:srgbClr val="888A93"/>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88A93"/>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88A93"/>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88A93"/>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88A93"/>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88A93"/>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88A93"/>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88A93"/>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pic>
        <p:nvPicPr>
          <p:cNvPr id="12" name="Google Shape;12;p1"/>
          <p:cNvPicPr preferRelativeResize="0"/>
          <p:nvPr/>
        </p:nvPicPr>
        <p:blipFill rotWithShape="1">
          <a:blip r:embed="rId5">
            <a:alphaModFix/>
          </a:blip>
          <a:srcRect/>
          <a:stretch/>
        </p:blipFill>
        <p:spPr>
          <a:xfrm>
            <a:off x="0" y="-31697"/>
            <a:ext cx="12192000" cy="1088845"/>
          </a:xfrm>
          <a:prstGeom prst="rect">
            <a:avLst/>
          </a:prstGeom>
          <a:noFill/>
          <a:ln>
            <a:noFill/>
          </a:ln>
        </p:spPr>
      </p:pic>
    </p:spTree>
    <p:extLst>
      <p:ext uri="{BB962C8B-B14F-4D97-AF65-F5344CB8AC3E}">
        <p14:creationId xmlns:p14="http://schemas.microsoft.com/office/powerpoint/2010/main" val="947362757"/>
      </p:ext>
    </p:extLst>
  </p:cSld>
  <p:clrMap bg1="lt1" tx1="dk1" bg2="dk2" tx2="lt2" accent1="accent1" accent2="accent2" accent3="accent3" accent4="accent4" accent5="accent5" accent6="accent6" hlink="hlink" folHlink="folHlink"/>
  <p:sldLayoutIdLst>
    <p:sldLayoutId id="2147483677" r:id="rId1"/>
    <p:sldLayoutId id="2147483678" r:id="rId2"/>
    <p:sldLayoutId id="2147483679"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NULL" TargetMode="Externa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notesSlide" Target="../notesSlides/notesSlide1.xml"/><Relationship Id="rId5" Type="http://schemas.openxmlformats.org/officeDocument/2006/relationships/slideLayout" Target="../slideLayouts/slideLayout12.xml"/><Relationship Id="rId4" Type="http://schemas.microsoft.com/office/2007/relationships/media" Target="../media/media2.m4a"/></Relationships>
</file>

<file path=ppt/slides/_rels/slide2.xml.rels><?xml version="1.0" encoding="UTF-8" standalone="yes"?>
<Relationships xmlns="http://schemas.openxmlformats.org/package/2006/relationships"><Relationship Id="rId8" Type="http://schemas.microsoft.com/office/2007/relationships/media" Target="../media/media6.m4a"/><Relationship Id="rId13" Type="http://schemas.openxmlformats.org/officeDocument/2006/relationships/image" Target="../media/image6.png"/><Relationship Id="rId18" Type="http://schemas.openxmlformats.org/officeDocument/2006/relationships/image" Target="../media/image11.png"/><Relationship Id="rId3" Type="http://schemas.microsoft.com/office/2007/relationships/media" Target="../media/media1.m4a"/><Relationship Id="rId7" Type="http://schemas.microsoft.com/office/2007/relationships/media" Target="../media/media5.m4a"/><Relationship Id="rId12" Type="http://schemas.openxmlformats.org/officeDocument/2006/relationships/image" Target="../media/image5.png"/><Relationship Id="rId17" Type="http://schemas.openxmlformats.org/officeDocument/2006/relationships/image" Target="../media/image10.png"/><Relationship Id="rId2" Type="http://schemas.microsoft.com/office/2007/relationships/media" Target="../media/media2.m4a"/><Relationship Id="rId16" Type="http://schemas.openxmlformats.org/officeDocument/2006/relationships/image" Target="../media/image9.png"/><Relationship Id="rId1" Type="http://schemas.openxmlformats.org/officeDocument/2006/relationships/audio" Target="NULL" TargetMode="External"/><Relationship Id="rId6" Type="http://schemas.microsoft.com/office/2007/relationships/media" Target="../media/media4.m4a"/><Relationship Id="rId11" Type="http://schemas.openxmlformats.org/officeDocument/2006/relationships/notesSlide" Target="../notesSlides/notesSlide2.xml"/><Relationship Id="rId5" Type="http://schemas.microsoft.com/office/2007/relationships/media" Target="../media/media3.m4a"/><Relationship Id="rId15" Type="http://schemas.openxmlformats.org/officeDocument/2006/relationships/image" Target="../media/image8.png"/><Relationship Id="rId10" Type="http://schemas.openxmlformats.org/officeDocument/2006/relationships/slideLayout" Target="../slideLayouts/slideLayout12.xml"/><Relationship Id="rId19" Type="http://schemas.openxmlformats.org/officeDocument/2006/relationships/image" Target="../media/image4.png"/><Relationship Id="rId4" Type="http://schemas.openxmlformats.org/officeDocument/2006/relationships/audio" Target="../media/media1.m4a"/><Relationship Id="rId9" Type="http://schemas.microsoft.com/office/2007/relationships/media" Target="../media/media7.m4a"/><Relationship Id="rId1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13" Type="http://schemas.openxmlformats.org/officeDocument/2006/relationships/image" Target="../media/image15.png"/><Relationship Id="rId3" Type="http://schemas.microsoft.com/office/2007/relationships/media" Target="../media/media6.m4a"/><Relationship Id="rId7" Type="http://schemas.openxmlformats.org/officeDocument/2006/relationships/slideLayout" Target="../slideLayouts/slideLayout12.xml"/><Relationship Id="rId12" Type="http://schemas.openxmlformats.org/officeDocument/2006/relationships/image" Target="../media/image14.png"/><Relationship Id="rId2" Type="http://schemas.microsoft.com/office/2007/relationships/media" Target="../media/media2.m4a"/><Relationship Id="rId1" Type="http://schemas.openxmlformats.org/officeDocument/2006/relationships/audio" Target="NULL" TargetMode="External"/><Relationship Id="rId6" Type="http://schemas.microsoft.com/office/2007/relationships/media" Target="../media/media10.m4a"/><Relationship Id="rId11" Type="http://schemas.openxmlformats.org/officeDocument/2006/relationships/image" Target="../media/image13.png"/><Relationship Id="rId5" Type="http://schemas.microsoft.com/office/2007/relationships/media" Target="../media/media9.m4a"/><Relationship Id="rId10" Type="http://schemas.openxmlformats.org/officeDocument/2006/relationships/image" Target="../media/image8.png"/><Relationship Id="rId4" Type="http://schemas.microsoft.com/office/2007/relationships/media" Target="../media/media8.m4a"/><Relationship Id="rId9" Type="http://schemas.openxmlformats.org/officeDocument/2006/relationships/image" Target="../media/image12.jpg"/><Relationship Id="rId1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microsoft.com/office/2007/relationships/media" Target="../media/media12.m4a"/><Relationship Id="rId2" Type="http://schemas.microsoft.com/office/2007/relationships/media" Target="../media/media11.m4a"/><Relationship Id="rId1" Type="http://schemas.openxmlformats.org/officeDocument/2006/relationships/audio" Target="NULL" TargetMode="External"/><Relationship Id="rId6" Type="http://schemas.openxmlformats.org/officeDocument/2006/relationships/image" Target="../media/image4.png"/><Relationship Id="rId5" Type="http://schemas.openxmlformats.org/officeDocument/2006/relationships/notesSlide" Target="../notesSlides/notesSlide4.xml"/><Relationship Id="rId4"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media" Target="../media/media14.m4a"/><Relationship Id="rId7" Type="http://schemas.openxmlformats.org/officeDocument/2006/relationships/notesSlide" Target="../notesSlides/notesSlide5.xml"/><Relationship Id="rId12" Type="http://schemas.openxmlformats.org/officeDocument/2006/relationships/image" Target="../media/image4.png"/><Relationship Id="rId2" Type="http://schemas.microsoft.com/office/2007/relationships/media" Target="../media/media13.m4a"/><Relationship Id="rId1" Type="http://schemas.openxmlformats.org/officeDocument/2006/relationships/audio" Target="NULL" TargetMode="External"/><Relationship Id="rId6" Type="http://schemas.openxmlformats.org/officeDocument/2006/relationships/slideLayout" Target="../slideLayouts/slideLayout26.xml"/><Relationship Id="rId11" Type="http://schemas.openxmlformats.org/officeDocument/2006/relationships/image" Target="../media/image19.png"/><Relationship Id="rId5" Type="http://schemas.microsoft.com/office/2007/relationships/media" Target="../media/media16.m4a"/><Relationship Id="rId10" Type="http://schemas.openxmlformats.org/officeDocument/2006/relationships/image" Target="../media/image18.png"/><Relationship Id="rId4" Type="http://schemas.microsoft.com/office/2007/relationships/media" Target="../media/media15.m4a"/><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23.xml"/><Relationship Id="rId7" Type="http://schemas.openxmlformats.org/officeDocument/2006/relationships/image" Target="../media/image19.png"/><Relationship Id="rId2" Type="http://schemas.microsoft.com/office/2007/relationships/media" Target="../media/media17.m4a"/><Relationship Id="rId1" Type="http://schemas.openxmlformats.org/officeDocument/2006/relationships/audio" Target="NULL" TargetMode="Externa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notesSlide" Target="../notesSlides/notesSlide6.xml"/><Relationship Id="rId9"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microsoft.com/office/2007/relationships/media" Target="../media/media19.m4a"/><Relationship Id="rId7" Type="http://schemas.openxmlformats.org/officeDocument/2006/relationships/image" Target="../media/image4.png"/><Relationship Id="rId2" Type="http://schemas.microsoft.com/office/2007/relationships/media" Target="../media/media18.m4a"/><Relationship Id="rId1" Type="http://schemas.openxmlformats.org/officeDocument/2006/relationships/audio" Target="NULL" TargetMode="External"/><Relationship Id="rId6" Type="http://schemas.openxmlformats.org/officeDocument/2006/relationships/image" Target="../media/image16.png"/><Relationship Id="rId5" Type="http://schemas.openxmlformats.org/officeDocument/2006/relationships/notesSlide" Target="../notesSlides/notesSlide7.xml"/><Relationship Id="rId4"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microsoft.com/office/2007/relationships/media" Target="../media/media21.m4a"/><Relationship Id="rId7" Type="http://schemas.openxmlformats.org/officeDocument/2006/relationships/image" Target="../media/image4.png"/><Relationship Id="rId2" Type="http://schemas.microsoft.com/office/2007/relationships/media" Target="../media/media20.m4a"/><Relationship Id="rId1" Type="http://schemas.openxmlformats.org/officeDocument/2006/relationships/audio" Target="NULL" TargetMode="External"/><Relationship Id="rId6" Type="http://schemas.openxmlformats.org/officeDocument/2006/relationships/image" Target="../media/image17.png"/><Relationship Id="rId5" Type="http://schemas.openxmlformats.org/officeDocument/2006/relationships/notesSlide" Target="../notesSlides/notesSlide8.xml"/><Relationship Id="rId4"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microsoft.com/office/2007/relationships/media" Target="../media/media23.m4a"/><Relationship Id="rId7" Type="http://schemas.openxmlformats.org/officeDocument/2006/relationships/image" Target="../media/image4.png"/><Relationship Id="rId2" Type="http://schemas.microsoft.com/office/2007/relationships/media" Target="../media/media22.m4a"/><Relationship Id="rId1" Type="http://schemas.openxmlformats.org/officeDocument/2006/relationships/audio" Target="NULL" TargetMode="External"/><Relationship Id="rId6" Type="http://schemas.openxmlformats.org/officeDocument/2006/relationships/image" Target="../media/image18.png"/><Relationship Id="rId5" Type="http://schemas.openxmlformats.org/officeDocument/2006/relationships/notesSlide" Target="../notesSlides/notesSlide9.xml"/><Relationship Id="rId4"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microsoft.com/office/2007/relationships/media" Target="../media/media25.m4a"/><Relationship Id="rId7" Type="http://schemas.openxmlformats.org/officeDocument/2006/relationships/image" Target="../media/image4.png"/><Relationship Id="rId2" Type="http://schemas.microsoft.com/office/2007/relationships/media" Target="../media/media24.m4a"/><Relationship Id="rId1" Type="http://schemas.openxmlformats.org/officeDocument/2006/relationships/audio" Target="NULL" TargetMode="External"/><Relationship Id="rId6" Type="http://schemas.openxmlformats.org/officeDocument/2006/relationships/image" Target="../media/image19.png"/><Relationship Id="rId5" Type="http://schemas.openxmlformats.org/officeDocument/2006/relationships/notesSlide" Target="../notesSlides/notesSlide10.xml"/><Relationship Id="rId4"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9"/>
          <p:cNvSpPr txBox="1">
            <a:spLocks noGrp="1"/>
          </p:cNvSpPr>
          <p:nvPr>
            <p:ph type="title"/>
          </p:nvPr>
        </p:nvSpPr>
        <p:spPr>
          <a:xfrm>
            <a:off x="0" y="-1"/>
            <a:ext cx="1628700" cy="38004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rgbClr val="1F4E79"/>
              </a:buClr>
              <a:buSzPts val="24000"/>
              <a:buFont typeface="Century Gothic"/>
              <a:buNone/>
            </a:pPr>
            <a:r>
              <a:rPr lang="en-GB" sz="24000" b="1">
                <a:solidFill>
                  <a:srgbClr val="1F4E79"/>
                </a:solidFill>
                <a:latin typeface="Century Gothic"/>
                <a:ea typeface="Century Gothic"/>
                <a:cs typeface="Century Gothic"/>
                <a:sym typeface="Century Gothic"/>
              </a:rPr>
              <a:t>i</a:t>
            </a:r>
            <a:endParaRPr/>
          </a:p>
        </p:txBody>
      </p:sp>
      <p:pic>
        <p:nvPicPr>
          <p:cNvPr id="141" name="Google Shape;141;p29" descr="clock pointing to noon"/>
          <p:cNvPicPr preferRelativeResize="0"/>
          <p:nvPr/>
        </p:nvPicPr>
        <p:blipFill rotWithShape="1">
          <a:blip r:embed="rId7">
            <a:alphaModFix/>
          </a:blip>
          <a:srcRect/>
          <a:stretch/>
        </p:blipFill>
        <p:spPr>
          <a:xfrm>
            <a:off x="4479394" y="998568"/>
            <a:ext cx="3233209" cy="3277199"/>
          </a:xfrm>
          <a:prstGeom prst="rect">
            <a:avLst/>
          </a:prstGeom>
          <a:noFill/>
          <a:ln>
            <a:noFill/>
          </a:ln>
        </p:spPr>
      </p:pic>
      <p:sp>
        <p:nvSpPr>
          <p:cNvPr id="142" name="Google Shape;142;p29"/>
          <p:cNvSpPr txBox="1"/>
          <p:nvPr/>
        </p:nvSpPr>
        <p:spPr>
          <a:xfrm>
            <a:off x="2994131" y="4275767"/>
            <a:ext cx="6203700" cy="1939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F4E79"/>
              </a:buClr>
              <a:buSzPts val="12000"/>
              <a:buFont typeface="Century Gothic"/>
              <a:buNone/>
            </a:pPr>
            <a:r>
              <a:rPr lang="en-GB" sz="12000" b="0" i="0" u="none" strike="noStrike" cap="none">
                <a:solidFill>
                  <a:srgbClr val="1F4E79"/>
                </a:solidFill>
                <a:latin typeface="Century Gothic"/>
                <a:ea typeface="Century Gothic"/>
                <a:cs typeface="Century Gothic"/>
                <a:sym typeface="Century Gothic"/>
              </a:rPr>
              <a:t>m</a:t>
            </a:r>
            <a:r>
              <a:rPr lang="en-GB" sz="12000" b="1" i="0" u="none" strike="noStrike" cap="none">
                <a:solidFill>
                  <a:srgbClr val="FA6500"/>
                </a:solidFill>
                <a:latin typeface="Century Gothic"/>
                <a:ea typeface="Century Gothic"/>
                <a:cs typeface="Century Gothic"/>
                <a:sym typeface="Century Gothic"/>
              </a:rPr>
              <a:t>i</a:t>
            </a:r>
            <a:r>
              <a:rPr lang="en-GB" sz="12000" b="0" i="0" u="none" strike="noStrike" cap="none">
                <a:solidFill>
                  <a:srgbClr val="1F4E79"/>
                </a:solidFill>
                <a:latin typeface="Century Gothic"/>
                <a:ea typeface="Century Gothic"/>
                <a:cs typeface="Century Gothic"/>
                <a:sym typeface="Century Gothic"/>
              </a:rPr>
              <a:t>d</a:t>
            </a:r>
            <a:r>
              <a:rPr lang="en-GB" sz="12000" b="1" i="0" u="none" strike="noStrike" cap="none">
                <a:solidFill>
                  <a:srgbClr val="FA6500"/>
                </a:solidFill>
                <a:latin typeface="Century Gothic"/>
                <a:ea typeface="Century Gothic"/>
                <a:cs typeface="Century Gothic"/>
                <a:sym typeface="Century Gothic"/>
              </a:rPr>
              <a:t>i</a:t>
            </a:r>
            <a:endParaRPr/>
          </a:p>
        </p:txBody>
      </p:sp>
      <p:pic>
        <p:nvPicPr>
          <p:cNvPr id="8" name="Recorded Sound">
            <a:hlinkClick r:id="" action="ppaction://media"/>
            <a:extLst>
              <a:ext uri="{FF2B5EF4-FFF2-40B4-BE49-F238E27FC236}">
                <a16:creationId xmlns:a16="http://schemas.microsoft.com/office/drawing/2014/main" id="{B9F05ED5-2BBE-A8D1-063C-66EAC33EDFA2}"/>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3439212" y="5154168"/>
            <a:ext cx="609600" cy="609600"/>
          </a:xfrm>
          <a:prstGeom prst="rect">
            <a:avLst/>
          </a:prstGeom>
        </p:spPr>
      </p:pic>
      <p:pic>
        <p:nvPicPr>
          <p:cNvPr id="12" name="Recorded Sound">
            <a:hlinkClick r:id="" action="ppaction://media"/>
            <a:extLst>
              <a:ext uri="{FF2B5EF4-FFF2-40B4-BE49-F238E27FC236}">
                <a16:creationId xmlns:a16="http://schemas.microsoft.com/office/drawing/2014/main" id="{D2FCA798-F5DD-7AFC-108F-E1FBE634FB70}"/>
              </a:ext>
            </a:extLst>
          </p:cNvPr>
          <p:cNvPicPr>
            <a:picLocks noChangeAspect="1"/>
          </p:cNvPicPr>
          <p:nvPr>
            <a:audioFile r:link="rId3"/>
            <p:extLst>
              <p:ext uri="{DAA4B4D4-6D71-4841-9C94-3DE7FCFB9230}">
                <p14:media xmlns:p14="http://schemas.microsoft.com/office/powerpoint/2010/main" r:embed="rId4">
                  <p14:trim st="2872"/>
                </p14:media>
              </p:ext>
            </p:extLst>
          </p:nvPr>
        </p:nvPicPr>
        <p:blipFill>
          <a:blip r:embed="rId8"/>
          <a:stretch>
            <a:fillRect/>
          </a:stretch>
        </p:blipFill>
        <p:spPr>
          <a:xfrm>
            <a:off x="1323900" y="1448447"/>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0"/>
                                        </p:tgtEl>
                                        <p:attrNameLst>
                                          <p:attrName>style.visibility</p:attrName>
                                        </p:attrNameLst>
                                      </p:cBhvr>
                                      <p:to>
                                        <p:strVal val="visible"/>
                                      </p:to>
                                    </p:set>
                                    <p:animEffect transition="in" filter="fade">
                                      <p:cBhvr>
                                        <p:cTn id="7" dur="500"/>
                                        <p:tgtEl>
                                          <p:spTgt spid="14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2"/>
                                        </p:tgtEl>
                                        <p:attrNameLst>
                                          <p:attrName>style.visibility</p:attrName>
                                        </p:attrNameLst>
                                      </p:cBhvr>
                                      <p:to>
                                        <p:strVal val="visible"/>
                                      </p:to>
                                    </p:set>
                                    <p:animEffect transition="in" filter="fade">
                                      <p:cBhvr>
                                        <p:cTn id="12" dur="500"/>
                                        <p:tgtEl>
                                          <p:spTgt spid="14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1"/>
                                        </p:tgtEl>
                                        <p:attrNameLst>
                                          <p:attrName>style.visibility</p:attrName>
                                        </p:attrNameLst>
                                      </p:cBhvr>
                                      <p:to>
                                        <p:strVal val="visible"/>
                                      </p:to>
                                    </p:set>
                                    <p:animEffect transition="in" filter="fade">
                                      <p:cBhvr>
                                        <p:cTn id="17" dur="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12"/>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2206" fill="hold"/>
                                        <p:tgtEl>
                                          <p:spTgt spid="12"/>
                                        </p:tgtEl>
                                      </p:cBhvr>
                                    </p:cmd>
                                  </p:childTnLst>
                                </p:cTn>
                              </p:par>
                            </p:childTnLst>
                          </p:cTn>
                        </p:par>
                      </p:childTnLst>
                    </p:cTn>
                  </p:par>
                </p:childTnLst>
              </p:cTn>
              <p:nextCondLst>
                <p:cond evt="onClick" delay="0">
                  <p:tgtEl>
                    <p:spTgt spid="12"/>
                  </p:tgtEl>
                </p:cond>
              </p:nextCondLst>
            </p:seq>
            <p:audio>
              <p:cMediaNode vol="80000">
                <p:cTn id="23" fill="hold" display="0">
                  <p:stCondLst>
                    <p:cond delay="indefinite"/>
                  </p:stCondLst>
                  <p:endCondLst>
                    <p:cond evt="onStopAudio" delay="0">
                      <p:tgtEl>
                        <p:sldTgt/>
                      </p:tgtEl>
                    </p:cond>
                  </p:endCondLst>
                </p:cTn>
                <p:tgtEl>
                  <p:spTgt spid="12"/>
                </p:tgtEl>
              </p:cMediaNode>
            </p:audio>
            <p:seq concurrent="1" nextAc="seek">
              <p:cTn id="24" restart="whenNotActive" fill="hold" evtFilter="cancelBubble" nodeType="interactiveSeq">
                <p:stCondLst>
                  <p:cond evt="onClick" delay="0">
                    <p:tgtEl>
                      <p:spTgt spid="8"/>
                    </p:tgtEl>
                  </p:cond>
                </p:stCondLst>
                <p:endSync evt="end" delay="0">
                  <p:rtn val="all"/>
                </p:endSync>
                <p:childTnLst>
                  <p:par>
                    <p:cTn id="25" fill="hold">
                      <p:stCondLst>
                        <p:cond delay="0"/>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3530" fill="hold"/>
                                        <p:tgtEl>
                                          <p:spTgt spid="8"/>
                                        </p:tgtEl>
                                      </p:cBhvr>
                                    </p:cmd>
                                  </p:childTnLst>
                                </p:cTn>
                              </p:par>
                            </p:childTnLst>
                          </p:cTn>
                        </p:par>
                      </p:childTnLst>
                    </p:cTn>
                  </p:par>
                </p:childTnLst>
              </p:cTn>
              <p:nextCondLst>
                <p:cond evt="onClick" delay="0">
                  <p:tgtEl>
                    <p:spTgt spid="8"/>
                  </p:tgtEl>
                </p:cond>
              </p:nextCondLst>
            </p:seq>
            <p:audio>
              <p:cMediaNode vol="80000">
                <p:cTn id="29"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30"/>
          <p:cNvSpPr txBox="1">
            <a:spLocks noGrp="1"/>
          </p:cNvSpPr>
          <p:nvPr>
            <p:ph type="title"/>
          </p:nvPr>
        </p:nvSpPr>
        <p:spPr>
          <a:xfrm>
            <a:off x="838199" y="239956"/>
            <a:ext cx="10515600" cy="13257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115076"/>
              </a:buClr>
              <a:buSzPct val="100000"/>
              <a:buFont typeface="Century Gothic"/>
              <a:buNone/>
            </a:pPr>
            <a:r>
              <a:rPr lang="en-GB" sz="13300" b="1">
                <a:solidFill>
                  <a:srgbClr val="115076"/>
                </a:solidFill>
              </a:rPr>
              <a:t>i</a:t>
            </a:r>
            <a:endParaRPr/>
          </a:p>
        </p:txBody>
      </p:sp>
      <p:sp>
        <p:nvSpPr>
          <p:cNvPr id="149" name="Google Shape;149;p30" descr="rectangle"/>
          <p:cNvSpPr/>
          <p:nvPr/>
        </p:nvSpPr>
        <p:spPr>
          <a:xfrm>
            <a:off x="4411980" y="1706525"/>
            <a:ext cx="3368100" cy="2332500"/>
          </a:xfrm>
          <a:prstGeom prst="roundRect">
            <a:avLst>
              <a:gd name="adj" fmla="val 16667"/>
            </a:avLst>
          </a:prstGeom>
          <a:solidFill>
            <a:schemeClr val="lt1"/>
          </a:solidFill>
          <a:ln w="12700" cap="flat" cmpd="sng">
            <a:solidFill>
              <a:srgbClr val="42719B"/>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Twentieth Century"/>
              <a:buNone/>
            </a:pPr>
            <a:endParaRPr sz="1800" b="0" i="0" u="none" strike="noStrike" cap="none">
              <a:solidFill>
                <a:srgbClr val="FFFFFF"/>
              </a:solidFill>
              <a:latin typeface="Century Gothic"/>
              <a:ea typeface="Century Gothic"/>
              <a:cs typeface="Century Gothic"/>
              <a:sym typeface="Century Gothic"/>
            </a:endParaRPr>
          </a:p>
        </p:txBody>
      </p:sp>
      <p:pic>
        <p:nvPicPr>
          <p:cNvPr id="150" name="Google Shape;150;p30" descr="clock showing noon"/>
          <p:cNvPicPr preferRelativeResize="0"/>
          <p:nvPr/>
        </p:nvPicPr>
        <p:blipFill rotWithShape="1">
          <a:blip r:embed="rId12">
            <a:alphaModFix/>
          </a:blip>
          <a:srcRect/>
          <a:stretch/>
        </p:blipFill>
        <p:spPr>
          <a:xfrm>
            <a:off x="5540117" y="1920916"/>
            <a:ext cx="1111765" cy="1126891"/>
          </a:xfrm>
          <a:prstGeom prst="rect">
            <a:avLst/>
          </a:prstGeom>
          <a:noFill/>
          <a:ln>
            <a:noFill/>
          </a:ln>
        </p:spPr>
      </p:pic>
      <p:sp>
        <p:nvSpPr>
          <p:cNvPr id="151" name="Google Shape;151;p30"/>
          <p:cNvSpPr txBox="1"/>
          <p:nvPr/>
        </p:nvSpPr>
        <p:spPr>
          <a:xfrm>
            <a:off x="5210438" y="3047807"/>
            <a:ext cx="17520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m</a:t>
            </a:r>
            <a:r>
              <a:rPr lang="en-GB" sz="6000" b="0" i="0" u="none" strike="noStrike" cap="none">
                <a:solidFill>
                  <a:srgbClr val="E65D00"/>
                </a:solidFill>
                <a:latin typeface="Century Gothic"/>
                <a:ea typeface="Century Gothic"/>
                <a:cs typeface="Century Gothic"/>
                <a:sym typeface="Century Gothic"/>
              </a:rPr>
              <a:t>i</a:t>
            </a:r>
            <a:r>
              <a:rPr lang="en-GB" sz="6000" b="0" i="0" u="none" strike="noStrike" cap="none">
                <a:solidFill>
                  <a:srgbClr val="115076"/>
                </a:solidFill>
                <a:latin typeface="Century Gothic"/>
                <a:ea typeface="Century Gothic"/>
                <a:cs typeface="Century Gothic"/>
                <a:sym typeface="Century Gothic"/>
              </a:rPr>
              <a:t>d</a:t>
            </a:r>
            <a:r>
              <a:rPr lang="en-GB" sz="6000" b="0" i="0" u="none" strike="noStrike" cap="none">
                <a:solidFill>
                  <a:srgbClr val="E65D00"/>
                </a:solidFill>
                <a:latin typeface="Century Gothic"/>
                <a:ea typeface="Century Gothic"/>
                <a:cs typeface="Century Gothic"/>
                <a:sym typeface="Century Gothic"/>
              </a:rPr>
              <a:t>i</a:t>
            </a:r>
            <a:endParaRPr/>
          </a:p>
        </p:txBody>
      </p:sp>
      <p:sp>
        <p:nvSpPr>
          <p:cNvPr id="152" name="Google Shape;152;p30"/>
          <p:cNvSpPr txBox="1"/>
          <p:nvPr/>
        </p:nvSpPr>
        <p:spPr>
          <a:xfrm>
            <a:off x="1258853" y="491939"/>
            <a:ext cx="24402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pet</a:t>
            </a:r>
            <a:r>
              <a:rPr lang="en-GB" sz="6000" b="0" i="0" u="none" strike="noStrike" cap="none">
                <a:solidFill>
                  <a:srgbClr val="E65D00"/>
                </a:solidFill>
                <a:latin typeface="Century Gothic"/>
                <a:ea typeface="Century Gothic"/>
                <a:cs typeface="Century Gothic"/>
                <a:sym typeface="Century Gothic"/>
              </a:rPr>
              <a:t>i</a:t>
            </a:r>
            <a:r>
              <a:rPr lang="en-GB" sz="6000" b="0" i="0" u="none" strike="noStrike" cap="none">
                <a:solidFill>
                  <a:srgbClr val="115076"/>
                </a:solidFill>
                <a:latin typeface="Century Gothic"/>
                <a:ea typeface="Century Gothic"/>
                <a:cs typeface="Century Gothic"/>
                <a:sym typeface="Century Gothic"/>
              </a:rPr>
              <a:t>t</a:t>
            </a:r>
            <a:endParaRPr/>
          </a:p>
        </p:txBody>
      </p:sp>
      <p:grpSp>
        <p:nvGrpSpPr>
          <p:cNvPr id="153" name="Google Shape;153;p30" descr="tall boy and a small boy with arrow pointing to the small boy"/>
          <p:cNvGrpSpPr/>
          <p:nvPr/>
        </p:nvGrpSpPr>
        <p:grpSpPr>
          <a:xfrm>
            <a:off x="1408102" y="1507602"/>
            <a:ext cx="1423730" cy="1953519"/>
            <a:chOff x="1199148" y="1347764"/>
            <a:chExt cx="1423730" cy="1953519"/>
          </a:xfrm>
        </p:grpSpPr>
        <p:pic>
          <p:nvPicPr>
            <p:cNvPr id="154" name="Google Shape;154;p30" descr="tall boy and a small boy with arrow pointing to the small boy"/>
            <p:cNvPicPr preferRelativeResize="0"/>
            <p:nvPr/>
          </p:nvPicPr>
          <p:blipFill rotWithShape="1">
            <a:blip r:embed="rId13">
              <a:alphaModFix/>
            </a:blip>
            <a:srcRect/>
            <a:stretch/>
          </p:blipFill>
          <p:spPr>
            <a:xfrm>
              <a:off x="1199148" y="1347764"/>
              <a:ext cx="976759" cy="1953519"/>
            </a:xfrm>
            <a:prstGeom prst="rect">
              <a:avLst/>
            </a:prstGeom>
            <a:noFill/>
            <a:ln>
              <a:noFill/>
            </a:ln>
          </p:spPr>
        </p:pic>
        <p:pic>
          <p:nvPicPr>
            <p:cNvPr id="155" name="Google Shape;155;p30" descr="tall boy and a small boy with arrow pointing to the small boy"/>
            <p:cNvPicPr preferRelativeResize="0"/>
            <p:nvPr/>
          </p:nvPicPr>
          <p:blipFill rotWithShape="1">
            <a:blip r:embed="rId14">
              <a:alphaModFix/>
            </a:blip>
            <a:srcRect/>
            <a:stretch/>
          </p:blipFill>
          <p:spPr>
            <a:xfrm>
              <a:off x="1996404" y="2048334"/>
              <a:ext cx="626474" cy="1252948"/>
            </a:xfrm>
            <a:prstGeom prst="rect">
              <a:avLst/>
            </a:prstGeom>
            <a:noFill/>
            <a:ln>
              <a:noFill/>
            </a:ln>
          </p:spPr>
        </p:pic>
        <p:sp>
          <p:nvSpPr>
            <p:cNvPr id="156" name="Google Shape;156;p30"/>
            <p:cNvSpPr/>
            <p:nvPr/>
          </p:nvSpPr>
          <p:spPr>
            <a:xfrm>
              <a:off x="2151840" y="1347764"/>
              <a:ext cx="315600" cy="636000"/>
            </a:xfrm>
            <a:prstGeom prst="downArrow">
              <a:avLst>
                <a:gd name="adj1" fmla="val 50000"/>
                <a:gd name="adj2" fmla="val 50000"/>
              </a:avLst>
            </a:prstGeom>
            <a:solidFill>
              <a:srgbClr val="E65D00"/>
            </a:solidFill>
            <a:ln w="12700" cap="flat" cmpd="sng">
              <a:solidFill>
                <a:srgbClr val="0C0C0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Twentieth Century"/>
                <a:buNone/>
              </a:pPr>
              <a:endParaRPr sz="1800" b="0" i="0" u="none" strike="noStrike" cap="none">
                <a:solidFill>
                  <a:srgbClr val="FFFFFF"/>
                </a:solidFill>
                <a:latin typeface="Century Gothic"/>
                <a:ea typeface="Century Gothic"/>
                <a:cs typeface="Century Gothic"/>
                <a:sym typeface="Century Gothic"/>
              </a:endParaRPr>
            </a:p>
          </p:txBody>
        </p:sp>
      </p:grpSp>
      <p:sp>
        <p:nvSpPr>
          <p:cNvPr id="157" name="Google Shape;157;p30"/>
          <p:cNvSpPr txBox="1"/>
          <p:nvPr/>
        </p:nvSpPr>
        <p:spPr>
          <a:xfrm>
            <a:off x="1702060" y="3555636"/>
            <a:ext cx="11433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E65D00"/>
              </a:buClr>
              <a:buSzPts val="6000"/>
              <a:buFont typeface="Century Gothic"/>
              <a:buNone/>
            </a:pPr>
            <a:r>
              <a:rPr lang="en-GB" sz="6000" b="0" i="0" u="none" strike="noStrike" cap="none">
                <a:solidFill>
                  <a:srgbClr val="E65D00"/>
                </a:solidFill>
                <a:latin typeface="Century Gothic"/>
                <a:ea typeface="Century Gothic"/>
                <a:cs typeface="Century Gothic"/>
                <a:sym typeface="Century Gothic"/>
              </a:rPr>
              <a:t>i</a:t>
            </a:r>
            <a:r>
              <a:rPr lang="en-GB" sz="6000" b="0" i="0" u="none" strike="noStrike" cap="none">
                <a:solidFill>
                  <a:srgbClr val="115076"/>
                </a:solidFill>
                <a:latin typeface="Century Gothic"/>
                <a:ea typeface="Century Gothic"/>
                <a:cs typeface="Century Gothic"/>
                <a:sym typeface="Century Gothic"/>
              </a:rPr>
              <a:t>c</a:t>
            </a:r>
            <a:r>
              <a:rPr lang="en-GB" sz="6000" b="0" i="0" u="none" strike="noStrike" cap="none">
                <a:solidFill>
                  <a:srgbClr val="E65D00"/>
                </a:solidFill>
                <a:latin typeface="Century Gothic"/>
                <a:ea typeface="Century Gothic"/>
                <a:cs typeface="Century Gothic"/>
                <a:sym typeface="Century Gothic"/>
              </a:rPr>
              <a:t>i</a:t>
            </a:r>
            <a:endParaRPr sz="6000" b="0" i="0" u="none" strike="noStrike" cap="none">
              <a:solidFill>
                <a:srgbClr val="E65D00"/>
              </a:solidFill>
              <a:latin typeface="Century Gothic"/>
              <a:ea typeface="Century Gothic"/>
              <a:cs typeface="Century Gothic"/>
              <a:sym typeface="Century Gothic"/>
            </a:endParaRPr>
          </a:p>
        </p:txBody>
      </p:sp>
      <p:pic>
        <p:nvPicPr>
          <p:cNvPr id="158" name="Google Shape;158;p30" descr="map with an arrow pointing to show location"/>
          <p:cNvPicPr preferRelativeResize="0"/>
          <p:nvPr/>
        </p:nvPicPr>
        <p:blipFill rotWithShape="1">
          <a:blip r:embed="rId15">
            <a:alphaModFix/>
          </a:blip>
          <a:srcRect/>
          <a:stretch/>
        </p:blipFill>
        <p:spPr>
          <a:xfrm>
            <a:off x="1416799" y="4557396"/>
            <a:ext cx="1713765" cy="1719535"/>
          </a:xfrm>
          <a:prstGeom prst="rect">
            <a:avLst/>
          </a:prstGeom>
          <a:noFill/>
          <a:ln>
            <a:noFill/>
          </a:ln>
        </p:spPr>
      </p:pic>
      <p:sp>
        <p:nvSpPr>
          <p:cNvPr id="159" name="Google Shape;159;p30"/>
          <p:cNvSpPr txBox="1"/>
          <p:nvPr/>
        </p:nvSpPr>
        <p:spPr>
          <a:xfrm>
            <a:off x="5860485" y="4063468"/>
            <a:ext cx="8061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E65D00"/>
              </a:buClr>
              <a:buSzPts val="6000"/>
              <a:buFont typeface="Century Gothic"/>
              <a:buNone/>
            </a:pPr>
            <a:r>
              <a:rPr lang="en-GB" sz="6000" b="0" i="0" u="none" strike="noStrike" cap="none">
                <a:solidFill>
                  <a:srgbClr val="E65D00"/>
                </a:solidFill>
                <a:latin typeface="Century Gothic"/>
                <a:ea typeface="Century Gothic"/>
                <a:cs typeface="Century Gothic"/>
                <a:sym typeface="Century Gothic"/>
              </a:rPr>
              <a:t>i</a:t>
            </a:r>
            <a:r>
              <a:rPr lang="en-GB" sz="6000" b="0" i="0" u="none" strike="noStrike" cap="none">
                <a:solidFill>
                  <a:srgbClr val="115076"/>
                </a:solidFill>
                <a:latin typeface="Century Gothic"/>
                <a:ea typeface="Century Gothic"/>
                <a:cs typeface="Century Gothic"/>
                <a:sym typeface="Century Gothic"/>
              </a:rPr>
              <a:t>l</a:t>
            </a:r>
            <a:endParaRPr sz="6000" b="0" i="0" u="none" strike="noStrike" cap="none">
              <a:solidFill>
                <a:srgbClr val="115076"/>
              </a:solidFill>
              <a:latin typeface="Century Gothic"/>
              <a:ea typeface="Century Gothic"/>
              <a:cs typeface="Century Gothic"/>
              <a:sym typeface="Century Gothic"/>
            </a:endParaRPr>
          </a:p>
        </p:txBody>
      </p:sp>
      <p:pic>
        <p:nvPicPr>
          <p:cNvPr id="160" name="Google Shape;160;p30" descr="two children pointing to a small boy in the middle"/>
          <p:cNvPicPr preferRelativeResize="0"/>
          <p:nvPr/>
        </p:nvPicPr>
        <p:blipFill rotWithShape="1">
          <a:blip r:embed="rId16">
            <a:alphaModFix/>
          </a:blip>
          <a:srcRect/>
          <a:stretch/>
        </p:blipFill>
        <p:spPr>
          <a:xfrm>
            <a:off x="5331070" y="4995244"/>
            <a:ext cx="1732792" cy="1281687"/>
          </a:xfrm>
          <a:prstGeom prst="rect">
            <a:avLst/>
          </a:prstGeom>
          <a:noFill/>
          <a:ln>
            <a:noFill/>
          </a:ln>
        </p:spPr>
      </p:pic>
      <p:sp>
        <p:nvSpPr>
          <p:cNvPr id="161" name="Google Shape;161;p30"/>
          <p:cNvSpPr txBox="1"/>
          <p:nvPr/>
        </p:nvSpPr>
        <p:spPr>
          <a:xfrm>
            <a:off x="9567248" y="500829"/>
            <a:ext cx="10302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l</a:t>
            </a:r>
            <a:r>
              <a:rPr lang="en-GB" sz="6000" b="0" i="0" u="none" strike="noStrike" cap="none">
                <a:solidFill>
                  <a:srgbClr val="E65D00"/>
                </a:solidFill>
                <a:latin typeface="Century Gothic"/>
                <a:ea typeface="Century Gothic"/>
                <a:cs typeface="Century Gothic"/>
                <a:sym typeface="Century Gothic"/>
              </a:rPr>
              <a:t>i</a:t>
            </a:r>
            <a:r>
              <a:rPr lang="en-GB" sz="6000" b="0" i="0" u="none" strike="noStrike" cap="none">
                <a:solidFill>
                  <a:srgbClr val="115076"/>
                </a:solidFill>
                <a:latin typeface="Century Gothic"/>
                <a:ea typeface="Century Gothic"/>
                <a:cs typeface="Century Gothic"/>
                <a:sym typeface="Century Gothic"/>
              </a:rPr>
              <a:t>t</a:t>
            </a:r>
            <a:endParaRPr/>
          </a:p>
        </p:txBody>
      </p:sp>
      <p:pic>
        <p:nvPicPr>
          <p:cNvPr id="162" name="Google Shape;162;p30" descr="bed"/>
          <p:cNvPicPr preferRelativeResize="0"/>
          <p:nvPr/>
        </p:nvPicPr>
        <p:blipFill rotWithShape="1">
          <a:blip r:embed="rId17">
            <a:alphaModFix/>
          </a:blip>
          <a:srcRect/>
          <a:stretch/>
        </p:blipFill>
        <p:spPr>
          <a:xfrm>
            <a:off x="8794005" y="1462886"/>
            <a:ext cx="2517272" cy="1419899"/>
          </a:xfrm>
          <a:prstGeom prst="rect">
            <a:avLst/>
          </a:prstGeom>
          <a:noFill/>
          <a:ln>
            <a:noFill/>
          </a:ln>
        </p:spPr>
      </p:pic>
      <p:sp>
        <p:nvSpPr>
          <p:cNvPr id="163" name="Google Shape;163;p30"/>
          <p:cNvSpPr txBox="1"/>
          <p:nvPr/>
        </p:nvSpPr>
        <p:spPr>
          <a:xfrm>
            <a:off x="9008787" y="3555636"/>
            <a:ext cx="20877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qu</a:t>
            </a:r>
            <a:r>
              <a:rPr lang="en-GB" sz="6000" b="0" i="0" u="none" strike="noStrike" cap="none">
                <a:solidFill>
                  <a:srgbClr val="E65D00"/>
                </a:solidFill>
                <a:latin typeface="Century Gothic"/>
                <a:ea typeface="Century Gothic"/>
                <a:cs typeface="Century Gothic"/>
                <a:sym typeface="Century Gothic"/>
              </a:rPr>
              <a:t>i </a:t>
            </a:r>
            <a:r>
              <a:rPr lang="en-GB" sz="6000" b="0" i="0" u="none" strike="noStrike" cap="none">
                <a:solidFill>
                  <a:srgbClr val="115076"/>
                </a:solidFill>
                <a:latin typeface="Century Gothic"/>
                <a:ea typeface="Century Gothic"/>
                <a:cs typeface="Century Gothic"/>
                <a:sym typeface="Century Gothic"/>
              </a:rPr>
              <a:t>?</a:t>
            </a:r>
            <a:endParaRPr/>
          </a:p>
        </p:txBody>
      </p:sp>
      <p:grpSp>
        <p:nvGrpSpPr>
          <p:cNvPr id="164" name="Google Shape;164;p30" descr="small boy with a question mark above his head"/>
          <p:cNvGrpSpPr/>
          <p:nvPr/>
        </p:nvGrpSpPr>
        <p:grpSpPr>
          <a:xfrm>
            <a:off x="9487647" y="4253667"/>
            <a:ext cx="1404900" cy="1934599"/>
            <a:chOff x="9211285" y="4302750"/>
            <a:chExt cx="1404900" cy="1934599"/>
          </a:xfrm>
        </p:grpSpPr>
        <p:pic>
          <p:nvPicPr>
            <p:cNvPr id="165" name="Google Shape;165;p30" descr="small boy with a question mark above his head"/>
            <p:cNvPicPr preferRelativeResize="0"/>
            <p:nvPr/>
          </p:nvPicPr>
          <p:blipFill rotWithShape="1">
            <a:blip r:embed="rId18">
              <a:alphaModFix/>
            </a:blip>
            <a:srcRect/>
            <a:stretch/>
          </p:blipFill>
          <p:spPr>
            <a:xfrm>
              <a:off x="9211285" y="5040188"/>
              <a:ext cx="598581" cy="1197161"/>
            </a:xfrm>
            <a:prstGeom prst="rect">
              <a:avLst/>
            </a:prstGeom>
            <a:noFill/>
            <a:ln>
              <a:noFill/>
            </a:ln>
          </p:spPr>
        </p:pic>
        <p:sp>
          <p:nvSpPr>
            <p:cNvPr id="166" name="Google Shape;166;p30" descr="question mark"/>
            <p:cNvSpPr txBox="1"/>
            <p:nvPr/>
          </p:nvSpPr>
          <p:spPr>
            <a:xfrm>
              <a:off x="9211285" y="4302750"/>
              <a:ext cx="1404900" cy="923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E65D00"/>
                </a:buClr>
                <a:buSzPts val="5400"/>
                <a:buFont typeface="Century Gothic"/>
                <a:buNone/>
              </a:pPr>
              <a:r>
                <a:rPr lang="en-GB" sz="5400" b="1" i="0" u="none" strike="noStrike" cap="none">
                  <a:solidFill>
                    <a:srgbClr val="E65D00"/>
                  </a:solidFill>
                  <a:latin typeface="Century Gothic"/>
                  <a:ea typeface="Century Gothic"/>
                  <a:cs typeface="Century Gothic"/>
                  <a:sym typeface="Century Gothic"/>
                </a:rPr>
                <a:t>?</a:t>
              </a:r>
              <a:endParaRPr/>
            </a:p>
          </p:txBody>
        </p:sp>
      </p:grpSp>
      <p:pic>
        <p:nvPicPr>
          <p:cNvPr id="2" name="Recorded Sound">
            <a:hlinkClick r:id="" action="ppaction://media"/>
            <a:extLst>
              <a:ext uri="{FF2B5EF4-FFF2-40B4-BE49-F238E27FC236}">
                <a16:creationId xmlns:a16="http://schemas.microsoft.com/office/drawing/2014/main" id="{C5A08D15-7823-987A-5DB7-6AF4F071041C}"/>
              </a:ext>
            </a:extLst>
          </p:cNvPr>
          <p:cNvPicPr>
            <a:picLocks noChangeAspect="1"/>
          </p:cNvPicPr>
          <p:nvPr>
            <a:audioFile r:link="rId1"/>
            <p:extLst>
              <p:ext uri="{DAA4B4D4-6D71-4841-9C94-3DE7FCFB9230}">
                <p14:media xmlns:p14="http://schemas.microsoft.com/office/powerpoint/2010/main" r:embed="rId2">
                  <p14:trim st="2872"/>
                </p14:media>
              </p:ext>
            </p:extLst>
          </p:nvPr>
        </p:nvPicPr>
        <p:blipFill>
          <a:blip r:embed="rId19"/>
          <a:stretch>
            <a:fillRect/>
          </a:stretch>
        </p:blipFill>
        <p:spPr>
          <a:xfrm>
            <a:off x="5026270" y="581069"/>
            <a:ext cx="609600" cy="609600"/>
          </a:xfrm>
          <a:prstGeom prst="rect">
            <a:avLst/>
          </a:prstGeom>
        </p:spPr>
      </p:pic>
      <p:pic>
        <p:nvPicPr>
          <p:cNvPr id="3" name="Recorded Sound">
            <a:hlinkClick r:id="" action="ppaction://media"/>
            <a:extLst>
              <a:ext uri="{FF2B5EF4-FFF2-40B4-BE49-F238E27FC236}">
                <a16:creationId xmlns:a16="http://schemas.microsoft.com/office/drawing/2014/main" id="{098DC8AA-715C-1F6C-9468-7723AC93B0FF}"/>
              </a:ext>
            </a:extLst>
          </p:cNvPr>
          <p:cNvPicPr>
            <a:picLocks noChangeAspect="1"/>
          </p:cNvPicPr>
          <p:nvPr>
            <a:audioFile r:link="rId4"/>
            <p:extLst>
              <p:ext uri="{DAA4B4D4-6D71-4841-9C94-3DE7FCFB9230}">
                <p14:media xmlns:p14="http://schemas.microsoft.com/office/powerpoint/2010/main" r:embed="rId3"/>
              </p:ext>
            </p:extLst>
          </p:nvPr>
        </p:nvPicPr>
        <p:blipFill>
          <a:blip r:embed="rId19"/>
          <a:stretch>
            <a:fillRect/>
          </a:stretch>
        </p:blipFill>
        <p:spPr>
          <a:xfrm>
            <a:off x="4708059" y="2172835"/>
            <a:ext cx="609600" cy="609600"/>
          </a:xfrm>
          <a:prstGeom prst="rect">
            <a:avLst/>
          </a:prstGeom>
        </p:spPr>
      </p:pic>
      <p:pic>
        <p:nvPicPr>
          <p:cNvPr id="4" name="Recorded Sound">
            <a:hlinkClick r:id="" action="ppaction://media"/>
            <a:extLst>
              <a:ext uri="{FF2B5EF4-FFF2-40B4-BE49-F238E27FC236}">
                <a16:creationId xmlns:a16="http://schemas.microsoft.com/office/drawing/2014/main" id="{C0CBD0F4-0C19-B5F9-2D96-97E64706D7A4}"/>
              </a:ext>
            </a:extLst>
          </p:cNvPr>
          <p:cNvPicPr>
            <a:picLocks noChangeAspect="1"/>
          </p:cNvPicPr>
          <p:nvPr>
            <a:audioFile r:link="rId1"/>
            <p:extLst>
              <p:ext uri="{DAA4B4D4-6D71-4841-9C94-3DE7FCFB9230}">
                <p14:media xmlns:p14="http://schemas.microsoft.com/office/powerpoint/2010/main" r:embed="rId5">
                  <p14:trim st="1054"/>
                </p14:media>
              </p:ext>
            </p:extLst>
          </p:nvPr>
        </p:nvPicPr>
        <p:blipFill>
          <a:blip r:embed="rId19"/>
          <a:stretch>
            <a:fillRect/>
          </a:stretch>
        </p:blipFill>
        <p:spPr>
          <a:xfrm>
            <a:off x="350987" y="749123"/>
            <a:ext cx="609600" cy="609600"/>
          </a:xfrm>
          <a:prstGeom prst="rect">
            <a:avLst/>
          </a:prstGeom>
        </p:spPr>
      </p:pic>
      <p:pic>
        <p:nvPicPr>
          <p:cNvPr id="5" name="Recorded Sound">
            <a:hlinkClick r:id="" action="ppaction://media"/>
            <a:extLst>
              <a:ext uri="{FF2B5EF4-FFF2-40B4-BE49-F238E27FC236}">
                <a16:creationId xmlns:a16="http://schemas.microsoft.com/office/drawing/2014/main" id="{DC8D6F6B-B733-2811-F584-24B748AD411B}"/>
              </a:ext>
            </a:extLst>
          </p:cNvPr>
          <p:cNvPicPr>
            <a:picLocks noChangeAspect="1"/>
          </p:cNvPicPr>
          <p:nvPr>
            <a:audioFile r:link="rId1"/>
            <p:extLst>
              <p:ext uri="{DAA4B4D4-6D71-4841-9C94-3DE7FCFB9230}">
                <p14:media xmlns:p14="http://schemas.microsoft.com/office/powerpoint/2010/main" r:embed="rId6">
                  <p14:trim st="660"/>
                </p14:media>
              </p:ext>
            </p:extLst>
          </p:nvPr>
        </p:nvPicPr>
        <p:blipFill>
          <a:blip r:embed="rId19"/>
          <a:stretch>
            <a:fillRect/>
          </a:stretch>
        </p:blipFill>
        <p:spPr>
          <a:xfrm>
            <a:off x="655787" y="5284885"/>
            <a:ext cx="609600" cy="609600"/>
          </a:xfrm>
          <a:prstGeom prst="rect">
            <a:avLst/>
          </a:prstGeom>
        </p:spPr>
      </p:pic>
      <p:pic>
        <p:nvPicPr>
          <p:cNvPr id="6" name="Recorded Sound">
            <a:hlinkClick r:id="" action="ppaction://media"/>
            <a:extLst>
              <a:ext uri="{FF2B5EF4-FFF2-40B4-BE49-F238E27FC236}">
                <a16:creationId xmlns:a16="http://schemas.microsoft.com/office/drawing/2014/main" id="{84798BC3-C8A3-FB3A-F535-8CC699FF3825}"/>
              </a:ext>
            </a:extLst>
          </p:cNvPr>
          <p:cNvPicPr>
            <a:picLocks noChangeAspect="1"/>
          </p:cNvPicPr>
          <p:nvPr>
            <a:audioFile r:link="rId1"/>
            <p:extLst>
              <p:ext uri="{DAA4B4D4-6D71-4841-9C94-3DE7FCFB9230}">
                <p14:media xmlns:p14="http://schemas.microsoft.com/office/powerpoint/2010/main" r:embed="rId7">
                  <p14:trim st="881"/>
                </p14:media>
              </p:ext>
            </p:extLst>
          </p:nvPr>
        </p:nvPicPr>
        <p:blipFill>
          <a:blip r:embed="rId19"/>
          <a:stretch>
            <a:fillRect/>
          </a:stretch>
        </p:blipFill>
        <p:spPr>
          <a:xfrm>
            <a:off x="4403259" y="5177067"/>
            <a:ext cx="609600" cy="609600"/>
          </a:xfrm>
          <a:prstGeom prst="rect">
            <a:avLst/>
          </a:prstGeom>
        </p:spPr>
      </p:pic>
      <p:pic>
        <p:nvPicPr>
          <p:cNvPr id="7" name="Recorded Sound">
            <a:hlinkClick r:id="" action="ppaction://media"/>
            <a:extLst>
              <a:ext uri="{FF2B5EF4-FFF2-40B4-BE49-F238E27FC236}">
                <a16:creationId xmlns:a16="http://schemas.microsoft.com/office/drawing/2014/main" id="{82371B7C-61D9-7981-3B2E-A015D8C5BB15}"/>
              </a:ext>
            </a:extLst>
          </p:cNvPr>
          <p:cNvPicPr>
            <a:picLocks noChangeAspect="1"/>
          </p:cNvPicPr>
          <p:nvPr>
            <a:audioFile r:link="rId1"/>
            <p:extLst>
              <p:ext uri="{DAA4B4D4-6D71-4841-9C94-3DE7FCFB9230}">
                <p14:media xmlns:p14="http://schemas.microsoft.com/office/powerpoint/2010/main" r:embed="rId8">
                  <p14:trim st="759"/>
                </p14:media>
              </p:ext>
            </p:extLst>
          </p:nvPr>
        </p:nvPicPr>
        <p:blipFill>
          <a:blip r:embed="rId19"/>
          <a:stretch>
            <a:fillRect/>
          </a:stretch>
        </p:blipFill>
        <p:spPr>
          <a:xfrm>
            <a:off x="8489205" y="4807563"/>
            <a:ext cx="609600" cy="609600"/>
          </a:xfrm>
          <a:prstGeom prst="rect">
            <a:avLst/>
          </a:prstGeom>
        </p:spPr>
      </p:pic>
      <p:pic>
        <p:nvPicPr>
          <p:cNvPr id="8" name="Recorded Sound">
            <a:hlinkClick r:id="" action="ppaction://media"/>
            <a:extLst>
              <a:ext uri="{FF2B5EF4-FFF2-40B4-BE49-F238E27FC236}">
                <a16:creationId xmlns:a16="http://schemas.microsoft.com/office/drawing/2014/main" id="{190599C0-0C33-3F1C-E377-5A95E4E764F0}"/>
              </a:ext>
            </a:extLst>
          </p:cNvPr>
          <p:cNvPicPr>
            <a:picLocks noChangeAspect="1"/>
          </p:cNvPicPr>
          <p:nvPr>
            <a:audioFile r:link="rId1"/>
            <p:extLst>
              <p:ext uri="{DAA4B4D4-6D71-4841-9C94-3DE7FCFB9230}">
                <p14:media xmlns:p14="http://schemas.microsoft.com/office/powerpoint/2010/main" r:embed="rId9">
                  <p14:trim st="630"/>
                </p14:media>
              </p:ext>
            </p:extLst>
          </p:nvPr>
        </p:nvPicPr>
        <p:blipFill>
          <a:blip r:embed="rId19"/>
          <a:stretch>
            <a:fillRect/>
          </a:stretch>
        </p:blipFill>
        <p:spPr>
          <a:xfrm>
            <a:off x="10486887" y="671385"/>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8"/>
                                        </p:tgtEl>
                                        <p:attrNameLst>
                                          <p:attrName>style.visibility</p:attrName>
                                        </p:attrNameLst>
                                      </p:cBhvr>
                                      <p:to>
                                        <p:strVal val="visible"/>
                                      </p:to>
                                    </p:set>
                                    <p:animEffect transition="in" filter="fade">
                                      <p:cBhvr>
                                        <p:cTn id="7" dur="500"/>
                                        <p:tgtEl>
                                          <p:spTgt spid="14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9"/>
                                        </p:tgtEl>
                                        <p:attrNameLst>
                                          <p:attrName>style.visibility</p:attrName>
                                        </p:attrNameLst>
                                      </p:cBhvr>
                                      <p:to>
                                        <p:strVal val="visible"/>
                                      </p:to>
                                    </p:set>
                                    <p:animEffect transition="in" filter="fade">
                                      <p:cBhvr>
                                        <p:cTn id="12" dur="500"/>
                                        <p:tgtEl>
                                          <p:spTgt spid="149"/>
                                        </p:tgtEl>
                                      </p:cBhvr>
                                    </p:animEffect>
                                  </p:childTnLst>
                                </p:cTn>
                              </p:par>
                              <p:par>
                                <p:cTn id="13" presetID="10" presetClass="entr" presetSubtype="0" fill="hold" nodeType="withEffect">
                                  <p:stCondLst>
                                    <p:cond delay="0"/>
                                  </p:stCondLst>
                                  <p:childTnLst>
                                    <p:set>
                                      <p:cBhvr>
                                        <p:cTn id="14" dur="1" fill="hold">
                                          <p:stCondLst>
                                            <p:cond delay="0"/>
                                          </p:stCondLst>
                                        </p:cTn>
                                        <p:tgtEl>
                                          <p:spTgt spid="151"/>
                                        </p:tgtEl>
                                        <p:attrNameLst>
                                          <p:attrName>style.visibility</p:attrName>
                                        </p:attrNameLst>
                                      </p:cBhvr>
                                      <p:to>
                                        <p:strVal val="visible"/>
                                      </p:to>
                                    </p:set>
                                    <p:animEffect transition="in" filter="fade">
                                      <p:cBhvr>
                                        <p:cTn id="15" dur="500"/>
                                        <p:tgtEl>
                                          <p:spTgt spid="151"/>
                                        </p:tgtEl>
                                      </p:cBhvr>
                                    </p:animEffect>
                                  </p:childTnLst>
                                </p:cTn>
                              </p:par>
                              <p:par>
                                <p:cTn id="16" presetID="10" presetClass="entr" presetSubtype="0" fill="hold" nodeType="withEffect">
                                  <p:stCondLst>
                                    <p:cond delay="0"/>
                                  </p:stCondLst>
                                  <p:childTnLst>
                                    <p:set>
                                      <p:cBhvr>
                                        <p:cTn id="17" dur="1" fill="hold">
                                          <p:stCondLst>
                                            <p:cond delay="0"/>
                                          </p:stCondLst>
                                        </p:cTn>
                                        <p:tgtEl>
                                          <p:spTgt spid="150"/>
                                        </p:tgtEl>
                                        <p:attrNameLst>
                                          <p:attrName>style.visibility</p:attrName>
                                        </p:attrNameLst>
                                      </p:cBhvr>
                                      <p:to>
                                        <p:strVal val="visible"/>
                                      </p:to>
                                    </p:set>
                                    <p:animEffect transition="in" filter="fade">
                                      <p:cBhvr>
                                        <p:cTn id="18" dur="500"/>
                                        <p:tgtEl>
                                          <p:spTgt spid="15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52"/>
                                        </p:tgtEl>
                                        <p:attrNameLst>
                                          <p:attrName>style.visibility</p:attrName>
                                        </p:attrNameLst>
                                      </p:cBhvr>
                                      <p:to>
                                        <p:strVal val="visible"/>
                                      </p:to>
                                    </p:set>
                                    <p:animEffect transition="in" filter="fade">
                                      <p:cBhvr>
                                        <p:cTn id="23" dur="500"/>
                                        <p:tgtEl>
                                          <p:spTgt spid="15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53"/>
                                        </p:tgtEl>
                                        <p:attrNameLst>
                                          <p:attrName>style.visibility</p:attrName>
                                        </p:attrNameLst>
                                      </p:cBhvr>
                                      <p:to>
                                        <p:strVal val="visible"/>
                                      </p:to>
                                    </p:set>
                                    <p:animEffect transition="in" filter="fade">
                                      <p:cBhvr>
                                        <p:cTn id="28" dur="500"/>
                                        <p:tgtEl>
                                          <p:spTgt spid="15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61"/>
                                        </p:tgtEl>
                                        <p:attrNameLst>
                                          <p:attrName>style.visibility</p:attrName>
                                        </p:attrNameLst>
                                      </p:cBhvr>
                                      <p:to>
                                        <p:strVal val="visible"/>
                                      </p:to>
                                    </p:set>
                                    <p:animEffect transition="in" filter="fade">
                                      <p:cBhvr>
                                        <p:cTn id="33" dur="500"/>
                                        <p:tgtEl>
                                          <p:spTgt spid="16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62"/>
                                        </p:tgtEl>
                                        <p:attrNameLst>
                                          <p:attrName>style.visibility</p:attrName>
                                        </p:attrNameLst>
                                      </p:cBhvr>
                                      <p:to>
                                        <p:strVal val="visible"/>
                                      </p:to>
                                    </p:set>
                                    <p:animEffect transition="in" filter="fade">
                                      <p:cBhvr>
                                        <p:cTn id="38" dur="500"/>
                                        <p:tgtEl>
                                          <p:spTgt spid="162"/>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57"/>
                                        </p:tgtEl>
                                        <p:attrNameLst>
                                          <p:attrName>style.visibility</p:attrName>
                                        </p:attrNameLst>
                                      </p:cBhvr>
                                      <p:to>
                                        <p:strVal val="visible"/>
                                      </p:to>
                                    </p:set>
                                    <p:animEffect transition="in" filter="fade">
                                      <p:cBhvr>
                                        <p:cTn id="43" dur="500"/>
                                        <p:tgtEl>
                                          <p:spTgt spid="157"/>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58"/>
                                        </p:tgtEl>
                                        <p:attrNameLst>
                                          <p:attrName>style.visibility</p:attrName>
                                        </p:attrNameLst>
                                      </p:cBhvr>
                                      <p:to>
                                        <p:strVal val="visible"/>
                                      </p:to>
                                    </p:set>
                                    <p:animEffect transition="in" filter="fade">
                                      <p:cBhvr>
                                        <p:cTn id="48" dur="500"/>
                                        <p:tgtEl>
                                          <p:spTgt spid="158"/>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59"/>
                                        </p:tgtEl>
                                        <p:attrNameLst>
                                          <p:attrName>style.visibility</p:attrName>
                                        </p:attrNameLst>
                                      </p:cBhvr>
                                      <p:to>
                                        <p:strVal val="visible"/>
                                      </p:to>
                                    </p:set>
                                    <p:animEffect transition="in" filter="fade">
                                      <p:cBhvr>
                                        <p:cTn id="53" dur="500"/>
                                        <p:tgtEl>
                                          <p:spTgt spid="159"/>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60"/>
                                        </p:tgtEl>
                                        <p:attrNameLst>
                                          <p:attrName>style.visibility</p:attrName>
                                        </p:attrNameLst>
                                      </p:cBhvr>
                                      <p:to>
                                        <p:strVal val="visible"/>
                                      </p:to>
                                    </p:set>
                                    <p:animEffect transition="in" filter="fade">
                                      <p:cBhvr>
                                        <p:cTn id="58" dur="500"/>
                                        <p:tgtEl>
                                          <p:spTgt spid="160"/>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63"/>
                                        </p:tgtEl>
                                        <p:attrNameLst>
                                          <p:attrName>style.visibility</p:attrName>
                                        </p:attrNameLst>
                                      </p:cBhvr>
                                      <p:to>
                                        <p:strVal val="visible"/>
                                      </p:to>
                                    </p:set>
                                    <p:animEffect transition="in" filter="fade">
                                      <p:cBhvr>
                                        <p:cTn id="63" dur="500"/>
                                        <p:tgtEl>
                                          <p:spTgt spid="163"/>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164"/>
                                        </p:tgtEl>
                                        <p:attrNameLst>
                                          <p:attrName>style.visibility</p:attrName>
                                        </p:attrNameLst>
                                      </p:cBhvr>
                                      <p:to>
                                        <p:strVal val="visible"/>
                                      </p:to>
                                    </p:set>
                                    <p:animEffect transition="in" filter="fade">
                                      <p:cBhvr>
                                        <p:cTn id="68" dur="500"/>
                                        <p:tgtEl>
                                          <p:spTgt spid="16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9" restart="whenNotActive" fill="hold" evtFilter="cancelBubble" nodeType="interactiveSeq">
                <p:stCondLst>
                  <p:cond evt="onClick" delay="0">
                    <p:tgtEl>
                      <p:spTgt spid="4"/>
                    </p:tgtEl>
                  </p:cond>
                </p:stCondLst>
                <p:endSync evt="end" delay="0">
                  <p:rtn val="all"/>
                </p:endSync>
                <p:childTnLst>
                  <p:par>
                    <p:cTn id="70" fill="hold">
                      <p:stCondLst>
                        <p:cond delay="0"/>
                      </p:stCondLst>
                      <p:childTnLst>
                        <p:par>
                          <p:cTn id="71" fill="hold">
                            <p:stCondLst>
                              <p:cond delay="0"/>
                            </p:stCondLst>
                            <p:childTnLst>
                              <p:par>
                                <p:cTn id="72" presetID="1" presetClass="mediacall" presetSubtype="0" fill="hold" nodeType="clickEffect">
                                  <p:stCondLst>
                                    <p:cond delay="0"/>
                                  </p:stCondLst>
                                  <p:childTnLst>
                                    <p:cmd type="call" cmd="playFrom(0.0)">
                                      <p:cBhvr>
                                        <p:cTn id="73" dur="1959" fill="hold"/>
                                        <p:tgtEl>
                                          <p:spTgt spid="4"/>
                                        </p:tgtEl>
                                      </p:cBhvr>
                                    </p:cmd>
                                  </p:childTnLst>
                                </p:cTn>
                              </p:par>
                            </p:childTnLst>
                          </p:cTn>
                        </p:par>
                      </p:childTnLst>
                    </p:cTn>
                  </p:par>
                </p:childTnLst>
              </p:cTn>
              <p:nextCondLst>
                <p:cond evt="onClick" delay="0">
                  <p:tgtEl>
                    <p:spTgt spid="4"/>
                  </p:tgtEl>
                </p:cond>
              </p:nextCondLst>
            </p:seq>
            <p:audio>
              <p:cMediaNode vol="100000">
                <p:cTn id="74" fill="hold" display="0">
                  <p:stCondLst>
                    <p:cond delay="indefinite"/>
                  </p:stCondLst>
                  <p:endCondLst>
                    <p:cond evt="onStopAudio" delay="0">
                      <p:tgtEl>
                        <p:sldTgt/>
                      </p:tgtEl>
                    </p:cond>
                  </p:endCondLst>
                </p:cTn>
                <p:tgtEl>
                  <p:spTgt spid="4"/>
                </p:tgtEl>
              </p:cMediaNode>
            </p:audio>
            <p:seq concurrent="1" nextAc="seek">
              <p:cTn id="75" restart="whenNotActive" fill="hold" evtFilter="cancelBubble" nodeType="interactiveSeq">
                <p:stCondLst>
                  <p:cond evt="onClick" delay="0">
                    <p:tgtEl>
                      <p:spTgt spid="5"/>
                    </p:tgtEl>
                  </p:cond>
                </p:stCondLst>
                <p:endSync evt="end" delay="0">
                  <p:rtn val="all"/>
                </p:endSync>
                <p:childTnLst>
                  <p:par>
                    <p:cTn id="76" fill="hold">
                      <p:stCondLst>
                        <p:cond delay="0"/>
                      </p:stCondLst>
                      <p:childTnLst>
                        <p:par>
                          <p:cTn id="77" fill="hold">
                            <p:stCondLst>
                              <p:cond delay="0"/>
                            </p:stCondLst>
                            <p:childTnLst>
                              <p:par>
                                <p:cTn id="78" presetID="1" presetClass="mediacall" presetSubtype="0" fill="hold" nodeType="clickEffect">
                                  <p:stCondLst>
                                    <p:cond delay="0"/>
                                  </p:stCondLst>
                                  <p:childTnLst>
                                    <p:cmd type="call" cmd="playFrom(0.0)">
                                      <p:cBhvr>
                                        <p:cTn id="79" dur="2058" fill="hold"/>
                                        <p:tgtEl>
                                          <p:spTgt spid="5"/>
                                        </p:tgtEl>
                                      </p:cBhvr>
                                    </p:cmd>
                                  </p:childTnLst>
                                </p:cTn>
                              </p:par>
                            </p:childTnLst>
                          </p:cTn>
                        </p:par>
                      </p:childTnLst>
                    </p:cTn>
                  </p:par>
                </p:childTnLst>
              </p:cTn>
              <p:nextCondLst>
                <p:cond evt="onClick" delay="0">
                  <p:tgtEl>
                    <p:spTgt spid="5"/>
                  </p:tgtEl>
                </p:cond>
              </p:nextCondLst>
            </p:seq>
            <p:audio>
              <p:cMediaNode vol="80000">
                <p:cTn id="80" fill="hold" display="0">
                  <p:stCondLst>
                    <p:cond delay="indefinite"/>
                  </p:stCondLst>
                  <p:endCondLst>
                    <p:cond evt="onStopAudio" delay="0">
                      <p:tgtEl>
                        <p:sldTgt/>
                      </p:tgtEl>
                    </p:cond>
                  </p:endCondLst>
                </p:cTn>
                <p:tgtEl>
                  <p:spTgt spid="5"/>
                </p:tgtEl>
              </p:cMediaNode>
            </p:audio>
            <p:seq concurrent="1" nextAc="seek">
              <p:cTn id="81" restart="whenNotActive" fill="hold" evtFilter="cancelBubble" nodeType="interactiveSeq">
                <p:stCondLst>
                  <p:cond evt="onClick" delay="0">
                    <p:tgtEl>
                      <p:spTgt spid="6"/>
                    </p:tgtEl>
                  </p:cond>
                </p:stCondLst>
                <p:endSync evt="end" delay="0">
                  <p:rtn val="all"/>
                </p:endSync>
                <p:childTnLst>
                  <p:par>
                    <p:cTn id="82" fill="hold">
                      <p:stCondLst>
                        <p:cond delay="0"/>
                      </p:stCondLst>
                      <p:childTnLst>
                        <p:par>
                          <p:cTn id="83" fill="hold">
                            <p:stCondLst>
                              <p:cond delay="0"/>
                            </p:stCondLst>
                            <p:childTnLst>
                              <p:par>
                                <p:cTn id="84" presetID="1" presetClass="mediacall" presetSubtype="0" fill="hold" nodeType="clickEffect">
                                  <p:stCondLst>
                                    <p:cond delay="0"/>
                                  </p:stCondLst>
                                  <p:childTnLst>
                                    <p:cmd type="call" cmd="playFrom(0.0)">
                                      <p:cBhvr>
                                        <p:cTn id="85" dur="1597" fill="hold"/>
                                        <p:tgtEl>
                                          <p:spTgt spid="6"/>
                                        </p:tgtEl>
                                      </p:cBhvr>
                                    </p:cmd>
                                  </p:childTnLst>
                                </p:cTn>
                              </p:par>
                            </p:childTnLst>
                          </p:cTn>
                        </p:par>
                      </p:childTnLst>
                    </p:cTn>
                  </p:par>
                </p:childTnLst>
              </p:cTn>
              <p:nextCondLst>
                <p:cond evt="onClick" delay="0">
                  <p:tgtEl>
                    <p:spTgt spid="6"/>
                  </p:tgtEl>
                </p:cond>
              </p:nextCondLst>
            </p:seq>
            <p:audio>
              <p:cMediaNode vol="80000">
                <p:cTn id="86" fill="hold" display="0">
                  <p:stCondLst>
                    <p:cond delay="indefinite"/>
                  </p:stCondLst>
                  <p:endCondLst>
                    <p:cond evt="onStopAudio" delay="0">
                      <p:tgtEl>
                        <p:sldTgt/>
                      </p:tgtEl>
                    </p:cond>
                  </p:endCondLst>
                </p:cTn>
                <p:tgtEl>
                  <p:spTgt spid="6"/>
                </p:tgtEl>
              </p:cMediaNode>
            </p:audio>
            <p:seq concurrent="1" nextAc="seek">
              <p:cTn id="87" restart="whenNotActive" fill="hold" evtFilter="cancelBubble" nodeType="interactiveSeq">
                <p:stCondLst>
                  <p:cond evt="onClick" delay="0">
                    <p:tgtEl>
                      <p:spTgt spid="3"/>
                    </p:tgtEl>
                  </p:cond>
                </p:stCondLst>
                <p:endSync evt="end" delay="0">
                  <p:rtn val="all"/>
                </p:endSync>
                <p:childTnLst>
                  <p:par>
                    <p:cTn id="88" fill="hold">
                      <p:stCondLst>
                        <p:cond delay="0"/>
                      </p:stCondLst>
                      <p:childTnLst>
                        <p:par>
                          <p:cTn id="89" fill="hold">
                            <p:stCondLst>
                              <p:cond delay="0"/>
                            </p:stCondLst>
                            <p:childTnLst>
                              <p:par>
                                <p:cTn id="90" presetID="1" presetClass="mediacall" presetSubtype="0" fill="hold" nodeType="clickEffect">
                                  <p:stCondLst>
                                    <p:cond delay="0"/>
                                  </p:stCondLst>
                                  <p:childTnLst>
                                    <p:cmd type="call" cmd="playFrom(0.0)">
                                      <p:cBhvr>
                                        <p:cTn id="91" dur="3530" fill="hold"/>
                                        <p:tgtEl>
                                          <p:spTgt spid="3"/>
                                        </p:tgtEl>
                                      </p:cBhvr>
                                    </p:cmd>
                                  </p:childTnLst>
                                </p:cTn>
                              </p:par>
                            </p:childTnLst>
                          </p:cTn>
                        </p:par>
                      </p:childTnLst>
                    </p:cTn>
                  </p:par>
                </p:childTnLst>
              </p:cTn>
              <p:nextCondLst>
                <p:cond evt="onClick" delay="0">
                  <p:tgtEl>
                    <p:spTgt spid="3"/>
                  </p:tgtEl>
                </p:cond>
              </p:nextCondLst>
            </p:seq>
            <p:audio>
              <p:cMediaNode vol="80000">
                <p:cTn id="92" fill="hold" display="0">
                  <p:stCondLst>
                    <p:cond delay="indefinite"/>
                  </p:stCondLst>
                  <p:endCondLst>
                    <p:cond evt="onStopAudio" delay="0">
                      <p:tgtEl>
                        <p:sldTgt/>
                      </p:tgtEl>
                    </p:cond>
                  </p:endCondLst>
                </p:cTn>
                <p:tgtEl>
                  <p:spTgt spid="3"/>
                </p:tgtEl>
              </p:cMediaNode>
            </p:audio>
            <p:seq concurrent="1" nextAc="seek">
              <p:cTn id="93" restart="whenNotActive" fill="hold" evtFilter="cancelBubble" nodeType="interactiveSeq">
                <p:stCondLst>
                  <p:cond evt="onClick" delay="0">
                    <p:tgtEl>
                      <p:spTgt spid="2"/>
                    </p:tgtEl>
                  </p:cond>
                </p:stCondLst>
                <p:endSync evt="end" delay="0">
                  <p:rtn val="all"/>
                </p:endSync>
                <p:childTnLst>
                  <p:par>
                    <p:cTn id="94" fill="hold">
                      <p:stCondLst>
                        <p:cond delay="0"/>
                      </p:stCondLst>
                      <p:childTnLst>
                        <p:par>
                          <p:cTn id="95" fill="hold">
                            <p:stCondLst>
                              <p:cond delay="0"/>
                            </p:stCondLst>
                            <p:childTnLst>
                              <p:par>
                                <p:cTn id="96" presetID="1" presetClass="mediacall" presetSubtype="0" fill="hold" nodeType="clickEffect">
                                  <p:stCondLst>
                                    <p:cond delay="0"/>
                                  </p:stCondLst>
                                  <p:childTnLst>
                                    <p:cmd type="call" cmd="playFrom(0.0)">
                                      <p:cBhvr>
                                        <p:cTn id="97" dur="2206" fill="hold"/>
                                        <p:tgtEl>
                                          <p:spTgt spid="2"/>
                                        </p:tgtEl>
                                      </p:cBhvr>
                                    </p:cmd>
                                  </p:childTnLst>
                                </p:cTn>
                              </p:par>
                            </p:childTnLst>
                          </p:cTn>
                        </p:par>
                      </p:childTnLst>
                    </p:cTn>
                  </p:par>
                </p:childTnLst>
              </p:cTn>
              <p:nextCondLst>
                <p:cond evt="onClick" delay="0">
                  <p:tgtEl>
                    <p:spTgt spid="2"/>
                  </p:tgtEl>
                </p:cond>
              </p:nextCondLst>
            </p:seq>
            <p:audio>
              <p:cMediaNode vol="80000">
                <p:cTn id="98" fill="hold" display="0">
                  <p:stCondLst>
                    <p:cond delay="indefinite"/>
                  </p:stCondLst>
                  <p:endCondLst>
                    <p:cond evt="onStopAudio" delay="0">
                      <p:tgtEl>
                        <p:sldTgt/>
                      </p:tgtEl>
                    </p:cond>
                  </p:endCondLst>
                </p:cTn>
                <p:tgtEl>
                  <p:spTgt spid="2"/>
                </p:tgtEl>
              </p:cMediaNode>
            </p:audio>
            <p:seq concurrent="1" nextAc="seek">
              <p:cTn id="99" restart="whenNotActive" fill="hold" evtFilter="cancelBubble" nodeType="interactiveSeq">
                <p:stCondLst>
                  <p:cond evt="onClick" delay="0">
                    <p:tgtEl>
                      <p:spTgt spid="8"/>
                    </p:tgtEl>
                  </p:cond>
                </p:stCondLst>
                <p:endSync evt="end" delay="0">
                  <p:rtn val="all"/>
                </p:endSync>
                <p:childTnLst>
                  <p:par>
                    <p:cTn id="100" fill="hold">
                      <p:stCondLst>
                        <p:cond delay="0"/>
                      </p:stCondLst>
                      <p:childTnLst>
                        <p:par>
                          <p:cTn id="101" fill="hold">
                            <p:stCondLst>
                              <p:cond delay="0"/>
                            </p:stCondLst>
                            <p:childTnLst>
                              <p:par>
                                <p:cTn id="102" presetID="1" presetClass="mediacall" presetSubtype="0" fill="hold" nodeType="clickEffect">
                                  <p:stCondLst>
                                    <p:cond delay="0"/>
                                  </p:stCondLst>
                                  <p:childTnLst>
                                    <p:cmd type="call" cmd="playFrom(0.0)">
                                      <p:cBhvr>
                                        <p:cTn id="103" dur="1895" fill="hold"/>
                                        <p:tgtEl>
                                          <p:spTgt spid="8"/>
                                        </p:tgtEl>
                                      </p:cBhvr>
                                    </p:cmd>
                                  </p:childTnLst>
                                </p:cTn>
                              </p:par>
                            </p:childTnLst>
                          </p:cTn>
                        </p:par>
                      </p:childTnLst>
                    </p:cTn>
                  </p:par>
                </p:childTnLst>
              </p:cTn>
              <p:nextCondLst>
                <p:cond evt="onClick" delay="0">
                  <p:tgtEl>
                    <p:spTgt spid="8"/>
                  </p:tgtEl>
                </p:cond>
              </p:nextCondLst>
            </p:seq>
            <p:audio>
              <p:cMediaNode vol="80000">
                <p:cTn id="104" fill="hold" display="0">
                  <p:stCondLst>
                    <p:cond delay="indefinite"/>
                  </p:stCondLst>
                  <p:endCondLst>
                    <p:cond evt="onStopAudio" delay="0">
                      <p:tgtEl>
                        <p:sldTgt/>
                      </p:tgtEl>
                    </p:cond>
                  </p:endCondLst>
                </p:cTn>
                <p:tgtEl>
                  <p:spTgt spid="8"/>
                </p:tgtEl>
              </p:cMediaNode>
            </p:audio>
            <p:seq concurrent="1" nextAc="seek">
              <p:cTn id="105" restart="whenNotActive" fill="hold" evtFilter="cancelBubble" nodeType="interactiveSeq">
                <p:stCondLst>
                  <p:cond evt="onClick" delay="0">
                    <p:tgtEl>
                      <p:spTgt spid="7"/>
                    </p:tgtEl>
                  </p:cond>
                </p:stCondLst>
                <p:endSync evt="end" delay="0">
                  <p:rtn val="all"/>
                </p:endSync>
                <p:childTnLst>
                  <p:par>
                    <p:cTn id="106" fill="hold">
                      <p:stCondLst>
                        <p:cond delay="0"/>
                      </p:stCondLst>
                      <p:childTnLst>
                        <p:par>
                          <p:cTn id="107" fill="hold">
                            <p:stCondLst>
                              <p:cond delay="0"/>
                            </p:stCondLst>
                            <p:childTnLst>
                              <p:par>
                                <p:cTn id="108" presetID="1" presetClass="mediacall" presetSubtype="0" fill="hold" nodeType="clickEffect">
                                  <p:stCondLst>
                                    <p:cond delay="0"/>
                                  </p:stCondLst>
                                  <p:childTnLst>
                                    <p:cmd type="call" cmd="playFrom(0.0)">
                                      <p:cBhvr>
                                        <p:cTn id="109" dur="1812" fill="hold"/>
                                        <p:tgtEl>
                                          <p:spTgt spid="7"/>
                                        </p:tgtEl>
                                      </p:cBhvr>
                                    </p:cmd>
                                  </p:childTnLst>
                                </p:cTn>
                              </p:par>
                            </p:childTnLst>
                          </p:cTn>
                        </p:par>
                      </p:childTnLst>
                    </p:cTn>
                  </p:par>
                </p:childTnLst>
              </p:cTn>
              <p:nextCondLst>
                <p:cond evt="onClick" delay="0">
                  <p:tgtEl>
                    <p:spTgt spid="7"/>
                  </p:tgtEl>
                </p:cond>
              </p:nextCondLst>
            </p:seq>
            <p:audio>
              <p:cMediaNode vol="80000">
                <p:cTn id="110"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pic>
        <p:nvPicPr>
          <p:cNvPr id="172" name="Google Shape;172;p31"/>
          <p:cNvPicPr preferRelativeResize="0"/>
          <p:nvPr/>
        </p:nvPicPr>
        <p:blipFill rotWithShape="1">
          <a:blip r:embed="rId9">
            <a:alphaModFix/>
          </a:blip>
          <a:srcRect/>
          <a:stretch/>
        </p:blipFill>
        <p:spPr>
          <a:xfrm>
            <a:off x="8384375" y="1967887"/>
            <a:ext cx="1961578" cy="1493238"/>
          </a:xfrm>
          <a:prstGeom prst="rect">
            <a:avLst/>
          </a:prstGeom>
          <a:noFill/>
          <a:ln>
            <a:noFill/>
          </a:ln>
        </p:spPr>
      </p:pic>
      <p:sp>
        <p:nvSpPr>
          <p:cNvPr id="173" name="Google Shape;173;p31"/>
          <p:cNvSpPr txBox="1">
            <a:spLocks noGrp="1"/>
          </p:cNvSpPr>
          <p:nvPr>
            <p:ph type="title"/>
          </p:nvPr>
        </p:nvSpPr>
        <p:spPr>
          <a:xfrm>
            <a:off x="838199" y="239956"/>
            <a:ext cx="10515600" cy="13257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115076"/>
              </a:buClr>
              <a:buSzPct val="100000"/>
              <a:buFont typeface="Century Gothic"/>
              <a:buNone/>
            </a:pPr>
            <a:r>
              <a:rPr lang="en-GB" sz="13300" b="1">
                <a:solidFill>
                  <a:srgbClr val="115076"/>
                </a:solidFill>
              </a:rPr>
              <a:t>i</a:t>
            </a:r>
            <a:endParaRPr/>
          </a:p>
        </p:txBody>
      </p:sp>
      <p:sp>
        <p:nvSpPr>
          <p:cNvPr id="174" name="Google Shape;174;p31"/>
          <p:cNvSpPr txBox="1"/>
          <p:nvPr/>
        </p:nvSpPr>
        <p:spPr>
          <a:xfrm>
            <a:off x="398352" y="739825"/>
            <a:ext cx="27402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E65D00"/>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voic</a:t>
            </a:r>
            <a:r>
              <a:rPr lang="en-GB" sz="6000" b="0" i="0" u="none" strike="noStrike" cap="none">
                <a:solidFill>
                  <a:srgbClr val="E65D00"/>
                </a:solidFill>
                <a:latin typeface="Century Gothic"/>
                <a:ea typeface="Century Gothic"/>
                <a:cs typeface="Century Gothic"/>
                <a:sym typeface="Century Gothic"/>
              </a:rPr>
              <a:t>i</a:t>
            </a:r>
            <a:endParaRPr sz="6000" b="0" i="0" u="none" strike="noStrike" cap="none">
              <a:solidFill>
                <a:srgbClr val="E65D00"/>
              </a:solidFill>
              <a:latin typeface="Century Gothic"/>
              <a:ea typeface="Century Gothic"/>
              <a:cs typeface="Century Gothic"/>
              <a:sym typeface="Century Gothic"/>
            </a:endParaRPr>
          </a:p>
        </p:txBody>
      </p:sp>
      <p:pic>
        <p:nvPicPr>
          <p:cNvPr id="175" name="Google Shape;175;p31" descr="map with an arrow pointing to show location"/>
          <p:cNvPicPr preferRelativeResize="0"/>
          <p:nvPr/>
        </p:nvPicPr>
        <p:blipFill rotWithShape="1">
          <a:blip r:embed="rId10">
            <a:alphaModFix/>
          </a:blip>
          <a:srcRect/>
          <a:stretch/>
        </p:blipFill>
        <p:spPr>
          <a:xfrm>
            <a:off x="1115024" y="1741596"/>
            <a:ext cx="1713765" cy="1719535"/>
          </a:xfrm>
          <a:prstGeom prst="rect">
            <a:avLst/>
          </a:prstGeom>
          <a:noFill/>
          <a:ln>
            <a:noFill/>
          </a:ln>
        </p:spPr>
      </p:pic>
      <p:sp>
        <p:nvSpPr>
          <p:cNvPr id="176" name="Google Shape;176;p31"/>
          <p:cNvSpPr txBox="1"/>
          <p:nvPr/>
        </p:nvSpPr>
        <p:spPr>
          <a:xfrm>
            <a:off x="1028899" y="4389550"/>
            <a:ext cx="49311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E65D00"/>
              </a:buClr>
              <a:buSzPts val="6000"/>
              <a:buFont typeface="Century Gothic"/>
              <a:buNone/>
            </a:pPr>
            <a:r>
              <a:rPr lang="en-GB" sz="6000" b="0" i="0" u="none" strike="noStrike" cap="none">
                <a:solidFill>
                  <a:srgbClr val="E65D00"/>
                </a:solidFill>
                <a:latin typeface="Century Gothic"/>
                <a:ea typeface="Century Gothic"/>
                <a:cs typeface="Century Gothic"/>
                <a:sym typeface="Century Gothic"/>
              </a:rPr>
              <a:t>i</a:t>
            </a:r>
            <a:r>
              <a:rPr lang="en-GB" sz="6000">
                <a:solidFill>
                  <a:srgbClr val="115076"/>
                </a:solidFill>
                <a:latin typeface="Century Gothic"/>
                <a:ea typeface="Century Gothic"/>
                <a:cs typeface="Century Gothic"/>
                <a:sym typeface="Century Gothic"/>
              </a:rPr>
              <a:t>mméd</a:t>
            </a:r>
            <a:r>
              <a:rPr lang="en-GB" sz="6000">
                <a:solidFill>
                  <a:srgbClr val="E65D00"/>
                </a:solidFill>
                <a:latin typeface="Century Gothic"/>
                <a:ea typeface="Century Gothic"/>
                <a:cs typeface="Century Gothic"/>
                <a:sym typeface="Century Gothic"/>
              </a:rPr>
              <a:t>i</a:t>
            </a:r>
            <a:r>
              <a:rPr lang="en-GB" sz="6000">
                <a:solidFill>
                  <a:srgbClr val="115076"/>
                </a:solidFill>
                <a:latin typeface="Century Gothic"/>
                <a:ea typeface="Century Gothic"/>
                <a:cs typeface="Century Gothic"/>
                <a:sym typeface="Century Gothic"/>
              </a:rPr>
              <a:t>ate</a:t>
            </a:r>
            <a:endParaRPr sz="6000" b="0" i="0" u="none" strike="noStrike" cap="none">
              <a:solidFill>
                <a:srgbClr val="115076"/>
              </a:solidFill>
              <a:latin typeface="Century Gothic"/>
              <a:ea typeface="Century Gothic"/>
              <a:cs typeface="Century Gothic"/>
              <a:sym typeface="Century Gothic"/>
            </a:endParaRPr>
          </a:p>
        </p:txBody>
      </p:sp>
      <p:sp>
        <p:nvSpPr>
          <p:cNvPr id="177" name="Google Shape;177;p31"/>
          <p:cNvSpPr txBox="1"/>
          <p:nvPr/>
        </p:nvSpPr>
        <p:spPr>
          <a:xfrm>
            <a:off x="8075698" y="500825"/>
            <a:ext cx="37785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15076"/>
              </a:buClr>
              <a:buSzPts val="6000"/>
              <a:buFont typeface="Century Gothic"/>
              <a:buNone/>
            </a:pPr>
            <a:r>
              <a:rPr lang="en-GB" sz="6000">
                <a:solidFill>
                  <a:srgbClr val="115076"/>
                </a:solidFill>
                <a:latin typeface="Century Gothic"/>
                <a:ea typeface="Century Gothic"/>
                <a:cs typeface="Century Gothic"/>
                <a:sym typeface="Century Gothic"/>
              </a:rPr>
              <a:t>fam</a:t>
            </a:r>
            <a:r>
              <a:rPr lang="en-GB" sz="6000" b="0" i="0" u="none" strike="noStrike" cap="none">
                <a:solidFill>
                  <a:srgbClr val="E65D00"/>
                </a:solidFill>
                <a:latin typeface="Century Gothic"/>
                <a:ea typeface="Century Gothic"/>
                <a:cs typeface="Century Gothic"/>
                <a:sym typeface="Century Gothic"/>
              </a:rPr>
              <a:t>i</a:t>
            </a:r>
            <a:r>
              <a:rPr lang="en-GB" sz="6000">
                <a:solidFill>
                  <a:srgbClr val="115076"/>
                </a:solidFill>
                <a:latin typeface="Century Gothic"/>
                <a:ea typeface="Century Gothic"/>
                <a:cs typeface="Century Gothic"/>
                <a:sym typeface="Century Gothic"/>
              </a:rPr>
              <a:t>lle</a:t>
            </a:r>
            <a:endParaRPr/>
          </a:p>
        </p:txBody>
      </p:sp>
      <p:pic>
        <p:nvPicPr>
          <p:cNvPr id="178" name="Google Shape;178;p31"/>
          <p:cNvPicPr preferRelativeResize="0"/>
          <p:nvPr/>
        </p:nvPicPr>
        <p:blipFill>
          <a:blip r:embed="rId11">
            <a:alphaModFix/>
          </a:blip>
          <a:stretch>
            <a:fillRect/>
          </a:stretch>
        </p:blipFill>
        <p:spPr>
          <a:xfrm>
            <a:off x="9671723" y="1383325"/>
            <a:ext cx="2592702" cy="1973679"/>
          </a:xfrm>
          <a:prstGeom prst="rect">
            <a:avLst/>
          </a:prstGeom>
          <a:noFill/>
          <a:ln>
            <a:noFill/>
          </a:ln>
        </p:spPr>
      </p:pic>
      <p:pic>
        <p:nvPicPr>
          <p:cNvPr id="179" name="Google Shape;179;p31"/>
          <p:cNvPicPr preferRelativeResize="0"/>
          <p:nvPr/>
        </p:nvPicPr>
        <p:blipFill>
          <a:blip r:embed="rId12">
            <a:alphaModFix/>
          </a:blip>
          <a:stretch>
            <a:fillRect/>
          </a:stretch>
        </p:blipFill>
        <p:spPr>
          <a:xfrm>
            <a:off x="7472125" y="1367650"/>
            <a:ext cx="2933908" cy="2233419"/>
          </a:xfrm>
          <a:prstGeom prst="rect">
            <a:avLst/>
          </a:prstGeom>
          <a:noFill/>
          <a:ln>
            <a:noFill/>
          </a:ln>
        </p:spPr>
      </p:pic>
      <p:pic>
        <p:nvPicPr>
          <p:cNvPr id="180" name="Google Shape;180;p31"/>
          <p:cNvPicPr preferRelativeResize="0"/>
          <p:nvPr/>
        </p:nvPicPr>
        <p:blipFill rotWithShape="1">
          <a:blip r:embed="rId13">
            <a:alphaModFix/>
          </a:blip>
          <a:srcRect/>
          <a:stretch/>
        </p:blipFill>
        <p:spPr>
          <a:xfrm>
            <a:off x="9487654" y="2159012"/>
            <a:ext cx="1459437" cy="1110987"/>
          </a:xfrm>
          <a:prstGeom prst="rect">
            <a:avLst/>
          </a:prstGeom>
          <a:noFill/>
          <a:ln>
            <a:noFill/>
          </a:ln>
        </p:spPr>
      </p:pic>
      <p:sp>
        <p:nvSpPr>
          <p:cNvPr id="181" name="Google Shape;181;p31"/>
          <p:cNvSpPr txBox="1"/>
          <p:nvPr/>
        </p:nvSpPr>
        <p:spPr>
          <a:xfrm>
            <a:off x="7149812" y="4581686"/>
            <a:ext cx="20877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qu</a:t>
            </a:r>
            <a:r>
              <a:rPr lang="en-GB" sz="6000" b="0" i="0" u="none" strike="noStrike" cap="none">
                <a:solidFill>
                  <a:srgbClr val="E65D00"/>
                </a:solidFill>
                <a:latin typeface="Century Gothic"/>
                <a:ea typeface="Century Gothic"/>
                <a:cs typeface="Century Gothic"/>
                <a:sym typeface="Century Gothic"/>
              </a:rPr>
              <a:t>i </a:t>
            </a:r>
            <a:r>
              <a:rPr lang="en-GB" sz="6000" b="0" i="0" u="none" strike="noStrike" cap="none">
                <a:solidFill>
                  <a:srgbClr val="115076"/>
                </a:solidFill>
                <a:latin typeface="Century Gothic"/>
                <a:ea typeface="Century Gothic"/>
                <a:cs typeface="Century Gothic"/>
                <a:sym typeface="Century Gothic"/>
              </a:rPr>
              <a:t>?</a:t>
            </a:r>
            <a:endParaRPr/>
          </a:p>
        </p:txBody>
      </p:sp>
      <p:pic>
        <p:nvPicPr>
          <p:cNvPr id="2" name="Recorded Sound">
            <a:hlinkClick r:id="" action="ppaction://media"/>
            <a:extLst>
              <a:ext uri="{FF2B5EF4-FFF2-40B4-BE49-F238E27FC236}">
                <a16:creationId xmlns:a16="http://schemas.microsoft.com/office/drawing/2014/main" id="{B0CB19F3-E1B4-E546-50CC-4746888CFC05}"/>
              </a:ext>
            </a:extLst>
          </p:cNvPr>
          <p:cNvPicPr>
            <a:picLocks noChangeAspect="1"/>
          </p:cNvPicPr>
          <p:nvPr>
            <a:audioFile r:link="rId1"/>
            <p:extLst>
              <p:ext uri="{DAA4B4D4-6D71-4841-9C94-3DE7FCFB9230}">
                <p14:media xmlns:p14="http://schemas.microsoft.com/office/powerpoint/2010/main" r:embed="rId2">
                  <p14:trim st="2872"/>
                </p14:media>
              </p:ext>
            </p:extLst>
          </p:nvPr>
        </p:nvPicPr>
        <p:blipFill>
          <a:blip r:embed="rId14"/>
          <a:stretch>
            <a:fillRect/>
          </a:stretch>
        </p:blipFill>
        <p:spPr>
          <a:xfrm>
            <a:off x="5043402" y="355192"/>
            <a:ext cx="609600" cy="609600"/>
          </a:xfrm>
          <a:prstGeom prst="rect">
            <a:avLst/>
          </a:prstGeom>
        </p:spPr>
      </p:pic>
      <p:pic>
        <p:nvPicPr>
          <p:cNvPr id="3" name="Recorded Sound">
            <a:hlinkClick r:id="" action="ppaction://media"/>
            <a:extLst>
              <a:ext uri="{FF2B5EF4-FFF2-40B4-BE49-F238E27FC236}">
                <a16:creationId xmlns:a16="http://schemas.microsoft.com/office/drawing/2014/main" id="{F7E6F4C3-A9E5-81D4-ADB4-FACFBBB20BFB}"/>
              </a:ext>
            </a:extLst>
          </p:cNvPr>
          <p:cNvPicPr>
            <a:picLocks noChangeAspect="1"/>
          </p:cNvPicPr>
          <p:nvPr>
            <a:audioFile r:link="rId1"/>
            <p:extLst>
              <p:ext uri="{DAA4B4D4-6D71-4841-9C94-3DE7FCFB9230}">
                <p14:media xmlns:p14="http://schemas.microsoft.com/office/powerpoint/2010/main" r:embed="rId3">
                  <p14:trim st="759"/>
                </p14:media>
              </p:ext>
            </p:extLst>
          </p:nvPr>
        </p:nvPicPr>
        <p:blipFill>
          <a:blip r:embed="rId14"/>
          <a:stretch>
            <a:fillRect/>
          </a:stretch>
        </p:blipFill>
        <p:spPr>
          <a:xfrm>
            <a:off x="9487654" y="4865075"/>
            <a:ext cx="609600" cy="609600"/>
          </a:xfrm>
          <a:prstGeom prst="rect">
            <a:avLst/>
          </a:prstGeom>
        </p:spPr>
      </p:pic>
      <p:pic>
        <p:nvPicPr>
          <p:cNvPr id="4" name="Recorded Sound">
            <a:hlinkClick r:id="" action="ppaction://media"/>
            <a:extLst>
              <a:ext uri="{FF2B5EF4-FFF2-40B4-BE49-F238E27FC236}">
                <a16:creationId xmlns:a16="http://schemas.microsoft.com/office/drawing/2014/main" id="{7EC26870-31E1-53DB-5CAA-825E08F81E7B}"/>
              </a:ext>
            </a:extLst>
          </p:cNvPr>
          <p:cNvPicPr>
            <a:picLocks noChangeAspect="1"/>
          </p:cNvPicPr>
          <p:nvPr>
            <a:audioFile r:link="rId1"/>
            <p:extLst>
              <p:ext uri="{DAA4B4D4-6D71-4841-9C94-3DE7FCFB9230}">
                <p14:media xmlns:p14="http://schemas.microsoft.com/office/powerpoint/2010/main" r:embed="rId4">
                  <p14:trim st="420"/>
                </p14:media>
              </p:ext>
            </p:extLst>
          </p:nvPr>
        </p:nvPicPr>
        <p:blipFill>
          <a:blip r:embed="rId14"/>
          <a:stretch>
            <a:fillRect/>
          </a:stretch>
        </p:blipFill>
        <p:spPr>
          <a:xfrm>
            <a:off x="2429266" y="942925"/>
            <a:ext cx="609600" cy="609600"/>
          </a:xfrm>
          <a:prstGeom prst="rect">
            <a:avLst/>
          </a:prstGeom>
        </p:spPr>
      </p:pic>
      <p:pic>
        <p:nvPicPr>
          <p:cNvPr id="5" name="Recorded Sound">
            <a:hlinkClick r:id="" action="ppaction://media"/>
            <a:extLst>
              <a:ext uri="{FF2B5EF4-FFF2-40B4-BE49-F238E27FC236}">
                <a16:creationId xmlns:a16="http://schemas.microsoft.com/office/drawing/2014/main" id="{F43CA44B-4810-E8D8-9AFF-4721EBB87BA6}"/>
              </a:ext>
            </a:extLst>
          </p:cNvPr>
          <p:cNvPicPr>
            <a:picLocks noChangeAspect="1"/>
          </p:cNvPicPr>
          <p:nvPr>
            <a:audioFile r:link="rId1"/>
            <p:extLst>
              <p:ext uri="{DAA4B4D4-6D71-4841-9C94-3DE7FCFB9230}">
                <p14:media xmlns:p14="http://schemas.microsoft.com/office/powerpoint/2010/main" r:embed="rId5">
                  <p14:trim st="880"/>
                </p14:media>
              </p:ext>
            </p:extLst>
          </p:nvPr>
        </p:nvPicPr>
        <p:blipFill>
          <a:blip r:embed="rId14"/>
          <a:stretch>
            <a:fillRect/>
          </a:stretch>
        </p:blipFill>
        <p:spPr>
          <a:xfrm>
            <a:off x="254142" y="4784786"/>
            <a:ext cx="609600" cy="609600"/>
          </a:xfrm>
          <a:prstGeom prst="rect">
            <a:avLst/>
          </a:prstGeom>
        </p:spPr>
      </p:pic>
      <p:pic>
        <p:nvPicPr>
          <p:cNvPr id="6" name="Recorded Sound">
            <a:hlinkClick r:id="" action="ppaction://media"/>
            <a:extLst>
              <a:ext uri="{FF2B5EF4-FFF2-40B4-BE49-F238E27FC236}">
                <a16:creationId xmlns:a16="http://schemas.microsoft.com/office/drawing/2014/main" id="{0B4C366F-34E5-5555-643F-8424955B64DD}"/>
              </a:ext>
            </a:extLst>
          </p:cNvPr>
          <p:cNvPicPr>
            <a:picLocks noChangeAspect="1"/>
          </p:cNvPicPr>
          <p:nvPr>
            <a:audioFile r:link="rId1"/>
            <p:extLst>
              <p:ext uri="{DAA4B4D4-6D71-4841-9C94-3DE7FCFB9230}">
                <p14:media xmlns:p14="http://schemas.microsoft.com/office/powerpoint/2010/main" r:embed="rId6">
                  <p14:trim st="464"/>
                </p14:media>
              </p:ext>
            </p:extLst>
          </p:nvPr>
        </p:nvPicPr>
        <p:blipFill>
          <a:blip r:embed="rId14"/>
          <a:stretch>
            <a:fillRect/>
          </a:stretch>
        </p:blipFill>
        <p:spPr>
          <a:xfrm>
            <a:off x="7343755" y="703925"/>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3"/>
                                        </p:tgtEl>
                                        <p:attrNameLst>
                                          <p:attrName>style.visibility</p:attrName>
                                        </p:attrNameLst>
                                      </p:cBhvr>
                                      <p:to>
                                        <p:strVal val="visible"/>
                                      </p:to>
                                    </p:set>
                                    <p:animEffect transition="in" filter="fade">
                                      <p:cBhvr>
                                        <p:cTn id="7" dur="500"/>
                                        <p:tgtEl>
                                          <p:spTgt spid="17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7"/>
                                        </p:tgtEl>
                                        <p:attrNameLst>
                                          <p:attrName>style.visibility</p:attrName>
                                        </p:attrNameLst>
                                      </p:cBhvr>
                                      <p:to>
                                        <p:strVal val="visible"/>
                                      </p:to>
                                    </p:set>
                                    <p:animEffect transition="in" filter="fade">
                                      <p:cBhvr>
                                        <p:cTn id="12" dur="500"/>
                                        <p:tgtEl>
                                          <p:spTgt spid="17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4"/>
                                        </p:tgtEl>
                                        <p:attrNameLst>
                                          <p:attrName>style.visibility</p:attrName>
                                        </p:attrNameLst>
                                      </p:cBhvr>
                                      <p:to>
                                        <p:strVal val="visible"/>
                                      </p:to>
                                    </p:set>
                                    <p:animEffect transition="in" filter="fade">
                                      <p:cBhvr>
                                        <p:cTn id="17" dur="500"/>
                                        <p:tgtEl>
                                          <p:spTgt spid="17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5"/>
                                        </p:tgtEl>
                                        <p:attrNameLst>
                                          <p:attrName>style.visibility</p:attrName>
                                        </p:attrNameLst>
                                      </p:cBhvr>
                                      <p:to>
                                        <p:strVal val="visible"/>
                                      </p:to>
                                    </p:set>
                                    <p:animEffect transition="in" filter="fade">
                                      <p:cBhvr>
                                        <p:cTn id="22" dur="500"/>
                                        <p:tgtEl>
                                          <p:spTgt spid="17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6"/>
                                        </p:tgtEl>
                                        <p:attrNameLst>
                                          <p:attrName>style.visibility</p:attrName>
                                        </p:attrNameLst>
                                      </p:cBhvr>
                                      <p:to>
                                        <p:strVal val="visible"/>
                                      </p:to>
                                    </p:set>
                                    <p:animEffect transition="in" filter="fade">
                                      <p:cBhvr>
                                        <p:cTn id="27" dur="5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4"/>
                    </p:tgtEl>
                  </p:cond>
                </p:stCondLst>
                <p:endSync evt="end" delay="0">
                  <p:rtn val="all"/>
                </p:endSync>
                <p:childTnLst>
                  <p:par>
                    <p:cTn id="29" fill="hold">
                      <p:stCondLst>
                        <p:cond delay="0"/>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2082" fill="hold"/>
                                        <p:tgtEl>
                                          <p:spTgt spid="4"/>
                                        </p:tgtEl>
                                      </p:cBhvr>
                                    </p:cmd>
                                  </p:childTnLst>
                                </p:cTn>
                              </p:par>
                            </p:childTnLst>
                          </p:cTn>
                        </p:par>
                      </p:childTnLst>
                    </p:cTn>
                  </p:par>
                </p:childTnLst>
              </p:cTn>
              <p:nextCondLst>
                <p:cond evt="onClick" delay="0">
                  <p:tgtEl>
                    <p:spTgt spid="4"/>
                  </p:tgtEl>
                </p:cond>
              </p:nextCondLst>
            </p:seq>
            <p:audio>
              <p:cMediaNode vol="80000">
                <p:cTn id="33" fill="hold" display="0">
                  <p:stCondLst>
                    <p:cond delay="indefinite"/>
                  </p:stCondLst>
                  <p:endCondLst>
                    <p:cond evt="onStopAudio" delay="0">
                      <p:tgtEl>
                        <p:sldTgt/>
                      </p:tgtEl>
                    </p:cond>
                  </p:endCondLst>
                </p:cTn>
                <p:tgtEl>
                  <p:spTgt spid="4"/>
                </p:tgtEl>
              </p:cMediaNode>
            </p:audio>
            <p:seq concurrent="1" nextAc="seek">
              <p:cTn id="34" restart="whenNotActive" fill="hold" evtFilter="cancelBubble" nodeType="interactiveSeq">
                <p:stCondLst>
                  <p:cond evt="onClick" delay="0">
                    <p:tgtEl>
                      <p:spTgt spid="5"/>
                    </p:tgtEl>
                  </p:cond>
                </p:stCondLst>
                <p:endSync evt="end" delay="0">
                  <p:rtn val="all"/>
                </p:endSync>
                <p:childTnLst>
                  <p:par>
                    <p:cTn id="35" fill="hold">
                      <p:stCondLst>
                        <p:cond delay="0"/>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2970" fill="hold"/>
                                        <p:tgtEl>
                                          <p:spTgt spid="5"/>
                                        </p:tgtEl>
                                      </p:cBhvr>
                                    </p:cmd>
                                  </p:childTnLst>
                                </p:cTn>
                              </p:par>
                            </p:childTnLst>
                          </p:cTn>
                        </p:par>
                      </p:childTnLst>
                    </p:cTn>
                  </p:par>
                </p:childTnLst>
              </p:cTn>
              <p:nextCondLst>
                <p:cond evt="onClick" delay="0">
                  <p:tgtEl>
                    <p:spTgt spid="5"/>
                  </p:tgtEl>
                </p:cond>
              </p:nextCondLst>
            </p:seq>
            <p:audio>
              <p:cMediaNode vol="80000">
                <p:cTn id="39" fill="hold" display="0">
                  <p:stCondLst>
                    <p:cond delay="indefinite"/>
                  </p:stCondLst>
                  <p:endCondLst>
                    <p:cond evt="onStopAudio" delay="0">
                      <p:tgtEl>
                        <p:sldTgt/>
                      </p:tgtEl>
                    </p:cond>
                  </p:endCondLst>
                </p:cTn>
                <p:tgtEl>
                  <p:spTgt spid="5"/>
                </p:tgtEl>
              </p:cMediaNode>
            </p:audio>
            <p:seq concurrent="1" nextAc="seek">
              <p:cTn id="40" restart="whenNotActive" fill="hold" evtFilter="cancelBubble" nodeType="interactiveSeq">
                <p:stCondLst>
                  <p:cond evt="onClick" delay="0">
                    <p:tgtEl>
                      <p:spTgt spid="3"/>
                    </p:tgtEl>
                  </p:cond>
                </p:stCondLst>
                <p:endSync evt="end" delay="0">
                  <p:rtn val="all"/>
                </p:endSync>
                <p:childTnLst>
                  <p:par>
                    <p:cTn id="41" fill="hold">
                      <p:stCondLst>
                        <p:cond delay="0"/>
                      </p:stCondLst>
                      <p:childTnLst>
                        <p:par>
                          <p:cTn id="42" fill="hold">
                            <p:stCondLst>
                              <p:cond delay="0"/>
                            </p:stCondLst>
                            <p:childTnLst>
                              <p:par>
                                <p:cTn id="43" presetID="1" presetClass="mediacall" presetSubtype="0" fill="hold" nodeType="clickEffect">
                                  <p:stCondLst>
                                    <p:cond delay="0"/>
                                  </p:stCondLst>
                                  <p:childTnLst>
                                    <p:cmd type="call" cmd="playFrom(0.0)">
                                      <p:cBhvr>
                                        <p:cTn id="44" dur="1812" fill="hold"/>
                                        <p:tgtEl>
                                          <p:spTgt spid="3"/>
                                        </p:tgtEl>
                                      </p:cBhvr>
                                    </p:cmd>
                                  </p:childTnLst>
                                </p:cTn>
                              </p:par>
                            </p:childTnLst>
                          </p:cTn>
                        </p:par>
                      </p:childTnLst>
                    </p:cTn>
                  </p:par>
                </p:childTnLst>
              </p:cTn>
              <p:nextCondLst>
                <p:cond evt="onClick" delay="0">
                  <p:tgtEl>
                    <p:spTgt spid="3"/>
                  </p:tgtEl>
                </p:cond>
              </p:nextCondLst>
            </p:seq>
            <p:audio>
              <p:cMediaNode vol="80000">
                <p:cTn id="45" fill="hold" display="0">
                  <p:stCondLst>
                    <p:cond delay="indefinite"/>
                  </p:stCondLst>
                  <p:endCondLst>
                    <p:cond evt="onStopAudio" delay="0">
                      <p:tgtEl>
                        <p:sldTgt/>
                      </p:tgtEl>
                    </p:cond>
                  </p:endCondLst>
                </p:cTn>
                <p:tgtEl>
                  <p:spTgt spid="3"/>
                </p:tgtEl>
              </p:cMediaNode>
            </p:audio>
            <p:seq concurrent="1" nextAc="seek">
              <p:cTn id="46" restart="whenNotActive" fill="hold" evtFilter="cancelBubble" nodeType="interactiveSeq">
                <p:stCondLst>
                  <p:cond evt="onClick" delay="0">
                    <p:tgtEl>
                      <p:spTgt spid="6"/>
                    </p:tgtEl>
                  </p:cond>
                </p:stCondLst>
                <p:endSync evt="end" delay="0">
                  <p:rtn val="all"/>
                </p:endSync>
                <p:childTnLst>
                  <p:par>
                    <p:cTn id="47" fill="hold">
                      <p:stCondLst>
                        <p:cond delay="0"/>
                      </p:stCondLst>
                      <p:childTnLst>
                        <p:par>
                          <p:cTn id="48" fill="hold">
                            <p:stCondLst>
                              <p:cond delay="0"/>
                            </p:stCondLst>
                            <p:childTnLst>
                              <p:par>
                                <p:cTn id="49" presetID="1" presetClass="mediacall" presetSubtype="0" fill="hold" nodeType="clickEffect">
                                  <p:stCondLst>
                                    <p:cond delay="0"/>
                                  </p:stCondLst>
                                  <p:childTnLst>
                                    <p:cmd type="call" cmd="playFrom(0.0)">
                                      <p:cBhvr>
                                        <p:cTn id="50" dur="2107" fill="hold"/>
                                        <p:tgtEl>
                                          <p:spTgt spid="6"/>
                                        </p:tgtEl>
                                      </p:cBhvr>
                                    </p:cmd>
                                  </p:childTnLst>
                                </p:cTn>
                              </p:par>
                            </p:childTnLst>
                          </p:cTn>
                        </p:par>
                      </p:childTnLst>
                    </p:cTn>
                  </p:par>
                </p:childTnLst>
              </p:cTn>
              <p:nextCondLst>
                <p:cond evt="onClick" delay="0">
                  <p:tgtEl>
                    <p:spTgt spid="6"/>
                  </p:tgtEl>
                </p:cond>
              </p:nextCondLst>
            </p:seq>
            <p:audio>
              <p:cMediaNode vol="80000">
                <p:cTn id="51" fill="hold" display="0">
                  <p:stCondLst>
                    <p:cond delay="indefinite"/>
                  </p:stCondLst>
                  <p:endCondLst>
                    <p:cond evt="onStopAudio" delay="0">
                      <p:tgtEl>
                        <p:sldTgt/>
                      </p:tgtEl>
                    </p:cond>
                  </p:endCondLst>
                </p:cTn>
                <p:tgtEl>
                  <p:spTgt spid="6"/>
                </p:tgtEl>
              </p:cMediaNode>
            </p:audio>
            <p:seq concurrent="1" nextAc="seek">
              <p:cTn id="52" restart="whenNotActive" fill="hold" evtFilter="cancelBubble" nodeType="interactiveSeq">
                <p:stCondLst>
                  <p:cond evt="onClick" delay="0">
                    <p:tgtEl>
                      <p:spTgt spid="2"/>
                    </p:tgtEl>
                  </p:cond>
                </p:stCondLst>
                <p:endSync evt="end" delay="0">
                  <p:rtn val="all"/>
                </p:endSync>
                <p:childTnLst>
                  <p:par>
                    <p:cTn id="53" fill="hold">
                      <p:stCondLst>
                        <p:cond delay="0"/>
                      </p:stCondLst>
                      <p:childTnLst>
                        <p:par>
                          <p:cTn id="54" fill="hold">
                            <p:stCondLst>
                              <p:cond delay="0"/>
                            </p:stCondLst>
                            <p:childTnLst>
                              <p:par>
                                <p:cTn id="55" presetID="1" presetClass="mediacall" presetSubtype="0" fill="hold" nodeType="clickEffect">
                                  <p:stCondLst>
                                    <p:cond delay="0"/>
                                  </p:stCondLst>
                                  <p:childTnLst>
                                    <p:cmd type="call" cmd="playFrom(0.0)">
                                      <p:cBhvr>
                                        <p:cTn id="56" dur="2206" fill="hold"/>
                                        <p:tgtEl>
                                          <p:spTgt spid="2"/>
                                        </p:tgtEl>
                                      </p:cBhvr>
                                    </p:cmd>
                                  </p:childTnLst>
                                </p:cTn>
                              </p:par>
                            </p:childTnLst>
                          </p:cTn>
                        </p:par>
                      </p:childTnLst>
                    </p:cTn>
                  </p:par>
                </p:childTnLst>
              </p:cTn>
              <p:nextCondLst>
                <p:cond evt="onClick" delay="0">
                  <p:tgtEl>
                    <p:spTgt spid="2"/>
                  </p:tgtEl>
                </p:cond>
              </p:nextCondLst>
            </p:seq>
            <p:audio>
              <p:cMediaNode vol="80000">
                <p:cTn id="5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4"/>
          <p:cNvSpPr txBox="1">
            <a:spLocks noGrp="1"/>
          </p:cNvSpPr>
          <p:nvPr>
            <p:ph type="ctrTitle"/>
          </p:nvPr>
        </p:nvSpPr>
        <p:spPr>
          <a:xfrm>
            <a:off x="1524000" y="1484774"/>
            <a:ext cx="9144000" cy="49797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GB" sz="2800"/>
              <a:t>J’habite dans (Twinkle Twinkle)</a:t>
            </a:r>
            <a:endParaRPr sz="2800"/>
          </a:p>
          <a:p>
            <a:pPr marL="0" lvl="0" indent="0" algn="ctr" rtl="0">
              <a:spcBef>
                <a:spcPts val="0"/>
              </a:spcBef>
              <a:spcAft>
                <a:spcPts val="0"/>
              </a:spcAft>
              <a:buNone/>
            </a:pPr>
            <a:endParaRPr sz="2800"/>
          </a:p>
          <a:p>
            <a:pPr marL="0" lvl="0" indent="0" algn="ctr" rtl="0">
              <a:spcBef>
                <a:spcPts val="0"/>
              </a:spcBef>
              <a:spcAft>
                <a:spcPts val="0"/>
              </a:spcAft>
              <a:buClr>
                <a:schemeClr val="dk2"/>
              </a:buClr>
              <a:buSzPts val="1100"/>
              <a:buFont typeface="Arial"/>
              <a:buNone/>
            </a:pPr>
            <a:r>
              <a:rPr lang="en-GB" sz="2800" b="0"/>
              <a:t>J’habite dans une grande maison</a:t>
            </a:r>
            <a:endParaRPr sz="2800" b="0"/>
          </a:p>
          <a:p>
            <a:pPr marL="0" lvl="0" indent="0" algn="ctr" rtl="0">
              <a:spcBef>
                <a:spcPts val="0"/>
              </a:spcBef>
              <a:spcAft>
                <a:spcPts val="0"/>
              </a:spcAft>
              <a:buClr>
                <a:schemeClr val="dk2"/>
              </a:buClr>
              <a:buSzPts val="1100"/>
              <a:buFont typeface="Arial"/>
              <a:buNone/>
            </a:pPr>
            <a:r>
              <a:rPr lang="en-GB" sz="2800" b="0"/>
              <a:t>Dans une maison individuelle</a:t>
            </a:r>
            <a:endParaRPr sz="2800" b="0"/>
          </a:p>
          <a:p>
            <a:pPr marL="0" lvl="0" indent="0" algn="ctr" rtl="0">
              <a:spcBef>
                <a:spcPts val="0"/>
              </a:spcBef>
              <a:spcAft>
                <a:spcPts val="0"/>
              </a:spcAft>
              <a:buClr>
                <a:schemeClr val="dk2"/>
              </a:buClr>
              <a:buSzPts val="1100"/>
              <a:buFont typeface="Arial"/>
              <a:buNone/>
            </a:pPr>
            <a:r>
              <a:rPr lang="en-GB" sz="2800" b="0"/>
              <a:t>Mon cousin, il habite dans </a:t>
            </a:r>
            <a:endParaRPr sz="2800" b="0"/>
          </a:p>
          <a:p>
            <a:pPr marL="0" lvl="0" indent="0" algn="ctr" rtl="0">
              <a:spcBef>
                <a:spcPts val="0"/>
              </a:spcBef>
              <a:spcAft>
                <a:spcPts val="0"/>
              </a:spcAft>
              <a:buClr>
                <a:schemeClr val="dk2"/>
              </a:buClr>
              <a:buSzPts val="1100"/>
              <a:buFont typeface="Arial"/>
              <a:buNone/>
            </a:pPr>
            <a:r>
              <a:rPr lang="en-GB" sz="2800" b="0"/>
              <a:t>Dans une maison mitoyenne</a:t>
            </a:r>
            <a:endParaRPr sz="2800" b="0"/>
          </a:p>
          <a:p>
            <a:pPr marL="0" lvl="0" indent="0" algn="ctr" rtl="0">
              <a:spcBef>
                <a:spcPts val="0"/>
              </a:spcBef>
              <a:spcAft>
                <a:spcPts val="0"/>
              </a:spcAft>
              <a:buClr>
                <a:schemeClr val="dk2"/>
              </a:buClr>
              <a:buSzPts val="1100"/>
              <a:buFont typeface="Arial"/>
              <a:buNone/>
            </a:pPr>
            <a:endParaRPr sz="2800" b="0"/>
          </a:p>
          <a:p>
            <a:pPr marL="0" lvl="0" indent="0" algn="ctr" rtl="0">
              <a:spcBef>
                <a:spcPts val="0"/>
              </a:spcBef>
              <a:spcAft>
                <a:spcPts val="0"/>
              </a:spcAft>
              <a:buClr>
                <a:schemeClr val="dk2"/>
              </a:buClr>
              <a:buSzPts val="1100"/>
              <a:buFont typeface="Arial"/>
              <a:buNone/>
            </a:pPr>
            <a:r>
              <a:rPr lang="en-GB" sz="2800" b="0"/>
              <a:t>Ma famille, elle habite dans une</a:t>
            </a:r>
            <a:endParaRPr sz="2800" b="0"/>
          </a:p>
          <a:p>
            <a:pPr marL="0" lvl="0" indent="0" algn="ctr" rtl="0">
              <a:spcBef>
                <a:spcPts val="0"/>
              </a:spcBef>
              <a:spcAft>
                <a:spcPts val="0"/>
              </a:spcAft>
              <a:buClr>
                <a:schemeClr val="dk2"/>
              </a:buClr>
              <a:buSzPts val="1100"/>
              <a:buFont typeface="Arial"/>
              <a:buNone/>
            </a:pPr>
            <a:r>
              <a:rPr lang="en-GB" sz="2800" b="0"/>
              <a:t>Maison jumelée et grande</a:t>
            </a:r>
            <a:endParaRPr sz="2800" b="0"/>
          </a:p>
          <a:p>
            <a:pPr marL="0" lvl="0" indent="0" algn="ctr" rtl="0">
              <a:spcBef>
                <a:spcPts val="0"/>
              </a:spcBef>
              <a:spcAft>
                <a:spcPts val="0"/>
              </a:spcAft>
              <a:buClr>
                <a:schemeClr val="dk2"/>
              </a:buClr>
              <a:buSzPts val="1100"/>
              <a:buFont typeface="Arial"/>
              <a:buNone/>
            </a:pPr>
            <a:r>
              <a:rPr lang="en-GB" sz="2800" b="0"/>
              <a:t>Ma famille, elle n’habite pas</a:t>
            </a:r>
            <a:endParaRPr sz="2800" b="0"/>
          </a:p>
          <a:p>
            <a:pPr marL="0" lvl="0" indent="0" algn="ctr" rtl="0">
              <a:spcBef>
                <a:spcPts val="0"/>
              </a:spcBef>
              <a:spcAft>
                <a:spcPts val="0"/>
              </a:spcAft>
              <a:buClr>
                <a:schemeClr val="dk2"/>
              </a:buClr>
              <a:buSzPts val="1100"/>
              <a:buFont typeface="Arial"/>
              <a:buNone/>
            </a:pPr>
            <a:r>
              <a:rPr lang="en-GB" sz="2800" b="0"/>
              <a:t>Dans un grand appartement </a:t>
            </a:r>
            <a:endParaRPr sz="2800" b="0"/>
          </a:p>
          <a:p>
            <a:pPr marL="0" lvl="0" indent="0" algn="ctr" rtl="0">
              <a:spcBef>
                <a:spcPts val="0"/>
              </a:spcBef>
              <a:spcAft>
                <a:spcPts val="0"/>
              </a:spcAft>
              <a:buNone/>
            </a:pPr>
            <a:endParaRPr sz="2800" b="0"/>
          </a:p>
        </p:txBody>
      </p:sp>
      <p:pic>
        <p:nvPicPr>
          <p:cNvPr id="2" name="Recorded Sound">
            <a:hlinkClick r:id="" action="ppaction://media"/>
            <a:extLst>
              <a:ext uri="{FF2B5EF4-FFF2-40B4-BE49-F238E27FC236}">
                <a16:creationId xmlns:a16="http://schemas.microsoft.com/office/drawing/2014/main" id="{7083F344-51CD-EBCA-8EBA-91B14C2391DF}"/>
              </a:ext>
            </a:extLst>
          </p:cNvPr>
          <p:cNvPicPr>
            <a:picLocks noChangeAspect="1"/>
          </p:cNvPicPr>
          <p:nvPr>
            <a:audioFile r:link="rId1"/>
            <p:extLst>
              <p:ext uri="{DAA4B4D4-6D71-4841-9C94-3DE7FCFB9230}">
                <p14:media xmlns:p14="http://schemas.microsoft.com/office/powerpoint/2010/main" r:embed="rId2">
                  <p14:trim st="612"/>
                </p14:media>
              </p:ext>
            </p:extLst>
          </p:nvPr>
        </p:nvPicPr>
        <p:blipFill>
          <a:blip r:embed="rId6"/>
          <a:stretch>
            <a:fillRect/>
          </a:stretch>
        </p:blipFill>
        <p:spPr>
          <a:xfrm>
            <a:off x="2343912" y="2246376"/>
            <a:ext cx="609600" cy="609600"/>
          </a:xfrm>
          <a:prstGeom prst="rect">
            <a:avLst/>
          </a:prstGeom>
        </p:spPr>
      </p:pic>
      <p:pic>
        <p:nvPicPr>
          <p:cNvPr id="4" name="Recorded Sound">
            <a:hlinkClick r:id="" action="ppaction://media"/>
            <a:extLst>
              <a:ext uri="{FF2B5EF4-FFF2-40B4-BE49-F238E27FC236}">
                <a16:creationId xmlns:a16="http://schemas.microsoft.com/office/drawing/2014/main" id="{D41FEDC5-7355-5147-142F-CDF6E2B81382}"/>
              </a:ext>
            </a:extLst>
          </p:cNvPr>
          <p:cNvPicPr>
            <a:picLocks noChangeAspect="1"/>
          </p:cNvPicPr>
          <p:nvPr>
            <a:audioFile r:link="rId1"/>
            <p:extLst>
              <p:ext uri="{DAA4B4D4-6D71-4841-9C94-3DE7FCFB9230}">
                <p14:media xmlns:p14="http://schemas.microsoft.com/office/powerpoint/2010/main" r:embed="rId3">
                  <p14:trim st="595"/>
                </p14:media>
              </p:ext>
            </p:extLst>
          </p:nvPr>
        </p:nvPicPr>
        <p:blipFill>
          <a:blip r:embed="rId6"/>
          <a:stretch>
            <a:fillRect/>
          </a:stretch>
        </p:blipFill>
        <p:spPr>
          <a:xfrm>
            <a:off x="2343912" y="4468368"/>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424"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4139" fill="hold"/>
                                        <p:tgtEl>
                                          <p:spTgt spid="4"/>
                                        </p:tgtEl>
                                      </p:cBhvr>
                                    </p:cmd>
                                  </p:childTnLst>
                                </p:cTn>
                              </p:par>
                            </p:childTnLst>
                          </p:cTn>
                        </p:par>
                      </p:childTnLst>
                    </p:cTn>
                  </p:par>
                </p:childTnLst>
              </p:cTn>
              <p:nextCondLst>
                <p:cond evt="onClick" delay="0">
                  <p:tgtEl>
                    <p:spTgt spid="4"/>
                  </p:tgtEl>
                </p:cond>
              </p:nextCondLst>
            </p:seq>
            <p:audio>
              <p:cMediaNode vol="80000">
                <p:cTn id="13"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1"/>
          <p:cNvSpPr txBox="1">
            <a:spLocks noGrp="1"/>
          </p:cNvSpPr>
          <p:nvPr>
            <p:ph type="ctrTitle"/>
          </p:nvPr>
        </p:nvSpPr>
        <p:spPr>
          <a:xfrm>
            <a:off x="1524000" y="1122367"/>
            <a:ext cx="9144000" cy="8814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j’habite dans… </a:t>
            </a:r>
            <a:endParaRPr/>
          </a:p>
        </p:txBody>
      </p:sp>
      <p:sp>
        <p:nvSpPr>
          <p:cNvPr id="141" name="Google Shape;141;p21"/>
          <p:cNvSpPr txBox="1">
            <a:spLocks noGrp="1"/>
          </p:cNvSpPr>
          <p:nvPr>
            <p:ph type="subTitle" idx="1"/>
          </p:nvPr>
        </p:nvSpPr>
        <p:spPr>
          <a:xfrm>
            <a:off x="147875" y="2286275"/>
            <a:ext cx="3340800" cy="16557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solidFill>
                  <a:srgbClr val="FF0000"/>
                </a:solidFill>
              </a:rPr>
              <a:t>une maison mitoyenne</a:t>
            </a:r>
            <a:endParaRPr>
              <a:solidFill>
                <a:srgbClr val="FF0000"/>
              </a:solidFill>
            </a:endParaRPr>
          </a:p>
        </p:txBody>
      </p:sp>
      <p:sp>
        <p:nvSpPr>
          <p:cNvPr id="142" name="Google Shape;142;p21"/>
          <p:cNvSpPr txBox="1">
            <a:spLocks noGrp="1"/>
          </p:cNvSpPr>
          <p:nvPr>
            <p:ph type="subTitle" idx="1"/>
          </p:nvPr>
        </p:nvSpPr>
        <p:spPr>
          <a:xfrm>
            <a:off x="4344950" y="2286275"/>
            <a:ext cx="3340800" cy="16557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solidFill>
                  <a:srgbClr val="FF0000"/>
                </a:solidFill>
              </a:rPr>
              <a:t>une maison jumelée</a:t>
            </a:r>
            <a:endParaRPr>
              <a:solidFill>
                <a:srgbClr val="FF0000"/>
              </a:solidFill>
            </a:endParaRPr>
          </a:p>
        </p:txBody>
      </p:sp>
      <p:sp>
        <p:nvSpPr>
          <p:cNvPr id="143" name="Google Shape;143;p21"/>
          <p:cNvSpPr txBox="1">
            <a:spLocks noGrp="1"/>
          </p:cNvSpPr>
          <p:nvPr>
            <p:ph type="subTitle" idx="1"/>
          </p:nvPr>
        </p:nvSpPr>
        <p:spPr>
          <a:xfrm>
            <a:off x="8542025" y="2286275"/>
            <a:ext cx="3340800" cy="16557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solidFill>
                  <a:srgbClr val="FF0000"/>
                </a:solidFill>
              </a:rPr>
              <a:t>une maison individuelle</a:t>
            </a:r>
            <a:endParaRPr>
              <a:solidFill>
                <a:srgbClr val="FF0000"/>
              </a:solidFill>
            </a:endParaRPr>
          </a:p>
        </p:txBody>
      </p:sp>
      <p:sp>
        <p:nvSpPr>
          <p:cNvPr id="144" name="Google Shape;144;p21"/>
          <p:cNvSpPr txBox="1">
            <a:spLocks noGrp="1"/>
          </p:cNvSpPr>
          <p:nvPr>
            <p:ph type="subTitle" idx="1"/>
          </p:nvPr>
        </p:nvSpPr>
        <p:spPr>
          <a:xfrm>
            <a:off x="4344950" y="5914925"/>
            <a:ext cx="3340800" cy="6156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solidFill>
                  <a:srgbClr val="0000FF"/>
                </a:solidFill>
              </a:rPr>
              <a:t>un appartement</a:t>
            </a:r>
            <a:endParaRPr>
              <a:solidFill>
                <a:srgbClr val="0000FF"/>
              </a:solidFill>
            </a:endParaRPr>
          </a:p>
        </p:txBody>
      </p:sp>
      <p:pic>
        <p:nvPicPr>
          <p:cNvPr id="145" name="Google Shape;145;p21"/>
          <p:cNvPicPr preferRelativeResize="0"/>
          <p:nvPr/>
        </p:nvPicPr>
        <p:blipFill>
          <a:blip r:embed="rId8">
            <a:alphaModFix/>
          </a:blip>
          <a:stretch>
            <a:fillRect/>
          </a:stretch>
        </p:blipFill>
        <p:spPr>
          <a:xfrm>
            <a:off x="464824" y="2923450"/>
            <a:ext cx="2263629" cy="1655700"/>
          </a:xfrm>
          <a:prstGeom prst="rect">
            <a:avLst/>
          </a:prstGeom>
          <a:noFill/>
          <a:ln>
            <a:noFill/>
          </a:ln>
        </p:spPr>
      </p:pic>
      <p:pic>
        <p:nvPicPr>
          <p:cNvPr id="146" name="Google Shape;146;p21"/>
          <p:cNvPicPr preferRelativeResize="0"/>
          <p:nvPr/>
        </p:nvPicPr>
        <p:blipFill>
          <a:blip r:embed="rId9">
            <a:alphaModFix/>
          </a:blip>
          <a:stretch>
            <a:fillRect/>
          </a:stretch>
        </p:blipFill>
        <p:spPr>
          <a:xfrm>
            <a:off x="4521813" y="2975863"/>
            <a:ext cx="1603276" cy="1603276"/>
          </a:xfrm>
          <a:prstGeom prst="rect">
            <a:avLst/>
          </a:prstGeom>
          <a:noFill/>
          <a:ln>
            <a:noFill/>
          </a:ln>
        </p:spPr>
      </p:pic>
      <p:pic>
        <p:nvPicPr>
          <p:cNvPr id="147" name="Google Shape;147;p21"/>
          <p:cNvPicPr preferRelativeResize="0"/>
          <p:nvPr/>
        </p:nvPicPr>
        <p:blipFill>
          <a:blip r:embed="rId10">
            <a:alphaModFix/>
          </a:blip>
          <a:stretch>
            <a:fillRect/>
          </a:stretch>
        </p:blipFill>
        <p:spPr>
          <a:xfrm>
            <a:off x="9783151" y="2923450"/>
            <a:ext cx="1718776" cy="1297674"/>
          </a:xfrm>
          <a:prstGeom prst="rect">
            <a:avLst/>
          </a:prstGeom>
          <a:noFill/>
          <a:ln>
            <a:noFill/>
          </a:ln>
        </p:spPr>
      </p:pic>
      <p:pic>
        <p:nvPicPr>
          <p:cNvPr id="148" name="Google Shape;148;p21" title="Vector clip art of slim detached tower block | Free SVG"/>
          <p:cNvPicPr preferRelativeResize="0"/>
          <p:nvPr/>
        </p:nvPicPr>
        <p:blipFill>
          <a:blip r:embed="rId11">
            <a:alphaModFix/>
          </a:blip>
          <a:stretch>
            <a:fillRect/>
          </a:stretch>
        </p:blipFill>
        <p:spPr>
          <a:xfrm>
            <a:off x="6625125" y="4224474"/>
            <a:ext cx="2332076" cy="2332075"/>
          </a:xfrm>
          <a:prstGeom prst="rect">
            <a:avLst/>
          </a:prstGeom>
          <a:noFill/>
          <a:ln>
            <a:noFill/>
          </a:ln>
        </p:spPr>
      </p:pic>
      <p:pic>
        <p:nvPicPr>
          <p:cNvPr id="2" name="Recorded Sound">
            <a:hlinkClick r:id="" action="ppaction://media"/>
            <a:extLst>
              <a:ext uri="{FF2B5EF4-FFF2-40B4-BE49-F238E27FC236}">
                <a16:creationId xmlns:a16="http://schemas.microsoft.com/office/drawing/2014/main" id="{4C003FCF-CAD4-CF2A-F2DC-352DDCDCA01B}"/>
              </a:ext>
            </a:extLst>
          </p:cNvPr>
          <p:cNvPicPr>
            <a:picLocks noChangeAspect="1"/>
          </p:cNvPicPr>
          <p:nvPr>
            <a:audioFile r:link="rId1"/>
            <p:extLst>
              <p:ext uri="{DAA4B4D4-6D71-4841-9C94-3DE7FCFB9230}">
                <p14:media xmlns:p14="http://schemas.microsoft.com/office/powerpoint/2010/main" r:embed="rId2">
                  <p14:trim st="332"/>
                </p14:media>
              </p:ext>
            </p:extLst>
          </p:nvPr>
        </p:nvPicPr>
        <p:blipFill>
          <a:blip r:embed="rId12"/>
          <a:stretch>
            <a:fillRect/>
          </a:stretch>
        </p:blipFill>
        <p:spPr>
          <a:xfrm>
            <a:off x="597408" y="4780911"/>
            <a:ext cx="609600" cy="609600"/>
          </a:xfrm>
          <a:prstGeom prst="rect">
            <a:avLst/>
          </a:prstGeom>
        </p:spPr>
      </p:pic>
      <p:pic>
        <p:nvPicPr>
          <p:cNvPr id="3" name="Recorded Sound">
            <a:hlinkClick r:id="" action="ppaction://media"/>
            <a:extLst>
              <a:ext uri="{FF2B5EF4-FFF2-40B4-BE49-F238E27FC236}">
                <a16:creationId xmlns:a16="http://schemas.microsoft.com/office/drawing/2014/main" id="{7C43D1B8-BFD3-5110-5AB1-1D517F6EA897}"/>
              </a:ext>
            </a:extLst>
          </p:cNvPr>
          <p:cNvPicPr>
            <a:picLocks noChangeAspect="1"/>
          </p:cNvPicPr>
          <p:nvPr>
            <a:audioFile r:link="rId1"/>
            <p:extLst>
              <p:ext uri="{DAA4B4D4-6D71-4841-9C94-3DE7FCFB9230}">
                <p14:media xmlns:p14="http://schemas.microsoft.com/office/powerpoint/2010/main" r:embed="rId3">
                  <p14:trim st="228"/>
                </p14:media>
              </p:ext>
            </p:extLst>
          </p:nvPr>
        </p:nvPicPr>
        <p:blipFill>
          <a:blip r:embed="rId12"/>
          <a:stretch>
            <a:fillRect/>
          </a:stretch>
        </p:blipFill>
        <p:spPr>
          <a:xfrm>
            <a:off x="4570638" y="4780911"/>
            <a:ext cx="609600" cy="609600"/>
          </a:xfrm>
          <a:prstGeom prst="rect">
            <a:avLst/>
          </a:prstGeom>
        </p:spPr>
      </p:pic>
      <p:pic>
        <p:nvPicPr>
          <p:cNvPr id="4" name="Recorded Sound">
            <a:hlinkClick r:id="" action="ppaction://media"/>
            <a:extLst>
              <a:ext uri="{FF2B5EF4-FFF2-40B4-BE49-F238E27FC236}">
                <a16:creationId xmlns:a16="http://schemas.microsoft.com/office/drawing/2014/main" id="{BCEDDC1D-B871-A4EC-670F-FC97D972AB5C}"/>
              </a:ext>
            </a:extLst>
          </p:cNvPr>
          <p:cNvPicPr>
            <a:picLocks noChangeAspect="1"/>
          </p:cNvPicPr>
          <p:nvPr>
            <a:audioFile r:link="rId1"/>
            <p:extLst>
              <p:ext uri="{DAA4B4D4-6D71-4841-9C94-3DE7FCFB9230}">
                <p14:media xmlns:p14="http://schemas.microsoft.com/office/powerpoint/2010/main" r:embed="rId4">
                  <p14:trim st="352"/>
                </p14:media>
              </p:ext>
            </p:extLst>
          </p:nvPr>
        </p:nvPicPr>
        <p:blipFill>
          <a:blip r:embed="rId12"/>
          <a:stretch>
            <a:fillRect/>
          </a:stretch>
        </p:blipFill>
        <p:spPr>
          <a:xfrm>
            <a:off x="8557265" y="5735633"/>
            <a:ext cx="609600" cy="609600"/>
          </a:xfrm>
          <a:prstGeom prst="rect">
            <a:avLst/>
          </a:prstGeom>
        </p:spPr>
      </p:pic>
      <p:pic>
        <p:nvPicPr>
          <p:cNvPr id="5" name="Recorded Sound">
            <a:hlinkClick r:id="" action="ppaction://media"/>
            <a:extLst>
              <a:ext uri="{FF2B5EF4-FFF2-40B4-BE49-F238E27FC236}">
                <a16:creationId xmlns:a16="http://schemas.microsoft.com/office/drawing/2014/main" id="{A093A586-119D-192D-C34C-93792A2C3400}"/>
              </a:ext>
            </a:extLst>
          </p:cNvPr>
          <p:cNvPicPr>
            <a:picLocks noChangeAspect="1"/>
          </p:cNvPicPr>
          <p:nvPr>
            <a:audioFile r:link="rId1"/>
            <p:extLst>
              <p:ext uri="{DAA4B4D4-6D71-4841-9C94-3DE7FCFB9230}">
                <p14:media xmlns:p14="http://schemas.microsoft.com/office/powerpoint/2010/main" r:embed="rId5">
                  <p14:trim st="372"/>
                </p14:media>
              </p:ext>
            </p:extLst>
          </p:nvPr>
        </p:nvPicPr>
        <p:blipFill>
          <a:blip r:embed="rId12"/>
          <a:stretch>
            <a:fillRect/>
          </a:stretch>
        </p:blipFill>
        <p:spPr>
          <a:xfrm>
            <a:off x="8818683" y="3210126"/>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2"/>
                    </p:tgtEl>
                  </p:cond>
                </p:stCondLst>
                <p:endSync evt="end" delay="0">
                  <p:rtn val="all"/>
                </p:endSync>
                <p:childTnLst>
                  <p:par>
                    <p:cTn id="28" fill="hold">
                      <p:stCondLst>
                        <p:cond delay="0"/>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4998" fill="hold"/>
                                        <p:tgtEl>
                                          <p:spTgt spid="2"/>
                                        </p:tgtEl>
                                      </p:cBhvr>
                                    </p:cmd>
                                  </p:childTnLst>
                                </p:cTn>
                              </p:par>
                            </p:childTnLst>
                          </p:cTn>
                        </p:par>
                      </p:childTnLst>
                    </p:cTn>
                  </p:par>
                </p:childTnLst>
              </p:cTn>
              <p:nextCondLst>
                <p:cond evt="onClick" delay="0">
                  <p:tgtEl>
                    <p:spTgt spid="2"/>
                  </p:tgtEl>
                </p:cond>
              </p:nextCondLst>
            </p:seq>
            <p:audio>
              <p:cMediaNode vol="80000">
                <p:cTn id="32" fill="hold" display="0">
                  <p:stCondLst>
                    <p:cond delay="indefinite"/>
                  </p:stCondLst>
                  <p:endCondLst>
                    <p:cond evt="onStopAudio" delay="0">
                      <p:tgtEl>
                        <p:sldTgt/>
                      </p:tgtEl>
                    </p:cond>
                  </p:endCondLst>
                </p:cTn>
                <p:tgtEl>
                  <p:spTgt spid="2"/>
                </p:tgtEl>
              </p:cMediaNode>
            </p:audio>
            <p:seq concurrent="1" nextAc="seek">
              <p:cTn id="33" restart="whenNotActive" fill="hold" evtFilter="cancelBubble" nodeType="interactiveSeq">
                <p:stCondLst>
                  <p:cond evt="onClick" delay="0">
                    <p:tgtEl>
                      <p:spTgt spid="3"/>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4777" fill="hold"/>
                                        <p:tgtEl>
                                          <p:spTgt spid="3"/>
                                        </p:tgtEl>
                                      </p:cBhvr>
                                    </p:cmd>
                                  </p:childTnLst>
                                </p:cTn>
                              </p:par>
                            </p:childTnLst>
                          </p:cTn>
                        </p:par>
                      </p:childTnLst>
                    </p:cTn>
                  </p:par>
                </p:childTnLst>
              </p:cTn>
              <p:nextCondLst>
                <p:cond evt="onClick" delay="0">
                  <p:tgtEl>
                    <p:spTgt spid="3"/>
                  </p:tgtEl>
                </p:cond>
              </p:nextCondLst>
            </p:seq>
            <p:audio>
              <p:cMediaNode vol="80000">
                <p:cTn id="38" fill="hold" display="0">
                  <p:stCondLst>
                    <p:cond delay="indefinite"/>
                  </p:stCondLst>
                  <p:endCondLst>
                    <p:cond evt="onStopAudio" delay="0">
                      <p:tgtEl>
                        <p:sldTgt/>
                      </p:tgtEl>
                    </p:cond>
                  </p:endCondLst>
                </p:cTn>
                <p:tgtEl>
                  <p:spTgt spid="3"/>
                </p:tgtEl>
              </p:cMediaNode>
            </p:audio>
            <p:seq concurrent="1" nextAc="seek">
              <p:cTn id="39" restart="whenNotActive" fill="hold" evtFilter="cancelBubble" nodeType="interactiveSeq">
                <p:stCondLst>
                  <p:cond evt="onClick" delay="0">
                    <p:tgtEl>
                      <p:spTgt spid="4"/>
                    </p:tgtEl>
                  </p:cond>
                </p:stCondLst>
                <p:endSync evt="end" delay="0">
                  <p:rtn val="all"/>
                </p:endSync>
                <p:childTnLst>
                  <p:par>
                    <p:cTn id="40" fill="hold">
                      <p:stCondLst>
                        <p:cond delay="0"/>
                      </p:stCondLst>
                      <p:childTnLst>
                        <p:par>
                          <p:cTn id="41" fill="hold">
                            <p:stCondLst>
                              <p:cond delay="0"/>
                            </p:stCondLst>
                            <p:childTnLst>
                              <p:par>
                                <p:cTn id="42" presetID="1" presetClass="mediacall" presetSubtype="0" fill="hold" nodeType="clickEffect">
                                  <p:stCondLst>
                                    <p:cond delay="0"/>
                                  </p:stCondLst>
                                  <p:childTnLst>
                                    <p:cmd type="call" cmd="playFrom(0.0)">
                                      <p:cBhvr>
                                        <p:cTn id="43" dur="4026" fill="hold"/>
                                        <p:tgtEl>
                                          <p:spTgt spid="4"/>
                                        </p:tgtEl>
                                      </p:cBhvr>
                                    </p:cmd>
                                  </p:childTnLst>
                                </p:cTn>
                              </p:par>
                            </p:childTnLst>
                          </p:cTn>
                        </p:par>
                      </p:childTnLst>
                    </p:cTn>
                  </p:par>
                </p:childTnLst>
              </p:cTn>
              <p:nextCondLst>
                <p:cond evt="onClick" delay="0">
                  <p:tgtEl>
                    <p:spTgt spid="4"/>
                  </p:tgtEl>
                </p:cond>
              </p:nextCondLst>
            </p:seq>
            <p:audio>
              <p:cMediaNode vol="80000">
                <p:cTn id="44" fill="hold" display="0">
                  <p:stCondLst>
                    <p:cond delay="indefinite"/>
                  </p:stCondLst>
                  <p:endCondLst>
                    <p:cond evt="onStopAudio" delay="0">
                      <p:tgtEl>
                        <p:sldTgt/>
                      </p:tgtEl>
                    </p:cond>
                  </p:endCondLst>
                </p:cTn>
                <p:tgtEl>
                  <p:spTgt spid="4"/>
                </p:tgtEl>
              </p:cMediaNode>
            </p:audio>
            <p:seq concurrent="1" nextAc="seek">
              <p:cTn id="45" restart="whenNotActive" fill="hold" evtFilter="cancelBubble" nodeType="interactiveSeq">
                <p:stCondLst>
                  <p:cond evt="onClick" delay="0">
                    <p:tgtEl>
                      <p:spTgt spid="5"/>
                    </p:tgtEl>
                  </p:cond>
                </p:stCondLst>
                <p:endSync evt="end" delay="0">
                  <p:rtn val="all"/>
                </p:endSync>
                <p:childTnLst>
                  <p:par>
                    <p:cTn id="46" fill="hold">
                      <p:stCondLst>
                        <p:cond delay="0"/>
                      </p:stCondLst>
                      <p:childTnLst>
                        <p:par>
                          <p:cTn id="47" fill="hold">
                            <p:stCondLst>
                              <p:cond delay="0"/>
                            </p:stCondLst>
                            <p:childTnLst>
                              <p:par>
                                <p:cTn id="48" presetID="1" presetClass="mediacall" presetSubtype="0" fill="hold" nodeType="clickEffect">
                                  <p:stCondLst>
                                    <p:cond delay="0"/>
                                  </p:stCondLst>
                                  <p:childTnLst>
                                    <p:cmd type="call" cmd="playFrom(0.0)">
                                      <p:cBhvr>
                                        <p:cTn id="49" dur="4656" fill="hold"/>
                                        <p:tgtEl>
                                          <p:spTgt spid="5"/>
                                        </p:tgtEl>
                                      </p:cBhvr>
                                    </p:cmd>
                                  </p:childTnLst>
                                </p:cTn>
                              </p:par>
                            </p:childTnLst>
                          </p:cTn>
                        </p:par>
                      </p:childTnLst>
                    </p:cTn>
                  </p:par>
                </p:childTnLst>
              </p:cTn>
              <p:nextCondLst>
                <p:cond evt="onClick" delay="0">
                  <p:tgtEl>
                    <p:spTgt spid="5"/>
                  </p:tgtEl>
                </p:cond>
              </p:nextCondLst>
            </p:seq>
            <p:audio>
              <p:cMediaNode vol="80000">
                <p:cTn id="50"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4"/>
          <p:cNvSpPr txBox="1">
            <a:spLocks noGrp="1"/>
          </p:cNvSpPr>
          <p:nvPr>
            <p:ph type="ctrTitle"/>
          </p:nvPr>
        </p:nvSpPr>
        <p:spPr>
          <a:xfrm>
            <a:off x="1524000" y="1991746"/>
            <a:ext cx="9144000" cy="15183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Ta maison est grande ou petite?</a:t>
            </a:r>
            <a:endParaRPr/>
          </a:p>
        </p:txBody>
      </p:sp>
      <p:sp>
        <p:nvSpPr>
          <p:cNvPr id="195" name="Google Shape;195;p34"/>
          <p:cNvSpPr txBox="1">
            <a:spLocks noGrp="1"/>
          </p:cNvSpPr>
          <p:nvPr>
            <p:ph type="subTitle" idx="1"/>
          </p:nvPr>
        </p:nvSpPr>
        <p:spPr>
          <a:xfrm>
            <a:off x="1524000" y="3602038"/>
            <a:ext cx="9144000" cy="16557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t>Où habites-tu?</a:t>
            </a:r>
            <a:endParaRPr/>
          </a:p>
        </p:txBody>
      </p:sp>
      <p:pic>
        <p:nvPicPr>
          <p:cNvPr id="196" name="Google Shape;196;p34"/>
          <p:cNvPicPr preferRelativeResize="0"/>
          <p:nvPr/>
        </p:nvPicPr>
        <p:blipFill>
          <a:blip r:embed="rId5">
            <a:alphaModFix/>
          </a:blip>
          <a:stretch>
            <a:fillRect/>
          </a:stretch>
        </p:blipFill>
        <p:spPr>
          <a:xfrm>
            <a:off x="3648406" y="1906772"/>
            <a:ext cx="1603276" cy="1603276"/>
          </a:xfrm>
          <a:prstGeom prst="rect">
            <a:avLst/>
          </a:prstGeom>
          <a:noFill/>
          <a:ln>
            <a:noFill/>
          </a:ln>
        </p:spPr>
      </p:pic>
      <p:pic>
        <p:nvPicPr>
          <p:cNvPr id="197" name="Google Shape;197;p34"/>
          <p:cNvPicPr preferRelativeResize="0"/>
          <p:nvPr/>
        </p:nvPicPr>
        <p:blipFill>
          <a:blip r:embed="rId6">
            <a:alphaModFix/>
          </a:blip>
          <a:stretch>
            <a:fillRect/>
          </a:stretch>
        </p:blipFill>
        <p:spPr>
          <a:xfrm>
            <a:off x="9828901" y="2589075"/>
            <a:ext cx="1718776" cy="1297674"/>
          </a:xfrm>
          <a:prstGeom prst="rect">
            <a:avLst/>
          </a:prstGeom>
          <a:noFill/>
          <a:ln>
            <a:noFill/>
          </a:ln>
        </p:spPr>
      </p:pic>
      <p:pic>
        <p:nvPicPr>
          <p:cNvPr id="198" name="Google Shape;198;p34" title="Vector clip art of slim detached tower block | Free SVG"/>
          <p:cNvPicPr preferRelativeResize="0"/>
          <p:nvPr/>
        </p:nvPicPr>
        <p:blipFill>
          <a:blip r:embed="rId7">
            <a:alphaModFix/>
          </a:blip>
          <a:stretch>
            <a:fillRect/>
          </a:stretch>
        </p:blipFill>
        <p:spPr>
          <a:xfrm>
            <a:off x="9715375" y="4405049"/>
            <a:ext cx="2332076" cy="2332075"/>
          </a:xfrm>
          <a:prstGeom prst="rect">
            <a:avLst/>
          </a:prstGeom>
          <a:noFill/>
          <a:ln>
            <a:noFill/>
          </a:ln>
        </p:spPr>
      </p:pic>
      <p:pic>
        <p:nvPicPr>
          <p:cNvPr id="199" name="Google Shape;199;p34"/>
          <p:cNvPicPr preferRelativeResize="0"/>
          <p:nvPr/>
        </p:nvPicPr>
        <p:blipFill>
          <a:blip r:embed="rId8">
            <a:alphaModFix/>
          </a:blip>
          <a:stretch>
            <a:fillRect/>
          </a:stretch>
        </p:blipFill>
        <p:spPr>
          <a:xfrm>
            <a:off x="0" y="3510050"/>
            <a:ext cx="4411974" cy="3227075"/>
          </a:xfrm>
          <a:prstGeom prst="rect">
            <a:avLst/>
          </a:prstGeom>
          <a:noFill/>
          <a:ln>
            <a:noFill/>
          </a:ln>
        </p:spPr>
      </p:pic>
      <p:pic>
        <p:nvPicPr>
          <p:cNvPr id="200" name="Google Shape;200;p34"/>
          <p:cNvPicPr preferRelativeResize="0"/>
          <p:nvPr/>
        </p:nvPicPr>
        <p:blipFill>
          <a:blip r:embed="rId5">
            <a:alphaModFix/>
          </a:blip>
          <a:stretch>
            <a:fillRect/>
          </a:stretch>
        </p:blipFill>
        <p:spPr>
          <a:xfrm>
            <a:off x="6536380" y="1900249"/>
            <a:ext cx="1603276" cy="1603276"/>
          </a:xfrm>
          <a:prstGeom prst="rect">
            <a:avLst/>
          </a:prstGeom>
          <a:noFill/>
          <a:ln>
            <a:noFill/>
          </a:ln>
        </p:spPr>
      </p:pic>
      <p:pic>
        <p:nvPicPr>
          <p:cNvPr id="201" name="Google Shape;201;p34"/>
          <p:cNvPicPr preferRelativeResize="0"/>
          <p:nvPr/>
        </p:nvPicPr>
        <p:blipFill>
          <a:blip r:embed="rId5">
            <a:alphaModFix/>
          </a:blip>
          <a:stretch>
            <a:fillRect/>
          </a:stretch>
        </p:blipFill>
        <p:spPr>
          <a:xfrm>
            <a:off x="5460388" y="5008288"/>
            <a:ext cx="1603276" cy="1603276"/>
          </a:xfrm>
          <a:prstGeom prst="rect">
            <a:avLst/>
          </a:prstGeom>
          <a:noFill/>
          <a:ln>
            <a:noFill/>
          </a:ln>
        </p:spPr>
      </p:pic>
      <p:pic>
        <p:nvPicPr>
          <p:cNvPr id="202" name="Google Shape;202;p34"/>
          <p:cNvPicPr preferRelativeResize="0"/>
          <p:nvPr/>
        </p:nvPicPr>
        <p:blipFill>
          <a:blip r:embed="rId5">
            <a:alphaModFix/>
          </a:blip>
          <a:stretch>
            <a:fillRect/>
          </a:stretch>
        </p:blipFill>
        <p:spPr>
          <a:xfrm>
            <a:off x="7063663" y="5008288"/>
            <a:ext cx="1603276" cy="1603276"/>
          </a:xfrm>
          <a:prstGeom prst="rect">
            <a:avLst/>
          </a:prstGeom>
          <a:noFill/>
          <a:ln>
            <a:noFill/>
          </a:ln>
        </p:spPr>
      </p:pic>
      <p:pic>
        <p:nvPicPr>
          <p:cNvPr id="2" name="Recorded Sound">
            <a:hlinkClick r:id="" action="ppaction://media"/>
            <a:extLst>
              <a:ext uri="{FF2B5EF4-FFF2-40B4-BE49-F238E27FC236}">
                <a16:creationId xmlns:a16="http://schemas.microsoft.com/office/drawing/2014/main" id="{DF0CE3AA-CE04-88E7-C370-4068A6CE2F50}"/>
              </a:ext>
            </a:extLst>
          </p:cNvPr>
          <p:cNvPicPr>
            <a:picLocks noChangeAspect="1"/>
          </p:cNvPicPr>
          <p:nvPr>
            <a:audioFile r:link="rId1"/>
            <p:extLst>
              <p:ext uri="{DAA4B4D4-6D71-4841-9C94-3DE7FCFB9230}">
                <p14:media xmlns:p14="http://schemas.microsoft.com/office/powerpoint/2010/main" r:embed="rId2">
                  <p14:trim st="289"/>
                </p14:media>
              </p:ext>
            </p:extLst>
          </p:nvPr>
        </p:nvPicPr>
        <p:blipFill>
          <a:blip r:embed="rId9"/>
          <a:stretch>
            <a:fillRect/>
          </a:stretch>
        </p:blipFill>
        <p:spPr>
          <a:xfrm>
            <a:off x="644323" y="1906772"/>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9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200"/>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2"/>
                    </p:tgtEl>
                  </p:cond>
                </p:stCondLst>
                <p:endSync evt="end" delay="0">
                  <p:rtn val="all"/>
                </p:endSync>
                <p:childTnLst>
                  <p:par>
                    <p:cTn id="18" fill="hold">
                      <p:stCondLst>
                        <p:cond delay="0"/>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6790" fill="hold"/>
                                        <p:tgtEl>
                                          <p:spTgt spid="2"/>
                                        </p:tgtEl>
                                      </p:cBhvr>
                                    </p:cmd>
                                  </p:childTnLst>
                                </p:cTn>
                              </p:par>
                            </p:childTnLst>
                          </p:cTn>
                        </p:par>
                      </p:childTnLst>
                    </p:cTn>
                  </p:par>
                </p:childTnLst>
              </p:cTn>
              <p:nextCondLst>
                <p:cond evt="onClick" delay="0">
                  <p:tgtEl>
                    <p:spTgt spid="2"/>
                  </p:tgtEl>
                </p:cond>
              </p:nextCondLst>
            </p:seq>
            <p:audio>
              <p:cMediaNode vol="80000">
                <p:cTn id="22"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35"/>
          <p:cNvSpPr txBox="1">
            <a:spLocks noGrp="1"/>
          </p:cNvSpPr>
          <p:nvPr>
            <p:ph type="ctrTitle"/>
          </p:nvPr>
        </p:nvSpPr>
        <p:spPr>
          <a:xfrm>
            <a:off x="1524000" y="1122367"/>
            <a:ext cx="9144000" cy="8814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j’habite dans… </a:t>
            </a:r>
            <a:endParaRPr/>
          </a:p>
        </p:txBody>
      </p:sp>
      <p:sp>
        <p:nvSpPr>
          <p:cNvPr id="208" name="Google Shape;208;p35"/>
          <p:cNvSpPr txBox="1">
            <a:spLocks noGrp="1"/>
          </p:cNvSpPr>
          <p:nvPr>
            <p:ph type="subTitle" idx="1"/>
          </p:nvPr>
        </p:nvSpPr>
        <p:spPr>
          <a:xfrm>
            <a:off x="147875" y="2286275"/>
            <a:ext cx="5223900" cy="16557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solidFill>
                  <a:srgbClr val="FF0000"/>
                </a:solidFill>
              </a:rPr>
              <a:t>une </a:t>
            </a:r>
            <a:r>
              <a:rPr lang="en-GB" b="1">
                <a:solidFill>
                  <a:srgbClr val="FF0000"/>
                </a:solidFill>
              </a:rPr>
              <a:t>grande </a:t>
            </a:r>
            <a:r>
              <a:rPr lang="en-GB">
                <a:solidFill>
                  <a:srgbClr val="FF0000"/>
                </a:solidFill>
              </a:rPr>
              <a:t>maison mitoyenne</a:t>
            </a:r>
            <a:endParaRPr>
              <a:solidFill>
                <a:srgbClr val="FF0000"/>
              </a:solidFill>
            </a:endParaRPr>
          </a:p>
        </p:txBody>
      </p:sp>
      <p:pic>
        <p:nvPicPr>
          <p:cNvPr id="209" name="Google Shape;209;p35"/>
          <p:cNvPicPr preferRelativeResize="0"/>
          <p:nvPr/>
        </p:nvPicPr>
        <p:blipFill>
          <a:blip r:embed="rId6">
            <a:alphaModFix/>
          </a:blip>
          <a:stretch>
            <a:fillRect/>
          </a:stretch>
        </p:blipFill>
        <p:spPr>
          <a:xfrm>
            <a:off x="404476" y="2829500"/>
            <a:ext cx="4518951" cy="3305324"/>
          </a:xfrm>
          <a:prstGeom prst="rect">
            <a:avLst/>
          </a:prstGeom>
          <a:noFill/>
          <a:ln>
            <a:noFill/>
          </a:ln>
        </p:spPr>
      </p:pic>
      <p:sp>
        <p:nvSpPr>
          <p:cNvPr id="210" name="Google Shape;210;p35"/>
          <p:cNvSpPr txBox="1">
            <a:spLocks noGrp="1"/>
          </p:cNvSpPr>
          <p:nvPr>
            <p:ph type="subTitle" idx="1"/>
          </p:nvPr>
        </p:nvSpPr>
        <p:spPr>
          <a:xfrm>
            <a:off x="6323850" y="2286275"/>
            <a:ext cx="5223900" cy="16557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solidFill>
                  <a:srgbClr val="FF0000"/>
                </a:solidFill>
              </a:rPr>
              <a:t>une </a:t>
            </a:r>
            <a:r>
              <a:rPr lang="en-GB" b="1">
                <a:solidFill>
                  <a:srgbClr val="FF0000"/>
                </a:solidFill>
              </a:rPr>
              <a:t>petite </a:t>
            </a:r>
            <a:r>
              <a:rPr lang="en-GB">
                <a:solidFill>
                  <a:srgbClr val="FF0000"/>
                </a:solidFill>
              </a:rPr>
              <a:t>maison mitoyenne</a:t>
            </a:r>
            <a:endParaRPr>
              <a:solidFill>
                <a:srgbClr val="FF0000"/>
              </a:solidFill>
            </a:endParaRPr>
          </a:p>
        </p:txBody>
      </p:sp>
      <p:pic>
        <p:nvPicPr>
          <p:cNvPr id="211" name="Google Shape;211;p35"/>
          <p:cNvPicPr preferRelativeResize="0"/>
          <p:nvPr/>
        </p:nvPicPr>
        <p:blipFill>
          <a:blip r:embed="rId6">
            <a:alphaModFix/>
          </a:blip>
          <a:stretch>
            <a:fillRect/>
          </a:stretch>
        </p:blipFill>
        <p:spPr>
          <a:xfrm>
            <a:off x="8051651" y="2926075"/>
            <a:ext cx="1768300" cy="1293400"/>
          </a:xfrm>
          <a:prstGeom prst="rect">
            <a:avLst/>
          </a:prstGeom>
          <a:noFill/>
          <a:ln>
            <a:noFill/>
          </a:ln>
        </p:spPr>
      </p:pic>
      <p:pic>
        <p:nvPicPr>
          <p:cNvPr id="2" name="Recorded Sound">
            <a:hlinkClick r:id="" action="ppaction://media"/>
            <a:extLst>
              <a:ext uri="{FF2B5EF4-FFF2-40B4-BE49-F238E27FC236}">
                <a16:creationId xmlns:a16="http://schemas.microsoft.com/office/drawing/2014/main" id="{3B75A1FE-55B1-382B-63A0-7EC3FD9A95D4}"/>
              </a:ext>
            </a:extLst>
          </p:cNvPr>
          <p:cNvPicPr>
            <a:picLocks noChangeAspect="1"/>
          </p:cNvPicPr>
          <p:nvPr>
            <a:audioFile r:link="rId1"/>
            <p:extLst>
              <p:ext uri="{DAA4B4D4-6D71-4841-9C94-3DE7FCFB9230}">
                <p14:media xmlns:p14="http://schemas.microsoft.com/office/powerpoint/2010/main" r:embed="rId2">
                  <p14:trim st="359"/>
                </p14:media>
              </p:ext>
            </p:extLst>
          </p:nvPr>
        </p:nvPicPr>
        <p:blipFill>
          <a:blip r:embed="rId7"/>
          <a:stretch>
            <a:fillRect/>
          </a:stretch>
        </p:blipFill>
        <p:spPr>
          <a:xfrm>
            <a:off x="5177726" y="2477093"/>
            <a:ext cx="609600" cy="609600"/>
          </a:xfrm>
          <a:prstGeom prst="rect">
            <a:avLst/>
          </a:prstGeom>
        </p:spPr>
      </p:pic>
      <p:pic>
        <p:nvPicPr>
          <p:cNvPr id="3" name="Recorded Sound">
            <a:hlinkClick r:id="" action="ppaction://media"/>
            <a:extLst>
              <a:ext uri="{FF2B5EF4-FFF2-40B4-BE49-F238E27FC236}">
                <a16:creationId xmlns:a16="http://schemas.microsoft.com/office/drawing/2014/main" id="{7B60EE9A-C964-6F37-39CC-B220A58661BE}"/>
              </a:ext>
            </a:extLst>
          </p:cNvPr>
          <p:cNvPicPr>
            <a:picLocks noChangeAspect="1"/>
          </p:cNvPicPr>
          <p:nvPr>
            <a:audioFile r:link="rId1"/>
            <p:extLst>
              <p:ext uri="{DAA4B4D4-6D71-4841-9C94-3DE7FCFB9230}">
                <p14:media xmlns:p14="http://schemas.microsoft.com/office/powerpoint/2010/main" r:embed="rId3">
                  <p14:trim st="312"/>
                </p14:media>
              </p:ext>
            </p:extLst>
          </p:nvPr>
        </p:nvPicPr>
        <p:blipFill>
          <a:blip r:embed="rId7"/>
          <a:stretch>
            <a:fillRect/>
          </a:stretch>
        </p:blipFill>
        <p:spPr>
          <a:xfrm>
            <a:off x="11177924" y="2316475"/>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2"/>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5248" fill="hold"/>
                                        <p:tgtEl>
                                          <p:spTgt spid="2"/>
                                        </p:tgtEl>
                                      </p:cBhvr>
                                    </p:cmd>
                                  </p:childTnLst>
                                </p:cTn>
                              </p:par>
                            </p:childTnLst>
                          </p:cTn>
                        </p:par>
                      </p:childTnLst>
                    </p:cTn>
                  </p:par>
                </p:childTnLst>
              </p:cTn>
              <p:nextCondLst>
                <p:cond evt="onClick" delay="0">
                  <p:tgtEl>
                    <p:spTgt spid="2"/>
                  </p:tgtEl>
                </p:cond>
              </p:nextCondLst>
            </p:seq>
            <p:audio>
              <p:cMediaNode vol="80000">
                <p:cTn id="20" fill="hold" display="0">
                  <p:stCondLst>
                    <p:cond delay="indefinite"/>
                  </p:stCondLst>
                  <p:endCondLst>
                    <p:cond evt="onStopAudio" delay="0">
                      <p:tgtEl>
                        <p:sldTgt/>
                      </p:tgtEl>
                    </p:cond>
                  </p:endCondLst>
                </p:cTn>
                <p:tgtEl>
                  <p:spTgt spid="2"/>
                </p:tgtEl>
              </p:cMediaNode>
            </p:audio>
            <p:seq concurrent="1" nextAc="seek">
              <p:cTn id="21" restart="whenNotActive" fill="hold" evtFilter="cancelBubble" nodeType="interactiveSeq">
                <p:stCondLst>
                  <p:cond evt="onClick" delay="0">
                    <p:tgtEl>
                      <p:spTgt spid="3"/>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clickEffect">
                                  <p:stCondLst>
                                    <p:cond delay="0"/>
                                  </p:stCondLst>
                                  <p:childTnLst>
                                    <p:cmd type="call" cmd="playFrom(0.0)">
                                      <p:cBhvr>
                                        <p:cTn id="25" dur="4765" fill="hold"/>
                                        <p:tgtEl>
                                          <p:spTgt spid="3"/>
                                        </p:tgtEl>
                                      </p:cBhvr>
                                    </p:cmd>
                                  </p:childTnLst>
                                </p:cTn>
                              </p:par>
                            </p:childTnLst>
                          </p:cTn>
                        </p:par>
                      </p:childTnLst>
                    </p:cTn>
                  </p:par>
                </p:childTnLst>
              </p:cTn>
              <p:nextCondLst>
                <p:cond evt="onClick" delay="0">
                  <p:tgtEl>
                    <p:spTgt spid="3"/>
                  </p:tgtEl>
                </p:cond>
              </p:nextCondLst>
            </p:seq>
            <p:audio>
              <p:cMediaNode vol="80000">
                <p:cTn id="26"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36"/>
          <p:cNvSpPr txBox="1">
            <a:spLocks noGrp="1"/>
          </p:cNvSpPr>
          <p:nvPr>
            <p:ph type="ctrTitle"/>
          </p:nvPr>
        </p:nvSpPr>
        <p:spPr>
          <a:xfrm>
            <a:off x="1524000" y="1122367"/>
            <a:ext cx="9144000" cy="8814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j’habite dans… </a:t>
            </a:r>
            <a:endParaRPr/>
          </a:p>
        </p:txBody>
      </p:sp>
      <p:sp>
        <p:nvSpPr>
          <p:cNvPr id="217" name="Google Shape;217;p36"/>
          <p:cNvSpPr txBox="1">
            <a:spLocks noGrp="1"/>
          </p:cNvSpPr>
          <p:nvPr>
            <p:ph type="subTitle" idx="1"/>
          </p:nvPr>
        </p:nvSpPr>
        <p:spPr>
          <a:xfrm>
            <a:off x="147875" y="2286275"/>
            <a:ext cx="5223900" cy="16557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solidFill>
                  <a:srgbClr val="FF0000"/>
                </a:solidFill>
              </a:rPr>
              <a:t>une </a:t>
            </a:r>
            <a:r>
              <a:rPr lang="en-GB" b="1">
                <a:solidFill>
                  <a:srgbClr val="FF0000"/>
                </a:solidFill>
              </a:rPr>
              <a:t>grande </a:t>
            </a:r>
            <a:r>
              <a:rPr lang="en-GB">
                <a:solidFill>
                  <a:srgbClr val="FF0000"/>
                </a:solidFill>
              </a:rPr>
              <a:t>maison jumelée</a:t>
            </a:r>
            <a:endParaRPr>
              <a:solidFill>
                <a:srgbClr val="FF0000"/>
              </a:solidFill>
            </a:endParaRPr>
          </a:p>
        </p:txBody>
      </p:sp>
      <p:sp>
        <p:nvSpPr>
          <p:cNvPr id="218" name="Google Shape;218;p36"/>
          <p:cNvSpPr txBox="1">
            <a:spLocks noGrp="1"/>
          </p:cNvSpPr>
          <p:nvPr>
            <p:ph type="subTitle" idx="1"/>
          </p:nvPr>
        </p:nvSpPr>
        <p:spPr>
          <a:xfrm>
            <a:off x="6323850" y="2286275"/>
            <a:ext cx="5223900" cy="16557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solidFill>
                  <a:srgbClr val="FF0000"/>
                </a:solidFill>
              </a:rPr>
              <a:t>une </a:t>
            </a:r>
            <a:r>
              <a:rPr lang="en-GB" b="1">
                <a:solidFill>
                  <a:srgbClr val="FF0000"/>
                </a:solidFill>
              </a:rPr>
              <a:t>petite </a:t>
            </a:r>
            <a:r>
              <a:rPr lang="en-GB">
                <a:solidFill>
                  <a:srgbClr val="FF0000"/>
                </a:solidFill>
              </a:rPr>
              <a:t>maison jumelée</a:t>
            </a:r>
            <a:endParaRPr>
              <a:solidFill>
                <a:srgbClr val="FF0000"/>
              </a:solidFill>
            </a:endParaRPr>
          </a:p>
        </p:txBody>
      </p:sp>
      <p:pic>
        <p:nvPicPr>
          <p:cNvPr id="219" name="Google Shape;219;p36"/>
          <p:cNvPicPr preferRelativeResize="0"/>
          <p:nvPr/>
        </p:nvPicPr>
        <p:blipFill>
          <a:blip r:embed="rId6">
            <a:alphaModFix/>
          </a:blip>
          <a:stretch>
            <a:fillRect/>
          </a:stretch>
        </p:blipFill>
        <p:spPr>
          <a:xfrm>
            <a:off x="739375" y="2911000"/>
            <a:ext cx="3847700" cy="3847700"/>
          </a:xfrm>
          <a:prstGeom prst="rect">
            <a:avLst/>
          </a:prstGeom>
          <a:noFill/>
          <a:ln>
            <a:noFill/>
          </a:ln>
        </p:spPr>
      </p:pic>
      <p:pic>
        <p:nvPicPr>
          <p:cNvPr id="220" name="Google Shape;220;p36"/>
          <p:cNvPicPr preferRelativeResize="0"/>
          <p:nvPr/>
        </p:nvPicPr>
        <p:blipFill>
          <a:blip r:embed="rId6">
            <a:alphaModFix/>
          </a:blip>
          <a:stretch>
            <a:fillRect/>
          </a:stretch>
        </p:blipFill>
        <p:spPr>
          <a:xfrm>
            <a:off x="8134150" y="2910988"/>
            <a:ext cx="1603276" cy="1603276"/>
          </a:xfrm>
          <a:prstGeom prst="rect">
            <a:avLst/>
          </a:prstGeom>
          <a:noFill/>
          <a:ln>
            <a:noFill/>
          </a:ln>
        </p:spPr>
      </p:pic>
      <p:pic>
        <p:nvPicPr>
          <p:cNvPr id="2" name="Recorded Sound">
            <a:hlinkClick r:id="" action="ppaction://media"/>
            <a:extLst>
              <a:ext uri="{FF2B5EF4-FFF2-40B4-BE49-F238E27FC236}">
                <a16:creationId xmlns:a16="http://schemas.microsoft.com/office/drawing/2014/main" id="{92FE8A2E-1F3F-969C-61D4-D0A4B3D19E41}"/>
              </a:ext>
            </a:extLst>
          </p:cNvPr>
          <p:cNvPicPr>
            <a:picLocks noChangeAspect="1"/>
          </p:cNvPicPr>
          <p:nvPr>
            <a:audioFile r:link="rId1"/>
            <p:extLst>
              <p:ext uri="{DAA4B4D4-6D71-4841-9C94-3DE7FCFB9230}">
                <p14:media xmlns:p14="http://schemas.microsoft.com/office/powerpoint/2010/main" r:embed="rId2">
                  <p14:trim st="209"/>
                </p14:media>
              </p:ext>
            </p:extLst>
          </p:nvPr>
        </p:nvPicPr>
        <p:blipFill>
          <a:blip r:embed="rId7"/>
          <a:stretch>
            <a:fillRect/>
          </a:stretch>
        </p:blipFill>
        <p:spPr>
          <a:xfrm>
            <a:off x="4882637" y="2313707"/>
            <a:ext cx="609600" cy="609600"/>
          </a:xfrm>
          <a:prstGeom prst="rect">
            <a:avLst/>
          </a:prstGeom>
        </p:spPr>
      </p:pic>
      <p:pic>
        <p:nvPicPr>
          <p:cNvPr id="3" name="Recorded Sound">
            <a:hlinkClick r:id="" action="ppaction://media"/>
            <a:extLst>
              <a:ext uri="{FF2B5EF4-FFF2-40B4-BE49-F238E27FC236}">
                <a16:creationId xmlns:a16="http://schemas.microsoft.com/office/drawing/2014/main" id="{6BC170FF-0EE9-04DA-2630-F1E9342BA5D2}"/>
              </a:ext>
            </a:extLst>
          </p:cNvPr>
          <p:cNvPicPr>
            <a:picLocks noChangeAspect="1"/>
          </p:cNvPicPr>
          <p:nvPr>
            <a:audioFile r:link="rId1"/>
            <p:extLst>
              <p:ext uri="{DAA4B4D4-6D71-4841-9C94-3DE7FCFB9230}">
                <p14:media xmlns:p14="http://schemas.microsoft.com/office/powerpoint/2010/main" r:embed="rId3">
                  <p14:trim st="269"/>
                </p14:media>
              </p:ext>
            </p:extLst>
          </p:nvPr>
        </p:nvPicPr>
        <p:blipFill>
          <a:blip r:embed="rId7"/>
          <a:stretch>
            <a:fillRect/>
          </a:stretch>
        </p:blipFill>
        <p:spPr>
          <a:xfrm>
            <a:off x="11030712" y="2267987"/>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2"/>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4494" fill="hold"/>
                                        <p:tgtEl>
                                          <p:spTgt spid="2"/>
                                        </p:tgtEl>
                                      </p:cBhvr>
                                    </p:cmd>
                                  </p:childTnLst>
                                </p:cTn>
                              </p:par>
                            </p:childTnLst>
                          </p:cTn>
                        </p:par>
                      </p:childTnLst>
                    </p:cTn>
                  </p:par>
                </p:childTnLst>
              </p:cTn>
              <p:nextCondLst>
                <p:cond evt="onClick" delay="0">
                  <p:tgtEl>
                    <p:spTgt spid="2"/>
                  </p:tgtEl>
                </p:cond>
              </p:nextCondLst>
            </p:seq>
            <p:audio>
              <p:cMediaNode vol="80000">
                <p:cTn id="20" fill="hold" display="0">
                  <p:stCondLst>
                    <p:cond delay="indefinite"/>
                  </p:stCondLst>
                  <p:endCondLst>
                    <p:cond evt="onStopAudio" delay="0">
                      <p:tgtEl>
                        <p:sldTgt/>
                      </p:tgtEl>
                    </p:cond>
                  </p:endCondLst>
                </p:cTn>
                <p:tgtEl>
                  <p:spTgt spid="2"/>
                </p:tgtEl>
              </p:cMediaNode>
            </p:audio>
            <p:seq concurrent="1" nextAc="seek">
              <p:cTn id="21" restart="whenNotActive" fill="hold" evtFilter="cancelBubble" nodeType="interactiveSeq">
                <p:stCondLst>
                  <p:cond evt="onClick" delay="0">
                    <p:tgtEl>
                      <p:spTgt spid="3"/>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clickEffect">
                                  <p:stCondLst>
                                    <p:cond delay="0"/>
                                  </p:stCondLst>
                                  <p:childTnLst>
                                    <p:cmd type="call" cmd="playFrom(0.0)">
                                      <p:cBhvr>
                                        <p:cTn id="25" dur="4133" fill="hold"/>
                                        <p:tgtEl>
                                          <p:spTgt spid="3"/>
                                        </p:tgtEl>
                                      </p:cBhvr>
                                    </p:cmd>
                                  </p:childTnLst>
                                </p:cTn>
                              </p:par>
                            </p:childTnLst>
                          </p:cTn>
                        </p:par>
                      </p:childTnLst>
                    </p:cTn>
                  </p:par>
                </p:childTnLst>
              </p:cTn>
              <p:nextCondLst>
                <p:cond evt="onClick" delay="0">
                  <p:tgtEl>
                    <p:spTgt spid="3"/>
                  </p:tgtEl>
                </p:cond>
              </p:nextCondLst>
            </p:seq>
            <p:audio>
              <p:cMediaNode vol="80000">
                <p:cTn id="26"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7"/>
          <p:cNvSpPr txBox="1">
            <a:spLocks noGrp="1"/>
          </p:cNvSpPr>
          <p:nvPr>
            <p:ph type="ctrTitle"/>
          </p:nvPr>
        </p:nvSpPr>
        <p:spPr>
          <a:xfrm>
            <a:off x="1524000" y="1122367"/>
            <a:ext cx="9144000" cy="8814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j’habite dans… </a:t>
            </a:r>
            <a:endParaRPr/>
          </a:p>
        </p:txBody>
      </p:sp>
      <p:sp>
        <p:nvSpPr>
          <p:cNvPr id="226" name="Google Shape;226;p37"/>
          <p:cNvSpPr txBox="1">
            <a:spLocks noGrp="1"/>
          </p:cNvSpPr>
          <p:nvPr>
            <p:ph type="subTitle" idx="1"/>
          </p:nvPr>
        </p:nvSpPr>
        <p:spPr>
          <a:xfrm>
            <a:off x="147875" y="2286275"/>
            <a:ext cx="5223900" cy="16557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solidFill>
                  <a:srgbClr val="FF0000"/>
                </a:solidFill>
              </a:rPr>
              <a:t>une </a:t>
            </a:r>
            <a:r>
              <a:rPr lang="en-GB" b="1">
                <a:solidFill>
                  <a:srgbClr val="FF0000"/>
                </a:solidFill>
              </a:rPr>
              <a:t>grande </a:t>
            </a:r>
            <a:r>
              <a:rPr lang="en-GB">
                <a:solidFill>
                  <a:srgbClr val="FF0000"/>
                </a:solidFill>
              </a:rPr>
              <a:t>maison individuelle</a:t>
            </a:r>
            <a:endParaRPr>
              <a:solidFill>
                <a:srgbClr val="FF0000"/>
              </a:solidFill>
            </a:endParaRPr>
          </a:p>
        </p:txBody>
      </p:sp>
      <p:sp>
        <p:nvSpPr>
          <p:cNvPr id="227" name="Google Shape;227;p37"/>
          <p:cNvSpPr txBox="1">
            <a:spLocks noGrp="1"/>
          </p:cNvSpPr>
          <p:nvPr>
            <p:ph type="subTitle" idx="1"/>
          </p:nvPr>
        </p:nvSpPr>
        <p:spPr>
          <a:xfrm>
            <a:off x="6323850" y="2286275"/>
            <a:ext cx="5223900" cy="16557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solidFill>
                  <a:srgbClr val="FF0000"/>
                </a:solidFill>
              </a:rPr>
              <a:t>une </a:t>
            </a:r>
            <a:r>
              <a:rPr lang="en-GB" b="1">
                <a:solidFill>
                  <a:srgbClr val="FF0000"/>
                </a:solidFill>
              </a:rPr>
              <a:t>petite </a:t>
            </a:r>
            <a:r>
              <a:rPr lang="en-GB">
                <a:solidFill>
                  <a:srgbClr val="FF0000"/>
                </a:solidFill>
              </a:rPr>
              <a:t>maison individuelle</a:t>
            </a:r>
            <a:endParaRPr>
              <a:solidFill>
                <a:srgbClr val="FF0000"/>
              </a:solidFill>
            </a:endParaRPr>
          </a:p>
        </p:txBody>
      </p:sp>
      <p:pic>
        <p:nvPicPr>
          <p:cNvPr id="228" name="Google Shape;228;p37"/>
          <p:cNvPicPr preferRelativeResize="0"/>
          <p:nvPr/>
        </p:nvPicPr>
        <p:blipFill>
          <a:blip r:embed="rId6">
            <a:alphaModFix/>
          </a:blip>
          <a:stretch>
            <a:fillRect/>
          </a:stretch>
        </p:blipFill>
        <p:spPr>
          <a:xfrm>
            <a:off x="8076413" y="2780162"/>
            <a:ext cx="1718776" cy="1297674"/>
          </a:xfrm>
          <a:prstGeom prst="rect">
            <a:avLst/>
          </a:prstGeom>
          <a:noFill/>
          <a:ln>
            <a:noFill/>
          </a:ln>
        </p:spPr>
      </p:pic>
      <p:pic>
        <p:nvPicPr>
          <p:cNvPr id="229" name="Google Shape;229;p37"/>
          <p:cNvPicPr preferRelativeResize="0"/>
          <p:nvPr/>
        </p:nvPicPr>
        <p:blipFill>
          <a:blip r:embed="rId6">
            <a:alphaModFix/>
          </a:blip>
          <a:stretch>
            <a:fillRect/>
          </a:stretch>
        </p:blipFill>
        <p:spPr>
          <a:xfrm>
            <a:off x="519249" y="2923450"/>
            <a:ext cx="4852524" cy="3663656"/>
          </a:xfrm>
          <a:prstGeom prst="rect">
            <a:avLst/>
          </a:prstGeom>
          <a:noFill/>
          <a:ln>
            <a:noFill/>
          </a:ln>
        </p:spPr>
      </p:pic>
      <p:pic>
        <p:nvPicPr>
          <p:cNvPr id="2" name="Recorded Sound">
            <a:hlinkClick r:id="" action="ppaction://media"/>
            <a:extLst>
              <a:ext uri="{FF2B5EF4-FFF2-40B4-BE49-F238E27FC236}">
                <a16:creationId xmlns:a16="http://schemas.microsoft.com/office/drawing/2014/main" id="{18C3245A-6F8D-F05D-0082-4E83F67172F2}"/>
              </a:ext>
            </a:extLst>
          </p:cNvPr>
          <p:cNvPicPr>
            <a:picLocks noChangeAspect="1"/>
          </p:cNvPicPr>
          <p:nvPr>
            <a:audioFile r:link="rId1"/>
            <p:extLst>
              <p:ext uri="{DAA4B4D4-6D71-4841-9C94-3DE7FCFB9230}">
                <p14:media xmlns:p14="http://schemas.microsoft.com/office/powerpoint/2010/main" r:embed="rId2">
                  <p14:trim st="286"/>
                </p14:media>
              </p:ext>
            </p:extLst>
          </p:nvPr>
        </p:nvPicPr>
        <p:blipFill>
          <a:blip r:embed="rId7"/>
          <a:stretch>
            <a:fillRect/>
          </a:stretch>
        </p:blipFill>
        <p:spPr>
          <a:xfrm>
            <a:off x="5142769" y="2286275"/>
            <a:ext cx="609600" cy="609600"/>
          </a:xfrm>
          <a:prstGeom prst="rect">
            <a:avLst/>
          </a:prstGeom>
        </p:spPr>
      </p:pic>
      <p:pic>
        <p:nvPicPr>
          <p:cNvPr id="3" name="Recorded Sound">
            <a:hlinkClick r:id="" action="ppaction://media"/>
            <a:extLst>
              <a:ext uri="{FF2B5EF4-FFF2-40B4-BE49-F238E27FC236}">
                <a16:creationId xmlns:a16="http://schemas.microsoft.com/office/drawing/2014/main" id="{D875088E-9BD3-7C5D-6A66-25562A0E740A}"/>
              </a:ext>
            </a:extLst>
          </p:cNvPr>
          <p:cNvPicPr>
            <a:picLocks noChangeAspect="1"/>
          </p:cNvPicPr>
          <p:nvPr>
            <a:audioFile r:link="rId1"/>
            <p:extLst>
              <p:ext uri="{DAA4B4D4-6D71-4841-9C94-3DE7FCFB9230}">
                <p14:media xmlns:p14="http://schemas.microsoft.com/office/powerpoint/2010/main" r:embed="rId3">
                  <p14:trim st="323"/>
                </p14:media>
              </p:ext>
            </p:extLst>
          </p:nvPr>
        </p:nvPicPr>
        <p:blipFill>
          <a:blip r:embed="rId7"/>
          <a:stretch>
            <a:fillRect/>
          </a:stretch>
        </p:blipFill>
        <p:spPr>
          <a:xfrm>
            <a:off x="11242950" y="2286275"/>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2"/>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4234" fill="hold"/>
                                        <p:tgtEl>
                                          <p:spTgt spid="2"/>
                                        </p:tgtEl>
                                      </p:cBhvr>
                                    </p:cmd>
                                  </p:childTnLst>
                                </p:cTn>
                              </p:par>
                            </p:childTnLst>
                          </p:cTn>
                        </p:par>
                      </p:childTnLst>
                    </p:cTn>
                  </p:par>
                </p:childTnLst>
              </p:cTn>
              <p:nextCondLst>
                <p:cond evt="onClick" delay="0">
                  <p:tgtEl>
                    <p:spTgt spid="2"/>
                  </p:tgtEl>
                </p:cond>
              </p:nextCondLst>
            </p:seq>
            <p:audio>
              <p:cMediaNode vol="80000">
                <p:cTn id="20" fill="hold" display="0">
                  <p:stCondLst>
                    <p:cond delay="indefinite"/>
                  </p:stCondLst>
                  <p:endCondLst>
                    <p:cond evt="onStopAudio" delay="0">
                      <p:tgtEl>
                        <p:sldTgt/>
                      </p:tgtEl>
                    </p:cond>
                  </p:endCondLst>
                </p:cTn>
                <p:tgtEl>
                  <p:spTgt spid="2"/>
                </p:tgtEl>
              </p:cMediaNode>
            </p:audio>
            <p:seq concurrent="1" nextAc="seek">
              <p:cTn id="21" restart="whenNotActive" fill="hold" evtFilter="cancelBubble" nodeType="interactiveSeq">
                <p:stCondLst>
                  <p:cond evt="onClick" delay="0">
                    <p:tgtEl>
                      <p:spTgt spid="3"/>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clickEffect">
                                  <p:stCondLst>
                                    <p:cond delay="0"/>
                                  </p:stCondLst>
                                  <p:childTnLst>
                                    <p:cmd type="call" cmd="playFrom(0.0)">
                                      <p:cBhvr>
                                        <p:cTn id="25" dur="4173" fill="hold"/>
                                        <p:tgtEl>
                                          <p:spTgt spid="3"/>
                                        </p:tgtEl>
                                      </p:cBhvr>
                                    </p:cmd>
                                  </p:childTnLst>
                                </p:cTn>
                              </p:par>
                            </p:childTnLst>
                          </p:cTn>
                        </p:par>
                      </p:childTnLst>
                    </p:cTn>
                  </p:par>
                </p:childTnLst>
              </p:cTn>
              <p:nextCondLst>
                <p:cond evt="onClick" delay="0">
                  <p:tgtEl>
                    <p:spTgt spid="3"/>
                  </p:tgtEl>
                </p:cond>
              </p:nextCondLst>
            </p:seq>
            <p:audio>
              <p:cMediaNode vol="80000">
                <p:cTn id="26"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38"/>
          <p:cNvSpPr txBox="1">
            <a:spLocks noGrp="1"/>
          </p:cNvSpPr>
          <p:nvPr>
            <p:ph type="ctrTitle"/>
          </p:nvPr>
        </p:nvSpPr>
        <p:spPr>
          <a:xfrm>
            <a:off x="1524000" y="1122367"/>
            <a:ext cx="9144000" cy="8814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j’habite dans… </a:t>
            </a:r>
            <a:endParaRPr/>
          </a:p>
        </p:txBody>
      </p:sp>
      <p:sp>
        <p:nvSpPr>
          <p:cNvPr id="235" name="Google Shape;235;p38"/>
          <p:cNvSpPr txBox="1">
            <a:spLocks noGrp="1"/>
          </p:cNvSpPr>
          <p:nvPr>
            <p:ph type="subTitle" idx="1"/>
          </p:nvPr>
        </p:nvSpPr>
        <p:spPr>
          <a:xfrm>
            <a:off x="147875" y="2286275"/>
            <a:ext cx="5223900" cy="16557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solidFill>
                  <a:srgbClr val="0000FF"/>
                </a:solidFill>
              </a:rPr>
              <a:t>un </a:t>
            </a:r>
            <a:r>
              <a:rPr lang="en-GB" b="1">
                <a:solidFill>
                  <a:srgbClr val="0000FF"/>
                </a:solidFill>
              </a:rPr>
              <a:t>grand </a:t>
            </a:r>
            <a:r>
              <a:rPr lang="en-GB">
                <a:solidFill>
                  <a:srgbClr val="0000FF"/>
                </a:solidFill>
              </a:rPr>
              <a:t>appartement</a:t>
            </a:r>
            <a:endParaRPr>
              <a:solidFill>
                <a:srgbClr val="0000FF"/>
              </a:solidFill>
            </a:endParaRPr>
          </a:p>
        </p:txBody>
      </p:sp>
      <p:sp>
        <p:nvSpPr>
          <p:cNvPr id="236" name="Google Shape;236;p38"/>
          <p:cNvSpPr txBox="1">
            <a:spLocks noGrp="1"/>
          </p:cNvSpPr>
          <p:nvPr>
            <p:ph type="subTitle" idx="1"/>
          </p:nvPr>
        </p:nvSpPr>
        <p:spPr>
          <a:xfrm>
            <a:off x="6323850" y="2286275"/>
            <a:ext cx="5223900" cy="16557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solidFill>
                  <a:srgbClr val="0000FF"/>
                </a:solidFill>
              </a:rPr>
              <a:t>un </a:t>
            </a:r>
            <a:r>
              <a:rPr lang="en-GB" b="1">
                <a:solidFill>
                  <a:srgbClr val="0000FF"/>
                </a:solidFill>
              </a:rPr>
              <a:t>petit </a:t>
            </a:r>
            <a:r>
              <a:rPr lang="en-GB">
                <a:solidFill>
                  <a:srgbClr val="0000FF"/>
                </a:solidFill>
              </a:rPr>
              <a:t>appartement</a:t>
            </a:r>
            <a:endParaRPr>
              <a:solidFill>
                <a:srgbClr val="0000FF"/>
              </a:solidFill>
            </a:endParaRPr>
          </a:p>
        </p:txBody>
      </p:sp>
      <p:pic>
        <p:nvPicPr>
          <p:cNvPr id="237" name="Google Shape;237;p38" title="Vector clip art of slim detached tower block | Free SVG"/>
          <p:cNvPicPr preferRelativeResize="0"/>
          <p:nvPr/>
        </p:nvPicPr>
        <p:blipFill>
          <a:blip r:embed="rId6">
            <a:alphaModFix/>
          </a:blip>
          <a:stretch>
            <a:fillRect/>
          </a:stretch>
        </p:blipFill>
        <p:spPr>
          <a:xfrm>
            <a:off x="8339725" y="2957500"/>
            <a:ext cx="1317600" cy="1317600"/>
          </a:xfrm>
          <a:prstGeom prst="rect">
            <a:avLst/>
          </a:prstGeom>
          <a:noFill/>
          <a:ln>
            <a:noFill/>
          </a:ln>
        </p:spPr>
      </p:pic>
      <p:pic>
        <p:nvPicPr>
          <p:cNvPr id="238" name="Google Shape;238;p38" title="Vector clip art of slim detached tower block | Free SVG"/>
          <p:cNvPicPr preferRelativeResize="0"/>
          <p:nvPr/>
        </p:nvPicPr>
        <p:blipFill>
          <a:blip r:embed="rId6">
            <a:alphaModFix/>
          </a:blip>
          <a:stretch>
            <a:fillRect/>
          </a:stretch>
        </p:blipFill>
        <p:spPr>
          <a:xfrm>
            <a:off x="331099" y="2855074"/>
            <a:ext cx="3893501" cy="3893501"/>
          </a:xfrm>
          <a:prstGeom prst="rect">
            <a:avLst/>
          </a:prstGeom>
          <a:noFill/>
          <a:ln>
            <a:noFill/>
          </a:ln>
        </p:spPr>
      </p:pic>
      <p:pic>
        <p:nvPicPr>
          <p:cNvPr id="2" name="Recorded Sound">
            <a:hlinkClick r:id="" action="ppaction://media"/>
            <a:extLst>
              <a:ext uri="{FF2B5EF4-FFF2-40B4-BE49-F238E27FC236}">
                <a16:creationId xmlns:a16="http://schemas.microsoft.com/office/drawing/2014/main" id="{3B7A8DB0-E2D9-79FB-BBC2-8A71B51D5069}"/>
              </a:ext>
            </a:extLst>
          </p:cNvPr>
          <p:cNvPicPr>
            <a:picLocks noChangeAspect="1"/>
          </p:cNvPicPr>
          <p:nvPr>
            <a:audioFile r:link="rId1"/>
            <p:extLst>
              <p:ext uri="{DAA4B4D4-6D71-4841-9C94-3DE7FCFB9230}">
                <p14:media xmlns:p14="http://schemas.microsoft.com/office/powerpoint/2010/main" r:embed="rId2">
                  <p14:trim st="176"/>
                </p14:media>
              </p:ext>
            </p:extLst>
          </p:nvPr>
        </p:nvPicPr>
        <p:blipFill>
          <a:blip r:embed="rId7"/>
          <a:stretch>
            <a:fillRect/>
          </a:stretch>
        </p:blipFill>
        <p:spPr>
          <a:xfrm>
            <a:off x="4493387" y="2347900"/>
            <a:ext cx="609600" cy="609600"/>
          </a:xfrm>
          <a:prstGeom prst="rect">
            <a:avLst/>
          </a:prstGeom>
        </p:spPr>
      </p:pic>
      <p:pic>
        <p:nvPicPr>
          <p:cNvPr id="3" name="Recorded Sound">
            <a:hlinkClick r:id="" action="ppaction://media"/>
            <a:extLst>
              <a:ext uri="{FF2B5EF4-FFF2-40B4-BE49-F238E27FC236}">
                <a16:creationId xmlns:a16="http://schemas.microsoft.com/office/drawing/2014/main" id="{227217BC-B9F4-DF97-A1FB-C6DCFCE72FFB}"/>
              </a:ext>
            </a:extLst>
          </p:cNvPr>
          <p:cNvPicPr>
            <a:picLocks noChangeAspect="1"/>
          </p:cNvPicPr>
          <p:nvPr>
            <a:audioFile r:link="rId1"/>
            <p:extLst>
              <p:ext uri="{DAA4B4D4-6D71-4841-9C94-3DE7FCFB9230}">
                <p14:media xmlns:p14="http://schemas.microsoft.com/office/powerpoint/2010/main" r:embed="rId3">
                  <p14:trim st="348"/>
                </p14:media>
              </p:ext>
            </p:extLst>
          </p:nvPr>
        </p:nvPicPr>
        <p:blipFill>
          <a:blip r:embed="rId7"/>
          <a:stretch>
            <a:fillRect/>
          </a:stretch>
        </p:blipFill>
        <p:spPr>
          <a:xfrm>
            <a:off x="10536936" y="2286275"/>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3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2"/>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3435" fill="hold"/>
                                        <p:tgtEl>
                                          <p:spTgt spid="2"/>
                                        </p:tgtEl>
                                      </p:cBhvr>
                                    </p:cmd>
                                  </p:childTnLst>
                                </p:cTn>
                              </p:par>
                            </p:childTnLst>
                          </p:cTn>
                        </p:par>
                      </p:childTnLst>
                    </p:cTn>
                  </p:par>
                </p:childTnLst>
              </p:cTn>
              <p:nextCondLst>
                <p:cond evt="onClick" delay="0">
                  <p:tgtEl>
                    <p:spTgt spid="2"/>
                  </p:tgtEl>
                </p:cond>
              </p:nextCondLst>
            </p:seq>
            <p:audio>
              <p:cMediaNode vol="80000">
                <p:cTn id="20" fill="hold" display="0">
                  <p:stCondLst>
                    <p:cond delay="indefinite"/>
                  </p:stCondLst>
                  <p:endCondLst>
                    <p:cond evt="onStopAudio" delay="0">
                      <p:tgtEl>
                        <p:sldTgt/>
                      </p:tgtEl>
                    </p:cond>
                  </p:endCondLst>
                </p:cTn>
                <p:tgtEl>
                  <p:spTgt spid="2"/>
                </p:tgtEl>
              </p:cMediaNode>
            </p:audio>
            <p:seq concurrent="1" nextAc="seek">
              <p:cTn id="21" restart="whenNotActive" fill="hold" evtFilter="cancelBubble" nodeType="interactiveSeq">
                <p:stCondLst>
                  <p:cond evt="onClick" delay="0">
                    <p:tgtEl>
                      <p:spTgt spid="3"/>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clickEffect">
                                  <p:stCondLst>
                                    <p:cond delay="0"/>
                                  </p:stCondLst>
                                  <p:childTnLst>
                                    <p:cmd type="call" cmd="playFrom(0.0)">
                                      <p:cBhvr>
                                        <p:cTn id="25" dur="3797" fill="hold"/>
                                        <p:tgtEl>
                                          <p:spTgt spid="3"/>
                                        </p:tgtEl>
                                      </p:cBhvr>
                                    </p:cmd>
                                  </p:childTnLst>
                                </p:cTn>
                              </p:par>
                            </p:childTnLst>
                          </p:cTn>
                        </p:par>
                      </p:childTnLst>
                    </p:cTn>
                  </p:par>
                </p:childTnLst>
              </p:cTn>
              <p:nextCondLst>
                <p:cond evt="onClick" delay="0">
                  <p:tgtEl>
                    <p:spTgt spid="3"/>
                  </p:tgtEl>
                </p:cond>
              </p:nextCondLst>
            </p:seq>
            <p:audio>
              <p:cMediaNode vol="80000">
                <p:cTn id="26"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graphicFrame>
        <p:nvGraphicFramePr>
          <p:cNvPr id="243" name="Google Shape;243;p39"/>
          <p:cNvGraphicFramePr/>
          <p:nvPr/>
        </p:nvGraphicFramePr>
        <p:xfrm>
          <a:off x="173900" y="1402575"/>
          <a:ext cx="11450850" cy="4034700"/>
        </p:xfrm>
        <a:graphic>
          <a:graphicData uri="http://schemas.openxmlformats.org/drawingml/2006/table">
            <a:tbl>
              <a:tblPr>
                <a:noFill/>
                <a:tableStyleId>{DB25958C-CA8B-44C3-B07D-751398237E0C}</a:tableStyleId>
              </a:tblPr>
              <a:tblGrid>
                <a:gridCol w="1980900">
                  <a:extLst>
                    <a:ext uri="{9D8B030D-6E8A-4147-A177-3AD203B41FA5}">
                      <a16:colId xmlns:a16="http://schemas.microsoft.com/office/drawing/2014/main" val="20000"/>
                    </a:ext>
                  </a:extLst>
                </a:gridCol>
                <a:gridCol w="1836050">
                  <a:extLst>
                    <a:ext uri="{9D8B030D-6E8A-4147-A177-3AD203B41FA5}">
                      <a16:colId xmlns:a16="http://schemas.microsoft.com/office/drawing/2014/main" val="20001"/>
                    </a:ext>
                  </a:extLst>
                </a:gridCol>
                <a:gridCol w="1908475">
                  <a:extLst>
                    <a:ext uri="{9D8B030D-6E8A-4147-A177-3AD203B41FA5}">
                      <a16:colId xmlns:a16="http://schemas.microsoft.com/office/drawing/2014/main" val="20002"/>
                    </a:ext>
                  </a:extLst>
                </a:gridCol>
                <a:gridCol w="1908475">
                  <a:extLst>
                    <a:ext uri="{9D8B030D-6E8A-4147-A177-3AD203B41FA5}">
                      <a16:colId xmlns:a16="http://schemas.microsoft.com/office/drawing/2014/main" val="20003"/>
                    </a:ext>
                  </a:extLst>
                </a:gridCol>
                <a:gridCol w="1908475">
                  <a:extLst>
                    <a:ext uri="{9D8B030D-6E8A-4147-A177-3AD203B41FA5}">
                      <a16:colId xmlns:a16="http://schemas.microsoft.com/office/drawing/2014/main" val="20004"/>
                    </a:ext>
                  </a:extLst>
                </a:gridCol>
                <a:gridCol w="1908475">
                  <a:extLst>
                    <a:ext uri="{9D8B030D-6E8A-4147-A177-3AD203B41FA5}">
                      <a16:colId xmlns:a16="http://schemas.microsoft.com/office/drawing/2014/main" val="20005"/>
                    </a:ext>
                  </a:extLst>
                </a:gridCol>
              </a:tblGrid>
              <a:tr h="672450">
                <a:tc>
                  <a:txBody>
                    <a:bodyPr/>
                    <a:lstStyle/>
                    <a:p>
                      <a:pPr marL="0" lvl="0" indent="0" algn="l" rtl="0">
                        <a:spcBef>
                          <a:spcPts val="0"/>
                        </a:spcBef>
                        <a:spcAft>
                          <a:spcPts val="0"/>
                        </a:spcAft>
                        <a:buNone/>
                      </a:pPr>
                      <a:r>
                        <a:rPr lang="en-GB" sz="1600" b="1">
                          <a:solidFill>
                            <a:srgbClr val="FF0000"/>
                          </a:solidFill>
                        </a:rPr>
                        <a:t>une petite maison jumelée</a:t>
                      </a:r>
                      <a:endParaRPr sz="1600" b="1">
                        <a:solidFill>
                          <a:srgbClr val="FF0000"/>
                        </a:solidFill>
                      </a:endParaRPr>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extLst>
                  <a:ext uri="{0D108BD9-81ED-4DB2-BD59-A6C34878D82A}">
                    <a16:rowId xmlns:a16="http://schemas.microsoft.com/office/drawing/2014/main" val="10000"/>
                  </a:ext>
                </a:extLst>
              </a:tr>
              <a:tr h="672450">
                <a:tc>
                  <a:txBody>
                    <a:bodyPr/>
                    <a:lstStyle/>
                    <a:p>
                      <a:pPr marL="0" lvl="0" indent="0" algn="l" rtl="0">
                        <a:spcBef>
                          <a:spcPts val="0"/>
                        </a:spcBef>
                        <a:spcAft>
                          <a:spcPts val="0"/>
                        </a:spcAft>
                        <a:buNone/>
                      </a:pPr>
                      <a:r>
                        <a:rPr lang="en-GB" sz="1600" b="1">
                          <a:solidFill>
                            <a:srgbClr val="FF0000"/>
                          </a:solidFill>
                        </a:rPr>
                        <a:t>une maison mitoyenne</a:t>
                      </a:r>
                      <a:endParaRPr sz="1600" b="1">
                        <a:solidFill>
                          <a:srgbClr val="FF0000"/>
                        </a:solidFill>
                      </a:endParaRPr>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extLst>
                  <a:ext uri="{0D108BD9-81ED-4DB2-BD59-A6C34878D82A}">
                    <a16:rowId xmlns:a16="http://schemas.microsoft.com/office/drawing/2014/main" val="10001"/>
                  </a:ext>
                </a:extLst>
              </a:tr>
              <a:tr h="672450">
                <a:tc>
                  <a:txBody>
                    <a:bodyPr/>
                    <a:lstStyle/>
                    <a:p>
                      <a:pPr marL="0" lvl="0" indent="0" algn="l" rtl="0">
                        <a:spcBef>
                          <a:spcPts val="0"/>
                        </a:spcBef>
                        <a:spcAft>
                          <a:spcPts val="0"/>
                        </a:spcAft>
                        <a:buClr>
                          <a:schemeClr val="dk2"/>
                        </a:buClr>
                        <a:buSzPts val="1100"/>
                        <a:buFont typeface="Arial"/>
                        <a:buNone/>
                      </a:pPr>
                      <a:r>
                        <a:rPr lang="en-GB" sz="1500" b="1">
                          <a:solidFill>
                            <a:srgbClr val="FF0000"/>
                          </a:solidFill>
                        </a:rPr>
                        <a:t>une grande maison individuelle</a:t>
                      </a:r>
                      <a:endParaRPr sz="1600" b="1">
                        <a:solidFill>
                          <a:srgbClr val="0000FF"/>
                        </a:solidFill>
                      </a:endParaRPr>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extLst>
                  <a:ext uri="{0D108BD9-81ED-4DB2-BD59-A6C34878D82A}">
                    <a16:rowId xmlns:a16="http://schemas.microsoft.com/office/drawing/2014/main" val="10002"/>
                  </a:ext>
                </a:extLst>
              </a:tr>
              <a:tr h="672450">
                <a:tc>
                  <a:txBody>
                    <a:bodyPr/>
                    <a:lstStyle/>
                    <a:p>
                      <a:pPr marL="0" lvl="0" indent="0" algn="l" rtl="0">
                        <a:spcBef>
                          <a:spcPts val="0"/>
                        </a:spcBef>
                        <a:spcAft>
                          <a:spcPts val="0"/>
                        </a:spcAft>
                        <a:buClr>
                          <a:schemeClr val="dk2"/>
                        </a:buClr>
                        <a:buSzPts val="1100"/>
                        <a:buFont typeface="Arial"/>
                        <a:buNone/>
                      </a:pPr>
                      <a:r>
                        <a:rPr lang="en-GB" sz="1600" b="1">
                          <a:solidFill>
                            <a:srgbClr val="0000FF"/>
                          </a:solidFill>
                        </a:rPr>
                        <a:t>un grand appartement</a:t>
                      </a:r>
                      <a:endParaRPr sz="1500" b="1">
                        <a:solidFill>
                          <a:srgbClr val="FF0000"/>
                        </a:solidFill>
                      </a:endParaRPr>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extLst>
                  <a:ext uri="{0D108BD9-81ED-4DB2-BD59-A6C34878D82A}">
                    <a16:rowId xmlns:a16="http://schemas.microsoft.com/office/drawing/2014/main" val="10003"/>
                  </a:ext>
                </a:extLst>
              </a:tr>
              <a:tr h="672450">
                <a:tc>
                  <a:txBody>
                    <a:bodyPr/>
                    <a:lstStyle/>
                    <a:p>
                      <a:pPr marL="0" lvl="0" indent="0" algn="l" rtl="0">
                        <a:spcBef>
                          <a:spcPts val="0"/>
                        </a:spcBef>
                        <a:spcAft>
                          <a:spcPts val="0"/>
                        </a:spcAft>
                        <a:buNone/>
                      </a:pPr>
                      <a:r>
                        <a:rPr lang="en-GB" sz="1600" b="1">
                          <a:solidFill>
                            <a:srgbClr val="0000FF"/>
                          </a:solidFill>
                        </a:rPr>
                        <a:t>un petit appartement</a:t>
                      </a:r>
                      <a:endParaRPr sz="1600" b="1">
                        <a:solidFill>
                          <a:srgbClr val="0000FF"/>
                        </a:solidFill>
                      </a:endParaRPr>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extLst>
                  <a:ext uri="{0D108BD9-81ED-4DB2-BD59-A6C34878D82A}">
                    <a16:rowId xmlns:a16="http://schemas.microsoft.com/office/drawing/2014/main" val="10004"/>
                  </a:ext>
                </a:extLst>
              </a:tr>
              <a:tr h="672450">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r>
                        <a:rPr lang="en-GB" sz="1600" b="1"/>
                        <a:t>J’habite dans</a:t>
                      </a:r>
                      <a:endParaRPr sz="1600" b="1"/>
                    </a:p>
                  </a:txBody>
                  <a:tcPr marL="91425" marR="91425" marT="91425" marB="91425"/>
                </a:tc>
                <a:tc>
                  <a:txBody>
                    <a:bodyPr/>
                    <a:lstStyle/>
                    <a:p>
                      <a:pPr marL="0" lvl="0" indent="0" algn="l" rtl="0">
                        <a:spcBef>
                          <a:spcPts val="0"/>
                        </a:spcBef>
                        <a:spcAft>
                          <a:spcPts val="0"/>
                        </a:spcAft>
                        <a:buNone/>
                      </a:pPr>
                      <a:r>
                        <a:rPr lang="en-GB" sz="1600" b="1"/>
                        <a:t>Mon cousin habite dans</a:t>
                      </a:r>
                      <a:endParaRPr sz="1600" b="1"/>
                    </a:p>
                  </a:txBody>
                  <a:tcPr marL="91425" marR="91425" marT="91425" marB="91425"/>
                </a:tc>
                <a:tc>
                  <a:txBody>
                    <a:bodyPr/>
                    <a:lstStyle/>
                    <a:p>
                      <a:pPr marL="0" lvl="0" indent="0" algn="l" rtl="0">
                        <a:spcBef>
                          <a:spcPts val="0"/>
                        </a:spcBef>
                        <a:spcAft>
                          <a:spcPts val="0"/>
                        </a:spcAft>
                        <a:buNone/>
                      </a:pPr>
                      <a:r>
                        <a:rPr lang="en-GB" sz="1600" b="1"/>
                        <a:t>Ma famille habite dans</a:t>
                      </a:r>
                      <a:endParaRPr sz="1600" b="1"/>
                    </a:p>
                  </a:txBody>
                  <a:tcPr marL="91425" marR="91425" marT="91425" marB="91425"/>
                </a:tc>
                <a:tc>
                  <a:txBody>
                    <a:bodyPr/>
                    <a:lstStyle/>
                    <a:p>
                      <a:pPr marL="0" lvl="0" indent="0" algn="l" rtl="0">
                        <a:spcBef>
                          <a:spcPts val="0"/>
                        </a:spcBef>
                        <a:spcAft>
                          <a:spcPts val="0"/>
                        </a:spcAft>
                        <a:buNone/>
                      </a:pPr>
                      <a:r>
                        <a:rPr lang="en-GB" sz="1600" b="1"/>
                        <a:t>Marie habite dans</a:t>
                      </a:r>
                      <a:endParaRPr sz="1600" b="1"/>
                    </a:p>
                  </a:txBody>
                  <a:tcPr marL="91425" marR="91425" marT="91425" marB="91425"/>
                </a:tc>
                <a:tc>
                  <a:txBody>
                    <a:bodyPr/>
                    <a:lstStyle/>
                    <a:p>
                      <a:pPr marL="0" lvl="0" indent="0" algn="l" rtl="0">
                        <a:spcBef>
                          <a:spcPts val="0"/>
                        </a:spcBef>
                        <a:spcAft>
                          <a:spcPts val="0"/>
                        </a:spcAft>
                        <a:buNone/>
                      </a:pPr>
                      <a:r>
                        <a:rPr lang="en-GB" sz="1600" b="1"/>
                        <a:t>Paul habite dans</a:t>
                      </a:r>
                      <a:endParaRPr sz="1600" b="1"/>
                    </a:p>
                  </a:txBody>
                  <a:tcPr marL="91425" marR="91425" marT="91425" marB="91425"/>
                </a:tc>
                <a:extLst>
                  <a:ext uri="{0D108BD9-81ED-4DB2-BD59-A6C34878D82A}">
                    <a16:rowId xmlns:a16="http://schemas.microsoft.com/office/drawing/2014/main" val="10005"/>
                  </a:ext>
                </a:extLst>
              </a:tr>
            </a:tbl>
          </a:graphicData>
        </a:graphic>
      </p:graphicFrame>
      <p:sp>
        <p:nvSpPr>
          <p:cNvPr id="244" name="Google Shape;244;p39"/>
          <p:cNvSpPr txBox="1"/>
          <p:nvPr/>
        </p:nvSpPr>
        <p:spPr>
          <a:xfrm>
            <a:off x="724275" y="5770075"/>
            <a:ext cx="10852200" cy="83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dirty="0" err="1">
                <a:solidFill>
                  <a:schemeClr val="lt2"/>
                </a:solidFill>
              </a:rPr>
              <a:t>raté</a:t>
            </a:r>
            <a:r>
              <a:rPr lang="en-GB" sz="3600" dirty="0">
                <a:solidFill>
                  <a:schemeClr val="lt2"/>
                </a:solidFill>
              </a:rPr>
              <a:t>!			touché!				</a:t>
            </a:r>
            <a:r>
              <a:rPr lang="en-GB" sz="3600" dirty="0" err="1">
                <a:solidFill>
                  <a:schemeClr val="lt2"/>
                </a:solidFill>
              </a:rPr>
              <a:t>coulé</a:t>
            </a:r>
            <a:r>
              <a:rPr lang="en-GB" sz="3600" dirty="0">
                <a:solidFill>
                  <a:schemeClr val="lt2"/>
                </a:solidFill>
              </a:rPr>
              <a:t>!</a:t>
            </a:r>
            <a:endParaRPr sz="3600" dirty="0">
              <a:solidFill>
                <a:schemeClr val="lt2"/>
              </a:solidFill>
            </a:endParaRPr>
          </a:p>
        </p:txBody>
      </p:sp>
      <p:pic>
        <p:nvPicPr>
          <p:cNvPr id="245" name="Google Shape;245;p39"/>
          <p:cNvPicPr preferRelativeResize="0"/>
          <p:nvPr/>
        </p:nvPicPr>
        <p:blipFill>
          <a:blip r:embed="rId3">
            <a:alphaModFix/>
          </a:blip>
          <a:stretch>
            <a:fillRect/>
          </a:stretch>
        </p:blipFill>
        <p:spPr>
          <a:xfrm>
            <a:off x="6150375" y="5508875"/>
            <a:ext cx="1355200" cy="1355200"/>
          </a:xfrm>
          <a:prstGeom prst="rect">
            <a:avLst/>
          </a:prstGeom>
          <a:noFill/>
          <a:ln>
            <a:noFill/>
          </a:ln>
        </p:spPr>
      </p:pic>
      <p:pic>
        <p:nvPicPr>
          <p:cNvPr id="246" name="Google Shape;246;p39"/>
          <p:cNvPicPr preferRelativeResize="0"/>
          <p:nvPr/>
        </p:nvPicPr>
        <p:blipFill>
          <a:blip r:embed="rId4">
            <a:alphaModFix/>
          </a:blip>
          <a:stretch>
            <a:fillRect/>
          </a:stretch>
        </p:blipFill>
        <p:spPr>
          <a:xfrm>
            <a:off x="10347325" y="5508875"/>
            <a:ext cx="1355201" cy="1355201"/>
          </a:xfrm>
          <a:prstGeom prst="rect">
            <a:avLst/>
          </a:prstGeom>
          <a:noFill/>
          <a:ln>
            <a:noFill/>
          </a:ln>
        </p:spPr>
      </p:pic>
      <p:pic>
        <p:nvPicPr>
          <p:cNvPr id="247" name="Google Shape;247;p39"/>
          <p:cNvPicPr preferRelativeResize="0"/>
          <p:nvPr/>
        </p:nvPicPr>
        <p:blipFill>
          <a:blip r:embed="rId5">
            <a:alphaModFix/>
          </a:blip>
          <a:stretch>
            <a:fillRect/>
          </a:stretch>
        </p:blipFill>
        <p:spPr>
          <a:xfrm>
            <a:off x="1954801" y="5727013"/>
            <a:ext cx="918926" cy="918926"/>
          </a:xfrm>
          <a:prstGeom prst="rect">
            <a:avLst/>
          </a:prstGeom>
          <a:noFill/>
          <a:ln>
            <a:noFill/>
          </a:ln>
        </p:spPr>
      </p:pic>
      <p:pic>
        <p:nvPicPr>
          <p:cNvPr id="248" name="Google Shape;248;p39"/>
          <p:cNvPicPr preferRelativeResize="0"/>
          <p:nvPr/>
        </p:nvPicPr>
        <p:blipFill>
          <a:blip r:embed="rId6">
            <a:alphaModFix/>
          </a:blip>
          <a:stretch>
            <a:fillRect/>
          </a:stretch>
        </p:blipFill>
        <p:spPr>
          <a:xfrm>
            <a:off x="2353900" y="2688900"/>
            <a:ext cx="3452400" cy="731025"/>
          </a:xfrm>
          <a:prstGeom prst="rect">
            <a:avLst/>
          </a:prstGeom>
          <a:noFill/>
          <a:ln>
            <a:noFill/>
          </a:ln>
        </p:spPr>
      </p:pic>
      <p:pic>
        <p:nvPicPr>
          <p:cNvPr id="249" name="Google Shape;249;p39"/>
          <p:cNvPicPr preferRelativeResize="0"/>
          <p:nvPr/>
        </p:nvPicPr>
        <p:blipFill>
          <a:blip r:embed="rId6">
            <a:alphaModFix/>
          </a:blip>
          <a:stretch>
            <a:fillRect/>
          </a:stretch>
        </p:blipFill>
        <p:spPr>
          <a:xfrm>
            <a:off x="7906700" y="1344000"/>
            <a:ext cx="3573100" cy="731025"/>
          </a:xfrm>
          <a:prstGeom prst="rect">
            <a:avLst/>
          </a:prstGeom>
          <a:noFill/>
          <a:ln>
            <a:noFill/>
          </a:ln>
        </p:spPr>
      </p:pic>
      <p:pic>
        <p:nvPicPr>
          <p:cNvPr id="250" name="Google Shape;250;p39"/>
          <p:cNvPicPr preferRelativeResize="0"/>
          <p:nvPr/>
        </p:nvPicPr>
        <p:blipFill>
          <a:blip r:embed="rId6">
            <a:alphaModFix/>
          </a:blip>
          <a:stretch>
            <a:fillRect/>
          </a:stretch>
        </p:blipFill>
        <p:spPr>
          <a:xfrm rot="5400000">
            <a:off x="6059262" y="3067362"/>
            <a:ext cx="1361250" cy="7310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40"/>
          <p:cNvSpPr/>
          <p:nvPr/>
        </p:nvSpPr>
        <p:spPr>
          <a:xfrm>
            <a:off x="8155275" y="1269200"/>
            <a:ext cx="3971400" cy="2091900"/>
          </a:xfrm>
          <a:prstGeom prst="ellipse">
            <a:avLst/>
          </a:prstGeom>
          <a:noFill/>
          <a:ln w="3810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6" name="Google Shape;256;p40"/>
          <p:cNvSpPr/>
          <p:nvPr/>
        </p:nvSpPr>
        <p:spPr>
          <a:xfrm>
            <a:off x="4504063" y="2890325"/>
            <a:ext cx="3971400" cy="2091900"/>
          </a:xfrm>
          <a:prstGeom prst="ellipse">
            <a:avLst/>
          </a:prstGeom>
          <a:noFill/>
          <a:ln w="3810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7" name="Google Shape;257;p40"/>
          <p:cNvSpPr/>
          <p:nvPr/>
        </p:nvSpPr>
        <p:spPr>
          <a:xfrm>
            <a:off x="758248" y="4574775"/>
            <a:ext cx="3414900" cy="2091900"/>
          </a:xfrm>
          <a:prstGeom prst="ellipse">
            <a:avLst/>
          </a:prstGeom>
          <a:noFill/>
          <a:ln w="3810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8" name="Google Shape;258;p40"/>
          <p:cNvSpPr txBox="1"/>
          <p:nvPr/>
        </p:nvSpPr>
        <p:spPr>
          <a:xfrm>
            <a:off x="4840775" y="18163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une maison individuelle</a:t>
            </a:r>
            <a:endParaRPr sz="2400" b="1">
              <a:solidFill>
                <a:srgbClr val="FF0000"/>
              </a:solidFill>
              <a:latin typeface="Roboto"/>
              <a:ea typeface="Roboto"/>
              <a:cs typeface="Roboto"/>
              <a:sym typeface="Roboto"/>
            </a:endParaRPr>
          </a:p>
        </p:txBody>
      </p:sp>
      <p:sp>
        <p:nvSpPr>
          <p:cNvPr id="259" name="Google Shape;259;p40"/>
          <p:cNvSpPr txBox="1"/>
          <p:nvPr/>
        </p:nvSpPr>
        <p:spPr>
          <a:xfrm>
            <a:off x="9222475" y="17347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un appartement</a:t>
            </a:r>
            <a:endParaRPr sz="2400" b="1">
              <a:solidFill>
                <a:srgbClr val="0000FF"/>
              </a:solidFill>
              <a:latin typeface="Roboto"/>
              <a:ea typeface="Roboto"/>
              <a:cs typeface="Roboto"/>
              <a:sym typeface="Roboto"/>
            </a:endParaRPr>
          </a:p>
        </p:txBody>
      </p:sp>
      <p:sp>
        <p:nvSpPr>
          <p:cNvPr id="260" name="Google Shape;260;p40"/>
          <p:cNvSpPr txBox="1"/>
          <p:nvPr/>
        </p:nvSpPr>
        <p:spPr>
          <a:xfrm>
            <a:off x="917375" y="17347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une maison mitoyenne</a:t>
            </a:r>
            <a:endParaRPr sz="2400" b="1">
              <a:solidFill>
                <a:srgbClr val="FF0000"/>
              </a:solidFill>
              <a:latin typeface="Roboto"/>
              <a:ea typeface="Roboto"/>
              <a:cs typeface="Roboto"/>
              <a:sym typeface="Roboto"/>
            </a:endParaRPr>
          </a:p>
        </p:txBody>
      </p:sp>
      <p:sp>
        <p:nvSpPr>
          <p:cNvPr id="261" name="Google Shape;261;p40"/>
          <p:cNvSpPr txBox="1"/>
          <p:nvPr/>
        </p:nvSpPr>
        <p:spPr>
          <a:xfrm>
            <a:off x="181075" y="1702050"/>
            <a:ext cx="917400" cy="475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chemeClr val="dk1"/>
                </a:solidFill>
              </a:rPr>
              <a:t>1)</a:t>
            </a:r>
            <a:endParaRPr sz="3600">
              <a:solidFill>
                <a:schemeClr val="dk1"/>
              </a:solidFill>
            </a:endParaRPr>
          </a:p>
          <a:p>
            <a:pPr marL="0" lvl="0" indent="0" algn="l" rtl="0">
              <a:spcBef>
                <a:spcPts val="0"/>
              </a:spcBef>
              <a:spcAft>
                <a:spcPts val="0"/>
              </a:spcAft>
              <a:buNone/>
            </a:pPr>
            <a:endParaRPr sz="3600">
              <a:solidFill>
                <a:schemeClr val="dk1"/>
              </a:solidFill>
            </a:endParaRPr>
          </a:p>
          <a:p>
            <a:pPr marL="0" lvl="0" indent="0" algn="l" rtl="0">
              <a:spcBef>
                <a:spcPts val="0"/>
              </a:spcBef>
              <a:spcAft>
                <a:spcPts val="0"/>
              </a:spcAft>
              <a:buNone/>
            </a:pPr>
            <a:endParaRPr sz="3600">
              <a:solidFill>
                <a:schemeClr val="dk1"/>
              </a:solidFill>
            </a:endParaRPr>
          </a:p>
          <a:p>
            <a:pPr marL="0" lvl="0" indent="0" algn="l" rtl="0">
              <a:spcBef>
                <a:spcPts val="0"/>
              </a:spcBef>
              <a:spcAft>
                <a:spcPts val="0"/>
              </a:spcAft>
              <a:buNone/>
            </a:pPr>
            <a:r>
              <a:rPr lang="en-GB" sz="3600">
                <a:solidFill>
                  <a:schemeClr val="dk1"/>
                </a:solidFill>
              </a:rPr>
              <a:t>2)</a:t>
            </a:r>
            <a:endParaRPr sz="3600">
              <a:solidFill>
                <a:schemeClr val="dk1"/>
              </a:solidFill>
            </a:endParaRPr>
          </a:p>
          <a:p>
            <a:pPr marL="0" lvl="0" indent="0" algn="l" rtl="0">
              <a:spcBef>
                <a:spcPts val="0"/>
              </a:spcBef>
              <a:spcAft>
                <a:spcPts val="0"/>
              </a:spcAft>
              <a:buNone/>
            </a:pPr>
            <a:endParaRPr sz="3600">
              <a:solidFill>
                <a:schemeClr val="dk1"/>
              </a:solidFill>
            </a:endParaRPr>
          </a:p>
          <a:p>
            <a:pPr marL="0" lvl="0" indent="0" algn="l" rtl="0">
              <a:spcBef>
                <a:spcPts val="0"/>
              </a:spcBef>
              <a:spcAft>
                <a:spcPts val="0"/>
              </a:spcAft>
              <a:buNone/>
            </a:pPr>
            <a:endParaRPr sz="3600">
              <a:solidFill>
                <a:schemeClr val="dk1"/>
              </a:solidFill>
            </a:endParaRPr>
          </a:p>
          <a:p>
            <a:pPr marL="0" lvl="0" indent="0" algn="l" rtl="0">
              <a:spcBef>
                <a:spcPts val="0"/>
              </a:spcBef>
              <a:spcAft>
                <a:spcPts val="0"/>
              </a:spcAft>
              <a:buNone/>
            </a:pPr>
            <a:r>
              <a:rPr lang="en-GB" sz="3600">
                <a:solidFill>
                  <a:schemeClr val="dk1"/>
                </a:solidFill>
              </a:rPr>
              <a:t>3)</a:t>
            </a:r>
            <a:endParaRPr sz="3600">
              <a:solidFill>
                <a:schemeClr val="dk1"/>
              </a:solidFill>
            </a:endParaRPr>
          </a:p>
        </p:txBody>
      </p:sp>
      <p:sp>
        <p:nvSpPr>
          <p:cNvPr id="262" name="Google Shape;262;p40"/>
          <p:cNvSpPr txBox="1"/>
          <p:nvPr/>
        </p:nvSpPr>
        <p:spPr>
          <a:xfrm>
            <a:off x="9032013" y="36194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un petit cottage</a:t>
            </a:r>
            <a:endParaRPr sz="2400" b="1">
              <a:solidFill>
                <a:srgbClr val="0000FF"/>
              </a:solidFill>
              <a:latin typeface="Roboto"/>
              <a:ea typeface="Roboto"/>
              <a:cs typeface="Roboto"/>
              <a:sym typeface="Roboto"/>
            </a:endParaRPr>
          </a:p>
        </p:txBody>
      </p:sp>
      <p:sp>
        <p:nvSpPr>
          <p:cNvPr id="263" name="Google Shape;263;p40"/>
          <p:cNvSpPr txBox="1"/>
          <p:nvPr/>
        </p:nvSpPr>
        <p:spPr>
          <a:xfrm>
            <a:off x="1001775" y="3403888"/>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un petit appartement</a:t>
            </a:r>
            <a:endParaRPr sz="2400" b="1">
              <a:solidFill>
                <a:srgbClr val="0000FF"/>
              </a:solidFill>
              <a:latin typeface="Roboto"/>
              <a:ea typeface="Roboto"/>
              <a:cs typeface="Roboto"/>
              <a:sym typeface="Roboto"/>
            </a:endParaRPr>
          </a:p>
        </p:txBody>
      </p:sp>
      <p:sp>
        <p:nvSpPr>
          <p:cNvPr id="264" name="Google Shape;264;p40"/>
          <p:cNvSpPr txBox="1"/>
          <p:nvPr/>
        </p:nvSpPr>
        <p:spPr>
          <a:xfrm>
            <a:off x="1047300" y="5231175"/>
            <a:ext cx="2836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famille habite dans une grande maison mitoyenne</a:t>
            </a:r>
            <a:endParaRPr sz="2400" b="1">
              <a:solidFill>
                <a:srgbClr val="FF0000"/>
              </a:solidFill>
              <a:latin typeface="Roboto"/>
              <a:ea typeface="Roboto"/>
              <a:cs typeface="Roboto"/>
              <a:sym typeface="Roboto"/>
            </a:endParaRPr>
          </a:p>
        </p:txBody>
      </p:sp>
      <p:sp>
        <p:nvSpPr>
          <p:cNvPr id="265" name="Google Shape;265;p40"/>
          <p:cNvSpPr txBox="1"/>
          <p:nvPr/>
        </p:nvSpPr>
        <p:spPr>
          <a:xfrm>
            <a:off x="8631625" y="5137625"/>
            <a:ext cx="32325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J’habite dans un grand appartement</a:t>
            </a:r>
            <a:endParaRPr sz="2400" b="1">
              <a:solidFill>
                <a:srgbClr val="0000FF"/>
              </a:solidFill>
              <a:latin typeface="Roboto"/>
              <a:ea typeface="Roboto"/>
              <a:cs typeface="Roboto"/>
              <a:sym typeface="Roboto"/>
            </a:endParaRPr>
          </a:p>
        </p:txBody>
      </p:sp>
      <p:sp>
        <p:nvSpPr>
          <p:cNvPr id="266" name="Google Shape;266;p40"/>
          <p:cNvSpPr txBox="1"/>
          <p:nvPr/>
        </p:nvSpPr>
        <p:spPr>
          <a:xfrm>
            <a:off x="5464363" y="3410588"/>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une grande maison jumelée</a:t>
            </a:r>
            <a:endParaRPr sz="2400" b="1">
              <a:solidFill>
                <a:srgbClr val="FF0000"/>
              </a:solidFill>
              <a:latin typeface="Roboto"/>
              <a:ea typeface="Roboto"/>
              <a:cs typeface="Roboto"/>
              <a:sym typeface="Roboto"/>
            </a:endParaRPr>
          </a:p>
        </p:txBody>
      </p:sp>
      <p:sp>
        <p:nvSpPr>
          <p:cNvPr id="267" name="Google Shape;267;p40"/>
          <p:cNvSpPr txBox="1"/>
          <p:nvPr/>
        </p:nvSpPr>
        <p:spPr>
          <a:xfrm>
            <a:off x="5184188" y="5277100"/>
            <a:ext cx="2836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J’habite dans une grande maison individuelle</a:t>
            </a:r>
            <a:endParaRPr sz="2400" b="1">
              <a:solidFill>
                <a:srgbClr val="FF0000"/>
              </a:solidFill>
              <a:latin typeface="Roboto"/>
              <a:ea typeface="Roboto"/>
              <a:cs typeface="Roboto"/>
              <a:sym typeface="Roboto"/>
            </a:endParaRPr>
          </a:p>
        </p:txBody>
      </p:sp>
      <p:sp>
        <p:nvSpPr>
          <p:cNvPr id="268" name="Google Shape;268;p40"/>
          <p:cNvSpPr/>
          <p:nvPr/>
        </p:nvSpPr>
        <p:spPr>
          <a:xfrm>
            <a:off x="8540423" y="4656900"/>
            <a:ext cx="3414900" cy="2091900"/>
          </a:xfrm>
          <a:prstGeom prst="ellipse">
            <a:avLst/>
          </a:prstGeom>
          <a:noFill/>
          <a:ln w="3810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NCELP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CELP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695</Words>
  <Application>Microsoft Office PowerPoint</Application>
  <PresentationFormat>Widescreen</PresentationFormat>
  <Paragraphs>95</Paragraphs>
  <Slides>12</Slides>
  <Notes>12</Notes>
  <HiddenSlides>0</HiddenSlides>
  <MMClips>29</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12</vt:i4>
      </vt:variant>
    </vt:vector>
  </HeadingPairs>
  <TitlesOfParts>
    <vt:vector size="21" baseType="lpstr">
      <vt:lpstr>Century Gothic</vt:lpstr>
      <vt:lpstr>Calibri</vt:lpstr>
      <vt:lpstr>Roboto</vt:lpstr>
      <vt:lpstr>Twentieth Century</vt:lpstr>
      <vt:lpstr>Arial</vt:lpstr>
      <vt:lpstr>1_NCELP Theme</vt:lpstr>
      <vt:lpstr>NCELP Theme</vt:lpstr>
      <vt:lpstr>UCL_IOE Blue_Slide_Theme</vt:lpstr>
      <vt:lpstr>1_UCL_IOE Blue_Slide_Theme</vt:lpstr>
      <vt:lpstr>i</vt:lpstr>
      <vt:lpstr>i</vt:lpstr>
      <vt:lpstr>i</vt:lpstr>
      <vt:lpstr>J’habite dans (Twinkle Twinkle)  J’habite dans une grande maison Dans une maison individuelle Mon cousin, il habite dans  Dans une maison mitoyenne  Ma famille, elle habite dans une Maison jumelée et grande Ma famille, elle n’habite pas Dans un grand appartement  </vt:lpstr>
      <vt:lpstr>j’habite dans… </vt:lpstr>
      <vt:lpstr>Ta maison est grande ou petite?</vt:lpstr>
      <vt:lpstr>j’habite dans… </vt:lpstr>
      <vt:lpstr>j’habite dans… </vt:lpstr>
      <vt:lpstr>j’habite dans… </vt:lpstr>
      <vt:lpstr>j’habite dans…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Mrs S West</cp:lastModifiedBy>
  <cp:revision>1</cp:revision>
  <dcterms:modified xsi:type="dcterms:W3CDTF">2026-08-20T10:59:08Z</dcterms:modified>
</cp:coreProperties>
</file>