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11"/>
  </p:notesMasterIdLst>
  <p:sldIdLst>
    <p:sldId id="264" r:id="rId3"/>
    <p:sldId id="265" r:id="rId4"/>
    <p:sldId id="258" r:id="rId5"/>
    <p:sldId id="259" r:id="rId6"/>
    <p:sldId id="260" r:id="rId7"/>
    <p:sldId id="261" r:id="rId8"/>
    <p:sldId id="262" r:id="rId9"/>
    <p:sldId id="263" r:id="rId10"/>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Century Gothic" panose="020B0502020202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F68B252-62F5-423D-8669-6054823515D3}">
  <a:tblStyle styleId="{2F68B252-62F5-423D-8669-6054823515D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c228506b37_0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c228506b37_0_1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[a]</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[a]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animal</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mimic an animal’s motion, perhaps holding ones arms and hands close to the chest as ‘paws’.</a:t>
            </a:r>
            <a:br>
              <a:rPr lang="en-GB"/>
            </a:br>
            <a:r>
              <a:rPr lang="en-GB"/>
              <a:t>4. Roll back the animations and work through 1-3 again, but this time, dropping your voice completely to listen carefully to the students saying the </a:t>
            </a:r>
            <a:r>
              <a:rPr lang="en-GB" b="1"/>
              <a:t>[a] </a:t>
            </a:r>
            <a:r>
              <a:rPr lang="en-GB"/>
              <a:t>sound, pronouncing </a:t>
            </a:r>
            <a:r>
              <a:rPr lang="en-GB" b="0"/>
              <a:t>”</a:t>
            </a:r>
            <a:r>
              <a:rPr lang="en-GB" b="1"/>
              <a:t>animal</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animal </a:t>
            </a:r>
            <a:r>
              <a:rPr lang="en-GB"/>
              <a:t>[1002]</a:t>
            </a:r>
            <a:endParaRPr b="0"/>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38" name="Google Shape;138;g2c228506b37_0_1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c228506b37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c228506b37_0_1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[a]</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[a] </a:t>
            </a:r>
            <a:r>
              <a:rPr lang="en-GB"/>
              <a:t>and then the </a:t>
            </a:r>
            <a:r>
              <a:rPr lang="en-GB" b="1"/>
              <a:t>source</a:t>
            </a:r>
            <a:r>
              <a:rPr lang="en-GB"/>
              <a:t> word again ‘</a:t>
            </a:r>
            <a:r>
              <a:rPr lang="en-GB" b="1"/>
              <a:t>animal</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animal </a:t>
            </a:r>
            <a:r>
              <a:rPr lang="en-GB"/>
              <a:t>[1002]; </a:t>
            </a:r>
            <a:r>
              <a:rPr lang="en-GB" b="1"/>
              <a:t>ça va? </a:t>
            </a:r>
            <a:r>
              <a:rPr lang="en-GB"/>
              <a:t>[54 (cela), 53 (aller)]; </a:t>
            </a:r>
            <a:r>
              <a:rPr lang="en-GB" b="1"/>
              <a:t>malade </a:t>
            </a:r>
            <a:r>
              <a:rPr lang="en-GB" b="0"/>
              <a:t>[1066]</a:t>
            </a:r>
            <a:r>
              <a:rPr lang="en-GB"/>
              <a:t> </a:t>
            </a:r>
            <a:r>
              <a:rPr lang="en-GB" b="1"/>
              <a:t>mal</a:t>
            </a:r>
            <a:r>
              <a:rPr lang="en-GB"/>
              <a:t> [277]; </a:t>
            </a:r>
            <a:r>
              <a:rPr lang="en-GB" b="1"/>
              <a:t>table</a:t>
            </a:r>
            <a:r>
              <a:rPr lang="en-GB"/>
              <a:t> [1019]; </a:t>
            </a:r>
            <a:r>
              <a:rPr lang="en-GB" b="1"/>
              <a:t>sac </a:t>
            </a:r>
            <a:r>
              <a:rPr lang="en-GB"/>
              <a:t>[2343]</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146" name="Google Shape;146;g2c228506b37_0_1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58f686cb8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58f686cb8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d124308ddd_0_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d124308ddd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5a4e93d99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5a4e93d99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a4e93d991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a4e93d991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5a4e93d991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5a4e93d991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5a4e93d991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5a4e93d991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1000"/>
              </a:spcBef>
              <a:spcAft>
                <a:spcPts val="0"/>
              </a:spcAft>
              <a:buClr>
                <a:schemeClr val="dk1"/>
              </a:buClr>
              <a:buSzPts val="1920"/>
              <a:buNone/>
              <a:defRPr sz="2400"/>
            </a:lvl1pPr>
            <a:lvl2pPr lvl="1" algn="ctr">
              <a:lnSpc>
                <a:spcPct val="100000"/>
              </a:lnSpc>
              <a:spcBef>
                <a:spcPts val="0"/>
              </a:spcBef>
              <a:spcAft>
                <a:spcPts val="0"/>
              </a:spcAft>
              <a:buClr>
                <a:schemeClr val="dk1"/>
              </a:buClr>
              <a:buSzPts val="1600"/>
              <a:buNone/>
              <a:defRPr sz="2000"/>
            </a:lvl2pPr>
            <a:lvl3pPr lvl="2" algn="ctr">
              <a:lnSpc>
                <a:spcPct val="100000"/>
              </a:lnSpc>
              <a:spcBef>
                <a:spcPts val="500"/>
              </a:spcBef>
              <a:spcAft>
                <a:spcPts val="0"/>
              </a:spcAft>
              <a:buClr>
                <a:schemeClr val="dk1"/>
              </a:buClr>
              <a:buSzPts val="1440"/>
              <a:buNone/>
              <a:defRPr sz="1800"/>
            </a:lvl3pPr>
            <a:lvl4pPr lvl="3" algn="ctr">
              <a:lnSpc>
                <a:spcPct val="100000"/>
              </a:lnSpc>
              <a:spcBef>
                <a:spcPts val="500"/>
              </a:spcBef>
              <a:spcAft>
                <a:spcPts val="0"/>
              </a:spcAft>
              <a:buClr>
                <a:schemeClr val="dk1"/>
              </a:buClr>
              <a:buSzPts val="1280"/>
              <a:buNone/>
              <a:defRPr sz="1600"/>
            </a:lvl4pPr>
            <a:lvl5pPr lvl="4" algn="ctr">
              <a:lnSpc>
                <a:spcPct val="100000"/>
              </a:lnSpc>
              <a:spcBef>
                <a:spcPts val="500"/>
              </a:spcBef>
              <a:spcAft>
                <a:spcPts val="0"/>
              </a:spcAft>
              <a:buClr>
                <a:schemeClr val="dk1"/>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7"/>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Google Shape;33;p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9"/>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Google Shape;42;p1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Google Shape;46;p11"/>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 name="Google Shape;53;p13"/>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 name="Google Shape;60;p14"/>
          <p:cNvSpPr>
            <a:spLocks noGrp="1"/>
          </p:cNvSpPr>
          <p:nvPr>
            <p:ph type="pic" idx="2"/>
          </p:nvPr>
        </p:nvSpPr>
        <p:spPr>
          <a:xfrm>
            <a:off x="5183188" y="987427"/>
            <a:ext cx="6172200" cy="4873500"/>
          </a:xfrm>
          <a:prstGeom prst="rect">
            <a:avLst/>
          </a:prstGeom>
          <a:noFill/>
          <a:ln>
            <a:noFill/>
          </a:ln>
        </p:spPr>
      </p:sp>
      <p:sp>
        <p:nvSpPr>
          <p:cNvPr id="61" name="Google Shape;61;p14"/>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1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 name="Google Shape;73;p16"/>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12192000" cy="6641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360000" y="899999"/>
            <a:ext cx="1080069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360000" y="2376000"/>
            <a:ext cx="1080069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image" Target="../media/image6.png"/><Relationship Id="rId3" Type="http://schemas.microsoft.com/office/2007/relationships/media" Target="../media/media2.m4a"/><Relationship Id="rId21" Type="http://schemas.openxmlformats.org/officeDocument/2006/relationships/image" Target="../media/image9.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5.png"/><Relationship Id="rId2" Type="http://schemas.openxmlformats.org/officeDocument/2006/relationships/audio" Target="../media/media1.m4a"/><Relationship Id="rId16" Type="http://schemas.openxmlformats.org/officeDocument/2006/relationships/notesSlide" Target="../notesSlides/notesSlide2.xml"/><Relationship Id="rId20" Type="http://schemas.openxmlformats.org/officeDocument/2006/relationships/image" Target="../media/image8.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slideLayout" Target="../slideLayouts/slideLayout4.xml"/><Relationship Id="rId10" Type="http://schemas.openxmlformats.org/officeDocument/2006/relationships/audio" Target="../media/media5.m4a"/><Relationship Id="rId19" Type="http://schemas.openxmlformats.org/officeDocument/2006/relationships/image" Target="../media/image7.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 Id="rId22"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12.jpg"/><Relationship Id="rId12" Type="http://schemas.openxmlformats.org/officeDocument/2006/relationships/image" Target="../media/image17.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jpg"/><Relationship Id="rId11" Type="http://schemas.openxmlformats.org/officeDocument/2006/relationships/image" Target="../media/image16.pn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notesSlide" Target="../notesSlides/notesSlide3.xml"/><Relationship Id="rId9" Type="http://schemas.openxmlformats.org/officeDocument/2006/relationships/image" Target="../media/image14.jpg"/></Relationships>
</file>

<file path=ppt/slides/_rels/slide4.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13.jpg"/><Relationship Id="rId3" Type="http://schemas.microsoft.com/office/2007/relationships/media" Target="../media/media10.m4a"/><Relationship Id="rId7" Type="http://schemas.microsoft.com/office/2007/relationships/media" Target="../media/media12.m4a"/><Relationship Id="rId12" Type="http://schemas.openxmlformats.org/officeDocument/2006/relationships/image" Target="../media/image12.jp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image" Target="../media/image11.jpg"/><Relationship Id="rId5" Type="http://schemas.microsoft.com/office/2007/relationships/media" Target="../media/media11.m4a"/><Relationship Id="rId15" Type="http://schemas.openxmlformats.org/officeDocument/2006/relationships/image" Target="../media/image4.png"/><Relationship Id="rId10" Type="http://schemas.openxmlformats.org/officeDocument/2006/relationships/notesSlide" Target="../notesSlides/notesSlide4.xml"/><Relationship Id="rId4" Type="http://schemas.openxmlformats.org/officeDocument/2006/relationships/audio" Target="../media/media10.m4a"/><Relationship Id="rId9" Type="http://schemas.openxmlformats.org/officeDocument/2006/relationships/slideLayout" Target="../slideLayouts/slideLayout1.xml"/><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audio" Target="../media/media12.m4a"/><Relationship Id="rId13" Type="http://schemas.microsoft.com/office/2007/relationships/media" Target="../media/media15.m4a"/><Relationship Id="rId18" Type="http://schemas.openxmlformats.org/officeDocument/2006/relationships/notesSlide" Target="../notesSlides/notesSlide5.xml"/><Relationship Id="rId26" Type="http://schemas.openxmlformats.org/officeDocument/2006/relationships/image" Target="../media/image17.png"/><Relationship Id="rId3" Type="http://schemas.microsoft.com/office/2007/relationships/media" Target="../media/media10.m4a"/><Relationship Id="rId21" Type="http://schemas.openxmlformats.org/officeDocument/2006/relationships/image" Target="../media/image12.jpg"/><Relationship Id="rId7" Type="http://schemas.microsoft.com/office/2007/relationships/media" Target="../media/media12.m4a"/><Relationship Id="rId12" Type="http://schemas.openxmlformats.org/officeDocument/2006/relationships/audio" Target="../media/media14.m4a"/><Relationship Id="rId17" Type="http://schemas.openxmlformats.org/officeDocument/2006/relationships/slideLayout" Target="../slideLayouts/slideLayout1.xml"/><Relationship Id="rId25" Type="http://schemas.openxmlformats.org/officeDocument/2006/relationships/image" Target="../media/image16.png"/><Relationship Id="rId2" Type="http://schemas.openxmlformats.org/officeDocument/2006/relationships/audio" Target="../media/media9.m4a"/><Relationship Id="rId16" Type="http://schemas.openxmlformats.org/officeDocument/2006/relationships/audio" Target="../media/media16.m4a"/><Relationship Id="rId20" Type="http://schemas.openxmlformats.org/officeDocument/2006/relationships/image" Target="../media/image11.jpg"/><Relationship Id="rId1" Type="http://schemas.microsoft.com/office/2007/relationships/media" Target="../media/media9.m4a"/><Relationship Id="rId6" Type="http://schemas.openxmlformats.org/officeDocument/2006/relationships/audio" Target="../media/media11.m4a"/><Relationship Id="rId11" Type="http://schemas.microsoft.com/office/2007/relationships/media" Target="../media/media14.m4a"/><Relationship Id="rId24" Type="http://schemas.openxmlformats.org/officeDocument/2006/relationships/image" Target="../media/image15.jpg"/><Relationship Id="rId5" Type="http://schemas.microsoft.com/office/2007/relationships/media" Target="../media/media11.m4a"/><Relationship Id="rId15" Type="http://schemas.microsoft.com/office/2007/relationships/media" Target="../media/media16.m4a"/><Relationship Id="rId23" Type="http://schemas.openxmlformats.org/officeDocument/2006/relationships/image" Target="../media/image14.jpg"/><Relationship Id="rId10" Type="http://schemas.openxmlformats.org/officeDocument/2006/relationships/audio" Target="../media/media13.m4a"/><Relationship Id="rId19" Type="http://schemas.openxmlformats.org/officeDocument/2006/relationships/image" Target="../media/image10.jpg"/><Relationship Id="rId4" Type="http://schemas.openxmlformats.org/officeDocument/2006/relationships/audio" Target="../media/media10.m4a"/><Relationship Id="rId9" Type="http://schemas.microsoft.com/office/2007/relationships/media" Target="../media/media13.m4a"/><Relationship Id="rId14" Type="http://schemas.openxmlformats.org/officeDocument/2006/relationships/audio" Target="../media/media15.m4a"/><Relationship Id="rId22" Type="http://schemas.openxmlformats.org/officeDocument/2006/relationships/image" Target="../media/image13.jpg"/><Relationship Id="rId27"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10" Type="http://schemas.openxmlformats.org/officeDocument/2006/relationships/image" Target="../media/image17.png"/><Relationship Id="rId4" Type="http://schemas.openxmlformats.org/officeDocument/2006/relationships/image" Target="../media/image11.jp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10" Type="http://schemas.openxmlformats.org/officeDocument/2006/relationships/image" Target="../media/image17.png"/><Relationship Id="rId4" Type="http://schemas.openxmlformats.org/officeDocument/2006/relationships/image" Target="../media/image11.jp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a:spLocks noGrp="1"/>
          </p:cNvSpPr>
          <p:nvPr>
            <p:ph type="title"/>
          </p:nvPr>
        </p:nvSpPr>
        <p:spPr>
          <a:xfrm>
            <a:off x="0" y="-610306"/>
            <a:ext cx="2500500" cy="294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F4E79"/>
              </a:buClr>
              <a:buSzPts val="24000"/>
              <a:buFont typeface="Century Gothic"/>
              <a:buNone/>
            </a:pPr>
            <a:r>
              <a:rPr lang="en-GB" sz="24000" b="1">
                <a:solidFill>
                  <a:srgbClr val="1F4E79"/>
                </a:solidFill>
                <a:latin typeface="Century Gothic"/>
                <a:ea typeface="Century Gothic"/>
                <a:cs typeface="Century Gothic"/>
                <a:sym typeface="Century Gothic"/>
              </a:rPr>
              <a:t>a</a:t>
            </a:r>
            <a:endParaRPr/>
          </a:p>
        </p:txBody>
      </p:sp>
      <p:pic>
        <p:nvPicPr>
          <p:cNvPr id="141" name="Google Shape;141;p29" descr="frog"/>
          <p:cNvPicPr preferRelativeResize="0"/>
          <p:nvPr/>
        </p:nvPicPr>
        <p:blipFill rotWithShape="1">
          <a:blip r:embed="rId7">
            <a:alphaModFix/>
          </a:blip>
          <a:srcRect/>
          <a:stretch/>
        </p:blipFill>
        <p:spPr>
          <a:xfrm>
            <a:off x="4602548" y="861307"/>
            <a:ext cx="2986902" cy="3521700"/>
          </a:xfrm>
          <a:prstGeom prst="rect">
            <a:avLst/>
          </a:prstGeom>
          <a:noFill/>
          <a:ln>
            <a:noFill/>
          </a:ln>
        </p:spPr>
      </p:pic>
      <p:sp>
        <p:nvSpPr>
          <p:cNvPr id="142" name="Google Shape;142;p29"/>
          <p:cNvSpPr txBox="1"/>
          <p:nvPr/>
        </p:nvSpPr>
        <p:spPr>
          <a:xfrm>
            <a:off x="1991615" y="4257541"/>
            <a:ext cx="8208900" cy="193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A6500"/>
              </a:buClr>
              <a:buSzPts val="12000"/>
              <a:buFont typeface="Century Gothic"/>
              <a:buNone/>
            </a:pPr>
            <a:r>
              <a:rPr lang="en-GB" sz="12000" b="1" i="0" u="none" strike="noStrike" cap="none">
                <a:solidFill>
                  <a:srgbClr val="FA6500"/>
                </a:solidFill>
                <a:latin typeface="Century Gothic"/>
                <a:ea typeface="Century Gothic"/>
                <a:cs typeface="Century Gothic"/>
                <a:sym typeface="Century Gothic"/>
              </a:rPr>
              <a:t>a</a:t>
            </a:r>
            <a:r>
              <a:rPr lang="en-GB" sz="12000" b="0" i="0" u="none" strike="noStrike" cap="none">
                <a:solidFill>
                  <a:srgbClr val="1F4E79"/>
                </a:solidFill>
                <a:latin typeface="Century Gothic"/>
                <a:ea typeface="Century Gothic"/>
                <a:cs typeface="Century Gothic"/>
                <a:sym typeface="Century Gothic"/>
              </a:rPr>
              <a:t>nim</a:t>
            </a:r>
            <a:r>
              <a:rPr lang="en-GB" sz="12000" b="1" i="0" u="none" strike="noStrike" cap="none">
                <a:solidFill>
                  <a:srgbClr val="FA6500"/>
                </a:solidFill>
                <a:latin typeface="Century Gothic"/>
                <a:ea typeface="Century Gothic"/>
                <a:cs typeface="Century Gothic"/>
                <a:sym typeface="Century Gothic"/>
              </a:rPr>
              <a:t>a</a:t>
            </a:r>
            <a:r>
              <a:rPr lang="en-GB" sz="12000" b="0" i="0" u="none" strike="noStrike" cap="none">
                <a:solidFill>
                  <a:srgbClr val="1F4E79"/>
                </a:solidFill>
                <a:latin typeface="Century Gothic"/>
                <a:ea typeface="Century Gothic"/>
                <a:cs typeface="Century Gothic"/>
                <a:sym typeface="Century Gothic"/>
              </a:rPr>
              <a:t>l</a:t>
            </a:r>
            <a:endParaRPr sz="12000" b="1" i="0" u="none" strike="noStrike" cap="none">
              <a:solidFill>
                <a:srgbClr val="1F4E79"/>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FA81969F-7322-4B72-8F66-8DD2BBE70EE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621271" y="899835"/>
            <a:ext cx="406400" cy="406400"/>
          </a:xfrm>
          <a:prstGeom prst="rect">
            <a:avLst/>
          </a:prstGeom>
        </p:spPr>
      </p:pic>
      <p:pic>
        <p:nvPicPr>
          <p:cNvPr id="3" name="Recorded Sound">
            <a:hlinkClick r:id="" action="ppaction://media"/>
            <a:extLst>
              <a:ext uri="{FF2B5EF4-FFF2-40B4-BE49-F238E27FC236}">
                <a16:creationId xmlns:a16="http://schemas.microsoft.com/office/drawing/2014/main" id="{187878FD-695D-4B28-8E26-389851BCA72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149708" y="514706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500"/>
                                        <p:tgtEl>
                                          <p:spTgt spid="1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821"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194"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838200" y="-17939"/>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12000"/>
              <a:buFont typeface="Century Gothic"/>
              <a:buNone/>
            </a:pPr>
            <a:r>
              <a:rPr lang="en-GB" sz="12000" b="1">
                <a:solidFill>
                  <a:srgbClr val="115076"/>
                </a:solidFill>
              </a:rPr>
              <a:t>a</a:t>
            </a:r>
            <a:endParaRPr/>
          </a:p>
        </p:txBody>
      </p:sp>
      <p:sp>
        <p:nvSpPr>
          <p:cNvPr id="149" name="Google Shape;149;p30" descr="rectangle"/>
          <p:cNvSpPr/>
          <p:nvPr/>
        </p:nvSpPr>
        <p:spPr>
          <a:xfrm>
            <a:off x="4646490" y="1433440"/>
            <a:ext cx="2975100" cy="26835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pic>
        <p:nvPicPr>
          <p:cNvPr id="150" name="Google Shape;150;p30" descr="frog"/>
          <p:cNvPicPr preferRelativeResize="0"/>
          <p:nvPr/>
        </p:nvPicPr>
        <p:blipFill rotWithShape="1">
          <a:blip r:embed="rId17">
            <a:alphaModFix/>
          </a:blip>
          <a:srcRect/>
          <a:stretch/>
        </p:blipFill>
        <p:spPr>
          <a:xfrm>
            <a:off x="5698515" y="1787747"/>
            <a:ext cx="871145" cy="1027120"/>
          </a:xfrm>
          <a:prstGeom prst="rect">
            <a:avLst/>
          </a:prstGeom>
          <a:noFill/>
          <a:ln>
            <a:noFill/>
          </a:ln>
        </p:spPr>
      </p:pic>
      <p:sp>
        <p:nvSpPr>
          <p:cNvPr id="151" name="Google Shape;151;p30"/>
          <p:cNvSpPr txBox="1"/>
          <p:nvPr/>
        </p:nvSpPr>
        <p:spPr>
          <a:xfrm>
            <a:off x="4751782" y="2766148"/>
            <a:ext cx="3278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nim</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l</a:t>
            </a:r>
            <a:endParaRPr sz="1500"/>
          </a:p>
        </p:txBody>
      </p:sp>
      <p:sp>
        <p:nvSpPr>
          <p:cNvPr id="152" name="Google Shape;152;p30"/>
          <p:cNvSpPr txBox="1"/>
          <p:nvPr/>
        </p:nvSpPr>
        <p:spPr>
          <a:xfrm>
            <a:off x="1212899" y="425991"/>
            <a:ext cx="34125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ç</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000000"/>
                </a:solidFill>
                <a:latin typeface="Century Gothic"/>
                <a:ea typeface="Century Gothic"/>
                <a:cs typeface="Century Gothic"/>
                <a:sym typeface="Century Gothic"/>
              </a:rPr>
              <a:t> </a:t>
            </a: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E65D00"/>
                </a:solidFill>
                <a:latin typeface="Century Gothic"/>
                <a:ea typeface="Century Gothic"/>
                <a:cs typeface="Century Gothic"/>
                <a:sym typeface="Century Gothic"/>
              </a:rPr>
              <a:t>a </a:t>
            </a:r>
            <a:r>
              <a:rPr lang="en-GB" sz="6000" b="0" i="0" u="none" strike="noStrike" cap="none">
                <a:solidFill>
                  <a:srgbClr val="115076"/>
                </a:solidFill>
                <a:latin typeface="Century Gothic"/>
                <a:ea typeface="Century Gothic"/>
                <a:cs typeface="Century Gothic"/>
                <a:sym typeface="Century Gothic"/>
              </a:rPr>
              <a:t>?</a:t>
            </a:r>
            <a:endParaRPr sz="1500"/>
          </a:p>
        </p:txBody>
      </p:sp>
      <p:pic>
        <p:nvPicPr>
          <p:cNvPr id="153" name="Google Shape;153;p30" descr="'ok' sign"/>
          <p:cNvPicPr preferRelativeResize="0"/>
          <p:nvPr/>
        </p:nvPicPr>
        <p:blipFill rotWithShape="1">
          <a:blip r:embed="rId18">
            <a:alphaModFix/>
          </a:blip>
          <a:srcRect/>
          <a:stretch/>
        </p:blipFill>
        <p:spPr>
          <a:xfrm>
            <a:off x="1485518" y="1307624"/>
            <a:ext cx="1826342" cy="1826342"/>
          </a:xfrm>
          <a:prstGeom prst="rect">
            <a:avLst/>
          </a:prstGeom>
          <a:noFill/>
          <a:ln>
            <a:noFill/>
          </a:ln>
        </p:spPr>
      </p:pic>
      <p:sp>
        <p:nvSpPr>
          <p:cNvPr id="154" name="Google Shape;154;p30"/>
          <p:cNvSpPr txBox="1"/>
          <p:nvPr/>
        </p:nvSpPr>
        <p:spPr>
          <a:xfrm>
            <a:off x="1064053" y="3579684"/>
            <a:ext cx="3138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l</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de</a:t>
            </a:r>
            <a:endParaRPr sz="6000" b="0" i="0" u="none" strike="noStrike" cap="none">
              <a:solidFill>
                <a:srgbClr val="115076"/>
              </a:solidFill>
              <a:latin typeface="Century Gothic"/>
              <a:ea typeface="Century Gothic"/>
              <a:cs typeface="Century Gothic"/>
              <a:sym typeface="Century Gothic"/>
            </a:endParaRPr>
          </a:p>
        </p:txBody>
      </p:sp>
      <p:pic>
        <p:nvPicPr>
          <p:cNvPr id="155" name="Google Shape;155;p30" descr="ill child"/>
          <p:cNvPicPr preferRelativeResize="0"/>
          <p:nvPr/>
        </p:nvPicPr>
        <p:blipFill rotWithShape="1">
          <a:blip r:embed="rId19">
            <a:alphaModFix/>
          </a:blip>
          <a:srcRect l="17777"/>
          <a:stretch/>
        </p:blipFill>
        <p:spPr>
          <a:xfrm>
            <a:off x="1653047" y="4619027"/>
            <a:ext cx="1587863" cy="1699433"/>
          </a:xfrm>
          <a:prstGeom prst="rect">
            <a:avLst/>
          </a:prstGeom>
          <a:noFill/>
          <a:ln>
            <a:noFill/>
          </a:ln>
        </p:spPr>
      </p:pic>
      <p:sp>
        <p:nvSpPr>
          <p:cNvPr id="156" name="Google Shape;156;p30"/>
          <p:cNvSpPr txBox="1"/>
          <p:nvPr/>
        </p:nvSpPr>
        <p:spPr>
          <a:xfrm>
            <a:off x="5265074" y="4098856"/>
            <a:ext cx="1590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l</a:t>
            </a:r>
            <a:endParaRPr sz="1500"/>
          </a:p>
        </p:txBody>
      </p:sp>
      <p:sp>
        <p:nvSpPr>
          <p:cNvPr id="157" name="Google Shape;157;p30"/>
          <p:cNvSpPr txBox="1"/>
          <p:nvPr/>
        </p:nvSpPr>
        <p:spPr>
          <a:xfrm>
            <a:off x="8716787" y="471306"/>
            <a:ext cx="2505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ble</a:t>
            </a:r>
            <a:endParaRPr sz="1500"/>
          </a:p>
        </p:txBody>
      </p:sp>
      <p:pic>
        <p:nvPicPr>
          <p:cNvPr id="158" name="Google Shape;158;p30" descr="table"/>
          <p:cNvPicPr preferRelativeResize="0"/>
          <p:nvPr/>
        </p:nvPicPr>
        <p:blipFill rotWithShape="1">
          <a:blip r:embed="rId20">
            <a:alphaModFix/>
          </a:blip>
          <a:srcRect/>
          <a:stretch/>
        </p:blipFill>
        <p:spPr>
          <a:xfrm>
            <a:off x="8673709" y="1441654"/>
            <a:ext cx="2312549" cy="1927123"/>
          </a:xfrm>
          <a:prstGeom prst="rect">
            <a:avLst/>
          </a:prstGeom>
          <a:noFill/>
          <a:ln>
            <a:noFill/>
          </a:ln>
        </p:spPr>
      </p:pic>
      <p:sp>
        <p:nvSpPr>
          <p:cNvPr id="159" name="Google Shape;159;p30"/>
          <p:cNvSpPr txBox="1"/>
          <p:nvPr/>
        </p:nvSpPr>
        <p:spPr>
          <a:xfrm>
            <a:off x="8974010" y="3553559"/>
            <a:ext cx="16035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c</a:t>
            </a:r>
            <a:endParaRPr sz="1500"/>
          </a:p>
        </p:txBody>
      </p:sp>
      <p:pic>
        <p:nvPicPr>
          <p:cNvPr id="160" name="Google Shape;160;p30" descr="bag"/>
          <p:cNvPicPr preferRelativeResize="0"/>
          <p:nvPr/>
        </p:nvPicPr>
        <p:blipFill rotWithShape="1">
          <a:blip r:embed="rId21">
            <a:alphaModFix/>
          </a:blip>
          <a:srcRect/>
          <a:stretch/>
        </p:blipFill>
        <p:spPr>
          <a:xfrm>
            <a:off x="8879927" y="4569222"/>
            <a:ext cx="1421991" cy="1541917"/>
          </a:xfrm>
          <a:prstGeom prst="rect">
            <a:avLst/>
          </a:prstGeom>
          <a:noFill/>
          <a:ln>
            <a:noFill/>
          </a:ln>
        </p:spPr>
      </p:pic>
      <p:sp>
        <p:nvSpPr>
          <p:cNvPr id="161" name="Google Shape;161;p30"/>
          <p:cNvSpPr/>
          <p:nvPr/>
        </p:nvSpPr>
        <p:spPr>
          <a:xfrm>
            <a:off x="5109191" y="5035873"/>
            <a:ext cx="1973700" cy="708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4000"/>
              <a:buFont typeface="Century Gothic"/>
              <a:buNone/>
            </a:pPr>
            <a:r>
              <a:rPr lang="en-GB" sz="4000" b="0" i="0" u="none" strike="noStrike" cap="none">
                <a:solidFill>
                  <a:srgbClr val="115076"/>
                </a:solidFill>
                <a:latin typeface="Century Gothic"/>
                <a:ea typeface="Century Gothic"/>
                <a:cs typeface="Century Gothic"/>
                <a:sym typeface="Century Gothic"/>
              </a:rPr>
              <a:t>[badly]</a:t>
            </a:r>
            <a:endParaRPr sz="6700" b="0" i="0" u="none" strike="noStrike" cap="none">
              <a:solidFill>
                <a:srgbClr val="115076"/>
              </a:solidFill>
              <a:latin typeface="Century Gothic"/>
              <a:ea typeface="Century Gothic"/>
              <a:cs typeface="Century Gothic"/>
              <a:sym typeface="Century Gothic"/>
            </a:endParaRPr>
          </a:p>
        </p:txBody>
      </p:sp>
      <p:pic>
        <p:nvPicPr>
          <p:cNvPr id="16" name="Recorded Sound">
            <a:hlinkClick r:id="" action="ppaction://media"/>
            <a:extLst>
              <a:ext uri="{FF2B5EF4-FFF2-40B4-BE49-F238E27FC236}">
                <a16:creationId xmlns:a16="http://schemas.microsoft.com/office/drawing/2014/main" id="{4CCFADF0-2D8B-4E3B-A7BC-71CD0A38EEE9}"/>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6676491" y="441711"/>
            <a:ext cx="406400" cy="406400"/>
          </a:xfrm>
          <a:prstGeom prst="rect">
            <a:avLst/>
          </a:prstGeom>
        </p:spPr>
      </p:pic>
      <p:pic>
        <p:nvPicPr>
          <p:cNvPr id="17" name="Recorded Sound">
            <a:hlinkClick r:id="" action="ppaction://media"/>
            <a:extLst>
              <a:ext uri="{FF2B5EF4-FFF2-40B4-BE49-F238E27FC236}">
                <a16:creationId xmlns:a16="http://schemas.microsoft.com/office/drawing/2014/main" id="{A0809CE4-E89C-4195-87E6-4E977F6068D5}"/>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6807087" y="2037322"/>
            <a:ext cx="406400" cy="406400"/>
          </a:xfrm>
          <a:prstGeom prst="rect">
            <a:avLst/>
          </a:prstGeom>
        </p:spPr>
      </p:pic>
      <p:pic>
        <p:nvPicPr>
          <p:cNvPr id="2" name="Recorded Sound">
            <a:hlinkClick r:id="" action="ppaction://media"/>
            <a:extLst>
              <a:ext uri="{FF2B5EF4-FFF2-40B4-BE49-F238E27FC236}">
                <a16:creationId xmlns:a16="http://schemas.microsoft.com/office/drawing/2014/main" id="{E195078B-A8EC-41DD-B911-BDFA89B137F6}"/>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300687" y="730691"/>
            <a:ext cx="406400" cy="406400"/>
          </a:xfrm>
          <a:prstGeom prst="rect">
            <a:avLst/>
          </a:prstGeom>
        </p:spPr>
      </p:pic>
      <p:pic>
        <p:nvPicPr>
          <p:cNvPr id="3" name="Recorded Sound">
            <a:hlinkClick r:id="" action="ppaction://media"/>
            <a:extLst>
              <a:ext uri="{FF2B5EF4-FFF2-40B4-BE49-F238E27FC236}">
                <a16:creationId xmlns:a16="http://schemas.microsoft.com/office/drawing/2014/main" id="{9F89CD93-2D84-4584-997A-338782459F30}"/>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435885" y="4048616"/>
            <a:ext cx="406400" cy="406400"/>
          </a:xfrm>
          <a:prstGeom prst="rect">
            <a:avLst/>
          </a:prstGeom>
        </p:spPr>
      </p:pic>
      <p:pic>
        <p:nvPicPr>
          <p:cNvPr id="4" name="Recorded Sound">
            <a:hlinkClick r:id="" action="ppaction://media"/>
            <a:extLst>
              <a:ext uri="{FF2B5EF4-FFF2-40B4-BE49-F238E27FC236}">
                <a16:creationId xmlns:a16="http://schemas.microsoft.com/office/drawing/2014/main" id="{3D3FE667-3C84-4DF3-84AC-8DE200124585}"/>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7212258" y="4569222"/>
            <a:ext cx="406400" cy="406400"/>
          </a:xfrm>
          <a:prstGeom prst="rect">
            <a:avLst/>
          </a:prstGeom>
        </p:spPr>
      </p:pic>
      <p:pic>
        <p:nvPicPr>
          <p:cNvPr id="5" name="Recorded Sound">
            <a:hlinkClick r:id="" action="ppaction://media"/>
            <a:extLst>
              <a:ext uri="{FF2B5EF4-FFF2-40B4-BE49-F238E27FC236}">
                <a16:creationId xmlns:a16="http://schemas.microsoft.com/office/drawing/2014/main" id="{50C98767-C10B-4B55-A249-0B280BB92551}"/>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10783058" y="4890115"/>
            <a:ext cx="406400" cy="406400"/>
          </a:xfrm>
          <a:prstGeom prst="rect">
            <a:avLst/>
          </a:prstGeom>
        </p:spPr>
      </p:pic>
      <p:pic>
        <p:nvPicPr>
          <p:cNvPr id="6" name="Recorded Sound">
            <a:hlinkClick r:id="" action="ppaction://media"/>
            <a:extLst>
              <a:ext uri="{FF2B5EF4-FFF2-40B4-BE49-F238E27FC236}">
                <a16:creationId xmlns:a16="http://schemas.microsoft.com/office/drawing/2014/main" id="{EF4408FE-D2A1-48F5-8B71-7E3D429EFB57}"/>
              </a:ext>
            </a:extLst>
          </p:cNvPr>
          <p:cNvPicPr>
            <a:picLocks noChangeAspect="1"/>
          </p:cNvPicPr>
          <p:nvPr>
            <a:audioFile r:link="rId14"/>
            <p:extLst>
              <p:ext uri="{DAA4B4D4-6D71-4841-9C94-3DE7FCFB9230}">
                <p14:media xmlns:p14="http://schemas.microsoft.com/office/powerpoint/2010/main" r:embed="rId13"/>
              </p:ext>
            </p:extLst>
          </p:nvPr>
        </p:nvPicPr>
        <p:blipFill>
          <a:blip r:embed="rId22"/>
          <a:stretch>
            <a:fillRect/>
          </a:stretch>
        </p:blipFill>
        <p:spPr>
          <a:xfrm>
            <a:off x="11088469" y="730691"/>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500"/>
                                        <p:tgtEl>
                                          <p:spTgt spid="149"/>
                                        </p:tgtEl>
                                      </p:cBhvr>
                                    </p:animEffect>
                                  </p:childTnLst>
                                </p:cTn>
                              </p:par>
                              <p:par>
                                <p:cTn id="13" presetID="10" presetClass="entr" presetSubtype="0" fill="hold" nodeType="withEffect">
                                  <p:stCondLst>
                                    <p:cond delay="0"/>
                                  </p:stCondLst>
                                  <p:childTnLst>
                                    <p:set>
                                      <p:cBhvr>
                                        <p:cTn id="14" dur="1" fill="hold">
                                          <p:stCondLst>
                                            <p:cond delay="0"/>
                                          </p:stCondLst>
                                        </p:cTn>
                                        <p:tgtEl>
                                          <p:spTgt spid="151"/>
                                        </p:tgtEl>
                                        <p:attrNameLst>
                                          <p:attrName>style.visibility</p:attrName>
                                        </p:attrNameLst>
                                      </p:cBhvr>
                                      <p:to>
                                        <p:strVal val="visible"/>
                                      </p:to>
                                    </p:set>
                                    <p:animEffect transition="in" filter="fade">
                                      <p:cBhvr>
                                        <p:cTn id="15" dur="500"/>
                                        <p:tgtEl>
                                          <p:spTgt spid="151"/>
                                        </p:tgtEl>
                                      </p:cBhvr>
                                    </p:animEffect>
                                  </p:childTnLst>
                                </p:cTn>
                              </p:par>
                              <p:par>
                                <p:cTn id="16" presetID="10" presetClass="entr" presetSubtype="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500"/>
                                        <p:tgtEl>
                                          <p:spTgt spid="15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2"/>
                                        </p:tgtEl>
                                        <p:attrNameLst>
                                          <p:attrName>style.visibility</p:attrName>
                                        </p:attrNameLst>
                                      </p:cBhvr>
                                      <p:to>
                                        <p:strVal val="visible"/>
                                      </p:to>
                                    </p:set>
                                    <p:animEffect transition="in" filter="fade">
                                      <p:cBhvr>
                                        <p:cTn id="23" dur="500"/>
                                        <p:tgtEl>
                                          <p:spTgt spid="15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7"/>
                                        </p:tgtEl>
                                        <p:attrNameLst>
                                          <p:attrName>style.visibility</p:attrName>
                                        </p:attrNameLst>
                                      </p:cBhvr>
                                      <p:to>
                                        <p:strVal val="visible"/>
                                      </p:to>
                                    </p:set>
                                    <p:animEffect transition="in" filter="fade">
                                      <p:cBhvr>
                                        <p:cTn id="33" dur="500"/>
                                        <p:tgtEl>
                                          <p:spTgt spid="15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500"/>
                                        <p:tgtEl>
                                          <p:spTgt spid="15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4"/>
                                        </p:tgtEl>
                                        <p:attrNameLst>
                                          <p:attrName>style.visibility</p:attrName>
                                        </p:attrNameLst>
                                      </p:cBhvr>
                                      <p:to>
                                        <p:strVal val="visible"/>
                                      </p:to>
                                    </p:set>
                                    <p:animEffect transition="in" filter="fade">
                                      <p:cBhvr>
                                        <p:cTn id="43" dur="500"/>
                                        <p:tgtEl>
                                          <p:spTgt spid="15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5"/>
                                        </p:tgtEl>
                                        <p:attrNameLst>
                                          <p:attrName>style.visibility</p:attrName>
                                        </p:attrNameLst>
                                      </p:cBhvr>
                                      <p:to>
                                        <p:strVal val="visible"/>
                                      </p:to>
                                    </p:set>
                                    <p:animEffect transition="in" filter="fade">
                                      <p:cBhvr>
                                        <p:cTn id="48" dur="500"/>
                                        <p:tgtEl>
                                          <p:spTgt spid="15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56"/>
                                        </p:tgtEl>
                                        <p:attrNameLst>
                                          <p:attrName>style.visibility</p:attrName>
                                        </p:attrNameLst>
                                      </p:cBhvr>
                                      <p:to>
                                        <p:strVal val="visible"/>
                                      </p:to>
                                    </p:set>
                                    <p:animEffect transition="in" filter="fade">
                                      <p:cBhvr>
                                        <p:cTn id="53" dur="500"/>
                                        <p:tgtEl>
                                          <p:spTgt spid="15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61"/>
                                        </p:tgtEl>
                                        <p:attrNameLst>
                                          <p:attrName>style.visibility</p:attrName>
                                        </p:attrNameLst>
                                      </p:cBhvr>
                                      <p:to>
                                        <p:strVal val="visible"/>
                                      </p:to>
                                    </p:set>
                                    <p:animEffect transition="in" filter="fade">
                                      <p:cBhvr>
                                        <p:cTn id="58" dur="500"/>
                                        <p:tgtEl>
                                          <p:spTgt spid="16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9"/>
                                        </p:tgtEl>
                                        <p:attrNameLst>
                                          <p:attrName>style.visibility</p:attrName>
                                        </p:attrNameLst>
                                      </p:cBhvr>
                                      <p:to>
                                        <p:strVal val="visible"/>
                                      </p:to>
                                    </p:set>
                                    <p:animEffect transition="in" filter="fade">
                                      <p:cBhvr>
                                        <p:cTn id="63" dur="500"/>
                                        <p:tgtEl>
                                          <p:spTgt spid="15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60"/>
                                        </p:tgtEl>
                                        <p:attrNameLst>
                                          <p:attrName>style.visibility</p:attrName>
                                        </p:attrNameLst>
                                      </p:cBhvr>
                                      <p:to>
                                        <p:strVal val="visible"/>
                                      </p:to>
                                    </p:set>
                                    <p:animEffect transition="in" filter="fade">
                                      <p:cBhvr>
                                        <p:cTn id="68"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1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821" fill="hold"/>
                                        <p:tgtEl>
                                          <p:spTgt spid="17"/>
                                        </p:tgtEl>
                                      </p:cBhvr>
                                    </p:cmd>
                                  </p:childTnLst>
                                </p:cTn>
                              </p:par>
                            </p:childTnLst>
                          </p:cTn>
                        </p:par>
                      </p:childTnLst>
                    </p:cTn>
                  </p:par>
                </p:childTnLst>
              </p:cTn>
              <p:nextCondLst>
                <p:cond evt="onClick" delay="0">
                  <p:tgtEl>
                    <p:spTgt spid="17"/>
                  </p:tgtEl>
                </p:cond>
              </p:nextCondLst>
            </p:seq>
            <p:seq concurrent="1" nextAc="seek">
              <p:cTn id="74" restart="whenNotActive" fill="hold" evtFilter="cancelBubble" nodeType="interactiveSeq">
                <p:stCondLst>
                  <p:cond evt="onClick" delay="0">
                    <p:tgtEl>
                      <p:spTgt spid="16"/>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194" fill="hold"/>
                                        <p:tgtEl>
                                          <p:spTgt spid="16"/>
                                        </p:tgtEl>
                                      </p:cBhvr>
                                    </p:cmd>
                                  </p:childTnLst>
                                </p:cTn>
                              </p:par>
                            </p:childTnLst>
                          </p:cTn>
                        </p:par>
                      </p:childTnLst>
                    </p:cTn>
                  </p:par>
                </p:childTnLst>
              </p:cTn>
              <p:nextCondLst>
                <p:cond evt="onClick" delay="0">
                  <p:tgtEl>
                    <p:spTgt spid="16"/>
                  </p:tgtEl>
                </p:cond>
              </p:nextCondLst>
            </p:seq>
            <p:audio>
              <p:cMediaNode vol="80000">
                <p:cTn id="79" fill="hold" display="0">
                  <p:stCondLst>
                    <p:cond delay="indefinite"/>
                  </p:stCondLst>
                  <p:endCondLst>
                    <p:cond evt="onStopAudio" delay="0">
                      <p:tgtEl>
                        <p:sldTgt/>
                      </p:tgtEl>
                    </p:cond>
                  </p:endCondLst>
                </p:cTn>
                <p:tgtEl>
                  <p:spTgt spid="17"/>
                </p:tgtEl>
              </p:cMediaNode>
            </p:audio>
            <p:audio>
              <p:cMediaNode vol="80000">
                <p:cTn id="80" fill="hold" display="0">
                  <p:stCondLst>
                    <p:cond delay="indefinite"/>
                  </p:stCondLst>
                  <p:endCondLst>
                    <p:cond evt="onStopAudio" delay="0">
                      <p:tgtEl>
                        <p:sldTgt/>
                      </p:tgtEl>
                    </p:cond>
                  </p:endCondLst>
                </p:cTn>
                <p:tgtEl>
                  <p:spTgt spid="16"/>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658"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797" fill="hold"/>
                                        <p:tgtEl>
                                          <p:spTgt spid="5"/>
                                        </p:tgtEl>
                                      </p:cBhvr>
                                    </p:cmd>
                                  </p:childTnLst>
                                </p:cTn>
                              </p:par>
                            </p:childTnLst>
                          </p:cTn>
                        </p:par>
                      </p:childTnLst>
                    </p:cTn>
                  </p:par>
                </p:childTnLst>
              </p:cTn>
              <p:nextCondLst>
                <p:cond evt="onClick" delay="0">
                  <p:tgtEl>
                    <p:spTgt spid="5"/>
                  </p:tgtEl>
                </p:cond>
              </p:nextCondLst>
            </p:seq>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4"/>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542" fill="hold"/>
                                        <p:tgtEl>
                                          <p:spTgt spid="4"/>
                                        </p:tgtEl>
                                      </p:cBhvr>
                                    </p:cmd>
                                  </p:childTnLst>
                                </p:cTn>
                              </p:par>
                            </p:childTnLst>
                          </p:cTn>
                        </p:par>
                      </p:childTnLst>
                    </p:cTn>
                  </p:par>
                </p:childTnLst>
              </p:cTn>
              <p:nextCondLst>
                <p:cond evt="onClick" delay="0">
                  <p:tgtEl>
                    <p:spTgt spid="4"/>
                  </p:tgtEl>
                </p:cond>
              </p:nextCondLst>
            </p:seq>
            <p:audio>
              <p:cMediaNode vol="80000">
                <p:cTn id="98" fill="hold" display="0">
                  <p:stCondLst>
                    <p:cond delay="indefinite"/>
                  </p:stCondLst>
                  <p:endCondLst>
                    <p:cond evt="onStopAudio" delay="0">
                      <p:tgtEl>
                        <p:sldTgt/>
                      </p:tgtEl>
                    </p:cond>
                  </p:endCondLst>
                </p:cTn>
                <p:tgtEl>
                  <p:spTgt spid="4"/>
                </p:tgtEl>
              </p:cMediaNode>
            </p:audio>
            <p:seq concurrent="1" nextAc="seek">
              <p:cTn id="99" restart="whenNotActive" fill="hold" evtFilter="cancelBubble" nodeType="interactiveSeq">
                <p:stCondLst>
                  <p:cond evt="onClick" delay="0">
                    <p:tgtEl>
                      <p:spTgt spid="3"/>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2030" fill="hold"/>
                                        <p:tgtEl>
                                          <p:spTgt spid="3"/>
                                        </p:tgtEl>
                                      </p:cBhvr>
                                    </p:cmd>
                                  </p:childTnLst>
                                </p:cTn>
                              </p:par>
                            </p:childTnLst>
                          </p:cTn>
                        </p:par>
                      </p:childTnLst>
                    </p:cTn>
                  </p:par>
                </p:childTnLst>
              </p:cTn>
              <p:nextCondLst>
                <p:cond evt="onClick" delay="0">
                  <p:tgtEl>
                    <p:spTgt spid="3"/>
                  </p:tgtEl>
                </p:cond>
              </p:nextCondLst>
            </p:seq>
            <p:audio>
              <p:cMediaNode vol="80000">
                <p:cTn id="104" fill="hold" display="0">
                  <p:stCondLst>
                    <p:cond delay="indefinite"/>
                  </p:stCondLst>
                  <p:endCondLst>
                    <p:cond evt="onStopAudio" delay="0">
                      <p:tgtEl>
                        <p:sldTgt/>
                      </p:tgtEl>
                    </p:cond>
                  </p:endCondLst>
                </p:cTn>
                <p:tgtEl>
                  <p:spTgt spid="3"/>
                </p:tgtEl>
              </p:cMediaNode>
            </p:audio>
            <p:seq concurrent="1" nextAc="seek">
              <p:cTn id="105" restart="whenNotActive" fill="hold" evtFilter="cancelBubble" nodeType="interactiveSeq">
                <p:stCondLst>
                  <p:cond evt="onClick" delay="0">
                    <p:tgtEl>
                      <p:spTgt spid="2"/>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519" fill="hold"/>
                                        <p:tgtEl>
                                          <p:spTgt spid="2"/>
                                        </p:tgtEl>
                                      </p:cBhvr>
                                    </p:cmd>
                                  </p:childTnLst>
                                </p:cTn>
                              </p:par>
                            </p:childTnLst>
                          </p:cTn>
                        </p:par>
                      </p:childTnLst>
                    </p:cTn>
                  </p:par>
                </p:childTnLst>
              </p:cTn>
              <p:nextCondLst>
                <p:cond evt="onClick" delay="0">
                  <p:tgtEl>
                    <p:spTgt spid="2"/>
                  </p:tgtEl>
                </p:cond>
              </p:nextCondLst>
            </p:seq>
            <p:audio>
              <p:cMediaNode vol="80000">
                <p:cTn id="110"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1"/>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 visiter à Paris?</a:t>
            </a:r>
            <a:endParaRPr/>
          </a:p>
        </p:txBody>
      </p:sp>
      <p:pic>
        <p:nvPicPr>
          <p:cNvPr id="167" name="Google Shape;167;p31" descr="Eiffel Tower, Paris, France (provided by Getty Images)"/>
          <p:cNvPicPr preferRelativeResize="0"/>
          <p:nvPr/>
        </p:nvPicPr>
        <p:blipFill>
          <a:blip r:embed="rId5">
            <a:alphaModFix/>
          </a:blip>
          <a:stretch>
            <a:fillRect/>
          </a:stretch>
        </p:blipFill>
        <p:spPr>
          <a:xfrm>
            <a:off x="152400" y="3662463"/>
            <a:ext cx="2022320" cy="3043139"/>
          </a:xfrm>
          <a:prstGeom prst="rect">
            <a:avLst/>
          </a:prstGeom>
          <a:noFill/>
          <a:ln>
            <a:noFill/>
          </a:ln>
        </p:spPr>
      </p:pic>
      <p:pic>
        <p:nvPicPr>
          <p:cNvPr id="168" name="Google Shape;168;p31" descr="Statues by fountain at Louvre in Paris (provided by Getty Images)"/>
          <p:cNvPicPr preferRelativeResize="0"/>
          <p:nvPr/>
        </p:nvPicPr>
        <p:blipFill>
          <a:blip r:embed="rId6">
            <a:alphaModFix/>
          </a:blip>
          <a:stretch>
            <a:fillRect/>
          </a:stretch>
        </p:blipFill>
        <p:spPr>
          <a:xfrm>
            <a:off x="8756103" y="3956425"/>
            <a:ext cx="3384125" cy="2248927"/>
          </a:xfrm>
          <a:prstGeom prst="rect">
            <a:avLst/>
          </a:prstGeom>
          <a:noFill/>
          <a:ln>
            <a:noFill/>
          </a:ln>
        </p:spPr>
      </p:pic>
      <p:pic>
        <p:nvPicPr>
          <p:cNvPr id="169" name="Google Shape;169;p31" descr="Arc de Triomphe, Paris (provided by Getty Images)"/>
          <p:cNvPicPr preferRelativeResize="0"/>
          <p:nvPr/>
        </p:nvPicPr>
        <p:blipFill rotWithShape="1">
          <a:blip r:embed="rId7">
            <a:alphaModFix/>
          </a:blip>
          <a:srcRect t="33458"/>
          <a:stretch/>
        </p:blipFill>
        <p:spPr>
          <a:xfrm>
            <a:off x="9982800" y="1165694"/>
            <a:ext cx="2022325" cy="2017654"/>
          </a:xfrm>
          <a:prstGeom prst="rect">
            <a:avLst/>
          </a:prstGeom>
          <a:noFill/>
          <a:ln>
            <a:noFill/>
          </a:ln>
        </p:spPr>
      </p:pic>
      <p:pic>
        <p:nvPicPr>
          <p:cNvPr id="170" name="Google Shape;170;p31" descr="Historic building (provided by Getty Images)"/>
          <p:cNvPicPr preferRelativeResize="0"/>
          <p:nvPr/>
        </p:nvPicPr>
        <p:blipFill rotWithShape="1">
          <a:blip r:embed="rId8">
            <a:alphaModFix/>
          </a:blip>
          <a:srcRect b="28351"/>
          <a:stretch/>
        </p:blipFill>
        <p:spPr>
          <a:xfrm>
            <a:off x="147950" y="1084372"/>
            <a:ext cx="2031225" cy="2180301"/>
          </a:xfrm>
          <a:prstGeom prst="rect">
            <a:avLst/>
          </a:prstGeom>
          <a:noFill/>
          <a:ln>
            <a:noFill/>
          </a:ln>
        </p:spPr>
      </p:pic>
      <p:pic>
        <p:nvPicPr>
          <p:cNvPr id="171" name="Google Shape;171;p31" descr="Notre Dame Cathedral, France, Europe (provided by Getty Images)"/>
          <p:cNvPicPr preferRelativeResize="0"/>
          <p:nvPr/>
        </p:nvPicPr>
        <p:blipFill>
          <a:blip r:embed="rId9">
            <a:alphaModFix/>
          </a:blip>
          <a:stretch>
            <a:fillRect/>
          </a:stretch>
        </p:blipFill>
        <p:spPr>
          <a:xfrm>
            <a:off x="6491645" y="3662463"/>
            <a:ext cx="2031236" cy="3043139"/>
          </a:xfrm>
          <a:prstGeom prst="rect">
            <a:avLst/>
          </a:prstGeom>
          <a:noFill/>
          <a:ln>
            <a:noFill/>
          </a:ln>
        </p:spPr>
      </p:pic>
      <p:pic>
        <p:nvPicPr>
          <p:cNvPr id="172" name="Google Shape;172;p31" descr="Alexander Bridge over Seine River in Paris (provided by Getty Images)"/>
          <p:cNvPicPr preferRelativeResize="0"/>
          <p:nvPr/>
        </p:nvPicPr>
        <p:blipFill>
          <a:blip r:embed="rId10">
            <a:alphaModFix/>
          </a:blip>
          <a:stretch>
            <a:fillRect/>
          </a:stretch>
        </p:blipFill>
        <p:spPr>
          <a:xfrm>
            <a:off x="6678123" y="797703"/>
            <a:ext cx="2735626" cy="1808599"/>
          </a:xfrm>
          <a:prstGeom prst="rect">
            <a:avLst/>
          </a:prstGeom>
          <a:noFill/>
          <a:ln>
            <a:noFill/>
          </a:ln>
        </p:spPr>
      </p:pic>
      <p:pic>
        <p:nvPicPr>
          <p:cNvPr id="173" name="Google Shape;173;p31"/>
          <p:cNvPicPr preferRelativeResize="0"/>
          <p:nvPr/>
        </p:nvPicPr>
        <p:blipFill>
          <a:blip r:embed="rId11">
            <a:alphaModFix/>
          </a:blip>
          <a:stretch>
            <a:fillRect/>
          </a:stretch>
        </p:blipFill>
        <p:spPr>
          <a:xfrm>
            <a:off x="3002336" y="707527"/>
            <a:ext cx="2852626" cy="1898775"/>
          </a:xfrm>
          <a:prstGeom prst="rect">
            <a:avLst/>
          </a:prstGeom>
          <a:noFill/>
          <a:ln>
            <a:noFill/>
          </a:ln>
        </p:spPr>
      </p:pic>
      <p:pic>
        <p:nvPicPr>
          <p:cNvPr id="174" name="Google Shape;174;p31"/>
          <p:cNvPicPr preferRelativeResize="0"/>
          <p:nvPr/>
        </p:nvPicPr>
        <p:blipFill>
          <a:blip r:embed="rId12">
            <a:alphaModFix/>
          </a:blip>
          <a:stretch>
            <a:fillRect/>
          </a:stretch>
        </p:blipFill>
        <p:spPr>
          <a:xfrm>
            <a:off x="2327120" y="4045763"/>
            <a:ext cx="4012124" cy="2507578"/>
          </a:xfrm>
          <a:prstGeom prst="rect">
            <a:avLst/>
          </a:prstGeom>
          <a:noFill/>
          <a:ln>
            <a:noFill/>
          </a:ln>
        </p:spPr>
      </p:pic>
      <p:pic>
        <p:nvPicPr>
          <p:cNvPr id="2" name="Recorded Sound">
            <a:hlinkClick r:id="" action="ppaction://media"/>
            <a:extLst>
              <a:ext uri="{FF2B5EF4-FFF2-40B4-BE49-F238E27FC236}">
                <a16:creationId xmlns:a16="http://schemas.microsoft.com/office/drawing/2014/main" id="{12F23061-0F27-41DC-819F-4B7AF0AE824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9779600" y="342900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3098" fill="hold"/>
                                        <p:tgtEl>
                                          <p:spTgt spid="2"/>
                                        </p:tgtEl>
                                      </p:cBhvr>
                                    </p:cmd>
                                  </p:childTnLst>
                                </p:cTn>
                              </p:par>
                            </p:childTnLst>
                          </p:cTn>
                        </p:par>
                      </p:childTnLst>
                    </p:cTn>
                  </p:par>
                </p:childTnLst>
              </p:cTn>
              <p:nextCondLst>
                <p:cond evt="onClick" delay="0">
                  <p:tgtEl>
                    <p:spTgt spid="2"/>
                  </p:tgtEl>
                </p:cond>
              </p:nextCondLst>
            </p:seq>
            <p:audio>
              <p:cMediaNode vol="80000">
                <p:cTn id="40"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2"/>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a:t>
            </a:r>
            <a:endParaRPr/>
          </a:p>
        </p:txBody>
      </p:sp>
      <p:pic>
        <p:nvPicPr>
          <p:cNvPr id="180" name="Google Shape;180;p32" descr="Statues by fountain at Louvre in Paris (provided by Getty Images)"/>
          <p:cNvPicPr preferRelativeResize="0"/>
          <p:nvPr/>
        </p:nvPicPr>
        <p:blipFill>
          <a:blip r:embed="rId11">
            <a:alphaModFix/>
          </a:blip>
          <a:stretch>
            <a:fillRect/>
          </a:stretch>
        </p:blipFill>
        <p:spPr>
          <a:xfrm>
            <a:off x="8725003" y="3173763"/>
            <a:ext cx="3384125" cy="2248927"/>
          </a:xfrm>
          <a:prstGeom prst="rect">
            <a:avLst/>
          </a:prstGeom>
          <a:noFill/>
          <a:ln>
            <a:noFill/>
          </a:ln>
        </p:spPr>
      </p:pic>
      <p:pic>
        <p:nvPicPr>
          <p:cNvPr id="181" name="Google Shape;181;p32" descr="Arc de Triomphe, Paris (provided by Getty Images)"/>
          <p:cNvPicPr preferRelativeResize="0"/>
          <p:nvPr/>
        </p:nvPicPr>
        <p:blipFill rotWithShape="1">
          <a:blip r:embed="rId12">
            <a:alphaModFix/>
          </a:blip>
          <a:srcRect t="33458"/>
          <a:stretch/>
        </p:blipFill>
        <p:spPr>
          <a:xfrm>
            <a:off x="224100" y="3289394"/>
            <a:ext cx="2022325" cy="2017654"/>
          </a:xfrm>
          <a:prstGeom prst="rect">
            <a:avLst/>
          </a:prstGeom>
          <a:noFill/>
          <a:ln>
            <a:noFill/>
          </a:ln>
        </p:spPr>
      </p:pic>
      <p:pic>
        <p:nvPicPr>
          <p:cNvPr id="182" name="Google Shape;182;p32" descr="Historic building (provided by Getty Images)"/>
          <p:cNvPicPr preferRelativeResize="0"/>
          <p:nvPr/>
        </p:nvPicPr>
        <p:blipFill rotWithShape="1">
          <a:blip r:embed="rId13">
            <a:alphaModFix/>
          </a:blip>
          <a:srcRect b="28351"/>
          <a:stretch/>
        </p:blipFill>
        <p:spPr>
          <a:xfrm>
            <a:off x="2841425" y="3208072"/>
            <a:ext cx="2031225" cy="2180301"/>
          </a:xfrm>
          <a:prstGeom prst="rect">
            <a:avLst/>
          </a:prstGeom>
          <a:noFill/>
          <a:ln>
            <a:noFill/>
          </a:ln>
        </p:spPr>
      </p:pic>
      <p:pic>
        <p:nvPicPr>
          <p:cNvPr id="183" name="Google Shape;183;p32"/>
          <p:cNvPicPr preferRelativeResize="0"/>
          <p:nvPr/>
        </p:nvPicPr>
        <p:blipFill>
          <a:blip r:embed="rId14">
            <a:alphaModFix/>
          </a:blip>
          <a:stretch>
            <a:fillRect/>
          </a:stretch>
        </p:blipFill>
        <p:spPr>
          <a:xfrm>
            <a:off x="5467661" y="3289402"/>
            <a:ext cx="2852626" cy="1898775"/>
          </a:xfrm>
          <a:prstGeom prst="rect">
            <a:avLst/>
          </a:prstGeom>
          <a:noFill/>
          <a:ln>
            <a:noFill/>
          </a:ln>
        </p:spPr>
      </p:pic>
      <p:sp>
        <p:nvSpPr>
          <p:cNvPr id="184" name="Google Shape;184;p32"/>
          <p:cNvSpPr txBox="1"/>
          <p:nvPr/>
        </p:nvSpPr>
        <p:spPr>
          <a:xfrm>
            <a:off x="306450" y="5613875"/>
            <a:ext cx="24966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E65D00"/>
                </a:solidFill>
              </a:rPr>
              <a:t>l’A</a:t>
            </a:r>
            <a:r>
              <a:rPr lang="en-GB" sz="2800">
                <a:solidFill>
                  <a:srgbClr val="0000FF"/>
                </a:solidFill>
              </a:rPr>
              <a:t>rc de Triomphe</a:t>
            </a:r>
            <a:endParaRPr sz="2800">
              <a:solidFill>
                <a:srgbClr val="0000FF"/>
              </a:solidFill>
            </a:endParaRPr>
          </a:p>
        </p:txBody>
      </p:sp>
      <p:sp>
        <p:nvSpPr>
          <p:cNvPr id="185" name="Google Shape;185;p32"/>
          <p:cNvSpPr txBox="1"/>
          <p:nvPr/>
        </p:nvSpPr>
        <p:spPr>
          <a:xfrm>
            <a:off x="5526113" y="5388375"/>
            <a:ext cx="27357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0000FF"/>
                </a:solidFill>
              </a:rPr>
              <a:t>le musée du Louvre</a:t>
            </a:r>
            <a:endParaRPr sz="2800">
              <a:solidFill>
                <a:srgbClr val="0000FF"/>
              </a:solidFill>
            </a:endParaRPr>
          </a:p>
        </p:txBody>
      </p:sp>
      <p:sp>
        <p:nvSpPr>
          <p:cNvPr id="186" name="Google Shape;186;p32"/>
          <p:cNvSpPr txBox="1"/>
          <p:nvPr/>
        </p:nvSpPr>
        <p:spPr>
          <a:xfrm>
            <a:off x="2938600" y="2383225"/>
            <a:ext cx="33084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0000FF"/>
                </a:solidFill>
              </a:rPr>
              <a:t>le Panthéon</a:t>
            </a:r>
            <a:endParaRPr sz="2800">
              <a:solidFill>
                <a:srgbClr val="0000FF"/>
              </a:solidFill>
            </a:endParaRPr>
          </a:p>
        </p:txBody>
      </p:sp>
      <p:sp>
        <p:nvSpPr>
          <p:cNvPr id="187" name="Google Shape;187;p32"/>
          <p:cNvSpPr txBox="1"/>
          <p:nvPr/>
        </p:nvSpPr>
        <p:spPr>
          <a:xfrm>
            <a:off x="9168750" y="2269263"/>
            <a:ext cx="24966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0000FF"/>
                </a:solidFill>
              </a:rPr>
              <a:t>le Palais de Versailles</a:t>
            </a:r>
            <a:endParaRPr sz="2800">
              <a:solidFill>
                <a:srgbClr val="0000FF"/>
              </a:solidFill>
            </a:endParaRPr>
          </a:p>
        </p:txBody>
      </p:sp>
      <p:pic>
        <p:nvPicPr>
          <p:cNvPr id="2" name="Recorded Sound">
            <a:hlinkClick r:id="" action="ppaction://media"/>
            <a:extLst>
              <a:ext uri="{FF2B5EF4-FFF2-40B4-BE49-F238E27FC236}">
                <a16:creationId xmlns:a16="http://schemas.microsoft.com/office/drawing/2014/main" id="{65B83B2E-630E-4553-9AF8-EDA93F0AF195}"/>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802353" y="5854575"/>
            <a:ext cx="406400" cy="406400"/>
          </a:xfrm>
          <a:prstGeom prst="rect">
            <a:avLst/>
          </a:prstGeom>
        </p:spPr>
      </p:pic>
      <p:pic>
        <p:nvPicPr>
          <p:cNvPr id="3" name="Recorded Sound">
            <a:hlinkClick r:id="" action="ppaction://media"/>
            <a:extLst>
              <a:ext uri="{FF2B5EF4-FFF2-40B4-BE49-F238E27FC236}">
                <a16:creationId xmlns:a16="http://schemas.microsoft.com/office/drawing/2014/main" id="{A73D7EB3-0D15-4441-9647-F9504150CE0F}"/>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5061261" y="2461005"/>
            <a:ext cx="406400" cy="406400"/>
          </a:xfrm>
          <a:prstGeom prst="rect">
            <a:avLst/>
          </a:prstGeom>
        </p:spPr>
      </p:pic>
      <p:pic>
        <p:nvPicPr>
          <p:cNvPr id="4" name="Recorded Sound">
            <a:hlinkClick r:id="" action="ppaction://media"/>
            <a:extLst>
              <a:ext uri="{FF2B5EF4-FFF2-40B4-BE49-F238E27FC236}">
                <a16:creationId xmlns:a16="http://schemas.microsoft.com/office/drawing/2014/main" id="{62446C3D-1606-4D15-85EB-FB42241DD428}"/>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7074328" y="6005110"/>
            <a:ext cx="406400" cy="406400"/>
          </a:xfrm>
          <a:prstGeom prst="rect">
            <a:avLst/>
          </a:prstGeom>
        </p:spPr>
      </p:pic>
      <p:pic>
        <p:nvPicPr>
          <p:cNvPr id="5" name="Recorded Sound">
            <a:hlinkClick r:id="" action="ppaction://media"/>
            <a:extLst>
              <a:ext uri="{FF2B5EF4-FFF2-40B4-BE49-F238E27FC236}">
                <a16:creationId xmlns:a16="http://schemas.microsoft.com/office/drawing/2014/main" id="{1E647D60-FF7A-448E-9D99-C5C4F6BCAB6A}"/>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11462150" y="274316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3957"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794"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3609"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3702"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3"/>
          <p:cNvSpPr txBox="1">
            <a:spLocks noGrp="1"/>
          </p:cNvSpPr>
          <p:nvPr>
            <p:ph type="ctrTitle"/>
          </p:nvPr>
        </p:nvSpPr>
        <p:spPr>
          <a:xfrm>
            <a:off x="-2283125" y="10127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a:t>
            </a:r>
            <a:endParaRPr/>
          </a:p>
        </p:txBody>
      </p:sp>
      <p:sp>
        <p:nvSpPr>
          <p:cNvPr id="193" name="Google Shape;193;p33"/>
          <p:cNvSpPr txBox="1">
            <a:spLocks noGrp="1"/>
          </p:cNvSpPr>
          <p:nvPr>
            <p:ph type="subTitle" idx="1"/>
          </p:nvPr>
        </p:nvSpPr>
        <p:spPr>
          <a:xfrm>
            <a:off x="-107600" y="2476050"/>
            <a:ext cx="30237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la tour Eiffel</a:t>
            </a:r>
            <a:endParaRPr>
              <a:solidFill>
                <a:srgbClr val="FF0000"/>
              </a:solidFill>
            </a:endParaRPr>
          </a:p>
        </p:txBody>
      </p:sp>
      <p:sp>
        <p:nvSpPr>
          <p:cNvPr id="194" name="Google Shape;194;p33"/>
          <p:cNvSpPr txBox="1">
            <a:spLocks noGrp="1"/>
          </p:cNvSpPr>
          <p:nvPr>
            <p:ph type="subTitle" idx="1"/>
          </p:nvPr>
        </p:nvSpPr>
        <p:spPr>
          <a:xfrm>
            <a:off x="2870738" y="2476050"/>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la Stade de France</a:t>
            </a:r>
            <a:endParaRPr>
              <a:solidFill>
                <a:srgbClr val="FF0000"/>
              </a:solidFill>
            </a:endParaRPr>
          </a:p>
        </p:txBody>
      </p:sp>
      <p:sp>
        <p:nvSpPr>
          <p:cNvPr id="195" name="Google Shape;195;p33"/>
          <p:cNvSpPr txBox="1">
            <a:spLocks noGrp="1"/>
          </p:cNvSpPr>
          <p:nvPr>
            <p:ph type="subTitle" idx="1"/>
          </p:nvPr>
        </p:nvSpPr>
        <p:spPr>
          <a:xfrm>
            <a:off x="-187662" y="4365575"/>
            <a:ext cx="30237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Notre Dame</a:t>
            </a:r>
            <a:endParaRPr>
              <a:solidFill>
                <a:srgbClr val="FF0000"/>
              </a:solidFill>
            </a:endParaRPr>
          </a:p>
        </p:txBody>
      </p:sp>
      <p:sp>
        <p:nvSpPr>
          <p:cNvPr id="196" name="Google Shape;196;p33"/>
          <p:cNvSpPr txBox="1">
            <a:spLocks noGrp="1"/>
          </p:cNvSpPr>
          <p:nvPr>
            <p:ph type="subTitle" idx="1"/>
          </p:nvPr>
        </p:nvSpPr>
        <p:spPr>
          <a:xfrm>
            <a:off x="2870738" y="43655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la Seine</a:t>
            </a:r>
            <a:endParaRPr>
              <a:solidFill>
                <a:srgbClr val="FF0000"/>
              </a:solidFill>
            </a:endParaRPr>
          </a:p>
        </p:txBody>
      </p:sp>
      <p:sp>
        <p:nvSpPr>
          <p:cNvPr id="197" name="Google Shape;197;p33"/>
          <p:cNvSpPr txBox="1">
            <a:spLocks noGrp="1"/>
          </p:cNvSpPr>
          <p:nvPr>
            <p:ph type="subTitle" idx="1"/>
          </p:nvPr>
        </p:nvSpPr>
        <p:spPr>
          <a:xfrm>
            <a:off x="6420600" y="2354950"/>
            <a:ext cx="25320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E65D00"/>
                </a:solidFill>
              </a:rPr>
              <a:t>l’A</a:t>
            </a:r>
            <a:r>
              <a:rPr lang="en-GB">
                <a:solidFill>
                  <a:srgbClr val="0000FF"/>
                </a:solidFill>
              </a:rPr>
              <a:t>rc de Triomphe</a:t>
            </a:r>
            <a:endParaRPr>
              <a:solidFill>
                <a:srgbClr val="0000FF"/>
              </a:solidFill>
            </a:endParaRPr>
          </a:p>
        </p:txBody>
      </p:sp>
      <p:sp>
        <p:nvSpPr>
          <p:cNvPr id="198" name="Google Shape;198;p33"/>
          <p:cNvSpPr txBox="1">
            <a:spLocks noGrp="1"/>
          </p:cNvSpPr>
          <p:nvPr>
            <p:ph type="subTitle" idx="1"/>
          </p:nvPr>
        </p:nvSpPr>
        <p:spPr>
          <a:xfrm>
            <a:off x="8733400" y="2354950"/>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le Panthéon</a:t>
            </a:r>
            <a:endParaRPr>
              <a:solidFill>
                <a:srgbClr val="0000FF"/>
              </a:solidFill>
            </a:endParaRPr>
          </a:p>
        </p:txBody>
      </p:sp>
      <p:sp>
        <p:nvSpPr>
          <p:cNvPr id="199" name="Google Shape;199;p33"/>
          <p:cNvSpPr txBox="1">
            <a:spLocks noGrp="1"/>
          </p:cNvSpPr>
          <p:nvPr>
            <p:ph type="subTitle" idx="1"/>
          </p:nvPr>
        </p:nvSpPr>
        <p:spPr>
          <a:xfrm>
            <a:off x="6420600" y="4365563"/>
            <a:ext cx="25320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le Louvre</a:t>
            </a:r>
            <a:endParaRPr>
              <a:solidFill>
                <a:srgbClr val="0000FF"/>
              </a:solidFill>
            </a:endParaRPr>
          </a:p>
        </p:txBody>
      </p:sp>
      <p:sp>
        <p:nvSpPr>
          <p:cNvPr id="200" name="Google Shape;200;p33"/>
          <p:cNvSpPr txBox="1">
            <a:spLocks noGrp="1"/>
          </p:cNvSpPr>
          <p:nvPr>
            <p:ph type="subTitle" idx="1"/>
          </p:nvPr>
        </p:nvSpPr>
        <p:spPr>
          <a:xfrm>
            <a:off x="8750575" y="43655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Versailles</a:t>
            </a:r>
            <a:endParaRPr>
              <a:solidFill>
                <a:srgbClr val="0000FF"/>
              </a:solidFill>
            </a:endParaRPr>
          </a:p>
        </p:txBody>
      </p:sp>
      <p:pic>
        <p:nvPicPr>
          <p:cNvPr id="201" name="Google Shape;201;p33" descr="Eiffel Tower, Paris, France (provided by Getty Images)"/>
          <p:cNvPicPr preferRelativeResize="0"/>
          <p:nvPr/>
        </p:nvPicPr>
        <p:blipFill>
          <a:blip r:embed="rId19">
            <a:alphaModFix/>
          </a:blip>
          <a:stretch>
            <a:fillRect/>
          </a:stretch>
        </p:blipFill>
        <p:spPr>
          <a:xfrm>
            <a:off x="1026213" y="2926153"/>
            <a:ext cx="875889" cy="1317975"/>
          </a:xfrm>
          <a:prstGeom prst="rect">
            <a:avLst/>
          </a:prstGeom>
          <a:noFill/>
          <a:ln>
            <a:noFill/>
          </a:ln>
        </p:spPr>
      </p:pic>
      <p:pic>
        <p:nvPicPr>
          <p:cNvPr id="202" name="Google Shape;202;p33" descr="Statues by fountain at Louvre in Paris (provided by Getty Images)"/>
          <p:cNvPicPr preferRelativeResize="0"/>
          <p:nvPr/>
        </p:nvPicPr>
        <p:blipFill>
          <a:blip r:embed="rId20">
            <a:alphaModFix/>
          </a:blip>
          <a:stretch>
            <a:fillRect/>
          </a:stretch>
        </p:blipFill>
        <p:spPr>
          <a:xfrm>
            <a:off x="9569050" y="4893150"/>
            <a:ext cx="1915950" cy="1273250"/>
          </a:xfrm>
          <a:prstGeom prst="rect">
            <a:avLst/>
          </a:prstGeom>
          <a:noFill/>
          <a:ln>
            <a:noFill/>
          </a:ln>
        </p:spPr>
      </p:pic>
      <p:pic>
        <p:nvPicPr>
          <p:cNvPr id="203" name="Google Shape;203;p33" descr="Arc de Triomphe, Paris (provided by Getty Images)"/>
          <p:cNvPicPr preferRelativeResize="0"/>
          <p:nvPr/>
        </p:nvPicPr>
        <p:blipFill rotWithShape="1">
          <a:blip r:embed="rId21">
            <a:alphaModFix/>
          </a:blip>
          <a:srcRect t="33458"/>
          <a:stretch/>
        </p:blipFill>
        <p:spPr>
          <a:xfrm>
            <a:off x="6920750" y="2931288"/>
            <a:ext cx="1394826" cy="1391601"/>
          </a:xfrm>
          <a:prstGeom prst="rect">
            <a:avLst/>
          </a:prstGeom>
          <a:noFill/>
          <a:ln>
            <a:noFill/>
          </a:ln>
        </p:spPr>
      </p:pic>
      <p:pic>
        <p:nvPicPr>
          <p:cNvPr id="204" name="Google Shape;204;p33" descr="Historic building (provided by Getty Images)"/>
          <p:cNvPicPr preferRelativeResize="0"/>
          <p:nvPr/>
        </p:nvPicPr>
        <p:blipFill rotWithShape="1">
          <a:blip r:embed="rId22">
            <a:alphaModFix/>
          </a:blip>
          <a:srcRect b="28351"/>
          <a:stretch/>
        </p:blipFill>
        <p:spPr>
          <a:xfrm>
            <a:off x="9569049" y="2792274"/>
            <a:ext cx="1296453" cy="1391601"/>
          </a:xfrm>
          <a:prstGeom prst="rect">
            <a:avLst/>
          </a:prstGeom>
          <a:noFill/>
          <a:ln>
            <a:noFill/>
          </a:ln>
        </p:spPr>
      </p:pic>
      <p:pic>
        <p:nvPicPr>
          <p:cNvPr id="205" name="Google Shape;205;p33" descr="Notre Dame Cathedral, France, Europe (provided by Getty Images)"/>
          <p:cNvPicPr preferRelativeResize="0"/>
          <p:nvPr/>
        </p:nvPicPr>
        <p:blipFill>
          <a:blip r:embed="rId23">
            <a:alphaModFix/>
          </a:blip>
          <a:stretch>
            <a:fillRect/>
          </a:stretch>
        </p:blipFill>
        <p:spPr>
          <a:xfrm>
            <a:off x="860549" y="4893154"/>
            <a:ext cx="1207215" cy="1808599"/>
          </a:xfrm>
          <a:prstGeom prst="rect">
            <a:avLst/>
          </a:prstGeom>
          <a:noFill/>
          <a:ln>
            <a:noFill/>
          </a:ln>
        </p:spPr>
      </p:pic>
      <p:pic>
        <p:nvPicPr>
          <p:cNvPr id="206" name="Google Shape;206;p33" descr="Alexander Bridge over Seine River in Paris (provided by Getty Images)"/>
          <p:cNvPicPr preferRelativeResize="0"/>
          <p:nvPr/>
        </p:nvPicPr>
        <p:blipFill>
          <a:blip r:embed="rId24">
            <a:alphaModFix/>
          </a:blip>
          <a:stretch>
            <a:fillRect/>
          </a:stretch>
        </p:blipFill>
        <p:spPr>
          <a:xfrm>
            <a:off x="3379479" y="4939886"/>
            <a:ext cx="1915950" cy="1266691"/>
          </a:xfrm>
          <a:prstGeom prst="rect">
            <a:avLst/>
          </a:prstGeom>
          <a:noFill/>
          <a:ln>
            <a:noFill/>
          </a:ln>
        </p:spPr>
      </p:pic>
      <p:pic>
        <p:nvPicPr>
          <p:cNvPr id="207" name="Google Shape;207;p33"/>
          <p:cNvPicPr preferRelativeResize="0"/>
          <p:nvPr/>
        </p:nvPicPr>
        <p:blipFill>
          <a:blip r:embed="rId25">
            <a:alphaModFix/>
          </a:blip>
          <a:stretch>
            <a:fillRect/>
          </a:stretch>
        </p:blipFill>
        <p:spPr>
          <a:xfrm>
            <a:off x="6696568" y="4893151"/>
            <a:ext cx="1980061" cy="1317975"/>
          </a:xfrm>
          <a:prstGeom prst="rect">
            <a:avLst/>
          </a:prstGeom>
          <a:noFill/>
          <a:ln>
            <a:noFill/>
          </a:ln>
        </p:spPr>
      </p:pic>
      <p:pic>
        <p:nvPicPr>
          <p:cNvPr id="208" name="Google Shape;208;p33"/>
          <p:cNvPicPr preferRelativeResize="0"/>
          <p:nvPr/>
        </p:nvPicPr>
        <p:blipFill>
          <a:blip r:embed="rId26">
            <a:alphaModFix/>
          </a:blip>
          <a:stretch>
            <a:fillRect/>
          </a:stretch>
        </p:blipFill>
        <p:spPr>
          <a:xfrm>
            <a:off x="3379472" y="2986408"/>
            <a:ext cx="1915952" cy="1197475"/>
          </a:xfrm>
          <a:prstGeom prst="rect">
            <a:avLst/>
          </a:prstGeom>
          <a:noFill/>
          <a:ln>
            <a:noFill/>
          </a:ln>
        </p:spPr>
      </p:pic>
      <p:pic>
        <p:nvPicPr>
          <p:cNvPr id="19" name="Recorded Sound">
            <a:hlinkClick r:id="" action="ppaction://media"/>
            <a:extLst>
              <a:ext uri="{FF2B5EF4-FFF2-40B4-BE49-F238E27FC236}">
                <a16:creationId xmlns:a16="http://schemas.microsoft.com/office/drawing/2014/main" id="{F83F7952-CA67-404D-8655-140BAE8B47FA}"/>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8598206" y="3077019"/>
            <a:ext cx="406400" cy="406400"/>
          </a:xfrm>
          <a:prstGeom prst="rect">
            <a:avLst/>
          </a:prstGeom>
        </p:spPr>
      </p:pic>
      <p:pic>
        <p:nvPicPr>
          <p:cNvPr id="20" name="Recorded Sound">
            <a:hlinkClick r:id="" action="ppaction://media"/>
            <a:extLst>
              <a:ext uri="{FF2B5EF4-FFF2-40B4-BE49-F238E27FC236}">
                <a16:creationId xmlns:a16="http://schemas.microsoft.com/office/drawing/2014/main" id="{9D5B4B31-3A6D-4410-93A3-855814BFA786}"/>
              </a:ext>
            </a:extLst>
          </p:cNvPr>
          <p:cNvPicPr>
            <a:picLocks noChangeAspect="1"/>
          </p:cNvPicPr>
          <p:nvPr>
            <a:audioFile r:link="rId4"/>
            <p:extLst>
              <p:ext uri="{DAA4B4D4-6D71-4841-9C94-3DE7FCFB9230}">
                <p14:media xmlns:p14="http://schemas.microsoft.com/office/powerpoint/2010/main" r:embed="rId3"/>
              </p:ext>
            </p:extLst>
          </p:nvPr>
        </p:nvPicPr>
        <p:blipFill>
          <a:blip r:embed="rId27"/>
          <a:stretch>
            <a:fillRect/>
          </a:stretch>
        </p:blipFill>
        <p:spPr>
          <a:xfrm>
            <a:off x="11294751" y="2365715"/>
            <a:ext cx="406400" cy="406400"/>
          </a:xfrm>
          <a:prstGeom prst="rect">
            <a:avLst/>
          </a:prstGeom>
        </p:spPr>
      </p:pic>
      <p:pic>
        <p:nvPicPr>
          <p:cNvPr id="21" name="Recorded Sound">
            <a:hlinkClick r:id="" action="ppaction://media"/>
            <a:extLst>
              <a:ext uri="{FF2B5EF4-FFF2-40B4-BE49-F238E27FC236}">
                <a16:creationId xmlns:a16="http://schemas.microsoft.com/office/drawing/2014/main" id="{FD7A4670-2F22-4B7B-984D-2F58B027EDC9}"/>
              </a:ext>
            </a:extLst>
          </p:cNvPr>
          <p:cNvPicPr>
            <a:picLocks noChangeAspect="1"/>
          </p:cNvPicPr>
          <p:nvPr>
            <a:audioFile r:link="rId6"/>
            <p:extLst>
              <p:ext uri="{DAA4B4D4-6D71-4841-9C94-3DE7FCFB9230}">
                <p14:media xmlns:p14="http://schemas.microsoft.com/office/powerpoint/2010/main" r:embed="rId5"/>
              </p:ext>
            </p:extLst>
          </p:nvPr>
        </p:nvPicPr>
        <p:blipFill>
          <a:blip r:embed="rId27"/>
          <a:stretch>
            <a:fillRect/>
          </a:stretch>
        </p:blipFill>
        <p:spPr>
          <a:xfrm>
            <a:off x="8676629" y="4451369"/>
            <a:ext cx="406400" cy="406400"/>
          </a:xfrm>
          <a:prstGeom prst="rect">
            <a:avLst/>
          </a:prstGeom>
        </p:spPr>
      </p:pic>
      <p:pic>
        <p:nvPicPr>
          <p:cNvPr id="22" name="Recorded Sound">
            <a:hlinkClick r:id="" action="ppaction://media"/>
            <a:extLst>
              <a:ext uri="{FF2B5EF4-FFF2-40B4-BE49-F238E27FC236}">
                <a16:creationId xmlns:a16="http://schemas.microsoft.com/office/drawing/2014/main" id="{BE11BA5D-CAE9-4D3B-845D-F90128601245}"/>
              </a:ext>
            </a:extLst>
          </p:cNvPr>
          <p:cNvPicPr>
            <a:picLocks noChangeAspect="1"/>
          </p:cNvPicPr>
          <p:nvPr>
            <a:audioFile r:link="rId8"/>
            <p:extLst>
              <p:ext uri="{DAA4B4D4-6D71-4841-9C94-3DE7FCFB9230}">
                <p14:media xmlns:p14="http://schemas.microsoft.com/office/powerpoint/2010/main" r:embed="rId7"/>
              </p:ext>
            </p:extLst>
          </p:nvPr>
        </p:nvPicPr>
        <p:blipFill>
          <a:blip r:embed="rId27"/>
          <a:stretch>
            <a:fillRect/>
          </a:stretch>
        </p:blipFill>
        <p:spPr>
          <a:xfrm>
            <a:off x="11485000" y="4510063"/>
            <a:ext cx="406400" cy="406400"/>
          </a:xfrm>
          <a:prstGeom prst="rect">
            <a:avLst/>
          </a:prstGeom>
        </p:spPr>
      </p:pic>
      <p:pic>
        <p:nvPicPr>
          <p:cNvPr id="23" name="Recorded Sound">
            <a:hlinkClick r:id="" action="ppaction://media"/>
            <a:extLst>
              <a:ext uri="{FF2B5EF4-FFF2-40B4-BE49-F238E27FC236}">
                <a16:creationId xmlns:a16="http://schemas.microsoft.com/office/drawing/2014/main" id="{903BA86B-C988-4F77-8525-037C23BC297E}"/>
              </a:ext>
            </a:extLst>
          </p:cNvPr>
          <p:cNvPicPr>
            <a:picLocks noChangeAspect="1"/>
          </p:cNvPicPr>
          <p:nvPr>
            <a:audioFile r:link="rId10"/>
            <p:extLst>
              <p:ext uri="{DAA4B4D4-6D71-4841-9C94-3DE7FCFB9230}">
                <p14:media xmlns:p14="http://schemas.microsoft.com/office/powerpoint/2010/main" r:embed="rId9"/>
              </p:ext>
            </p:extLst>
          </p:nvPr>
        </p:nvPicPr>
        <p:blipFill>
          <a:blip r:embed="rId27"/>
          <a:stretch>
            <a:fillRect/>
          </a:stretch>
        </p:blipFill>
        <p:spPr>
          <a:xfrm>
            <a:off x="2180870" y="2998595"/>
            <a:ext cx="406400" cy="406400"/>
          </a:xfrm>
          <a:prstGeom prst="rect">
            <a:avLst/>
          </a:prstGeom>
        </p:spPr>
      </p:pic>
      <p:pic>
        <p:nvPicPr>
          <p:cNvPr id="24" name="Recorded Sound">
            <a:hlinkClick r:id="" action="ppaction://media"/>
            <a:extLst>
              <a:ext uri="{FF2B5EF4-FFF2-40B4-BE49-F238E27FC236}">
                <a16:creationId xmlns:a16="http://schemas.microsoft.com/office/drawing/2014/main" id="{D30B5E43-30CC-47ED-B694-E342C66B4999}"/>
              </a:ext>
            </a:extLst>
          </p:cNvPr>
          <p:cNvPicPr>
            <a:picLocks noChangeAspect="1"/>
          </p:cNvPicPr>
          <p:nvPr>
            <a:audioFile r:link="rId12"/>
            <p:extLst>
              <p:ext uri="{DAA4B4D4-6D71-4841-9C94-3DE7FCFB9230}">
                <p14:media xmlns:p14="http://schemas.microsoft.com/office/powerpoint/2010/main" r:embed="rId11"/>
              </p:ext>
            </p:extLst>
          </p:nvPr>
        </p:nvPicPr>
        <p:blipFill>
          <a:blip r:embed="rId27"/>
          <a:stretch>
            <a:fillRect/>
          </a:stretch>
        </p:blipFill>
        <p:spPr>
          <a:xfrm>
            <a:off x="5414914" y="3016773"/>
            <a:ext cx="406400" cy="406400"/>
          </a:xfrm>
          <a:prstGeom prst="rect">
            <a:avLst/>
          </a:prstGeom>
        </p:spPr>
      </p:pic>
      <p:pic>
        <p:nvPicPr>
          <p:cNvPr id="25" name="Recorded Sound">
            <a:hlinkClick r:id="" action="ppaction://media"/>
            <a:extLst>
              <a:ext uri="{FF2B5EF4-FFF2-40B4-BE49-F238E27FC236}">
                <a16:creationId xmlns:a16="http://schemas.microsoft.com/office/drawing/2014/main" id="{990BD58B-FBDF-45F5-A239-EE87F79987B1}"/>
              </a:ext>
            </a:extLst>
          </p:cNvPr>
          <p:cNvPicPr>
            <a:picLocks noChangeAspect="1"/>
          </p:cNvPicPr>
          <p:nvPr>
            <a:audioFile r:link="rId14"/>
            <p:extLst>
              <p:ext uri="{DAA4B4D4-6D71-4841-9C94-3DE7FCFB9230}">
                <p14:media xmlns:p14="http://schemas.microsoft.com/office/powerpoint/2010/main" r:embed="rId13"/>
              </p:ext>
            </p:extLst>
          </p:nvPr>
        </p:nvPicPr>
        <p:blipFill>
          <a:blip r:embed="rId27"/>
          <a:stretch>
            <a:fillRect/>
          </a:stretch>
        </p:blipFill>
        <p:spPr>
          <a:xfrm>
            <a:off x="2292290" y="4566221"/>
            <a:ext cx="406400" cy="406400"/>
          </a:xfrm>
          <a:prstGeom prst="rect">
            <a:avLst/>
          </a:prstGeom>
        </p:spPr>
      </p:pic>
      <p:pic>
        <p:nvPicPr>
          <p:cNvPr id="26" name="Recorded Sound">
            <a:hlinkClick r:id="" action="ppaction://media"/>
            <a:extLst>
              <a:ext uri="{FF2B5EF4-FFF2-40B4-BE49-F238E27FC236}">
                <a16:creationId xmlns:a16="http://schemas.microsoft.com/office/drawing/2014/main" id="{3A5DFB4C-6980-4104-AC01-541E3C8C0F0E}"/>
              </a:ext>
            </a:extLst>
          </p:cNvPr>
          <p:cNvPicPr>
            <a:picLocks noChangeAspect="1"/>
          </p:cNvPicPr>
          <p:nvPr>
            <a:audioFile r:link="rId16"/>
            <p:extLst>
              <p:ext uri="{DAA4B4D4-6D71-4841-9C94-3DE7FCFB9230}">
                <p14:media xmlns:p14="http://schemas.microsoft.com/office/powerpoint/2010/main" r:embed="rId15"/>
              </p:ext>
            </p:extLst>
          </p:nvPr>
        </p:nvPicPr>
        <p:blipFill>
          <a:blip r:embed="rId27"/>
          <a:stretch>
            <a:fillRect/>
          </a:stretch>
        </p:blipFill>
        <p:spPr>
          <a:xfrm>
            <a:off x="5332524" y="4510063"/>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7" fill="hold"/>
                                        <p:tgtEl>
                                          <p:spTgt spid="22"/>
                                        </p:tgtEl>
                                      </p:cBhvr>
                                    </p:cmd>
                                  </p:childTnLst>
                                </p:cTn>
                              </p:par>
                            </p:childTnLst>
                          </p:cTn>
                        </p:par>
                      </p:childTnLst>
                    </p:cTn>
                  </p:par>
                </p:childTnLst>
              </p:cTn>
              <p:nextCondLst>
                <p:cond evt="onClick" delay="0">
                  <p:tgtEl>
                    <p:spTgt spid="22"/>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794" fill="hold"/>
                                        <p:tgtEl>
                                          <p:spTgt spid="21"/>
                                        </p:tgtEl>
                                      </p:cBhvr>
                                    </p:cmd>
                                  </p:childTnLst>
                                </p:cTn>
                              </p:par>
                            </p:childTnLst>
                          </p:cTn>
                        </p:par>
                      </p:childTnLst>
                    </p:cTn>
                  </p:par>
                </p:childTnLst>
              </p:cTn>
              <p:nextCondLst>
                <p:cond evt="onClick" delay="0">
                  <p:tgtEl>
                    <p:spTgt spid="21"/>
                  </p:tgtEl>
                </p:cond>
              </p:nextCondLst>
            </p:seq>
            <p:seq concurrent="1" nextAc="seek">
              <p:cTn id="12" restart="whenNotActive" fill="hold" evtFilter="cancelBubble" nodeType="interactiveSeq">
                <p:stCondLst>
                  <p:cond evt="onClick" delay="0">
                    <p:tgtEl>
                      <p:spTgt spid="2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3609" fill="hold"/>
                                        <p:tgtEl>
                                          <p:spTgt spid="20"/>
                                        </p:tgtEl>
                                      </p:cBhvr>
                                    </p:cmd>
                                  </p:childTnLst>
                                </p:cTn>
                              </p:par>
                            </p:childTnLst>
                          </p:cTn>
                        </p:par>
                      </p:childTnLst>
                    </p:cTn>
                  </p:par>
                </p:childTnLst>
              </p:cTn>
              <p:nextCondLst>
                <p:cond evt="onClick" delay="0">
                  <p:tgtEl>
                    <p:spTgt spid="20"/>
                  </p:tgtEl>
                </p:cond>
              </p:nextCondLst>
            </p:seq>
            <p:seq concurrent="1" nextAc="seek">
              <p:cTn id="17" restart="whenNotActive" fill="hold" evtFilter="cancelBubble" nodeType="interactiveSeq">
                <p:stCondLst>
                  <p:cond evt="onClick" delay="0">
                    <p:tgtEl>
                      <p:spTgt spid="19"/>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3702" fill="hold"/>
                                        <p:tgtEl>
                                          <p:spTgt spid="19"/>
                                        </p:tgtEl>
                                      </p:cBhvr>
                                    </p:cmd>
                                  </p:childTnLst>
                                </p:cTn>
                              </p:par>
                            </p:childTnLst>
                          </p:cTn>
                        </p:par>
                      </p:childTnLst>
                    </p:cTn>
                  </p:par>
                </p:childTnLst>
              </p:cTn>
              <p:nextCondLst>
                <p:cond evt="onClick" delay="0">
                  <p:tgtEl>
                    <p:spTgt spid="19"/>
                  </p:tgtEl>
                </p:cond>
              </p:nextCondLst>
            </p:seq>
            <p:audio>
              <p:cMediaNode vol="80000">
                <p:cTn id="22" fill="hold" display="0">
                  <p:stCondLst>
                    <p:cond delay="indefinite"/>
                  </p:stCondLst>
                  <p:endCondLst>
                    <p:cond evt="onStopAudio" delay="0">
                      <p:tgtEl>
                        <p:sldTgt/>
                      </p:tgtEl>
                    </p:cond>
                  </p:endCondLst>
                </p:cTn>
                <p:tgtEl>
                  <p:spTgt spid="22"/>
                </p:tgtEl>
              </p:cMediaNode>
            </p:audio>
            <p:audio>
              <p:cMediaNode vol="80000">
                <p:cTn id="23" fill="hold" display="0">
                  <p:stCondLst>
                    <p:cond delay="indefinite"/>
                  </p:stCondLst>
                  <p:endCondLst>
                    <p:cond evt="onStopAudio" delay="0">
                      <p:tgtEl>
                        <p:sldTgt/>
                      </p:tgtEl>
                    </p:cond>
                  </p:endCondLst>
                </p:cTn>
                <p:tgtEl>
                  <p:spTgt spid="21"/>
                </p:tgtEl>
              </p:cMediaNode>
            </p:audio>
            <p:audio>
              <p:cMediaNode vol="80000">
                <p:cTn id="24" fill="hold" display="0">
                  <p:stCondLst>
                    <p:cond delay="indefinite"/>
                  </p:stCondLst>
                  <p:endCondLst>
                    <p:cond evt="onStopAudio" delay="0">
                      <p:tgtEl>
                        <p:sldTgt/>
                      </p:tgtEl>
                    </p:cond>
                  </p:endCondLst>
                </p:cTn>
                <p:tgtEl>
                  <p:spTgt spid="20"/>
                </p:tgtEl>
              </p:cMediaNode>
            </p:audio>
            <p:audio>
              <p:cMediaNode vol="80000">
                <p:cTn id="25" fill="hold" display="0">
                  <p:stCondLst>
                    <p:cond delay="indefinite"/>
                  </p:stCondLst>
                  <p:endCondLst>
                    <p:cond evt="onStopAudio" delay="0">
                      <p:tgtEl>
                        <p:sldTgt/>
                      </p:tgtEl>
                    </p:cond>
                  </p:endCondLst>
                </p:cTn>
                <p:tgtEl>
                  <p:spTgt spid="19"/>
                </p:tgtEl>
              </p:cMediaNode>
            </p:audio>
            <p:seq concurrent="1" nextAc="seek">
              <p:cTn id="26" restart="whenNotActive" fill="hold" evtFilter="cancelBubble" nodeType="interactiveSeq">
                <p:stCondLst>
                  <p:cond evt="onClick" delay="0">
                    <p:tgtEl>
                      <p:spTgt spid="2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866" fill="hold"/>
                                        <p:tgtEl>
                                          <p:spTgt spid="26"/>
                                        </p:tgtEl>
                                      </p:cBhvr>
                                    </p:cmd>
                                  </p:childTnLst>
                                </p:cTn>
                              </p:par>
                            </p:childTnLst>
                          </p:cTn>
                        </p:par>
                      </p:childTnLst>
                    </p:cTn>
                  </p:par>
                </p:childTnLst>
              </p:cTn>
              <p:nextCondLst>
                <p:cond evt="onClick" delay="0">
                  <p:tgtEl>
                    <p:spTgt spid="26"/>
                  </p:tgtEl>
                </p:cond>
              </p:nextCondLst>
            </p:seq>
            <p:seq concurrent="1" nextAc="seek">
              <p:cTn id="31" restart="whenNotActive" fill="hold" evtFilter="cancelBubble" nodeType="interactiveSeq">
                <p:stCondLst>
                  <p:cond evt="onClick" delay="0">
                    <p:tgtEl>
                      <p:spTgt spid="25"/>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4863" fill="hold"/>
                                        <p:tgtEl>
                                          <p:spTgt spid="25"/>
                                        </p:tgtEl>
                                      </p:cBhvr>
                                    </p:cmd>
                                  </p:childTnLst>
                                </p:cTn>
                              </p:par>
                            </p:childTnLst>
                          </p:cTn>
                        </p:par>
                      </p:childTnLst>
                    </p:cTn>
                  </p:par>
                </p:childTnLst>
              </p:cTn>
              <p:nextCondLst>
                <p:cond evt="onClick" delay="0">
                  <p:tgtEl>
                    <p:spTgt spid="25"/>
                  </p:tgtEl>
                </p:cond>
              </p:nextCondLst>
            </p:seq>
            <p:seq concurrent="1" nextAc="seek">
              <p:cTn id="36" restart="whenNotActive" fill="hold" evtFilter="cancelBubble" nodeType="interactiveSeq">
                <p:stCondLst>
                  <p:cond evt="onClick" delay="0">
                    <p:tgtEl>
                      <p:spTgt spid="24"/>
                    </p:tgtEl>
                  </p:cond>
                </p:stCondLst>
                <p:endSync evt="end" delay="0">
                  <p:rtn val="all"/>
                </p:endSync>
                <p:childTnLst>
                  <p:par>
                    <p:cTn id="37" fill="hold">
                      <p:stCondLst>
                        <p:cond delay="0"/>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3307" fill="hold"/>
                                        <p:tgtEl>
                                          <p:spTgt spid="24"/>
                                        </p:tgtEl>
                                      </p:cBhvr>
                                    </p:cmd>
                                  </p:childTnLst>
                                </p:cTn>
                              </p:par>
                            </p:childTnLst>
                          </p:cTn>
                        </p:par>
                      </p:childTnLst>
                    </p:cTn>
                  </p:par>
                </p:childTnLst>
              </p:cTn>
              <p:nextCondLst>
                <p:cond evt="onClick" delay="0">
                  <p:tgtEl>
                    <p:spTgt spid="24"/>
                  </p:tgtEl>
                </p:cond>
              </p:nextCondLst>
            </p:seq>
            <p:seq concurrent="1" nextAc="seek">
              <p:cTn id="41" restart="whenNotActive" fill="hold" evtFilter="cancelBubble" nodeType="interactiveSeq">
                <p:stCondLst>
                  <p:cond evt="onClick" delay="0">
                    <p:tgtEl>
                      <p:spTgt spid="23"/>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3609" fill="hold"/>
                                        <p:tgtEl>
                                          <p:spTgt spid="23"/>
                                        </p:tgtEl>
                                      </p:cBhvr>
                                    </p:cmd>
                                  </p:childTnLst>
                                </p:cTn>
                              </p:par>
                            </p:childTnLst>
                          </p:cTn>
                        </p:par>
                      </p:childTnLst>
                    </p:cTn>
                  </p:par>
                </p:childTnLst>
              </p:cTn>
              <p:nextCondLst>
                <p:cond evt="onClick" delay="0">
                  <p:tgtEl>
                    <p:spTgt spid="23"/>
                  </p:tgtEl>
                </p:cond>
              </p:nextCondLst>
            </p:seq>
            <p:audio>
              <p:cMediaNode vol="80000">
                <p:cTn id="46" fill="hold" display="0">
                  <p:stCondLst>
                    <p:cond delay="indefinite"/>
                  </p:stCondLst>
                  <p:endCondLst>
                    <p:cond evt="onStopAudio" delay="0">
                      <p:tgtEl>
                        <p:sldTgt/>
                      </p:tgtEl>
                    </p:cond>
                  </p:endCondLst>
                </p:cTn>
                <p:tgtEl>
                  <p:spTgt spid="26"/>
                </p:tgtEl>
              </p:cMediaNode>
            </p:audio>
            <p:audio>
              <p:cMediaNode vol="80000">
                <p:cTn id="47" fill="hold" display="0">
                  <p:stCondLst>
                    <p:cond delay="indefinite"/>
                  </p:stCondLst>
                  <p:endCondLst>
                    <p:cond evt="onStopAudio" delay="0">
                      <p:tgtEl>
                        <p:sldTgt/>
                      </p:tgtEl>
                    </p:cond>
                  </p:endCondLst>
                </p:cTn>
                <p:tgtEl>
                  <p:spTgt spid="25"/>
                </p:tgtEl>
              </p:cMediaNode>
            </p:audio>
            <p:audio>
              <p:cMediaNode vol="80000">
                <p:cTn id="48" fill="hold" display="0">
                  <p:stCondLst>
                    <p:cond delay="indefinite"/>
                  </p:stCondLst>
                  <p:endCondLst>
                    <p:cond evt="onStopAudio" delay="0">
                      <p:tgtEl>
                        <p:sldTgt/>
                      </p:tgtEl>
                    </p:cond>
                  </p:endCondLst>
                </p:cTn>
                <p:tgtEl>
                  <p:spTgt spid="24"/>
                </p:tgtEl>
              </p:cMediaNode>
            </p:audio>
            <p:audio>
              <p:cMediaNode vol="80000">
                <p:cTn id="49"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212"/>
        <p:cNvGrpSpPr/>
        <p:nvPr/>
      </p:nvGrpSpPr>
      <p:grpSpPr>
        <a:xfrm>
          <a:off x="0" y="0"/>
          <a:ext cx="0" cy="0"/>
          <a:chOff x="0" y="0"/>
          <a:chExt cx="0" cy="0"/>
        </a:xfrm>
      </p:grpSpPr>
      <p:sp>
        <p:nvSpPr>
          <p:cNvPr id="213" name="Google Shape;213;p34"/>
          <p:cNvSpPr txBox="1">
            <a:spLocks noGrp="1"/>
          </p:cNvSpPr>
          <p:nvPr>
            <p:ph type="ctrTitle"/>
          </p:nvPr>
        </p:nvSpPr>
        <p:spPr>
          <a:xfrm>
            <a:off x="-2283125" y="10127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a:t>
            </a:r>
            <a:endParaRPr/>
          </a:p>
        </p:txBody>
      </p:sp>
      <p:pic>
        <p:nvPicPr>
          <p:cNvPr id="214" name="Google Shape;214;p34" descr="Eiffel Tower, Paris, France (provided by Getty Images)"/>
          <p:cNvPicPr preferRelativeResize="0"/>
          <p:nvPr/>
        </p:nvPicPr>
        <p:blipFill>
          <a:blip r:embed="rId3">
            <a:alphaModFix/>
          </a:blip>
          <a:stretch>
            <a:fillRect/>
          </a:stretch>
        </p:blipFill>
        <p:spPr>
          <a:xfrm>
            <a:off x="1026213" y="2926153"/>
            <a:ext cx="875889" cy="1317975"/>
          </a:xfrm>
          <a:prstGeom prst="rect">
            <a:avLst/>
          </a:prstGeom>
          <a:noFill/>
          <a:ln>
            <a:noFill/>
          </a:ln>
        </p:spPr>
      </p:pic>
      <p:pic>
        <p:nvPicPr>
          <p:cNvPr id="215" name="Google Shape;215;p34" descr="Statues by fountain at Louvre in Paris (provided by Getty Images)"/>
          <p:cNvPicPr preferRelativeResize="0"/>
          <p:nvPr/>
        </p:nvPicPr>
        <p:blipFill>
          <a:blip r:embed="rId4">
            <a:alphaModFix/>
          </a:blip>
          <a:stretch>
            <a:fillRect/>
          </a:stretch>
        </p:blipFill>
        <p:spPr>
          <a:xfrm>
            <a:off x="9569050" y="4893150"/>
            <a:ext cx="1915950" cy="1273250"/>
          </a:xfrm>
          <a:prstGeom prst="rect">
            <a:avLst/>
          </a:prstGeom>
          <a:noFill/>
          <a:ln>
            <a:noFill/>
          </a:ln>
        </p:spPr>
      </p:pic>
      <p:pic>
        <p:nvPicPr>
          <p:cNvPr id="216" name="Google Shape;216;p34" descr="Arc de Triomphe, Paris (provided by Getty Images)"/>
          <p:cNvPicPr preferRelativeResize="0"/>
          <p:nvPr/>
        </p:nvPicPr>
        <p:blipFill rotWithShape="1">
          <a:blip r:embed="rId5">
            <a:alphaModFix/>
          </a:blip>
          <a:srcRect t="33458"/>
          <a:stretch/>
        </p:blipFill>
        <p:spPr>
          <a:xfrm>
            <a:off x="6860876" y="2733203"/>
            <a:ext cx="1394826" cy="1391601"/>
          </a:xfrm>
          <a:prstGeom prst="rect">
            <a:avLst/>
          </a:prstGeom>
          <a:noFill/>
          <a:ln>
            <a:noFill/>
          </a:ln>
        </p:spPr>
      </p:pic>
      <p:pic>
        <p:nvPicPr>
          <p:cNvPr id="217" name="Google Shape;217;p34" descr="Historic building (provided by Getty Images)"/>
          <p:cNvPicPr preferRelativeResize="0"/>
          <p:nvPr/>
        </p:nvPicPr>
        <p:blipFill rotWithShape="1">
          <a:blip r:embed="rId6">
            <a:alphaModFix/>
          </a:blip>
          <a:srcRect b="28351"/>
          <a:stretch/>
        </p:blipFill>
        <p:spPr>
          <a:xfrm>
            <a:off x="9569049" y="2792274"/>
            <a:ext cx="1296453" cy="1391601"/>
          </a:xfrm>
          <a:prstGeom prst="rect">
            <a:avLst/>
          </a:prstGeom>
          <a:noFill/>
          <a:ln>
            <a:noFill/>
          </a:ln>
        </p:spPr>
      </p:pic>
      <p:pic>
        <p:nvPicPr>
          <p:cNvPr id="218" name="Google Shape;218;p34" descr="Notre Dame Cathedral, France, Europe (provided by Getty Images)"/>
          <p:cNvPicPr preferRelativeResize="0"/>
          <p:nvPr/>
        </p:nvPicPr>
        <p:blipFill>
          <a:blip r:embed="rId7">
            <a:alphaModFix/>
          </a:blip>
          <a:stretch>
            <a:fillRect/>
          </a:stretch>
        </p:blipFill>
        <p:spPr>
          <a:xfrm>
            <a:off x="860549" y="4893154"/>
            <a:ext cx="1207215" cy="1808599"/>
          </a:xfrm>
          <a:prstGeom prst="rect">
            <a:avLst/>
          </a:prstGeom>
          <a:noFill/>
          <a:ln>
            <a:noFill/>
          </a:ln>
        </p:spPr>
      </p:pic>
      <p:pic>
        <p:nvPicPr>
          <p:cNvPr id="219" name="Google Shape;219;p34" descr="Alexander Bridge over Seine River in Paris (provided by Getty Images)"/>
          <p:cNvPicPr preferRelativeResize="0"/>
          <p:nvPr/>
        </p:nvPicPr>
        <p:blipFill>
          <a:blip r:embed="rId8">
            <a:alphaModFix/>
          </a:blip>
          <a:stretch>
            <a:fillRect/>
          </a:stretch>
        </p:blipFill>
        <p:spPr>
          <a:xfrm>
            <a:off x="3379479" y="4939886"/>
            <a:ext cx="1915950" cy="1266691"/>
          </a:xfrm>
          <a:prstGeom prst="rect">
            <a:avLst/>
          </a:prstGeom>
          <a:noFill/>
          <a:ln>
            <a:noFill/>
          </a:ln>
        </p:spPr>
      </p:pic>
      <p:pic>
        <p:nvPicPr>
          <p:cNvPr id="220" name="Google Shape;220;p34"/>
          <p:cNvPicPr preferRelativeResize="0"/>
          <p:nvPr/>
        </p:nvPicPr>
        <p:blipFill>
          <a:blip r:embed="rId9">
            <a:alphaModFix/>
          </a:blip>
          <a:stretch>
            <a:fillRect/>
          </a:stretch>
        </p:blipFill>
        <p:spPr>
          <a:xfrm>
            <a:off x="6696568" y="4893151"/>
            <a:ext cx="1980061" cy="1317975"/>
          </a:xfrm>
          <a:prstGeom prst="rect">
            <a:avLst/>
          </a:prstGeom>
          <a:noFill/>
          <a:ln>
            <a:noFill/>
          </a:ln>
        </p:spPr>
      </p:pic>
      <p:pic>
        <p:nvPicPr>
          <p:cNvPr id="221" name="Google Shape;221;p34"/>
          <p:cNvPicPr preferRelativeResize="0"/>
          <p:nvPr/>
        </p:nvPicPr>
        <p:blipFill>
          <a:blip r:embed="rId10">
            <a:alphaModFix/>
          </a:blip>
          <a:stretch>
            <a:fillRect/>
          </a:stretch>
        </p:blipFill>
        <p:spPr>
          <a:xfrm>
            <a:off x="3379472" y="2986408"/>
            <a:ext cx="1915952" cy="1197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5"/>
          <p:cNvSpPr txBox="1">
            <a:spLocks noGrp="1"/>
          </p:cNvSpPr>
          <p:nvPr>
            <p:ph type="ctrTitle"/>
          </p:nvPr>
        </p:nvSpPr>
        <p:spPr>
          <a:xfrm>
            <a:off x="1524000" y="1122368"/>
            <a:ext cx="9144000" cy="969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Quel est le problème?</a:t>
            </a:r>
            <a:endParaRPr/>
          </a:p>
        </p:txBody>
      </p:sp>
      <p:sp>
        <p:nvSpPr>
          <p:cNvPr id="227" name="Google Shape;227;p35"/>
          <p:cNvSpPr txBox="1"/>
          <p:nvPr/>
        </p:nvSpPr>
        <p:spPr>
          <a:xfrm>
            <a:off x="441075" y="2262275"/>
            <a:ext cx="10429200" cy="4055100"/>
          </a:xfrm>
          <a:prstGeom prst="rect">
            <a:avLst/>
          </a:prstGeom>
          <a:no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visite la Eiffel tour.</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visite le Arc de Triomphe.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visite le Stade de France.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visite la Palais de Versailles.</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visite la Pantheon.</a:t>
            </a:r>
            <a:endParaRPr sz="3000">
              <a:solidFill>
                <a:schemeClr val="dk1"/>
              </a:solidFill>
            </a:endParaRPr>
          </a:p>
        </p:txBody>
      </p:sp>
      <p:sp>
        <p:nvSpPr>
          <p:cNvPr id="228" name="Google Shape;228;p35"/>
          <p:cNvSpPr txBox="1"/>
          <p:nvPr/>
        </p:nvSpPr>
        <p:spPr>
          <a:xfrm>
            <a:off x="355525" y="2336936"/>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visite la </a:t>
            </a:r>
            <a:r>
              <a:rPr lang="en-GB" sz="3000" b="1">
                <a:solidFill>
                  <a:schemeClr val="dk1"/>
                </a:solidFill>
              </a:rPr>
              <a:t>tour Eiffel</a:t>
            </a:r>
            <a:r>
              <a:rPr lang="en-GB" sz="3000">
                <a:solidFill>
                  <a:schemeClr val="dk1"/>
                </a:solidFill>
              </a:rPr>
              <a:t>.</a:t>
            </a:r>
            <a:endParaRPr sz="3000">
              <a:solidFill>
                <a:schemeClr val="dk1"/>
              </a:solidFill>
            </a:endParaRPr>
          </a:p>
        </p:txBody>
      </p:sp>
      <p:sp>
        <p:nvSpPr>
          <p:cNvPr id="229" name="Google Shape;229;p35"/>
          <p:cNvSpPr txBox="1"/>
          <p:nvPr/>
        </p:nvSpPr>
        <p:spPr>
          <a:xfrm>
            <a:off x="355525" y="3001975"/>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2"/>
            </a:pPr>
            <a:r>
              <a:rPr lang="en-GB" sz="3000">
                <a:solidFill>
                  <a:schemeClr val="dk1"/>
                </a:solidFill>
              </a:rPr>
              <a:t>Je visite </a:t>
            </a:r>
            <a:r>
              <a:rPr lang="en-GB" sz="3000" b="1">
                <a:solidFill>
                  <a:schemeClr val="dk1"/>
                </a:solidFill>
              </a:rPr>
              <a:t>l’A</a:t>
            </a:r>
            <a:r>
              <a:rPr lang="en-GB" sz="3000">
                <a:solidFill>
                  <a:schemeClr val="dk1"/>
                </a:solidFill>
              </a:rPr>
              <a:t>rc de Triomphe.</a:t>
            </a:r>
            <a:endParaRPr sz="3000">
              <a:solidFill>
                <a:schemeClr val="dk1"/>
              </a:solidFill>
            </a:endParaRPr>
          </a:p>
        </p:txBody>
      </p:sp>
      <p:sp>
        <p:nvSpPr>
          <p:cNvPr id="230" name="Google Shape;230;p35"/>
          <p:cNvSpPr txBox="1"/>
          <p:nvPr/>
        </p:nvSpPr>
        <p:spPr>
          <a:xfrm>
            <a:off x="355525" y="3741675"/>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3"/>
            </a:pPr>
            <a:r>
              <a:rPr lang="en-GB" sz="3000">
                <a:solidFill>
                  <a:schemeClr val="dk1"/>
                </a:solidFill>
              </a:rPr>
              <a:t>Je visite </a:t>
            </a:r>
            <a:r>
              <a:rPr lang="en-GB" sz="3000" b="1">
                <a:solidFill>
                  <a:schemeClr val="dk1"/>
                </a:solidFill>
              </a:rPr>
              <a:t>la </a:t>
            </a:r>
            <a:r>
              <a:rPr lang="en-GB" sz="3000">
                <a:solidFill>
                  <a:schemeClr val="dk1"/>
                </a:solidFill>
              </a:rPr>
              <a:t>Stade de France.</a:t>
            </a:r>
            <a:endParaRPr sz="3000">
              <a:solidFill>
                <a:schemeClr val="dk1"/>
              </a:solidFill>
            </a:endParaRPr>
          </a:p>
        </p:txBody>
      </p:sp>
      <p:sp>
        <p:nvSpPr>
          <p:cNvPr id="231" name="Google Shape;231;p35"/>
          <p:cNvSpPr txBox="1"/>
          <p:nvPr/>
        </p:nvSpPr>
        <p:spPr>
          <a:xfrm>
            <a:off x="355525" y="4398400"/>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4"/>
            </a:pPr>
            <a:r>
              <a:rPr lang="en-GB" sz="3000">
                <a:solidFill>
                  <a:schemeClr val="dk1"/>
                </a:solidFill>
              </a:rPr>
              <a:t>Je visite </a:t>
            </a:r>
            <a:r>
              <a:rPr lang="en-GB" sz="3000" b="1">
                <a:solidFill>
                  <a:schemeClr val="dk1"/>
                </a:solidFill>
              </a:rPr>
              <a:t>le </a:t>
            </a:r>
            <a:r>
              <a:rPr lang="en-GB" sz="3000">
                <a:solidFill>
                  <a:schemeClr val="dk1"/>
                </a:solidFill>
              </a:rPr>
              <a:t>Palais de Versailles.</a:t>
            </a:r>
            <a:endParaRPr sz="3000">
              <a:solidFill>
                <a:schemeClr val="dk1"/>
              </a:solidFill>
            </a:endParaRPr>
          </a:p>
        </p:txBody>
      </p:sp>
      <p:sp>
        <p:nvSpPr>
          <p:cNvPr id="232" name="Google Shape;232;p35"/>
          <p:cNvSpPr txBox="1"/>
          <p:nvPr/>
        </p:nvSpPr>
        <p:spPr>
          <a:xfrm>
            <a:off x="285675" y="5055125"/>
            <a:ext cx="96294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5"/>
            </a:pPr>
            <a:r>
              <a:rPr lang="en-GB" sz="3000">
                <a:solidFill>
                  <a:schemeClr val="dk1"/>
                </a:solidFill>
              </a:rPr>
              <a:t>Je visite </a:t>
            </a:r>
            <a:r>
              <a:rPr lang="en-GB" sz="3000" b="1">
                <a:solidFill>
                  <a:schemeClr val="dk1"/>
                </a:solidFill>
              </a:rPr>
              <a:t>le </a:t>
            </a:r>
            <a:r>
              <a:rPr lang="en-GB" sz="3000">
                <a:solidFill>
                  <a:schemeClr val="dk1"/>
                </a:solidFill>
              </a:rPr>
              <a:t>Panth</a:t>
            </a:r>
            <a:r>
              <a:rPr lang="en-GB" sz="3000" b="1">
                <a:solidFill>
                  <a:schemeClr val="dk1"/>
                </a:solidFill>
              </a:rPr>
              <a:t>é</a:t>
            </a:r>
            <a:r>
              <a:rPr lang="en-GB" sz="3000">
                <a:solidFill>
                  <a:schemeClr val="dk1"/>
                </a:solidFill>
              </a:rPr>
              <a:t>on.</a:t>
            </a:r>
            <a:endParaRPr sz="3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graphicFrame>
        <p:nvGraphicFramePr>
          <p:cNvPr id="237" name="Google Shape;237;p36"/>
          <p:cNvGraphicFramePr/>
          <p:nvPr/>
        </p:nvGraphicFramePr>
        <p:xfrm>
          <a:off x="0" y="1056900"/>
          <a:ext cx="12192000" cy="5801100"/>
        </p:xfrm>
        <a:graphic>
          <a:graphicData uri="http://schemas.openxmlformats.org/drawingml/2006/table">
            <a:tbl>
              <a:tblPr>
                <a:noFill/>
                <a:tableStyleId>{2F68B252-62F5-423D-8669-6054823515D3}</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bl>
          </a:graphicData>
        </a:graphic>
      </p:graphicFrame>
      <p:pic>
        <p:nvPicPr>
          <p:cNvPr id="238" name="Google Shape;238;p36" descr="Eiffel Tower, Paris, France (provided by Getty Images)"/>
          <p:cNvPicPr preferRelativeResize="0"/>
          <p:nvPr/>
        </p:nvPicPr>
        <p:blipFill>
          <a:blip r:embed="rId3">
            <a:alphaModFix/>
          </a:blip>
          <a:stretch>
            <a:fillRect/>
          </a:stretch>
        </p:blipFill>
        <p:spPr>
          <a:xfrm>
            <a:off x="9989613" y="1310078"/>
            <a:ext cx="875889" cy="1317975"/>
          </a:xfrm>
          <a:prstGeom prst="rect">
            <a:avLst/>
          </a:prstGeom>
          <a:noFill/>
          <a:ln>
            <a:noFill/>
          </a:ln>
        </p:spPr>
      </p:pic>
      <p:pic>
        <p:nvPicPr>
          <p:cNvPr id="239" name="Google Shape;239;p36" descr="Statues by fountain at Louvre in Paris (provided by Getty Images)"/>
          <p:cNvPicPr preferRelativeResize="0"/>
          <p:nvPr/>
        </p:nvPicPr>
        <p:blipFill>
          <a:blip r:embed="rId4">
            <a:alphaModFix/>
          </a:blip>
          <a:stretch>
            <a:fillRect/>
          </a:stretch>
        </p:blipFill>
        <p:spPr>
          <a:xfrm>
            <a:off x="5170075" y="5297175"/>
            <a:ext cx="1915950" cy="1273250"/>
          </a:xfrm>
          <a:prstGeom prst="rect">
            <a:avLst/>
          </a:prstGeom>
          <a:noFill/>
          <a:ln>
            <a:noFill/>
          </a:ln>
        </p:spPr>
      </p:pic>
      <p:pic>
        <p:nvPicPr>
          <p:cNvPr id="240" name="Google Shape;240;p36" descr="Arc de Triomphe, Paris (provided by Getty Images)"/>
          <p:cNvPicPr preferRelativeResize="0"/>
          <p:nvPr/>
        </p:nvPicPr>
        <p:blipFill rotWithShape="1">
          <a:blip r:embed="rId5">
            <a:alphaModFix/>
          </a:blip>
          <a:srcRect t="33458"/>
          <a:stretch/>
        </p:blipFill>
        <p:spPr>
          <a:xfrm>
            <a:off x="1045788" y="5343803"/>
            <a:ext cx="1394826" cy="1391601"/>
          </a:xfrm>
          <a:prstGeom prst="rect">
            <a:avLst/>
          </a:prstGeom>
          <a:noFill/>
          <a:ln>
            <a:noFill/>
          </a:ln>
        </p:spPr>
      </p:pic>
      <p:pic>
        <p:nvPicPr>
          <p:cNvPr id="241" name="Google Shape;241;p36" descr="Historic building (provided by Getty Images)"/>
          <p:cNvPicPr preferRelativeResize="0"/>
          <p:nvPr/>
        </p:nvPicPr>
        <p:blipFill rotWithShape="1">
          <a:blip r:embed="rId6">
            <a:alphaModFix/>
          </a:blip>
          <a:srcRect b="28351"/>
          <a:stretch/>
        </p:blipFill>
        <p:spPr>
          <a:xfrm>
            <a:off x="1094974" y="1273262"/>
            <a:ext cx="1296453" cy="1391601"/>
          </a:xfrm>
          <a:prstGeom prst="rect">
            <a:avLst/>
          </a:prstGeom>
          <a:noFill/>
          <a:ln>
            <a:noFill/>
          </a:ln>
        </p:spPr>
      </p:pic>
      <p:pic>
        <p:nvPicPr>
          <p:cNvPr id="242" name="Google Shape;242;p36" descr="Notre Dame Cathedral, France, Europe (provided by Getty Images)"/>
          <p:cNvPicPr preferRelativeResize="0"/>
          <p:nvPr/>
        </p:nvPicPr>
        <p:blipFill>
          <a:blip r:embed="rId7">
            <a:alphaModFix/>
          </a:blip>
          <a:stretch>
            <a:fillRect/>
          </a:stretch>
        </p:blipFill>
        <p:spPr>
          <a:xfrm>
            <a:off x="5295424" y="1111929"/>
            <a:ext cx="1207215" cy="1808599"/>
          </a:xfrm>
          <a:prstGeom prst="rect">
            <a:avLst/>
          </a:prstGeom>
          <a:noFill/>
          <a:ln>
            <a:noFill/>
          </a:ln>
        </p:spPr>
      </p:pic>
      <p:pic>
        <p:nvPicPr>
          <p:cNvPr id="243" name="Google Shape;243;p36" descr="Alexander Bridge over Seine River in Paris (provided by Getty Images)"/>
          <p:cNvPicPr preferRelativeResize="0"/>
          <p:nvPr/>
        </p:nvPicPr>
        <p:blipFill>
          <a:blip r:embed="rId8">
            <a:alphaModFix/>
          </a:blip>
          <a:stretch>
            <a:fillRect/>
          </a:stretch>
        </p:blipFill>
        <p:spPr>
          <a:xfrm>
            <a:off x="9274029" y="3324111"/>
            <a:ext cx="1915950" cy="1266691"/>
          </a:xfrm>
          <a:prstGeom prst="rect">
            <a:avLst/>
          </a:prstGeom>
          <a:noFill/>
          <a:ln>
            <a:noFill/>
          </a:ln>
        </p:spPr>
      </p:pic>
      <p:pic>
        <p:nvPicPr>
          <p:cNvPr id="244" name="Google Shape;244;p36"/>
          <p:cNvPicPr preferRelativeResize="0"/>
          <p:nvPr/>
        </p:nvPicPr>
        <p:blipFill>
          <a:blip r:embed="rId9">
            <a:alphaModFix/>
          </a:blip>
          <a:stretch>
            <a:fillRect/>
          </a:stretch>
        </p:blipFill>
        <p:spPr>
          <a:xfrm>
            <a:off x="5105968" y="3324101"/>
            <a:ext cx="1980061" cy="1317975"/>
          </a:xfrm>
          <a:prstGeom prst="rect">
            <a:avLst/>
          </a:prstGeom>
          <a:noFill/>
          <a:ln>
            <a:noFill/>
          </a:ln>
        </p:spPr>
      </p:pic>
      <p:pic>
        <p:nvPicPr>
          <p:cNvPr id="245" name="Google Shape;245;p36"/>
          <p:cNvPicPr preferRelativeResize="0"/>
          <p:nvPr/>
        </p:nvPicPr>
        <p:blipFill>
          <a:blip r:embed="rId10">
            <a:alphaModFix/>
          </a:blip>
          <a:stretch>
            <a:fillRect/>
          </a:stretch>
        </p:blipFill>
        <p:spPr>
          <a:xfrm>
            <a:off x="785222" y="3255758"/>
            <a:ext cx="1915952" cy="1197475"/>
          </a:xfrm>
          <a:prstGeom prst="rect">
            <a:avLst/>
          </a:prstGeom>
          <a:noFill/>
          <a:ln>
            <a:noFill/>
          </a:ln>
        </p:spPr>
      </p:pic>
      <p:sp>
        <p:nvSpPr>
          <p:cNvPr id="246" name="Google Shape;246;p36"/>
          <p:cNvSpPr txBox="1"/>
          <p:nvPr/>
        </p:nvSpPr>
        <p:spPr>
          <a:xfrm>
            <a:off x="9273500" y="5594338"/>
            <a:ext cx="1917000" cy="67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b="1">
                <a:solidFill>
                  <a:schemeClr val="accent6"/>
                </a:solidFill>
              </a:rPr>
              <a:t>P???S</a:t>
            </a:r>
            <a:endParaRPr sz="3600" b="1">
              <a:solidFill>
                <a:schemeClr val="accent6"/>
              </a:solidFill>
            </a:endParaRPr>
          </a:p>
        </p:txBody>
      </p:sp>
    </p:spTree>
  </p:cSld>
  <p:clrMapOvr>
    <a:masterClrMapping/>
  </p:clrMapOvr>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574</Words>
  <Application>Microsoft Office PowerPoint</Application>
  <PresentationFormat>Widescreen</PresentationFormat>
  <Paragraphs>58</Paragraphs>
  <Slides>8</Slides>
  <Notes>8</Notes>
  <HiddenSlides>1</HiddenSlides>
  <MMClips>22</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Twentieth Century</vt:lpstr>
      <vt:lpstr>Century Gothic</vt:lpstr>
      <vt:lpstr>Calibri</vt:lpstr>
      <vt:lpstr>Arial</vt:lpstr>
      <vt:lpstr>UCL_IOE Blue_Slide_Theme</vt:lpstr>
      <vt:lpstr>NCELP Theme</vt:lpstr>
      <vt:lpstr>a</vt:lpstr>
      <vt:lpstr>a</vt:lpstr>
      <vt:lpstr>Que visiter à Paris?</vt:lpstr>
      <vt:lpstr>Je visite…</vt:lpstr>
      <vt:lpstr>Je visite…</vt:lpstr>
      <vt:lpstr>Je visite…</vt:lpstr>
      <vt:lpstr>Quel est le problème?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c:title>
  <cp:lastModifiedBy>Mrs S West</cp:lastModifiedBy>
  <cp:revision>1</cp:revision>
  <dcterms:modified xsi:type="dcterms:W3CDTF">2026-09-21T12:46:59Z</dcterms:modified>
</cp:coreProperties>
</file>