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11"/>
  </p:notesMasterIdLst>
  <p:sldIdLst>
    <p:sldId id="256" r:id="rId3"/>
    <p:sldId id="257" r:id="rId4"/>
    <p:sldId id="258" r:id="rId5"/>
    <p:sldId id="259" r:id="rId6"/>
    <p:sldId id="260" r:id="rId7"/>
    <p:sldId id="261" r:id="rId8"/>
    <p:sldId id="262" r:id="rId9"/>
    <p:sldId id="263" r:id="rId10"/>
  </p:sldIdLst>
  <p:sldSz cx="12192000" cy="6858000"/>
  <p:notesSz cx="6858000" cy="9144000"/>
  <p:embeddedFontLst>
    <p:embeddedFont>
      <p:font typeface="Century Gothic" panose="020B0502020202020204" pitchFamily="3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15C7A7E-5690-4C70-B2CC-C177DDB6579A}">
  <a:tblStyle styleId="{D15C7A7E-5690-4C70-B2CC-C177DDB6579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d124308ddd_0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2d124308ddd_0_1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1 minute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b="0">
                <a:solidFill>
                  <a:srgbClr val="000000"/>
                </a:solidFill>
              </a:rPr>
              <a:t>To introduce SSC </a:t>
            </a:r>
            <a:r>
              <a:rPr lang="en-GB" b="1">
                <a:solidFill>
                  <a:srgbClr val="000000"/>
                </a:solidFill>
              </a:rPr>
              <a:t>[tion]</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br>
              <a:rPr lang="en-GB" b="0">
                <a:solidFill>
                  <a:srgbClr val="000000"/>
                </a:solidFill>
              </a:rPr>
            </a:br>
            <a:r>
              <a:rPr lang="en-GB" b="0">
                <a:solidFill>
                  <a:srgbClr val="000000"/>
                </a:solidFill>
              </a:rPr>
              <a:t>1. Present the letter(s) and say the </a:t>
            </a:r>
            <a:r>
              <a:rPr lang="en-GB" b="1">
                <a:solidFill>
                  <a:srgbClr val="000000"/>
                </a:solidFill>
              </a:rPr>
              <a:t>[tion] </a:t>
            </a:r>
            <a:r>
              <a:rPr lang="en-GB" b="0">
                <a:solidFill>
                  <a:srgbClr val="000000"/>
                </a:solidFill>
              </a:rPr>
              <a:t>sound first, on its own. Students repeat it with you.</a:t>
            </a:r>
            <a:br>
              <a:rPr lang="en-GB" b="0">
                <a:solidFill>
                  <a:srgbClr val="000000"/>
                </a:solidFill>
              </a:rPr>
            </a:br>
            <a:r>
              <a:rPr lang="en-GB" b="0">
                <a:solidFill>
                  <a:srgbClr val="000000"/>
                </a:solidFill>
              </a:rPr>
              <a:t>2. Bring up the word ”</a:t>
            </a:r>
            <a:r>
              <a:rPr lang="en-GB" b="1">
                <a:solidFill>
                  <a:srgbClr val="000000"/>
                </a:solidFill>
                <a:latin typeface="Century Gothic"/>
                <a:ea typeface="Century Gothic"/>
                <a:cs typeface="Century Gothic"/>
                <a:sym typeface="Century Gothic"/>
              </a:rPr>
              <a:t>Attention</a:t>
            </a:r>
            <a:r>
              <a:rPr lang="en-GB" sz="1200" b="0">
                <a:solidFill>
                  <a:srgbClr val="000000"/>
                </a:solidFill>
                <a:latin typeface="Century Gothic"/>
                <a:ea typeface="Century Gothic"/>
                <a:cs typeface="Century Gothic"/>
                <a:sym typeface="Century Gothic"/>
              </a:rPr>
              <a:t>”</a:t>
            </a:r>
            <a:r>
              <a:rPr lang="en-GB" b="0">
                <a:solidFill>
                  <a:srgbClr val="000000"/>
                </a:solidFill>
              </a:rPr>
              <a:t> on its own, say it, students repeat it, so that they have the opportunity to focus all of their attention on the connection between the written word and its sound.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0">
                <a:solidFill>
                  <a:srgbClr val="000000"/>
                </a:solidFill>
              </a:rPr>
              <a:t>3. </a:t>
            </a:r>
            <a:r>
              <a:rPr lang="en-GB">
                <a:solidFill>
                  <a:srgbClr val="000000"/>
                </a:solidFill>
              </a:rPr>
              <a:t>A possible gesture for this would be to wave one’s hand in front of oneself to indicate not to proceed.</a:t>
            </a:r>
            <a:br>
              <a:rPr lang="en-GB">
                <a:solidFill>
                  <a:srgbClr val="000000"/>
                </a:solidFill>
              </a:rPr>
            </a:br>
            <a:r>
              <a:rPr lang="en-GB">
                <a:solidFill>
                  <a:srgbClr val="000000"/>
                </a:solidFill>
              </a:rPr>
              <a:t>4. Roll back the animations and work through 1-3 again, but this time, dropping your voice completely to listen carefully to the students saying the </a:t>
            </a:r>
            <a:r>
              <a:rPr lang="en-GB" b="1">
                <a:solidFill>
                  <a:srgbClr val="000000"/>
                </a:solidFill>
              </a:rPr>
              <a:t>[tion] </a:t>
            </a:r>
            <a:r>
              <a:rPr lang="en-GB">
                <a:solidFill>
                  <a:srgbClr val="000000"/>
                </a:solidFill>
              </a:rPr>
              <a:t>sound, pronouncing </a:t>
            </a:r>
            <a:r>
              <a:rPr lang="en-GB" b="0">
                <a:solidFill>
                  <a:srgbClr val="000000"/>
                </a:solidFill>
              </a:rPr>
              <a:t>”</a:t>
            </a:r>
            <a:r>
              <a:rPr lang="en-GB" b="1">
                <a:solidFill>
                  <a:srgbClr val="000000"/>
                </a:solidFill>
              </a:rPr>
              <a:t>attention</a:t>
            </a:r>
            <a:r>
              <a:rPr lang="en-GB" sz="1200" b="0">
                <a:solidFill>
                  <a:srgbClr val="000000"/>
                </a:solidFill>
                <a:latin typeface="Century Gothic"/>
                <a:ea typeface="Century Gothic"/>
                <a:cs typeface="Century Gothic"/>
                <a:sym typeface="Century Gothic"/>
              </a:rPr>
              <a:t>” </a:t>
            </a:r>
            <a:r>
              <a:rPr lang="en-GB">
                <a:solidFill>
                  <a:srgbClr val="000000"/>
                </a:solidFill>
              </a:rPr>
              <a:t>and, if using, doing the gesture.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attention </a:t>
            </a:r>
            <a:r>
              <a:rPr lang="en-GB" b="0">
                <a:solidFill>
                  <a:srgbClr val="000000"/>
                </a:solidFill>
              </a:rPr>
              <a:t>[482</a:t>
            </a:r>
            <a:r>
              <a:rPr lang="en-GB">
                <a:solidFill>
                  <a:srgbClr val="000000"/>
                </a:solidFill>
              </a:rPr>
              <a:t>].</a:t>
            </a:r>
            <a:endParaRPr>
              <a:solidFill>
                <a:srgbClr val="000000"/>
              </a:solidFill>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rgbClr val="000000"/>
                </a:solidFill>
                <a:latin typeface="Century Gothic"/>
                <a:ea typeface="Century Gothic"/>
                <a:cs typeface="Century Gothic"/>
                <a:sym typeface="Century Gothic"/>
              </a:rPr>
              <a:t>Source: </a:t>
            </a:r>
            <a:r>
              <a:rPr lang="en-GB" sz="1200">
                <a:solidFill>
                  <a:srgbClr val="000000"/>
                </a:solidFill>
                <a:latin typeface="Century Gothic"/>
                <a:ea typeface="Century Gothic"/>
                <a:cs typeface="Century Gothic"/>
                <a:sym typeface="Century Gothic"/>
              </a:rPr>
              <a:t>Londsale, D., &amp; Le Bras, Y. (2009). </a:t>
            </a:r>
            <a:r>
              <a:rPr lang="en-GB" sz="1200" i="1">
                <a:solidFill>
                  <a:srgbClr val="000000"/>
                </a:solidFill>
                <a:latin typeface="Century Gothic"/>
                <a:ea typeface="Century Gothic"/>
                <a:cs typeface="Century Gothic"/>
                <a:sym typeface="Century Gothic"/>
              </a:rPr>
              <a:t>A Frequency Dictionary of French: Core vocabulary for learners </a:t>
            </a:r>
            <a:r>
              <a:rPr lang="en-GB" sz="1200">
                <a:solidFill>
                  <a:srgbClr val="000000"/>
                </a:solidFill>
                <a:latin typeface="Century Gothic"/>
                <a:ea typeface="Century Gothic"/>
                <a:cs typeface="Century Gothic"/>
                <a:sym typeface="Century Gothic"/>
              </a:rPr>
              <a:t>London: Routledge.</a:t>
            </a:r>
            <a:endParaRPr>
              <a:solidFill>
                <a:srgbClr val="000000"/>
              </a:solidFill>
            </a:endParaRPr>
          </a:p>
          <a:p>
            <a:pPr marL="0" lvl="0" indent="0" algn="l" rtl="0">
              <a:spcBef>
                <a:spcPts val="0"/>
              </a:spcBef>
              <a:spcAft>
                <a:spcPts val="0"/>
              </a:spcAft>
              <a:buNone/>
            </a:pPr>
            <a:endParaRPr>
              <a:solidFill>
                <a:srgbClr val="000000"/>
              </a:solidFill>
            </a:endParaRPr>
          </a:p>
        </p:txBody>
      </p:sp>
      <p:sp>
        <p:nvSpPr>
          <p:cNvPr id="80" name="Google Shape;80;g2d124308ddd_0_1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d124308ddd_0_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g2d124308ddd_0_1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2 minutes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[tion]</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1. Introduce and elicit the pronunciation of the </a:t>
            </a:r>
            <a:r>
              <a:rPr lang="en-GB" b="1">
                <a:solidFill>
                  <a:srgbClr val="000000"/>
                </a:solidFill>
              </a:rPr>
              <a:t>individual SSC [tion] </a:t>
            </a:r>
            <a:r>
              <a:rPr lang="en-GB">
                <a:solidFill>
                  <a:srgbClr val="000000"/>
                </a:solidFill>
              </a:rPr>
              <a:t>and then the </a:t>
            </a:r>
            <a:r>
              <a:rPr lang="en-GB" b="1">
                <a:solidFill>
                  <a:srgbClr val="000000"/>
                </a:solidFill>
              </a:rPr>
              <a:t>source</a:t>
            </a:r>
            <a:r>
              <a:rPr lang="en-GB">
                <a:solidFill>
                  <a:srgbClr val="000000"/>
                </a:solidFill>
              </a:rPr>
              <a:t> word again ‘</a:t>
            </a:r>
            <a:r>
              <a:rPr lang="en-GB" b="1">
                <a:solidFill>
                  <a:srgbClr val="000000"/>
                </a:solidFill>
              </a:rPr>
              <a:t>attention</a:t>
            </a:r>
            <a:r>
              <a:rPr lang="en-GB">
                <a:solidFill>
                  <a:srgbClr val="000000"/>
                </a:solidFill>
              </a:rPr>
              <a:t>’ (with gesture, if using).</a:t>
            </a:r>
            <a:br>
              <a:rPr lang="en-GB">
                <a:solidFill>
                  <a:srgbClr val="000000"/>
                </a:solidFill>
              </a:rPr>
            </a:br>
            <a:r>
              <a:rPr lang="en-GB">
                <a:solidFill>
                  <a:srgbClr val="000000"/>
                </a:solidFill>
              </a:rPr>
              <a:t>2. Then present and elicit the pronunciation of the five </a:t>
            </a:r>
            <a:r>
              <a:rPr lang="en-GB" b="1">
                <a:solidFill>
                  <a:srgbClr val="000000"/>
                </a:solidFill>
              </a:rPr>
              <a:t>cluster</a:t>
            </a:r>
            <a:r>
              <a:rPr lang="en-GB">
                <a:solidFill>
                  <a:srgbClr val="000000"/>
                </a:solidFill>
              </a:rPr>
              <a:t> words.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br>
              <a:rPr lang="en-GB">
                <a:solidFill>
                  <a:srgbClr val="000000"/>
                </a:solidFill>
              </a:rPr>
            </a:br>
            <a:r>
              <a:rPr lang="en-GB">
                <a:solidFill>
                  <a:srgbClr val="000000"/>
                </a:solidFill>
              </a:rPr>
              <a:t>The cluster words have been chosen for their high-frequency, from a range of word classes, with the SSC (where possible) positioned within a variety of syllables within the words (e.g. initial, 2</a:t>
            </a:r>
            <a:r>
              <a:rPr lang="en-GB" baseline="30000">
                <a:solidFill>
                  <a:srgbClr val="000000"/>
                </a:solidFill>
              </a:rPr>
              <a:t>nd</a:t>
            </a:r>
            <a:r>
              <a:rPr lang="en-GB">
                <a:solidFill>
                  <a:srgbClr val="000000"/>
                </a:solidFill>
              </a:rPr>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solidFill>
                  <a:srgbClr val="000000"/>
                </a:solidFill>
              </a:rPr>
            </a:b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br>
              <a:rPr lang="en-GB">
                <a:solidFill>
                  <a:srgbClr val="000000"/>
                </a:solidFill>
              </a:rPr>
            </a:br>
            <a:r>
              <a:rPr lang="en-GB" b="1">
                <a:solidFill>
                  <a:srgbClr val="000000"/>
                </a:solidFill>
              </a:rPr>
              <a:t>population</a:t>
            </a:r>
            <a:r>
              <a:rPr lang="en-GB">
                <a:solidFill>
                  <a:srgbClr val="000000"/>
                </a:solidFill>
              </a:rPr>
              <a:t> [509]; </a:t>
            </a:r>
            <a:r>
              <a:rPr lang="en-GB" b="1">
                <a:solidFill>
                  <a:srgbClr val="000000"/>
                </a:solidFill>
              </a:rPr>
              <a:t>action </a:t>
            </a:r>
            <a:r>
              <a:rPr lang="en-GB">
                <a:solidFill>
                  <a:srgbClr val="000000"/>
                </a:solidFill>
              </a:rPr>
              <a:t>[355] </a:t>
            </a:r>
            <a:r>
              <a:rPr lang="en-GB" b="1">
                <a:solidFill>
                  <a:srgbClr val="000000"/>
                </a:solidFill>
              </a:rPr>
              <a:t>situation </a:t>
            </a:r>
            <a:r>
              <a:rPr lang="en-GB">
                <a:solidFill>
                  <a:srgbClr val="000000"/>
                </a:solidFill>
              </a:rPr>
              <a:t>[223]; </a:t>
            </a:r>
            <a:r>
              <a:rPr lang="en-GB" b="1">
                <a:solidFill>
                  <a:srgbClr val="000000"/>
                </a:solidFill>
              </a:rPr>
              <a:t>international </a:t>
            </a:r>
            <a:r>
              <a:rPr lang="en-GB">
                <a:solidFill>
                  <a:srgbClr val="000000"/>
                </a:solidFill>
              </a:rPr>
              <a:t>[282]; </a:t>
            </a:r>
            <a:r>
              <a:rPr lang="en-GB" b="1">
                <a:solidFill>
                  <a:srgbClr val="000000"/>
                </a:solidFill>
              </a:rPr>
              <a:t>solution</a:t>
            </a:r>
            <a:r>
              <a:rPr lang="en-GB">
                <a:solidFill>
                  <a:srgbClr val="000000"/>
                </a:solidFill>
              </a:rPr>
              <a:t> [608]; </a:t>
            </a:r>
            <a:r>
              <a:rPr lang="en-GB" b="1">
                <a:solidFill>
                  <a:srgbClr val="000000"/>
                </a:solidFill>
              </a:rPr>
              <a:t>attention </a:t>
            </a:r>
            <a:r>
              <a:rPr lang="en-GB">
                <a:solidFill>
                  <a:srgbClr val="000000"/>
                </a:solidFill>
              </a:rPr>
              <a:t>[482].</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88" name="Google Shape;88;g2d124308ddd_0_1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d124308e75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d124308e75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da786a6df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da786a6d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da786a6dfd_0_7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da786a6dfd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da786a6dfd_0_13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da786a6dfd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da786a6dfd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da786a6dfd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da786a6dfd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da786a6dfd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3"/>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0" name="Google Shape;10;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900"/>
              <a:buFont typeface="Arial"/>
              <a:buNone/>
              <a:defRPr sz="19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4"/>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3" name="Google Shape;13;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6" name="Google Shape;16;p5"/>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900"/>
              <a:buFont typeface="Arial"/>
              <a:buNone/>
              <a:defRPr sz="19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9" name="Google Shape;1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23" name="Google Shape;23;p7"/>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7"/>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7"/>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6" name="Google Shape;26;p7"/>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0" name="Google Shape;30;p9"/>
          <p:cNvSpPr txBox="1">
            <a:spLocks noGrp="1"/>
          </p:cNvSpPr>
          <p:nvPr>
            <p:ph type="body" idx="1"/>
          </p:nvPr>
        </p:nvSpPr>
        <p:spPr>
          <a:xfrm>
            <a:off x="5183188" y="987427"/>
            <a:ext cx="61725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1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1" name="Google Shape;31;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32" name="Google Shape;32;p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33" name="Google Shape;33;p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7" name="Google Shape;37;p10"/>
          <p:cNvSpPr>
            <a:spLocks noGrp="1"/>
          </p:cNvSpPr>
          <p:nvPr>
            <p:ph type="pic" idx="2"/>
          </p:nvPr>
        </p:nvSpPr>
        <p:spPr>
          <a:xfrm>
            <a:off x="5183188" y="987427"/>
            <a:ext cx="6172500" cy="4873500"/>
          </a:xfrm>
          <a:prstGeom prst="rect">
            <a:avLst/>
          </a:prstGeom>
          <a:noFill/>
          <a:ln>
            <a:noFill/>
          </a:ln>
        </p:spPr>
      </p:sp>
      <p:sp>
        <p:nvSpPr>
          <p:cNvPr id="38" name="Google Shape;38;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39" name="Google Shape;39;p1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44" name="Google Shape;44;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1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1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50" name="Google Shape;50;p12"/>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1" name="Google Shape;51;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4"/>
          <p:cNvSpPr txBox="1">
            <a:spLocks noGrp="1"/>
          </p:cNvSpPr>
          <p:nvPr>
            <p:ph type="ctrTitle"/>
          </p:nvPr>
        </p:nvSpPr>
        <p:spPr>
          <a:xfrm>
            <a:off x="1524000" y="1122363"/>
            <a:ext cx="9144000" cy="2387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64" name="Google Shape;64;p14"/>
          <p:cNvSpPr txBox="1">
            <a:spLocks noGrp="1"/>
          </p:cNvSpPr>
          <p:nvPr>
            <p:ph type="subTitle" idx="1"/>
          </p:nvPr>
        </p:nvSpPr>
        <p:spPr>
          <a:xfrm>
            <a:off x="1524000" y="3602038"/>
            <a:ext cx="9144000" cy="1655700"/>
          </a:xfrm>
          <a:prstGeom prst="rect">
            <a:avLst/>
          </a:prstGeom>
          <a:noFill/>
          <a:ln>
            <a:noFill/>
          </a:ln>
        </p:spPr>
        <p:txBody>
          <a:bodyPr spcFirstLastPara="1" wrap="square" lIns="0" tIns="0" rIns="0" bIns="0" anchor="t" anchorCtr="0">
            <a:noAutofit/>
          </a:bodyPr>
          <a:lstStyle>
            <a:lvl1pPr lvl="0" algn="ctr" rtl="0">
              <a:lnSpc>
                <a:spcPct val="100000"/>
              </a:lnSpc>
              <a:spcBef>
                <a:spcPts val="1000"/>
              </a:spcBef>
              <a:spcAft>
                <a:spcPts val="0"/>
              </a:spcAft>
              <a:buClr>
                <a:schemeClr val="dk1"/>
              </a:buClr>
              <a:buSzPts val="1920"/>
              <a:buNone/>
              <a:defRPr sz="2400"/>
            </a:lvl1pPr>
            <a:lvl2pPr lvl="1" algn="ctr" rtl="0">
              <a:lnSpc>
                <a:spcPct val="100000"/>
              </a:lnSpc>
              <a:spcBef>
                <a:spcPts val="0"/>
              </a:spcBef>
              <a:spcAft>
                <a:spcPts val="0"/>
              </a:spcAft>
              <a:buClr>
                <a:schemeClr val="dk1"/>
              </a:buClr>
              <a:buSzPts val="1600"/>
              <a:buNone/>
              <a:defRPr sz="2000"/>
            </a:lvl2pPr>
            <a:lvl3pPr lvl="2" algn="ctr" rtl="0">
              <a:lnSpc>
                <a:spcPct val="100000"/>
              </a:lnSpc>
              <a:spcBef>
                <a:spcPts val="500"/>
              </a:spcBef>
              <a:spcAft>
                <a:spcPts val="0"/>
              </a:spcAft>
              <a:buClr>
                <a:schemeClr val="dk1"/>
              </a:buClr>
              <a:buSzPts val="1440"/>
              <a:buNone/>
              <a:defRPr sz="1800"/>
            </a:lvl3pPr>
            <a:lvl4pPr lvl="3" algn="ctr" rtl="0">
              <a:lnSpc>
                <a:spcPct val="100000"/>
              </a:lnSpc>
              <a:spcBef>
                <a:spcPts val="500"/>
              </a:spcBef>
              <a:spcAft>
                <a:spcPts val="0"/>
              </a:spcAft>
              <a:buClr>
                <a:schemeClr val="dk1"/>
              </a:buClr>
              <a:buSzPts val="1280"/>
              <a:buNone/>
              <a:defRPr sz="1600"/>
            </a:lvl4pPr>
            <a:lvl5pPr lvl="4" algn="ctr" rtl="0">
              <a:lnSpc>
                <a:spcPct val="100000"/>
              </a:lnSpc>
              <a:spcBef>
                <a:spcPts val="500"/>
              </a:spcBef>
              <a:spcAft>
                <a:spcPts val="0"/>
              </a:spcAft>
              <a:buClr>
                <a:schemeClr val="dk1"/>
              </a:buClr>
              <a:buSzPts val="128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65" name="Google Shape;65;p1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8"/>
        <p:cNvGrpSpPr/>
        <p:nvPr/>
      </p:nvGrpSpPr>
      <p:grpSpPr>
        <a:xfrm>
          <a:off x="0" y="0"/>
          <a:ext cx="0" cy="0"/>
          <a:chOff x="0" y="0"/>
          <a:chExt cx="0" cy="0"/>
        </a:xfrm>
      </p:grpSpPr>
      <p:sp>
        <p:nvSpPr>
          <p:cNvPr id="69" name="Google Shape;69;p15"/>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0" name="Google Shape;70;p15"/>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15"/>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15"/>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73"/>
        <p:cNvGrpSpPr/>
        <p:nvPr/>
      </p:nvGrpSpPr>
      <p:grpSpPr>
        <a:xfrm>
          <a:off x="0" y="0"/>
          <a:ext cx="0" cy="0"/>
          <a:chOff x="0" y="0"/>
          <a:chExt cx="0" cy="0"/>
        </a:xfrm>
      </p:grpSpPr>
      <p:sp>
        <p:nvSpPr>
          <p:cNvPr id="74" name="Google Shape;74;p16"/>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76" name="Google Shape;76;p16"/>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Google Shape;55;p13"/>
          <p:cNvSpPr/>
          <p:nvPr/>
        </p:nvSpPr>
        <p:spPr>
          <a:xfrm>
            <a:off x="0" y="0"/>
            <a:ext cx="12192000" cy="664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6" name="Google Shape;56;p13" descr="Headline"/>
          <p:cNvSpPr txBox="1">
            <a:spLocks noGrp="1"/>
          </p:cNvSpPr>
          <p:nvPr>
            <p:ph type="title"/>
          </p:nvPr>
        </p:nvSpPr>
        <p:spPr>
          <a:xfrm>
            <a:off x="360000" y="899999"/>
            <a:ext cx="1080060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57" name="Google Shape;57;p13" descr="Main text"/>
          <p:cNvSpPr txBox="1">
            <a:spLocks noGrp="1"/>
          </p:cNvSpPr>
          <p:nvPr>
            <p:ph type="body" idx="1"/>
          </p:nvPr>
        </p:nvSpPr>
        <p:spPr>
          <a:xfrm>
            <a:off x="360000" y="2376000"/>
            <a:ext cx="1080060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8" name="Google Shape;58;p13"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13"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13" descr="Page number"/>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13"/>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4.png"/><Relationship Id="rId3" Type="http://schemas.openxmlformats.org/officeDocument/2006/relationships/slideLayout" Target="../slideLayouts/slideLayout12.xml"/><Relationship Id="rId7" Type="http://schemas.openxmlformats.org/officeDocument/2006/relationships/image" Target="../media/image8.png"/><Relationship Id="rId12" Type="http://schemas.openxmlformats.org/officeDocument/2006/relationships/image" Target="../media/image13.pn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notesSlide" Target="../notesSlides/notesSlide3.xml"/><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png"/><Relationship Id="rId3" Type="http://schemas.microsoft.com/office/2007/relationships/media" Target="../media/media10.m4a"/><Relationship Id="rId7" Type="http://schemas.openxmlformats.org/officeDocument/2006/relationships/notesSlide" Target="../notesSlides/notesSlide4.xml"/><Relationship Id="rId12" Type="http://schemas.openxmlformats.org/officeDocument/2006/relationships/image" Target="../media/image13.png"/><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slideLayout" Target="../slideLayouts/slideLayout12.xml"/><Relationship Id="rId11" Type="http://schemas.openxmlformats.org/officeDocument/2006/relationships/image" Target="../media/image12.png"/><Relationship Id="rId5" Type="http://schemas.microsoft.com/office/2007/relationships/media" Target="../media/media12.m4a"/><Relationship Id="rId10" Type="http://schemas.openxmlformats.org/officeDocument/2006/relationships/image" Target="../media/image11.png"/><Relationship Id="rId4" Type="http://schemas.microsoft.com/office/2007/relationships/media" Target="../media/media11.m4a"/><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609600" y="-186473"/>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F4E79"/>
              </a:buClr>
              <a:buSzPts val="15100"/>
              <a:buFont typeface="Century Gothic"/>
              <a:buNone/>
            </a:pPr>
            <a:r>
              <a:rPr lang="en-GB" sz="15100" b="1">
                <a:solidFill>
                  <a:srgbClr val="1F4E79"/>
                </a:solidFill>
                <a:latin typeface="Century Gothic"/>
                <a:ea typeface="Century Gothic"/>
                <a:cs typeface="Century Gothic"/>
                <a:sym typeface="Century Gothic"/>
              </a:rPr>
              <a:t>-tion</a:t>
            </a:r>
            <a:endParaRPr/>
          </a:p>
        </p:txBody>
      </p:sp>
      <p:pic>
        <p:nvPicPr>
          <p:cNvPr id="83" name="Google Shape;83;p17" descr="a warning sign with someone slipping on it"/>
          <p:cNvPicPr preferRelativeResize="0"/>
          <p:nvPr/>
        </p:nvPicPr>
        <p:blipFill rotWithShape="1">
          <a:blip r:embed="rId6">
            <a:alphaModFix/>
          </a:blip>
          <a:srcRect/>
          <a:stretch/>
        </p:blipFill>
        <p:spPr>
          <a:xfrm>
            <a:off x="4511611" y="1096226"/>
            <a:ext cx="3558386" cy="3130266"/>
          </a:xfrm>
          <a:prstGeom prst="rect">
            <a:avLst/>
          </a:prstGeom>
          <a:noFill/>
          <a:ln>
            <a:noFill/>
          </a:ln>
        </p:spPr>
      </p:pic>
      <p:sp>
        <p:nvSpPr>
          <p:cNvPr id="84" name="Google Shape;84;p17"/>
          <p:cNvSpPr txBox="1"/>
          <p:nvPr/>
        </p:nvSpPr>
        <p:spPr>
          <a:xfrm>
            <a:off x="2343265" y="4288221"/>
            <a:ext cx="7505700" cy="1938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F4E79"/>
              </a:buClr>
              <a:buSzPts val="12000"/>
              <a:buFont typeface="Century Gothic"/>
              <a:buNone/>
            </a:pPr>
            <a:r>
              <a:rPr lang="en-GB" sz="12000" b="0" i="0" u="none" strike="noStrike" cap="none">
                <a:solidFill>
                  <a:srgbClr val="1F4E79"/>
                </a:solidFill>
                <a:latin typeface="Century Gothic"/>
                <a:ea typeface="Century Gothic"/>
                <a:cs typeface="Century Gothic"/>
                <a:sym typeface="Century Gothic"/>
              </a:rPr>
              <a:t>Atten</a:t>
            </a:r>
            <a:r>
              <a:rPr lang="en-GB" sz="12000" b="1" i="0" u="none" strike="noStrike" cap="none">
                <a:solidFill>
                  <a:srgbClr val="FA6500"/>
                </a:solidFill>
                <a:latin typeface="Century Gothic"/>
                <a:ea typeface="Century Gothic"/>
                <a:cs typeface="Century Gothic"/>
                <a:sym typeface="Century Gothic"/>
              </a:rPr>
              <a:t>tion</a:t>
            </a:r>
            <a:r>
              <a:rPr lang="en-GB" sz="12000" b="0" i="0" u="none" strike="noStrike" cap="none">
                <a:solidFill>
                  <a:srgbClr val="1F4E79"/>
                </a:solidFill>
                <a:latin typeface="Century Gothic"/>
                <a:ea typeface="Century Gothic"/>
                <a:cs typeface="Century Gothic"/>
                <a:sym typeface="Century Gothic"/>
              </a:rPr>
              <a:t>!</a:t>
            </a:r>
            <a:endParaRPr sz="1500"/>
          </a:p>
        </p:txBody>
      </p:sp>
      <p:pic>
        <p:nvPicPr>
          <p:cNvPr id="2" name="Recorded Sound">
            <a:hlinkClick r:id="" action="ppaction://media"/>
            <a:extLst>
              <a:ext uri="{FF2B5EF4-FFF2-40B4-BE49-F238E27FC236}">
                <a16:creationId xmlns:a16="http://schemas.microsoft.com/office/drawing/2014/main" id="{B482DA62-ACFB-C2E8-8F26-EC16E1B5B205}"/>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7"/>
          <a:stretch>
            <a:fillRect/>
          </a:stretch>
        </p:blipFill>
        <p:spPr>
          <a:xfrm>
            <a:off x="5257800" y="493051"/>
            <a:ext cx="609600" cy="609600"/>
          </a:xfrm>
          <a:prstGeom prst="rect">
            <a:avLst/>
          </a:prstGeom>
        </p:spPr>
      </p:pic>
      <p:pic>
        <p:nvPicPr>
          <p:cNvPr id="3" name="Recorded Sound">
            <a:hlinkClick r:id="" action="ppaction://media"/>
            <a:extLst>
              <a:ext uri="{FF2B5EF4-FFF2-40B4-BE49-F238E27FC236}">
                <a16:creationId xmlns:a16="http://schemas.microsoft.com/office/drawing/2014/main" id="{EBB1103E-EFA1-4F0C-0233-BF91675674D6}"/>
              </a:ext>
            </a:extLst>
          </p:cNvPr>
          <p:cNvPicPr>
            <a:picLocks noChangeAspect="1"/>
          </p:cNvPicPr>
          <p:nvPr>
            <a:audioFile r:link="rId1"/>
            <p:extLst>
              <p:ext uri="{DAA4B4D4-6D71-4841-9C94-3DE7FCFB9230}">
                <p14:media xmlns:p14="http://schemas.microsoft.com/office/powerpoint/2010/main" r:embed="rId3">
                  <p14:trim st="201"/>
                </p14:media>
              </p:ext>
            </p:extLst>
          </p:nvPr>
        </p:nvPicPr>
        <p:blipFill>
          <a:blip r:embed="rId7"/>
          <a:stretch>
            <a:fillRect/>
          </a:stretch>
        </p:blipFill>
        <p:spPr>
          <a:xfrm>
            <a:off x="9909695" y="4952871"/>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252"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838200" y="18050"/>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115076"/>
              </a:buClr>
              <a:buSzPts val="10000"/>
              <a:buFont typeface="Century Gothic"/>
              <a:buNone/>
            </a:pPr>
            <a:r>
              <a:rPr lang="en-GB" sz="10000" b="1">
                <a:solidFill>
                  <a:srgbClr val="115076"/>
                </a:solidFill>
              </a:rPr>
              <a:t>-tion</a:t>
            </a:r>
            <a:endParaRPr sz="4000"/>
          </a:p>
        </p:txBody>
      </p:sp>
      <p:sp>
        <p:nvSpPr>
          <p:cNvPr id="91" name="Google Shape;91;p18" descr="rectangle"/>
          <p:cNvSpPr/>
          <p:nvPr/>
        </p:nvSpPr>
        <p:spPr>
          <a:xfrm>
            <a:off x="4218711" y="1666286"/>
            <a:ext cx="3975300" cy="27351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Twentieth Century"/>
              <a:buNone/>
            </a:pPr>
            <a:endParaRPr sz="1900" b="0" i="0" u="none" strike="noStrike" cap="none">
              <a:solidFill>
                <a:srgbClr val="FFFFFF"/>
              </a:solidFill>
              <a:latin typeface="Century Gothic"/>
              <a:ea typeface="Century Gothic"/>
              <a:cs typeface="Century Gothic"/>
              <a:sym typeface="Century Gothic"/>
            </a:endParaRPr>
          </a:p>
        </p:txBody>
      </p:sp>
      <p:pic>
        <p:nvPicPr>
          <p:cNvPr id="92" name="Google Shape;92;p18" descr="danger of slipping sign"/>
          <p:cNvPicPr preferRelativeResize="0"/>
          <p:nvPr/>
        </p:nvPicPr>
        <p:blipFill rotWithShape="1">
          <a:blip r:embed="rId11">
            <a:alphaModFix/>
          </a:blip>
          <a:srcRect/>
          <a:stretch/>
        </p:blipFill>
        <p:spPr>
          <a:xfrm>
            <a:off x="5308837" y="1759504"/>
            <a:ext cx="1794896" cy="1578947"/>
          </a:xfrm>
          <a:prstGeom prst="rect">
            <a:avLst/>
          </a:prstGeom>
          <a:noFill/>
          <a:ln>
            <a:noFill/>
          </a:ln>
        </p:spPr>
      </p:pic>
      <p:sp>
        <p:nvSpPr>
          <p:cNvPr id="93" name="Google Shape;93;p18"/>
          <p:cNvSpPr txBox="1"/>
          <p:nvPr/>
        </p:nvSpPr>
        <p:spPr>
          <a:xfrm>
            <a:off x="-507912" y="488397"/>
            <a:ext cx="57228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a:solidFill>
                  <a:srgbClr val="115076"/>
                </a:solidFill>
                <a:latin typeface="Century Gothic"/>
                <a:ea typeface="Century Gothic"/>
                <a:cs typeface="Century Gothic"/>
                <a:sym typeface="Century Gothic"/>
              </a:rPr>
              <a:t>nata</a:t>
            </a:r>
            <a:r>
              <a:rPr lang="en-GB" sz="6000" b="0" i="0" u="none" strike="noStrike" cap="none">
                <a:solidFill>
                  <a:srgbClr val="E65D00"/>
                </a:solidFill>
                <a:latin typeface="Century Gothic"/>
                <a:ea typeface="Century Gothic"/>
                <a:cs typeface="Century Gothic"/>
                <a:sym typeface="Century Gothic"/>
              </a:rPr>
              <a:t>tion</a:t>
            </a:r>
            <a:endParaRPr sz="1500"/>
          </a:p>
        </p:txBody>
      </p:sp>
      <p:sp>
        <p:nvSpPr>
          <p:cNvPr id="94" name="Google Shape;94;p18"/>
          <p:cNvSpPr txBox="1"/>
          <p:nvPr/>
        </p:nvSpPr>
        <p:spPr>
          <a:xfrm>
            <a:off x="4255768" y="3327459"/>
            <a:ext cx="39012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atten</a:t>
            </a:r>
            <a:r>
              <a:rPr lang="en-GB" sz="6000" b="0" i="0" u="none" strike="noStrike" cap="none">
                <a:solidFill>
                  <a:srgbClr val="E65D00"/>
                </a:solidFill>
                <a:latin typeface="Century Gothic"/>
                <a:ea typeface="Century Gothic"/>
                <a:cs typeface="Century Gothic"/>
                <a:sym typeface="Century Gothic"/>
              </a:rPr>
              <a:t>tion</a:t>
            </a:r>
            <a:r>
              <a:rPr lang="en-GB" sz="6000" b="0" i="0" u="none" strike="noStrike" cap="none">
                <a:solidFill>
                  <a:srgbClr val="115076"/>
                </a:solidFill>
                <a:latin typeface="Century Gothic"/>
                <a:ea typeface="Century Gothic"/>
                <a:cs typeface="Century Gothic"/>
                <a:sym typeface="Century Gothic"/>
              </a:rPr>
              <a:t>!</a:t>
            </a:r>
            <a:endParaRPr sz="1500"/>
          </a:p>
        </p:txBody>
      </p:sp>
      <p:sp>
        <p:nvSpPr>
          <p:cNvPr id="95" name="Google Shape;95;p18"/>
          <p:cNvSpPr txBox="1"/>
          <p:nvPr/>
        </p:nvSpPr>
        <p:spPr>
          <a:xfrm>
            <a:off x="649127" y="3555503"/>
            <a:ext cx="29601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ac</a:t>
            </a:r>
            <a:r>
              <a:rPr lang="en-GB" sz="6000" b="0" i="0" u="none" strike="noStrike" cap="none">
                <a:solidFill>
                  <a:srgbClr val="E65D00"/>
                </a:solidFill>
                <a:latin typeface="Century Gothic"/>
                <a:ea typeface="Century Gothic"/>
                <a:cs typeface="Century Gothic"/>
                <a:sym typeface="Century Gothic"/>
              </a:rPr>
              <a:t>tion</a:t>
            </a:r>
            <a:endParaRPr sz="1500"/>
          </a:p>
        </p:txBody>
      </p:sp>
      <p:sp>
        <p:nvSpPr>
          <p:cNvPr id="96" name="Google Shape;96;p18"/>
          <p:cNvSpPr txBox="1"/>
          <p:nvPr/>
        </p:nvSpPr>
        <p:spPr>
          <a:xfrm>
            <a:off x="3344844" y="4937737"/>
            <a:ext cx="57228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interna</a:t>
            </a:r>
            <a:r>
              <a:rPr lang="en-GB" sz="6000" b="0" i="0" u="none" strike="noStrike" cap="none">
                <a:solidFill>
                  <a:srgbClr val="E65D00"/>
                </a:solidFill>
                <a:latin typeface="Century Gothic"/>
                <a:ea typeface="Century Gothic"/>
                <a:cs typeface="Century Gothic"/>
                <a:sym typeface="Century Gothic"/>
              </a:rPr>
              <a:t>tion</a:t>
            </a:r>
            <a:r>
              <a:rPr lang="en-GB" sz="6000" b="0" i="0" u="none" strike="noStrike" cap="none">
                <a:solidFill>
                  <a:srgbClr val="115076"/>
                </a:solidFill>
                <a:latin typeface="Century Gothic"/>
                <a:ea typeface="Century Gothic"/>
                <a:cs typeface="Century Gothic"/>
                <a:sym typeface="Century Gothic"/>
              </a:rPr>
              <a:t>al</a:t>
            </a:r>
            <a:endParaRPr sz="1500"/>
          </a:p>
        </p:txBody>
      </p:sp>
      <p:sp>
        <p:nvSpPr>
          <p:cNvPr id="97" name="Google Shape;97;p18"/>
          <p:cNvSpPr txBox="1"/>
          <p:nvPr/>
        </p:nvSpPr>
        <p:spPr>
          <a:xfrm>
            <a:off x="8260188" y="488396"/>
            <a:ext cx="39321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situa</a:t>
            </a:r>
            <a:r>
              <a:rPr lang="en-GB" sz="6000" b="0" i="0" u="none" strike="noStrike" cap="none">
                <a:solidFill>
                  <a:srgbClr val="E65D00"/>
                </a:solidFill>
                <a:latin typeface="Century Gothic"/>
                <a:ea typeface="Century Gothic"/>
                <a:cs typeface="Century Gothic"/>
                <a:sym typeface="Century Gothic"/>
              </a:rPr>
              <a:t>tion</a:t>
            </a:r>
            <a:endParaRPr sz="1500"/>
          </a:p>
        </p:txBody>
      </p:sp>
      <p:sp>
        <p:nvSpPr>
          <p:cNvPr id="98" name="Google Shape;98;p18"/>
          <p:cNvSpPr txBox="1"/>
          <p:nvPr/>
        </p:nvSpPr>
        <p:spPr>
          <a:xfrm>
            <a:off x="8087750" y="3555500"/>
            <a:ext cx="41040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a:solidFill>
                  <a:srgbClr val="115076"/>
                </a:solidFill>
                <a:latin typeface="Century Gothic"/>
                <a:ea typeface="Century Gothic"/>
                <a:cs typeface="Century Gothic"/>
                <a:sym typeface="Century Gothic"/>
              </a:rPr>
              <a:t>équita</a:t>
            </a:r>
            <a:r>
              <a:rPr lang="en-GB" sz="6000" b="0" i="0" u="none" strike="noStrike" cap="none">
                <a:solidFill>
                  <a:srgbClr val="E65D00"/>
                </a:solidFill>
                <a:latin typeface="Century Gothic"/>
                <a:ea typeface="Century Gothic"/>
                <a:cs typeface="Century Gothic"/>
                <a:sym typeface="Century Gothic"/>
              </a:rPr>
              <a:t>tion</a:t>
            </a:r>
            <a:endParaRPr sz="1500"/>
          </a:p>
        </p:txBody>
      </p:sp>
      <p:pic>
        <p:nvPicPr>
          <p:cNvPr id="2" name="Recorded Sound">
            <a:hlinkClick r:id="" action="ppaction://media"/>
            <a:extLst>
              <a:ext uri="{FF2B5EF4-FFF2-40B4-BE49-F238E27FC236}">
                <a16:creationId xmlns:a16="http://schemas.microsoft.com/office/drawing/2014/main" id="{817ED9A6-F9FF-7681-80CF-C1BEBBDE1C8A}"/>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12"/>
          <a:stretch>
            <a:fillRect/>
          </a:stretch>
        </p:blipFill>
        <p:spPr>
          <a:xfrm>
            <a:off x="7478150" y="400914"/>
            <a:ext cx="609600" cy="609600"/>
          </a:xfrm>
          <a:prstGeom prst="rect">
            <a:avLst/>
          </a:prstGeom>
        </p:spPr>
      </p:pic>
      <p:pic>
        <p:nvPicPr>
          <p:cNvPr id="3" name="Recorded Sound">
            <a:hlinkClick r:id="" action="ppaction://media"/>
            <a:extLst>
              <a:ext uri="{FF2B5EF4-FFF2-40B4-BE49-F238E27FC236}">
                <a16:creationId xmlns:a16="http://schemas.microsoft.com/office/drawing/2014/main" id="{5F373B15-D9E8-31D4-C238-FA354A3CDC29}"/>
              </a:ext>
            </a:extLst>
          </p:cNvPr>
          <p:cNvPicPr>
            <a:picLocks noChangeAspect="1"/>
          </p:cNvPicPr>
          <p:nvPr>
            <a:audioFile r:link="rId1"/>
            <p:extLst>
              <p:ext uri="{DAA4B4D4-6D71-4841-9C94-3DE7FCFB9230}">
                <p14:media xmlns:p14="http://schemas.microsoft.com/office/powerpoint/2010/main" r:embed="rId3">
                  <p14:trim st="201"/>
                </p14:media>
              </p:ext>
            </p:extLst>
          </p:nvPr>
        </p:nvPicPr>
        <p:blipFill>
          <a:blip r:embed="rId12"/>
          <a:stretch>
            <a:fillRect/>
          </a:stretch>
        </p:blipFill>
        <p:spPr>
          <a:xfrm>
            <a:off x="7261090" y="2659432"/>
            <a:ext cx="609600" cy="609600"/>
          </a:xfrm>
          <a:prstGeom prst="rect">
            <a:avLst/>
          </a:prstGeom>
        </p:spPr>
      </p:pic>
      <p:pic>
        <p:nvPicPr>
          <p:cNvPr id="4" name="Recorded Sound">
            <a:hlinkClick r:id="" action="ppaction://media"/>
            <a:extLst>
              <a:ext uri="{FF2B5EF4-FFF2-40B4-BE49-F238E27FC236}">
                <a16:creationId xmlns:a16="http://schemas.microsoft.com/office/drawing/2014/main" id="{7F336D44-24F7-2162-9648-77E1A02C123D}"/>
              </a:ext>
            </a:extLst>
          </p:cNvPr>
          <p:cNvPicPr>
            <a:picLocks noChangeAspect="1"/>
          </p:cNvPicPr>
          <p:nvPr>
            <a:audioFile r:link="rId1"/>
            <p:extLst>
              <p:ext uri="{DAA4B4D4-6D71-4841-9C94-3DE7FCFB9230}">
                <p14:media xmlns:p14="http://schemas.microsoft.com/office/powerpoint/2010/main" r:embed="rId4">
                  <p14:trim st="184"/>
                </p14:media>
              </p:ext>
            </p:extLst>
          </p:nvPr>
        </p:nvPicPr>
        <p:blipFill>
          <a:blip r:embed="rId12"/>
          <a:stretch>
            <a:fillRect/>
          </a:stretch>
        </p:blipFill>
        <p:spPr>
          <a:xfrm>
            <a:off x="117122" y="727144"/>
            <a:ext cx="609600" cy="609600"/>
          </a:xfrm>
          <a:prstGeom prst="rect">
            <a:avLst/>
          </a:prstGeom>
        </p:spPr>
      </p:pic>
      <p:pic>
        <p:nvPicPr>
          <p:cNvPr id="5" name="Recorded Sound">
            <a:hlinkClick r:id="" action="ppaction://media"/>
            <a:extLst>
              <a:ext uri="{FF2B5EF4-FFF2-40B4-BE49-F238E27FC236}">
                <a16:creationId xmlns:a16="http://schemas.microsoft.com/office/drawing/2014/main" id="{207C4A52-4CD2-8628-256E-86E63C87715E}"/>
              </a:ext>
            </a:extLst>
          </p:cNvPr>
          <p:cNvPicPr>
            <a:picLocks noChangeAspect="1"/>
          </p:cNvPicPr>
          <p:nvPr>
            <a:audioFile r:link="rId1"/>
            <p:extLst>
              <p:ext uri="{DAA4B4D4-6D71-4841-9C94-3DE7FCFB9230}">
                <p14:media xmlns:p14="http://schemas.microsoft.com/office/powerpoint/2010/main" r:embed="rId5">
                  <p14:trim st="159"/>
                </p14:media>
              </p:ext>
            </p:extLst>
          </p:nvPr>
        </p:nvPicPr>
        <p:blipFill>
          <a:blip r:embed="rId12"/>
          <a:stretch>
            <a:fillRect/>
          </a:stretch>
        </p:blipFill>
        <p:spPr>
          <a:xfrm>
            <a:off x="307284" y="3839970"/>
            <a:ext cx="609600" cy="609600"/>
          </a:xfrm>
          <a:prstGeom prst="rect">
            <a:avLst/>
          </a:prstGeom>
        </p:spPr>
      </p:pic>
      <p:pic>
        <p:nvPicPr>
          <p:cNvPr id="6" name="Recorded Sound">
            <a:hlinkClick r:id="" action="ppaction://media"/>
            <a:extLst>
              <a:ext uri="{FF2B5EF4-FFF2-40B4-BE49-F238E27FC236}">
                <a16:creationId xmlns:a16="http://schemas.microsoft.com/office/drawing/2014/main" id="{FBB088D7-0146-13DE-33B5-F1ECF1FE4B45}"/>
              </a:ext>
            </a:extLst>
          </p:cNvPr>
          <p:cNvPicPr>
            <a:picLocks noChangeAspect="1"/>
          </p:cNvPicPr>
          <p:nvPr>
            <a:audioFile r:link="rId1"/>
            <p:extLst>
              <p:ext uri="{DAA4B4D4-6D71-4841-9C94-3DE7FCFB9230}">
                <p14:media xmlns:p14="http://schemas.microsoft.com/office/powerpoint/2010/main" r:embed="rId6">
                  <p14:trim st="211"/>
                </p14:media>
              </p:ext>
            </p:extLst>
          </p:nvPr>
        </p:nvPicPr>
        <p:blipFill>
          <a:blip r:embed="rId12"/>
          <a:stretch>
            <a:fillRect/>
          </a:stretch>
        </p:blipFill>
        <p:spPr>
          <a:xfrm>
            <a:off x="8845296" y="5343637"/>
            <a:ext cx="609600" cy="609600"/>
          </a:xfrm>
          <a:prstGeom prst="rect">
            <a:avLst/>
          </a:prstGeom>
        </p:spPr>
      </p:pic>
      <p:pic>
        <p:nvPicPr>
          <p:cNvPr id="7" name="Recorded Sound">
            <a:hlinkClick r:id="" action="ppaction://media"/>
            <a:extLst>
              <a:ext uri="{FF2B5EF4-FFF2-40B4-BE49-F238E27FC236}">
                <a16:creationId xmlns:a16="http://schemas.microsoft.com/office/drawing/2014/main" id="{DE77A9E9-6EF3-B18D-D4EB-2DEFE4EF363A}"/>
              </a:ext>
            </a:extLst>
          </p:cNvPr>
          <p:cNvPicPr>
            <a:picLocks noChangeAspect="1"/>
          </p:cNvPicPr>
          <p:nvPr>
            <a:audioFile r:link="rId1"/>
            <p:extLst>
              <p:ext uri="{DAA4B4D4-6D71-4841-9C94-3DE7FCFB9230}">
                <p14:media xmlns:p14="http://schemas.microsoft.com/office/powerpoint/2010/main" r:embed="rId7">
                  <p14:trim st="194"/>
                </p14:media>
              </p:ext>
            </p:extLst>
          </p:nvPr>
        </p:nvPicPr>
        <p:blipFill>
          <a:blip r:embed="rId12"/>
          <a:stretch>
            <a:fillRect/>
          </a:stretch>
        </p:blipFill>
        <p:spPr>
          <a:xfrm>
            <a:off x="11131296" y="4449569"/>
            <a:ext cx="609600" cy="609600"/>
          </a:xfrm>
          <a:prstGeom prst="rect">
            <a:avLst/>
          </a:prstGeom>
        </p:spPr>
      </p:pic>
      <p:pic>
        <p:nvPicPr>
          <p:cNvPr id="8" name="Recorded Sound">
            <a:hlinkClick r:id="" action="ppaction://media"/>
            <a:extLst>
              <a:ext uri="{FF2B5EF4-FFF2-40B4-BE49-F238E27FC236}">
                <a16:creationId xmlns:a16="http://schemas.microsoft.com/office/drawing/2014/main" id="{29A64A54-2D9B-FD8B-11B8-89D07ECE6E80}"/>
              </a:ext>
            </a:extLst>
          </p:cNvPr>
          <p:cNvPicPr>
            <a:picLocks noChangeAspect="1"/>
          </p:cNvPicPr>
          <p:nvPr>
            <a:audioFile r:link="rId1"/>
            <p:extLst>
              <p:ext uri="{DAA4B4D4-6D71-4841-9C94-3DE7FCFB9230}">
                <p14:media xmlns:p14="http://schemas.microsoft.com/office/powerpoint/2010/main" r:embed="rId8">
                  <p14:trim st="140"/>
                </p14:media>
              </p:ext>
            </p:extLst>
          </p:nvPr>
        </p:nvPicPr>
        <p:blipFill>
          <a:blip r:embed="rId12"/>
          <a:stretch>
            <a:fillRect/>
          </a:stretch>
        </p:blipFill>
        <p:spPr>
          <a:xfrm>
            <a:off x="9713976" y="1455152"/>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6" fill="hold"/>
                                        <p:tgtEl>
                                          <p:spTgt spid="3"/>
                                        </p:tgtEl>
                                      </p:cBhvr>
                                    </p:cmd>
                                  </p:childTnLst>
                                </p:cTn>
                              </p:par>
                            </p:childTnLst>
                          </p:cTn>
                        </p:par>
                      </p:childTnLst>
                    </p:cTn>
                  </p:par>
                </p:childTnLst>
              </p:cTn>
              <p:nextCondLst>
                <p:cond evt="onClick" delay="0">
                  <p:tgtEl>
                    <p:spTgt spid="3"/>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252"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3"/>
                </p:tgtEl>
              </p:cMediaNode>
            </p:audio>
            <p:audio>
              <p:cMediaNode vol="80000">
                <p:cTn id="13" fill="hold" display="0">
                  <p:stCondLst>
                    <p:cond delay="indefinite"/>
                  </p:stCondLst>
                  <p:endCondLst>
                    <p:cond evt="onStopAudio" delay="0">
                      <p:tgtEl>
                        <p:sldTgt/>
                      </p:tgtEl>
                    </p:cond>
                  </p:endCondLst>
                </p:cTn>
                <p:tgtEl>
                  <p:spTgt spid="2"/>
                </p:tgtEl>
              </p:cMediaNode>
            </p:audio>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544" fill="hold"/>
                                        <p:tgtEl>
                                          <p:spTgt spid="8"/>
                                        </p:tgtEl>
                                      </p:cBhvr>
                                    </p:cmd>
                                  </p:childTnLst>
                                </p:cTn>
                              </p:par>
                            </p:childTnLst>
                          </p:cTn>
                        </p:par>
                      </p:childTnLst>
                    </p:cTn>
                  </p:par>
                </p:childTnLst>
              </p:cTn>
              <p:nextCondLst>
                <p:cond evt="onClick" delay="0">
                  <p:tgtEl>
                    <p:spTgt spid="8"/>
                  </p:tgtEl>
                </p:cond>
              </p:nextCondLst>
            </p:seq>
            <p:audio>
              <p:cMediaNode vol="80000">
                <p:cTn id="19" fill="hold" display="0">
                  <p:stCondLst>
                    <p:cond delay="indefinite"/>
                  </p:stCondLst>
                  <p:endCondLst>
                    <p:cond evt="onStopAudio" delay="0">
                      <p:tgtEl>
                        <p:sldTgt/>
                      </p:tgtEl>
                    </p:cond>
                  </p:endCondLst>
                </p:cTn>
                <p:tgtEl>
                  <p:spTgt spid="8"/>
                </p:tgtEl>
              </p:cMediaNode>
            </p:audi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772" fill="hold"/>
                                        <p:tgtEl>
                                          <p:spTgt spid="7"/>
                                        </p:tgtEl>
                                      </p:cBhvr>
                                    </p:cmd>
                                  </p:childTnLst>
                                </p:cTn>
                              </p:par>
                            </p:childTnLst>
                          </p:cTn>
                        </p:par>
                      </p:childTnLst>
                    </p:cTn>
                  </p:par>
                </p:childTnLst>
              </p:cTn>
              <p:nextCondLst>
                <p:cond evt="onClick" delay="0">
                  <p:tgtEl>
                    <p:spTgt spid="7"/>
                  </p:tgtEl>
                </p:cond>
              </p:nextCondLst>
            </p:seq>
            <p:audio>
              <p:cMediaNode vol="80000">
                <p:cTn id="25" fill="hold" display="0">
                  <p:stCondLst>
                    <p:cond delay="indefinite"/>
                  </p:stCondLst>
                  <p:endCondLst>
                    <p:cond evt="onStopAudio" delay="0">
                      <p:tgtEl>
                        <p:sldTgt/>
                      </p:tgtEl>
                    </p:cond>
                  </p:endCondLst>
                </p:cTn>
                <p:tgtEl>
                  <p:spTgt spid="7"/>
                </p:tgtEl>
              </p:cMediaNode>
            </p:audio>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126" fill="hold"/>
                                        <p:tgtEl>
                                          <p:spTgt spid="6"/>
                                        </p:tgtEl>
                                      </p:cBhvr>
                                    </p:cmd>
                                  </p:childTnLst>
                                </p:cTn>
                              </p:par>
                            </p:childTnLst>
                          </p:cTn>
                        </p:par>
                      </p:childTnLst>
                    </p:cTn>
                  </p:par>
                </p:childTnLst>
              </p:cTn>
              <p:nextCondLst>
                <p:cond evt="onClick" delay="0">
                  <p:tgtEl>
                    <p:spTgt spid="6"/>
                  </p:tgtEl>
                </p:cond>
              </p:nextCondLst>
            </p:seq>
            <p:audio>
              <p:cMediaNode vol="80000">
                <p:cTn id="31" fill="hold" display="0">
                  <p:stCondLst>
                    <p:cond delay="indefinite"/>
                  </p:stCondLst>
                  <p:endCondLst>
                    <p:cond evt="onStopAudio" delay="0">
                      <p:tgtEl>
                        <p:sldTgt/>
                      </p:tgtEl>
                    </p:cond>
                  </p:endCondLst>
                </p:cTn>
                <p:tgtEl>
                  <p:spTgt spid="6"/>
                </p:tgtEl>
              </p:cMediaNode>
            </p:audio>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621" fill="hold"/>
                                        <p:tgtEl>
                                          <p:spTgt spid="5"/>
                                        </p:tgtEl>
                                      </p:cBhvr>
                                    </p:cmd>
                                  </p:childTnLst>
                                </p:cTn>
                              </p:par>
                            </p:childTnLst>
                          </p:cTn>
                        </p:par>
                      </p:childTnLst>
                    </p:cTn>
                  </p:par>
                </p:childTnLst>
              </p:cTn>
              <p:nextCondLst>
                <p:cond evt="onClick" delay="0">
                  <p:tgtEl>
                    <p:spTgt spid="5"/>
                  </p:tgtEl>
                </p:cond>
              </p:nextCondLst>
            </p:seq>
            <p:audio>
              <p:cMediaNode vol="80000">
                <p:cTn id="37" fill="hold" display="0">
                  <p:stCondLst>
                    <p:cond delay="indefinite"/>
                  </p:stCondLst>
                  <p:endCondLst>
                    <p:cond evt="onStopAudio" delay="0">
                      <p:tgtEl>
                        <p:sldTgt/>
                      </p:tgtEl>
                    </p:cond>
                  </p:endCondLst>
                </p:cTn>
                <p:tgtEl>
                  <p:spTgt spid="5"/>
                </p:tgtEl>
              </p:cMediaNode>
            </p:audio>
            <p:seq concurrent="1" nextAc="seek">
              <p:cTn id="38" restart="whenNotActive" fill="hold" evtFilter="cancelBubble" nodeType="interactiveSeq">
                <p:stCondLst>
                  <p:cond evt="onClick" delay="0">
                    <p:tgtEl>
                      <p:spTgt spid="4"/>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526" fill="hold"/>
                                        <p:tgtEl>
                                          <p:spTgt spid="4"/>
                                        </p:tgtEl>
                                      </p:cBhvr>
                                    </p:cmd>
                                  </p:childTnLst>
                                </p:cTn>
                              </p:par>
                            </p:childTnLst>
                          </p:cTn>
                        </p:par>
                      </p:childTnLst>
                    </p:cTn>
                  </p:par>
                </p:childTnLst>
              </p:cTn>
              <p:nextCondLst>
                <p:cond evt="onClick" delay="0">
                  <p:tgtEl>
                    <p:spTgt spid="4"/>
                  </p:tgtEl>
                </p:cond>
              </p:nextCondLst>
            </p:seq>
            <p:audio>
              <p:cMediaNode vol="80000">
                <p:cTn id="43"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9"/>
          <p:cNvSpPr txBox="1">
            <a:spLocks noGrp="1"/>
          </p:cNvSpPr>
          <p:nvPr>
            <p:ph type="ctrTitle"/>
          </p:nvPr>
        </p:nvSpPr>
        <p:spPr>
          <a:xfrm>
            <a:off x="1524000" y="1122363"/>
            <a:ext cx="9144000" cy="2387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Quel sport fais-tu? (2)</a:t>
            </a:r>
            <a:endParaRPr/>
          </a:p>
        </p:txBody>
      </p:sp>
      <p:pic>
        <p:nvPicPr>
          <p:cNvPr id="104" name="Google Shape;104;p19" title="Cycling at the Summer Olympics - Wikipedia"/>
          <p:cNvPicPr preferRelativeResize="0"/>
          <p:nvPr/>
        </p:nvPicPr>
        <p:blipFill>
          <a:blip r:embed="rId5">
            <a:alphaModFix/>
          </a:blip>
          <a:stretch>
            <a:fillRect/>
          </a:stretch>
        </p:blipFill>
        <p:spPr>
          <a:xfrm>
            <a:off x="15175" y="2007325"/>
            <a:ext cx="2939050" cy="2939050"/>
          </a:xfrm>
          <a:prstGeom prst="rect">
            <a:avLst/>
          </a:prstGeom>
          <a:noFill/>
          <a:ln>
            <a:noFill/>
          </a:ln>
        </p:spPr>
      </p:pic>
      <p:pic>
        <p:nvPicPr>
          <p:cNvPr id="105" name="Google Shape;105;p19"/>
          <p:cNvPicPr preferRelativeResize="0"/>
          <p:nvPr/>
        </p:nvPicPr>
        <p:blipFill>
          <a:blip r:embed="rId6">
            <a:alphaModFix/>
          </a:blip>
          <a:stretch>
            <a:fillRect/>
          </a:stretch>
        </p:blipFill>
        <p:spPr>
          <a:xfrm>
            <a:off x="6072950" y="2048100"/>
            <a:ext cx="2857500" cy="2857500"/>
          </a:xfrm>
          <a:prstGeom prst="rect">
            <a:avLst/>
          </a:prstGeom>
          <a:noFill/>
          <a:ln>
            <a:noFill/>
          </a:ln>
        </p:spPr>
      </p:pic>
      <p:pic>
        <p:nvPicPr>
          <p:cNvPr id="106" name="Google Shape;106;p19"/>
          <p:cNvPicPr preferRelativeResize="0"/>
          <p:nvPr/>
        </p:nvPicPr>
        <p:blipFill>
          <a:blip r:embed="rId7">
            <a:alphaModFix/>
          </a:blip>
          <a:stretch>
            <a:fillRect/>
          </a:stretch>
        </p:blipFill>
        <p:spPr>
          <a:xfrm>
            <a:off x="9319300" y="2217050"/>
            <a:ext cx="2857501" cy="1967012"/>
          </a:xfrm>
          <a:prstGeom prst="rect">
            <a:avLst/>
          </a:prstGeom>
          <a:noFill/>
          <a:ln>
            <a:noFill/>
          </a:ln>
        </p:spPr>
      </p:pic>
      <p:pic>
        <p:nvPicPr>
          <p:cNvPr id="107" name="Google Shape;107;p19"/>
          <p:cNvPicPr preferRelativeResize="0"/>
          <p:nvPr/>
        </p:nvPicPr>
        <p:blipFill>
          <a:blip r:embed="rId8">
            <a:alphaModFix/>
          </a:blip>
          <a:stretch>
            <a:fillRect/>
          </a:stretch>
        </p:blipFill>
        <p:spPr>
          <a:xfrm>
            <a:off x="3106625" y="1560494"/>
            <a:ext cx="2749607" cy="2749606"/>
          </a:xfrm>
          <a:prstGeom prst="rect">
            <a:avLst/>
          </a:prstGeom>
          <a:noFill/>
          <a:ln>
            <a:noFill/>
          </a:ln>
        </p:spPr>
      </p:pic>
      <p:pic>
        <p:nvPicPr>
          <p:cNvPr id="108" name="Google Shape;108;p19" title="Judo at the Summer Olympics - Wikipedia"/>
          <p:cNvPicPr preferRelativeResize="0"/>
          <p:nvPr/>
        </p:nvPicPr>
        <p:blipFill>
          <a:blip r:embed="rId9">
            <a:alphaModFix/>
          </a:blip>
          <a:stretch>
            <a:fillRect/>
          </a:stretch>
        </p:blipFill>
        <p:spPr>
          <a:xfrm>
            <a:off x="123150" y="3915375"/>
            <a:ext cx="2939050" cy="2939050"/>
          </a:xfrm>
          <a:prstGeom prst="rect">
            <a:avLst/>
          </a:prstGeom>
          <a:noFill/>
          <a:ln>
            <a:noFill/>
          </a:ln>
        </p:spPr>
      </p:pic>
      <p:pic>
        <p:nvPicPr>
          <p:cNvPr id="109" name="Google Shape;109;p19" title="Gymnastics at the Summer Olympics - Wikipedia"/>
          <p:cNvPicPr preferRelativeResize="0"/>
          <p:nvPr/>
        </p:nvPicPr>
        <p:blipFill>
          <a:blip r:embed="rId10">
            <a:alphaModFix/>
          </a:blip>
          <a:stretch>
            <a:fillRect/>
          </a:stretch>
        </p:blipFill>
        <p:spPr>
          <a:xfrm>
            <a:off x="8950725" y="3664850"/>
            <a:ext cx="2939050" cy="2939050"/>
          </a:xfrm>
          <a:prstGeom prst="rect">
            <a:avLst/>
          </a:prstGeom>
          <a:noFill/>
          <a:ln>
            <a:noFill/>
          </a:ln>
        </p:spPr>
      </p:pic>
      <p:pic>
        <p:nvPicPr>
          <p:cNvPr id="110" name="Google Shape;110;p19"/>
          <p:cNvPicPr preferRelativeResize="0"/>
          <p:nvPr/>
        </p:nvPicPr>
        <p:blipFill>
          <a:blip r:embed="rId11">
            <a:alphaModFix/>
          </a:blip>
          <a:stretch>
            <a:fillRect/>
          </a:stretch>
        </p:blipFill>
        <p:spPr>
          <a:xfrm>
            <a:off x="6201525" y="4091800"/>
            <a:ext cx="2853849" cy="2853849"/>
          </a:xfrm>
          <a:prstGeom prst="rect">
            <a:avLst/>
          </a:prstGeom>
          <a:noFill/>
          <a:ln>
            <a:noFill/>
          </a:ln>
        </p:spPr>
      </p:pic>
      <p:pic>
        <p:nvPicPr>
          <p:cNvPr id="111" name="Google Shape;111;p19"/>
          <p:cNvPicPr preferRelativeResize="0"/>
          <p:nvPr/>
        </p:nvPicPr>
        <p:blipFill>
          <a:blip r:embed="rId12">
            <a:alphaModFix/>
          </a:blip>
          <a:stretch>
            <a:fillRect/>
          </a:stretch>
        </p:blipFill>
        <p:spPr>
          <a:xfrm>
            <a:off x="3418125" y="3435244"/>
            <a:ext cx="2546076" cy="2546076"/>
          </a:xfrm>
          <a:prstGeom prst="rect">
            <a:avLst/>
          </a:prstGeom>
          <a:noFill/>
          <a:ln>
            <a:noFill/>
          </a:ln>
        </p:spPr>
      </p:pic>
      <p:pic>
        <p:nvPicPr>
          <p:cNvPr id="2" name="Recorded Sound">
            <a:hlinkClick r:id="" action="ppaction://media"/>
            <a:extLst>
              <a:ext uri="{FF2B5EF4-FFF2-40B4-BE49-F238E27FC236}">
                <a16:creationId xmlns:a16="http://schemas.microsoft.com/office/drawing/2014/main" id="{5F9EB9B9-3F7F-74C6-4767-F77286260D8D}"/>
              </a:ext>
            </a:extLst>
          </p:cNvPr>
          <p:cNvPicPr>
            <a:picLocks noChangeAspect="1"/>
          </p:cNvPicPr>
          <p:nvPr>
            <a:audioFile r:link="rId1"/>
            <p:extLst>
              <p:ext uri="{DAA4B4D4-6D71-4841-9C94-3DE7FCFB9230}">
                <p14:media xmlns:p14="http://schemas.microsoft.com/office/powerpoint/2010/main" r:embed="rId2">
                  <p14:trim st="192"/>
                </p14:media>
              </p:ext>
            </p:extLst>
          </p:nvPr>
        </p:nvPicPr>
        <p:blipFill>
          <a:blip r:embed="rId13"/>
          <a:stretch>
            <a:fillRect/>
          </a:stretch>
        </p:blipFill>
        <p:spPr>
          <a:xfrm>
            <a:off x="1781428" y="175876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05"/>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07"/>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334"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0"/>
          <p:cNvSpPr txBox="1">
            <a:spLocks noGrp="1"/>
          </p:cNvSpPr>
          <p:nvPr>
            <p:ph type="ctrTitle"/>
          </p:nvPr>
        </p:nvSpPr>
        <p:spPr>
          <a:xfrm>
            <a:off x="1524000" y="11223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fais…</a:t>
            </a:r>
            <a:endParaRPr/>
          </a:p>
        </p:txBody>
      </p:sp>
      <p:sp>
        <p:nvSpPr>
          <p:cNvPr id="117" name="Google Shape;117;p20"/>
          <p:cNvSpPr txBox="1">
            <a:spLocks noGrp="1"/>
          </p:cNvSpPr>
          <p:nvPr>
            <p:ph type="subTitle" idx="1"/>
          </p:nvPr>
        </p:nvSpPr>
        <p:spPr>
          <a:xfrm>
            <a:off x="111650" y="2382825"/>
            <a:ext cx="25320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solidFill>
                  <a:srgbClr val="0000FF"/>
                </a:solidFill>
              </a:rPr>
              <a:t>du judo</a:t>
            </a:r>
            <a:endParaRPr sz="3600">
              <a:solidFill>
                <a:srgbClr val="0000FF"/>
              </a:solidFill>
            </a:endParaRPr>
          </a:p>
        </p:txBody>
      </p:sp>
      <p:sp>
        <p:nvSpPr>
          <p:cNvPr id="118" name="Google Shape;118;p20"/>
          <p:cNvSpPr txBox="1">
            <a:spLocks noGrp="1"/>
          </p:cNvSpPr>
          <p:nvPr>
            <p:ph type="subTitle" idx="1"/>
          </p:nvPr>
        </p:nvSpPr>
        <p:spPr>
          <a:xfrm>
            <a:off x="2643650" y="5323675"/>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t>de </a:t>
            </a:r>
            <a:r>
              <a:rPr lang="en-GB" sz="3600">
                <a:solidFill>
                  <a:srgbClr val="E65D00"/>
                </a:solidFill>
              </a:rPr>
              <a:t>l’e</a:t>
            </a:r>
            <a:r>
              <a:rPr lang="en-GB" sz="3600">
                <a:solidFill>
                  <a:srgbClr val="0000FF"/>
                </a:solidFill>
              </a:rPr>
              <a:t>scalade</a:t>
            </a:r>
            <a:endParaRPr sz="3600">
              <a:solidFill>
                <a:srgbClr val="0000FF"/>
              </a:solidFill>
            </a:endParaRPr>
          </a:p>
        </p:txBody>
      </p:sp>
      <p:sp>
        <p:nvSpPr>
          <p:cNvPr id="119" name="Google Shape;119;p20"/>
          <p:cNvSpPr txBox="1">
            <a:spLocks noGrp="1"/>
          </p:cNvSpPr>
          <p:nvPr>
            <p:ph type="subTitle" idx="1"/>
          </p:nvPr>
        </p:nvSpPr>
        <p:spPr>
          <a:xfrm>
            <a:off x="5901575" y="2382825"/>
            <a:ext cx="30237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t>de </a:t>
            </a:r>
            <a:r>
              <a:rPr lang="en-GB" sz="3600">
                <a:solidFill>
                  <a:srgbClr val="FF0000"/>
                </a:solidFill>
              </a:rPr>
              <a:t>la voile</a:t>
            </a:r>
            <a:endParaRPr sz="3600">
              <a:solidFill>
                <a:srgbClr val="FF0000"/>
              </a:solidFill>
            </a:endParaRPr>
          </a:p>
        </p:txBody>
      </p:sp>
      <p:sp>
        <p:nvSpPr>
          <p:cNvPr id="120" name="Google Shape;120;p20"/>
          <p:cNvSpPr txBox="1">
            <a:spLocks noGrp="1"/>
          </p:cNvSpPr>
          <p:nvPr>
            <p:ph type="subTitle" idx="1"/>
          </p:nvPr>
        </p:nvSpPr>
        <p:spPr>
          <a:xfrm>
            <a:off x="8820900" y="5323675"/>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solidFill>
                  <a:srgbClr val="FF0000"/>
                </a:solidFill>
              </a:rPr>
              <a:t>de la gymnastique</a:t>
            </a:r>
            <a:endParaRPr sz="3600">
              <a:solidFill>
                <a:srgbClr val="FF0000"/>
              </a:solidFill>
            </a:endParaRPr>
          </a:p>
        </p:txBody>
      </p:sp>
      <p:pic>
        <p:nvPicPr>
          <p:cNvPr id="121" name="Google Shape;121;p20" title="File:Olympic Rings.svg - Wikipedia"/>
          <p:cNvPicPr preferRelativeResize="0"/>
          <p:nvPr/>
        </p:nvPicPr>
        <p:blipFill>
          <a:blip r:embed="rId8">
            <a:alphaModFix/>
          </a:blip>
          <a:stretch>
            <a:fillRect/>
          </a:stretch>
        </p:blipFill>
        <p:spPr>
          <a:xfrm>
            <a:off x="9212250" y="1258328"/>
            <a:ext cx="2531999" cy="1227673"/>
          </a:xfrm>
          <a:prstGeom prst="rect">
            <a:avLst/>
          </a:prstGeom>
          <a:noFill/>
          <a:ln>
            <a:noFill/>
          </a:ln>
        </p:spPr>
      </p:pic>
      <p:pic>
        <p:nvPicPr>
          <p:cNvPr id="122" name="Google Shape;122;p20" title="Judo at the Summer Olympics - Wikipedia"/>
          <p:cNvPicPr preferRelativeResize="0"/>
          <p:nvPr/>
        </p:nvPicPr>
        <p:blipFill>
          <a:blip r:embed="rId9">
            <a:alphaModFix/>
          </a:blip>
          <a:stretch>
            <a:fillRect/>
          </a:stretch>
        </p:blipFill>
        <p:spPr>
          <a:xfrm>
            <a:off x="-91875" y="2901800"/>
            <a:ext cx="2939050" cy="2939050"/>
          </a:xfrm>
          <a:prstGeom prst="rect">
            <a:avLst/>
          </a:prstGeom>
          <a:noFill/>
          <a:ln>
            <a:noFill/>
          </a:ln>
        </p:spPr>
      </p:pic>
      <p:pic>
        <p:nvPicPr>
          <p:cNvPr id="123" name="Google Shape;123;p20" title="Gymnastics at the Summer Olympics - Wikipedia"/>
          <p:cNvPicPr preferRelativeResize="0"/>
          <p:nvPr/>
        </p:nvPicPr>
        <p:blipFill>
          <a:blip r:embed="rId10">
            <a:alphaModFix/>
          </a:blip>
          <a:stretch>
            <a:fillRect/>
          </a:stretch>
        </p:blipFill>
        <p:spPr>
          <a:xfrm>
            <a:off x="8735700" y="2651275"/>
            <a:ext cx="2939050" cy="2939050"/>
          </a:xfrm>
          <a:prstGeom prst="rect">
            <a:avLst/>
          </a:prstGeom>
          <a:noFill/>
          <a:ln>
            <a:noFill/>
          </a:ln>
        </p:spPr>
      </p:pic>
      <p:pic>
        <p:nvPicPr>
          <p:cNvPr id="124" name="Google Shape;124;p20"/>
          <p:cNvPicPr preferRelativeResize="0"/>
          <p:nvPr/>
        </p:nvPicPr>
        <p:blipFill>
          <a:blip r:embed="rId11">
            <a:alphaModFix/>
          </a:blip>
          <a:stretch>
            <a:fillRect/>
          </a:stretch>
        </p:blipFill>
        <p:spPr>
          <a:xfrm>
            <a:off x="5986500" y="3078225"/>
            <a:ext cx="2853849" cy="2853849"/>
          </a:xfrm>
          <a:prstGeom prst="rect">
            <a:avLst/>
          </a:prstGeom>
          <a:noFill/>
          <a:ln>
            <a:noFill/>
          </a:ln>
        </p:spPr>
      </p:pic>
      <p:pic>
        <p:nvPicPr>
          <p:cNvPr id="125" name="Google Shape;125;p20"/>
          <p:cNvPicPr preferRelativeResize="0"/>
          <p:nvPr/>
        </p:nvPicPr>
        <p:blipFill>
          <a:blip r:embed="rId12">
            <a:alphaModFix/>
          </a:blip>
          <a:stretch>
            <a:fillRect/>
          </a:stretch>
        </p:blipFill>
        <p:spPr>
          <a:xfrm>
            <a:off x="3203100" y="2421669"/>
            <a:ext cx="2546076" cy="2546076"/>
          </a:xfrm>
          <a:prstGeom prst="rect">
            <a:avLst/>
          </a:prstGeom>
          <a:noFill/>
          <a:ln>
            <a:noFill/>
          </a:ln>
        </p:spPr>
      </p:pic>
      <p:pic>
        <p:nvPicPr>
          <p:cNvPr id="2" name="Recorded Sound">
            <a:hlinkClick r:id="" action="ppaction://media"/>
            <a:extLst>
              <a:ext uri="{FF2B5EF4-FFF2-40B4-BE49-F238E27FC236}">
                <a16:creationId xmlns:a16="http://schemas.microsoft.com/office/drawing/2014/main" id="{603C4EDC-16D3-6568-2563-CDABB7FC44F2}"/>
              </a:ext>
            </a:extLst>
          </p:cNvPr>
          <p:cNvPicPr>
            <a:picLocks noChangeAspect="1"/>
          </p:cNvPicPr>
          <p:nvPr>
            <a:audioFile r:link="rId1"/>
            <p:extLst>
              <p:ext uri="{DAA4B4D4-6D71-4841-9C94-3DE7FCFB9230}">
                <p14:media xmlns:p14="http://schemas.microsoft.com/office/powerpoint/2010/main" r:embed="rId2">
                  <p14:trim st="210"/>
                </p14:media>
              </p:ext>
            </p:extLst>
          </p:nvPr>
        </p:nvPicPr>
        <p:blipFill>
          <a:blip r:embed="rId13"/>
          <a:stretch>
            <a:fillRect/>
          </a:stretch>
        </p:blipFill>
        <p:spPr>
          <a:xfrm>
            <a:off x="2110738" y="2053582"/>
            <a:ext cx="609600" cy="609600"/>
          </a:xfrm>
          <a:prstGeom prst="rect">
            <a:avLst/>
          </a:prstGeom>
        </p:spPr>
      </p:pic>
      <p:pic>
        <p:nvPicPr>
          <p:cNvPr id="3" name="Recorded Sound">
            <a:hlinkClick r:id="" action="ppaction://media"/>
            <a:extLst>
              <a:ext uri="{FF2B5EF4-FFF2-40B4-BE49-F238E27FC236}">
                <a16:creationId xmlns:a16="http://schemas.microsoft.com/office/drawing/2014/main" id="{CDB532CF-293F-6DDB-CE0D-03C2CDAFBC3D}"/>
              </a:ext>
            </a:extLst>
          </p:cNvPr>
          <p:cNvPicPr>
            <a:picLocks noChangeAspect="1"/>
          </p:cNvPicPr>
          <p:nvPr>
            <a:audioFile r:link="rId1"/>
            <p:extLst>
              <p:ext uri="{DAA4B4D4-6D71-4841-9C94-3DE7FCFB9230}">
                <p14:media xmlns:p14="http://schemas.microsoft.com/office/powerpoint/2010/main" r:embed="rId3">
                  <p14:trim st="252"/>
                </p14:media>
              </p:ext>
            </p:extLst>
          </p:nvPr>
        </p:nvPicPr>
        <p:blipFill>
          <a:blip r:embed="rId13"/>
          <a:stretch>
            <a:fillRect/>
          </a:stretch>
        </p:blipFill>
        <p:spPr>
          <a:xfrm>
            <a:off x="3866538" y="6070205"/>
            <a:ext cx="609600" cy="609600"/>
          </a:xfrm>
          <a:prstGeom prst="rect">
            <a:avLst/>
          </a:prstGeom>
        </p:spPr>
      </p:pic>
      <p:pic>
        <p:nvPicPr>
          <p:cNvPr id="4" name="Recorded Sound">
            <a:hlinkClick r:id="" action="ppaction://media"/>
            <a:extLst>
              <a:ext uri="{FF2B5EF4-FFF2-40B4-BE49-F238E27FC236}">
                <a16:creationId xmlns:a16="http://schemas.microsoft.com/office/drawing/2014/main" id="{FD27D18D-D179-A272-11D3-10B46153501F}"/>
              </a:ext>
            </a:extLst>
          </p:cNvPr>
          <p:cNvPicPr>
            <a:picLocks noChangeAspect="1"/>
          </p:cNvPicPr>
          <p:nvPr>
            <a:audioFile r:link="rId1"/>
            <p:extLst>
              <p:ext uri="{DAA4B4D4-6D71-4841-9C94-3DE7FCFB9230}">
                <p14:media xmlns:p14="http://schemas.microsoft.com/office/powerpoint/2010/main" r:embed="rId4">
                  <p14:trim st="203"/>
                </p14:media>
              </p:ext>
            </p:extLst>
          </p:nvPr>
        </p:nvPicPr>
        <p:blipFill>
          <a:blip r:embed="rId13"/>
          <a:stretch>
            <a:fillRect/>
          </a:stretch>
        </p:blipFill>
        <p:spPr>
          <a:xfrm>
            <a:off x="8547550" y="2477594"/>
            <a:ext cx="609600" cy="609600"/>
          </a:xfrm>
          <a:prstGeom prst="rect">
            <a:avLst/>
          </a:prstGeom>
        </p:spPr>
      </p:pic>
      <p:pic>
        <p:nvPicPr>
          <p:cNvPr id="5" name="Recorded Sound">
            <a:hlinkClick r:id="" action="ppaction://media"/>
            <a:extLst>
              <a:ext uri="{FF2B5EF4-FFF2-40B4-BE49-F238E27FC236}">
                <a16:creationId xmlns:a16="http://schemas.microsoft.com/office/drawing/2014/main" id="{21A897D1-257F-9BE2-3D04-62A24C0FC761}"/>
              </a:ext>
            </a:extLst>
          </p:cNvPr>
          <p:cNvPicPr>
            <a:picLocks noChangeAspect="1"/>
          </p:cNvPicPr>
          <p:nvPr>
            <a:audioFile r:link="rId1"/>
            <p:extLst>
              <p:ext uri="{DAA4B4D4-6D71-4841-9C94-3DE7FCFB9230}">
                <p14:media xmlns:p14="http://schemas.microsoft.com/office/powerpoint/2010/main" r:embed="rId5">
                  <p14:trim st="173"/>
                </p14:media>
              </p:ext>
            </p:extLst>
          </p:nvPr>
        </p:nvPicPr>
        <p:blipFill>
          <a:blip r:embed="rId13"/>
          <a:stretch>
            <a:fillRect/>
          </a:stretch>
        </p:blipFill>
        <p:spPr>
          <a:xfrm>
            <a:off x="11134649" y="529487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5"/>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2906" fill="hold"/>
                                        <p:tgtEl>
                                          <p:spTgt spid="5"/>
                                        </p:tgtEl>
                                      </p:cBhvr>
                                    </p:cmd>
                                  </p:childTnLst>
                                </p:cTn>
                              </p:par>
                            </p:childTnLst>
                          </p:cTn>
                        </p:par>
                      </p:childTnLst>
                    </p:cTn>
                  </p:par>
                </p:childTnLst>
              </p:cTn>
              <p:nextCondLst>
                <p:cond evt="onClick" delay="0">
                  <p:tgtEl>
                    <p:spTgt spid="5"/>
                  </p:tgtEl>
                </p:cond>
              </p:nextCondLst>
            </p:seq>
            <p:audio>
              <p:cMediaNode vol="80000">
                <p:cTn id="36" fill="hold" display="0">
                  <p:stCondLst>
                    <p:cond delay="indefinite"/>
                  </p:stCondLst>
                  <p:endCondLst>
                    <p:cond evt="onStopAudio" delay="0">
                      <p:tgtEl>
                        <p:sldTgt/>
                      </p:tgtEl>
                    </p:cond>
                  </p:endCondLst>
                </p:cTn>
                <p:tgtEl>
                  <p:spTgt spid="5"/>
                </p:tgtEl>
              </p:cMediaNode>
            </p:audio>
            <p:seq concurrent="1" nextAc="seek">
              <p:cTn id="37" restart="whenNotActive" fill="hold" evtFilter="cancelBubble" nodeType="interactiveSeq">
                <p:stCondLst>
                  <p:cond evt="onClick" delay="0">
                    <p:tgtEl>
                      <p:spTgt spid="4"/>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2669" fill="hold"/>
                                        <p:tgtEl>
                                          <p:spTgt spid="4"/>
                                        </p:tgtEl>
                                      </p:cBhvr>
                                    </p:cmd>
                                  </p:childTnLst>
                                </p:cTn>
                              </p:par>
                            </p:childTnLst>
                          </p:cTn>
                        </p:par>
                      </p:childTnLst>
                    </p:cTn>
                  </p:par>
                </p:childTnLst>
              </p:cTn>
              <p:nextCondLst>
                <p:cond evt="onClick" delay="0">
                  <p:tgtEl>
                    <p:spTgt spid="4"/>
                  </p:tgtEl>
                </p:cond>
              </p:nextCondLst>
            </p:seq>
            <p:audio>
              <p:cMediaNode vol="80000">
                <p:cTn id="42" fill="hold" display="0">
                  <p:stCondLst>
                    <p:cond delay="indefinite"/>
                  </p:stCondLst>
                  <p:endCondLst>
                    <p:cond evt="onStopAudio" delay="0">
                      <p:tgtEl>
                        <p:sldTgt/>
                      </p:tgtEl>
                    </p:cond>
                  </p:endCondLst>
                </p:cTn>
                <p:tgtEl>
                  <p:spTgt spid="4"/>
                </p:tgtEl>
              </p:cMediaNode>
            </p:audio>
            <p:seq concurrent="1" nextAc="seek">
              <p:cTn id="43" restart="whenNotActive" fill="hold" evtFilter="cancelBubble" nodeType="interactiveSeq">
                <p:stCondLst>
                  <p:cond evt="onClick" delay="0">
                    <p:tgtEl>
                      <p:spTgt spid="3"/>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2758" fill="hold"/>
                                        <p:tgtEl>
                                          <p:spTgt spid="3"/>
                                        </p:tgtEl>
                                      </p:cBhvr>
                                    </p:cmd>
                                  </p:childTnLst>
                                </p:cTn>
                              </p:par>
                            </p:childTnLst>
                          </p:cTn>
                        </p:par>
                      </p:childTnLst>
                    </p:cTn>
                  </p:par>
                </p:childTnLst>
              </p:cTn>
              <p:nextCondLst>
                <p:cond evt="onClick" delay="0">
                  <p:tgtEl>
                    <p:spTgt spid="3"/>
                  </p:tgtEl>
                </p:cond>
              </p:nextCondLst>
            </p:seq>
            <p:audio>
              <p:cMediaNode vol="80000">
                <p:cTn id="48" fill="hold" display="0">
                  <p:stCondLst>
                    <p:cond delay="indefinite"/>
                  </p:stCondLst>
                  <p:endCondLst>
                    <p:cond evt="onStopAudio" delay="0">
                      <p:tgtEl>
                        <p:sldTgt/>
                      </p:tgtEl>
                    </p:cond>
                  </p:endCondLst>
                </p:cTn>
                <p:tgtEl>
                  <p:spTgt spid="3"/>
                </p:tgtEl>
              </p:cMediaNode>
            </p:audio>
            <p:seq concurrent="1" nextAc="seek">
              <p:cTn id="49" restart="whenNotActive" fill="hold" evtFilter="cancelBubble" nodeType="interactiveSeq">
                <p:stCondLst>
                  <p:cond evt="onClick" delay="0">
                    <p:tgtEl>
                      <p:spTgt spid="2"/>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2777" fill="hold"/>
                                        <p:tgtEl>
                                          <p:spTgt spid="2"/>
                                        </p:tgtEl>
                                      </p:cBhvr>
                                    </p:cmd>
                                  </p:childTnLst>
                                </p:cTn>
                              </p:par>
                            </p:childTnLst>
                          </p:cTn>
                        </p:par>
                      </p:childTnLst>
                    </p:cTn>
                  </p:par>
                </p:childTnLst>
              </p:cTn>
              <p:nextCondLst>
                <p:cond evt="onClick" delay="0">
                  <p:tgtEl>
                    <p:spTgt spid="2"/>
                  </p:tgtEl>
                </p:cond>
              </p:nextCondLst>
            </p:seq>
            <p:audio>
              <p:cMediaNode vol="80000">
                <p:cTn id="54"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1"/>
          <p:cNvSpPr txBox="1">
            <a:spLocks noGrp="1"/>
          </p:cNvSpPr>
          <p:nvPr>
            <p:ph type="ctrTitle"/>
          </p:nvPr>
        </p:nvSpPr>
        <p:spPr>
          <a:xfrm>
            <a:off x="-2283125" y="10127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fais…</a:t>
            </a:r>
            <a:endParaRPr/>
          </a:p>
        </p:txBody>
      </p:sp>
      <p:sp>
        <p:nvSpPr>
          <p:cNvPr id="131" name="Google Shape;131;p21"/>
          <p:cNvSpPr txBox="1">
            <a:spLocks noGrp="1"/>
          </p:cNvSpPr>
          <p:nvPr>
            <p:ph type="subTitle" idx="1"/>
          </p:nvPr>
        </p:nvSpPr>
        <p:spPr>
          <a:xfrm>
            <a:off x="111650" y="2382825"/>
            <a:ext cx="25320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0000FF"/>
                </a:solidFill>
              </a:rPr>
              <a:t>du cyclisme</a:t>
            </a:r>
            <a:endParaRPr>
              <a:solidFill>
                <a:srgbClr val="0000FF"/>
              </a:solidFill>
            </a:endParaRPr>
          </a:p>
        </p:txBody>
      </p:sp>
      <p:sp>
        <p:nvSpPr>
          <p:cNvPr id="132" name="Google Shape;132;p21"/>
          <p:cNvSpPr txBox="1">
            <a:spLocks noGrp="1"/>
          </p:cNvSpPr>
          <p:nvPr>
            <p:ph type="subTitle" idx="1"/>
          </p:nvPr>
        </p:nvSpPr>
        <p:spPr>
          <a:xfrm>
            <a:off x="2424450" y="2382825"/>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de </a:t>
            </a:r>
            <a:r>
              <a:rPr lang="en-GB">
                <a:solidFill>
                  <a:srgbClr val="E65D00"/>
                </a:solidFill>
              </a:rPr>
              <a:t>l’a</a:t>
            </a:r>
            <a:r>
              <a:rPr lang="en-GB">
                <a:solidFill>
                  <a:srgbClr val="0000FF"/>
                </a:solidFill>
              </a:rPr>
              <a:t>thlétisme</a:t>
            </a:r>
            <a:endParaRPr>
              <a:solidFill>
                <a:srgbClr val="0000FF"/>
              </a:solidFill>
            </a:endParaRPr>
          </a:p>
        </p:txBody>
      </p:sp>
      <p:sp>
        <p:nvSpPr>
          <p:cNvPr id="133" name="Google Shape;133;p21"/>
          <p:cNvSpPr txBox="1">
            <a:spLocks noGrp="1"/>
          </p:cNvSpPr>
          <p:nvPr>
            <p:ph type="subTitle" idx="1"/>
          </p:nvPr>
        </p:nvSpPr>
        <p:spPr>
          <a:xfrm>
            <a:off x="6045950" y="2382825"/>
            <a:ext cx="30237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de </a:t>
            </a:r>
            <a:r>
              <a:rPr lang="en-GB">
                <a:solidFill>
                  <a:srgbClr val="E65D00"/>
                </a:solidFill>
              </a:rPr>
              <a:t>l’é</a:t>
            </a:r>
            <a:r>
              <a:rPr lang="en-GB">
                <a:solidFill>
                  <a:srgbClr val="FF0000"/>
                </a:solidFill>
              </a:rPr>
              <a:t>quitation</a:t>
            </a:r>
            <a:endParaRPr>
              <a:solidFill>
                <a:srgbClr val="FF0000"/>
              </a:solidFill>
            </a:endParaRPr>
          </a:p>
        </p:txBody>
      </p:sp>
      <p:sp>
        <p:nvSpPr>
          <p:cNvPr id="134" name="Google Shape;134;p21"/>
          <p:cNvSpPr txBox="1">
            <a:spLocks noGrp="1"/>
          </p:cNvSpPr>
          <p:nvPr>
            <p:ph type="subTitle" idx="1"/>
          </p:nvPr>
        </p:nvSpPr>
        <p:spPr>
          <a:xfrm>
            <a:off x="9024288" y="2382825"/>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de la natation</a:t>
            </a:r>
            <a:endParaRPr>
              <a:solidFill>
                <a:srgbClr val="FF0000"/>
              </a:solidFill>
            </a:endParaRPr>
          </a:p>
        </p:txBody>
      </p:sp>
      <p:pic>
        <p:nvPicPr>
          <p:cNvPr id="135" name="Google Shape;135;p21" title="Cycling at the Summer Olympics - Wikipedia"/>
          <p:cNvPicPr preferRelativeResize="0"/>
          <p:nvPr/>
        </p:nvPicPr>
        <p:blipFill>
          <a:blip r:embed="rId3">
            <a:alphaModFix/>
          </a:blip>
          <a:stretch>
            <a:fillRect/>
          </a:stretch>
        </p:blipFill>
        <p:spPr>
          <a:xfrm>
            <a:off x="555100" y="2805875"/>
            <a:ext cx="1645100" cy="1645100"/>
          </a:xfrm>
          <a:prstGeom prst="rect">
            <a:avLst/>
          </a:prstGeom>
          <a:noFill/>
          <a:ln>
            <a:noFill/>
          </a:ln>
        </p:spPr>
      </p:pic>
      <p:pic>
        <p:nvPicPr>
          <p:cNvPr id="136" name="Google Shape;136;p21"/>
          <p:cNvPicPr preferRelativeResize="0"/>
          <p:nvPr/>
        </p:nvPicPr>
        <p:blipFill>
          <a:blip r:embed="rId4">
            <a:alphaModFix/>
          </a:blip>
          <a:stretch>
            <a:fillRect/>
          </a:stretch>
        </p:blipFill>
        <p:spPr>
          <a:xfrm>
            <a:off x="6789800" y="2741050"/>
            <a:ext cx="1375900" cy="1375900"/>
          </a:xfrm>
          <a:prstGeom prst="rect">
            <a:avLst/>
          </a:prstGeom>
          <a:noFill/>
          <a:ln>
            <a:noFill/>
          </a:ln>
        </p:spPr>
      </p:pic>
      <p:pic>
        <p:nvPicPr>
          <p:cNvPr id="137" name="Google Shape;137;p21"/>
          <p:cNvPicPr preferRelativeResize="0"/>
          <p:nvPr/>
        </p:nvPicPr>
        <p:blipFill>
          <a:blip r:embed="rId5">
            <a:alphaModFix/>
          </a:blip>
          <a:stretch>
            <a:fillRect/>
          </a:stretch>
        </p:blipFill>
        <p:spPr>
          <a:xfrm>
            <a:off x="9757750" y="2924268"/>
            <a:ext cx="1466474" cy="1009475"/>
          </a:xfrm>
          <a:prstGeom prst="rect">
            <a:avLst/>
          </a:prstGeom>
          <a:noFill/>
          <a:ln>
            <a:noFill/>
          </a:ln>
        </p:spPr>
      </p:pic>
      <p:pic>
        <p:nvPicPr>
          <p:cNvPr id="138" name="Google Shape;138;p21"/>
          <p:cNvPicPr preferRelativeResize="0"/>
          <p:nvPr/>
        </p:nvPicPr>
        <p:blipFill>
          <a:blip r:embed="rId6">
            <a:alphaModFix/>
          </a:blip>
          <a:stretch>
            <a:fillRect/>
          </a:stretch>
        </p:blipFill>
        <p:spPr>
          <a:xfrm>
            <a:off x="2760553" y="2940475"/>
            <a:ext cx="1375900" cy="1375900"/>
          </a:xfrm>
          <a:prstGeom prst="rect">
            <a:avLst/>
          </a:prstGeom>
          <a:noFill/>
          <a:ln>
            <a:noFill/>
          </a:ln>
        </p:spPr>
      </p:pic>
      <p:sp>
        <p:nvSpPr>
          <p:cNvPr id="139" name="Google Shape;139;p21"/>
          <p:cNvSpPr txBox="1">
            <a:spLocks noGrp="1"/>
          </p:cNvSpPr>
          <p:nvPr>
            <p:ph type="subTitle" idx="1"/>
          </p:nvPr>
        </p:nvSpPr>
        <p:spPr>
          <a:xfrm>
            <a:off x="111650" y="4393438"/>
            <a:ext cx="25320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0000FF"/>
                </a:solidFill>
              </a:rPr>
              <a:t>du judo</a:t>
            </a:r>
            <a:endParaRPr>
              <a:solidFill>
                <a:srgbClr val="0000FF"/>
              </a:solidFill>
            </a:endParaRPr>
          </a:p>
        </p:txBody>
      </p:sp>
      <p:sp>
        <p:nvSpPr>
          <p:cNvPr id="140" name="Google Shape;140;p21"/>
          <p:cNvSpPr txBox="1">
            <a:spLocks noGrp="1"/>
          </p:cNvSpPr>
          <p:nvPr>
            <p:ph type="subTitle" idx="1"/>
          </p:nvPr>
        </p:nvSpPr>
        <p:spPr>
          <a:xfrm>
            <a:off x="2424450" y="4272350"/>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de </a:t>
            </a:r>
            <a:r>
              <a:rPr lang="en-GB">
                <a:solidFill>
                  <a:srgbClr val="E65D00"/>
                </a:solidFill>
              </a:rPr>
              <a:t>l’e</a:t>
            </a:r>
            <a:r>
              <a:rPr lang="en-GB">
                <a:solidFill>
                  <a:srgbClr val="0000FF"/>
                </a:solidFill>
              </a:rPr>
              <a:t>scalade</a:t>
            </a:r>
            <a:endParaRPr>
              <a:solidFill>
                <a:srgbClr val="0000FF"/>
              </a:solidFill>
            </a:endParaRPr>
          </a:p>
        </p:txBody>
      </p:sp>
      <p:sp>
        <p:nvSpPr>
          <p:cNvPr id="141" name="Google Shape;141;p21"/>
          <p:cNvSpPr txBox="1">
            <a:spLocks noGrp="1"/>
          </p:cNvSpPr>
          <p:nvPr>
            <p:ph type="subTitle" idx="1"/>
          </p:nvPr>
        </p:nvSpPr>
        <p:spPr>
          <a:xfrm>
            <a:off x="5965888" y="4272350"/>
            <a:ext cx="30237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de </a:t>
            </a:r>
            <a:r>
              <a:rPr lang="en-GB">
                <a:solidFill>
                  <a:srgbClr val="FF0000"/>
                </a:solidFill>
              </a:rPr>
              <a:t>la voile</a:t>
            </a:r>
            <a:endParaRPr>
              <a:solidFill>
                <a:srgbClr val="FF0000"/>
              </a:solidFill>
            </a:endParaRPr>
          </a:p>
        </p:txBody>
      </p:sp>
      <p:sp>
        <p:nvSpPr>
          <p:cNvPr id="142" name="Google Shape;142;p21"/>
          <p:cNvSpPr txBox="1">
            <a:spLocks noGrp="1"/>
          </p:cNvSpPr>
          <p:nvPr>
            <p:ph type="subTitle" idx="1"/>
          </p:nvPr>
        </p:nvSpPr>
        <p:spPr>
          <a:xfrm>
            <a:off x="9024288" y="4272350"/>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de la gymnastique</a:t>
            </a:r>
            <a:endParaRPr>
              <a:solidFill>
                <a:srgbClr val="FF0000"/>
              </a:solidFill>
            </a:endParaRPr>
          </a:p>
        </p:txBody>
      </p:sp>
      <p:pic>
        <p:nvPicPr>
          <p:cNvPr id="143" name="Google Shape;143;p21" title="Judo at the Summer Olympics - Wikipedia"/>
          <p:cNvPicPr preferRelativeResize="0"/>
          <p:nvPr/>
        </p:nvPicPr>
        <p:blipFill>
          <a:blip r:embed="rId7">
            <a:alphaModFix/>
          </a:blip>
          <a:stretch>
            <a:fillRect/>
          </a:stretch>
        </p:blipFill>
        <p:spPr>
          <a:xfrm>
            <a:off x="555100" y="4967750"/>
            <a:ext cx="1375900" cy="1375900"/>
          </a:xfrm>
          <a:prstGeom prst="rect">
            <a:avLst/>
          </a:prstGeom>
          <a:noFill/>
          <a:ln>
            <a:noFill/>
          </a:ln>
        </p:spPr>
      </p:pic>
      <p:pic>
        <p:nvPicPr>
          <p:cNvPr id="144" name="Google Shape;144;p21" title="Gymnastics at the Summer Olympics - Wikipedia"/>
          <p:cNvPicPr preferRelativeResize="0"/>
          <p:nvPr/>
        </p:nvPicPr>
        <p:blipFill>
          <a:blip r:embed="rId8">
            <a:alphaModFix/>
          </a:blip>
          <a:stretch>
            <a:fillRect/>
          </a:stretch>
        </p:blipFill>
        <p:spPr>
          <a:xfrm>
            <a:off x="9597650" y="4526738"/>
            <a:ext cx="1917000" cy="1917000"/>
          </a:xfrm>
          <a:prstGeom prst="rect">
            <a:avLst/>
          </a:prstGeom>
          <a:noFill/>
          <a:ln>
            <a:noFill/>
          </a:ln>
        </p:spPr>
      </p:pic>
      <p:pic>
        <p:nvPicPr>
          <p:cNvPr id="145" name="Google Shape;145;p21"/>
          <p:cNvPicPr preferRelativeResize="0"/>
          <p:nvPr/>
        </p:nvPicPr>
        <p:blipFill>
          <a:blip r:embed="rId9">
            <a:alphaModFix/>
          </a:blip>
          <a:stretch>
            <a:fillRect/>
          </a:stretch>
        </p:blipFill>
        <p:spPr>
          <a:xfrm>
            <a:off x="6825662" y="4833149"/>
            <a:ext cx="1304175" cy="1304175"/>
          </a:xfrm>
          <a:prstGeom prst="rect">
            <a:avLst/>
          </a:prstGeom>
          <a:noFill/>
          <a:ln>
            <a:noFill/>
          </a:ln>
        </p:spPr>
      </p:pic>
      <p:pic>
        <p:nvPicPr>
          <p:cNvPr id="146" name="Google Shape;146;p21"/>
          <p:cNvPicPr preferRelativeResize="0"/>
          <p:nvPr/>
        </p:nvPicPr>
        <p:blipFill>
          <a:blip r:embed="rId10">
            <a:alphaModFix/>
          </a:blip>
          <a:stretch>
            <a:fillRect/>
          </a:stretch>
        </p:blipFill>
        <p:spPr>
          <a:xfrm>
            <a:off x="3136200" y="4833148"/>
            <a:ext cx="1645100" cy="1645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150"/>
        <p:cNvGrpSpPr/>
        <p:nvPr/>
      </p:nvGrpSpPr>
      <p:grpSpPr>
        <a:xfrm>
          <a:off x="0" y="0"/>
          <a:ext cx="0" cy="0"/>
          <a:chOff x="0" y="0"/>
          <a:chExt cx="0" cy="0"/>
        </a:xfrm>
      </p:grpSpPr>
      <p:sp>
        <p:nvSpPr>
          <p:cNvPr id="151" name="Google Shape;151;p22"/>
          <p:cNvSpPr txBox="1">
            <a:spLocks noGrp="1"/>
          </p:cNvSpPr>
          <p:nvPr>
            <p:ph type="ctrTitle"/>
          </p:nvPr>
        </p:nvSpPr>
        <p:spPr>
          <a:xfrm>
            <a:off x="-2283125" y="10127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fais…</a:t>
            </a:r>
            <a:endParaRPr/>
          </a:p>
        </p:txBody>
      </p:sp>
      <p:pic>
        <p:nvPicPr>
          <p:cNvPr id="152" name="Google Shape;152;p22" title="Cycling at the Summer Olympics - Wikipedia"/>
          <p:cNvPicPr preferRelativeResize="0"/>
          <p:nvPr/>
        </p:nvPicPr>
        <p:blipFill>
          <a:blip r:embed="rId3">
            <a:alphaModFix/>
          </a:blip>
          <a:stretch>
            <a:fillRect/>
          </a:stretch>
        </p:blipFill>
        <p:spPr>
          <a:xfrm>
            <a:off x="555100" y="2805875"/>
            <a:ext cx="1645100" cy="1645100"/>
          </a:xfrm>
          <a:prstGeom prst="rect">
            <a:avLst/>
          </a:prstGeom>
          <a:noFill/>
          <a:ln>
            <a:noFill/>
          </a:ln>
        </p:spPr>
      </p:pic>
      <p:pic>
        <p:nvPicPr>
          <p:cNvPr id="153" name="Google Shape;153;p22"/>
          <p:cNvPicPr preferRelativeResize="0"/>
          <p:nvPr/>
        </p:nvPicPr>
        <p:blipFill>
          <a:blip r:embed="rId4">
            <a:alphaModFix/>
          </a:blip>
          <a:stretch>
            <a:fillRect/>
          </a:stretch>
        </p:blipFill>
        <p:spPr>
          <a:xfrm>
            <a:off x="6789800" y="2741050"/>
            <a:ext cx="1375900" cy="1375900"/>
          </a:xfrm>
          <a:prstGeom prst="rect">
            <a:avLst/>
          </a:prstGeom>
          <a:noFill/>
          <a:ln>
            <a:noFill/>
          </a:ln>
        </p:spPr>
      </p:pic>
      <p:pic>
        <p:nvPicPr>
          <p:cNvPr id="154" name="Google Shape;154;p22"/>
          <p:cNvPicPr preferRelativeResize="0"/>
          <p:nvPr/>
        </p:nvPicPr>
        <p:blipFill>
          <a:blip r:embed="rId5">
            <a:alphaModFix/>
          </a:blip>
          <a:stretch>
            <a:fillRect/>
          </a:stretch>
        </p:blipFill>
        <p:spPr>
          <a:xfrm>
            <a:off x="9757750" y="2924268"/>
            <a:ext cx="1466474" cy="1009475"/>
          </a:xfrm>
          <a:prstGeom prst="rect">
            <a:avLst/>
          </a:prstGeom>
          <a:noFill/>
          <a:ln>
            <a:noFill/>
          </a:ln>
        </p:spPr>
      </p:pic>
      <p:pic>
        <p:nvPicPr>
          <p:cNvPr id="155" name="Google Shape;155;p22"/>
          <p:cNvPicPr preferRelativeResize="0"/>
          <p:nvPr/>
        </p:nvPicPr>
        <p:blipFill>
          <a:blip r:embed="rId6">
            <a:alphaModFix/>
          </a:blip>
          <a:stretch>
            <a:fillRect/>
          </a:stretch>
        </p:blipFill>
        <p:spPr>
          <a:xfrm>
            <a:off x="2760553" y="2940475"/>
            <a:ext cx="1375900" cy="1375900"/>
          </a:xfrm>
          <a:prstGeom prst="rect">
            <a:avLst/>
          </a:prstGeom>
          <a:noFill/>
          <a:ln>
            <a:noFill/>
          </a:ln>
        </p:spPr>
      </p:pic>
      <p:pic>
        <p:nvPicPr>
          <p:cNvPr id="156" name="Google Shape;156;p22" title="Judo at the Summer Olympics - Wikipedia"/>
          <p:cNvPicPr preferRelativeResize="0"/>
          <p:nvPr/>
        </p:nvPicPr>
        <p:blipFill>
          <a:blip r:embed="rId7">
            <a:alphaModFix/>
          </a:blip>
          <a:stretch>
            <a:fillRect/>
          </a:stretch>
        </p:blipFill>
        <p:spPr>
          <a:xfrm>
            <a:off x="555100" y="4967750"/>
            <a:ext cx="1375900" cy="1375900"/>
          </a:xfrm>
          <a:prstGeom prst="rect">
            <a:avLst/>
          </a:prstGeom>
          <a:noFill/>
          <a:ln>
            <a:noFill/>
          </a:ln>
        </p:spPr>
      </p:pic>
      <p:pic>
        <p:nvPicPr>
          <p:cNvPr id="157" name="Google Shape;157;p22" title="Gymnastics at the Summer Olympics - Wikipedia"/>
          <p:cNvPicPr preferRelativeResize="0"/>
          <p:nvPr/>
        </p:nvPicPr>
        <p:blipFill>
          <a:blip r:embed="rId8">
            <a:alphaModFix/>
          </a:blip>
          <a:stretch>
            <a:fillRect/>
          </a:stretch>
        </p:blipFill>
        <p:spPr>
          <a:xfrm>
            <a:off x="9597650" y="4526738"/>
            <a:ext cx="1917000" cy="1917000"/>
          </a:xfrm>
          <a:prstGeom prst="rect">
            <a:avLst/>
          </a:prstGeom>
          <a:noFill/>
          <a:ln>
            <a:noFill/>
          </a:ln>
        </p:spPr>
      </p:pic>
      <p:pic>
        <p:nvPicPr>
          <p:cNvPr id="158" name="Google Shape;158;p22"/>
          <p:cNvPicPr preferRelativeResize="0"/>
          <p:nvPr/>
        </p:nvPicPr>
        <p:blipFill>
          <a:blip r:embed="rId9">
            <a:alphaModFix/>
          </a:blip>
          <a:stretch>
            <a:fillRect/>
          </a:stretch>
        </p:blipFill>
        <p:spPr>
          <a:xfrm>
            <a:off x="6825662" y="4833149"/>
            <a:ext cx="1304175" cy="1304175"/>
          </a:xfrm>
          <a:prstGeom prst="rect">
            <a:avLst/>
          </a:prstGeom>
          <a:noFill/>
          <a:ln>
            <a:noFill/>
          </a:ln>
        </p:spPr>
      </p:pic>
      <p:pic>
        <p:nvPicPr>
          <p:cNvPr id="159" name="Google Shape;159;p22"/>
          <p:cNvPicPr preferRelativeResize="0"/>
          <p:nvPr/>
        </p:nvPicPr>
        <p:blipFill>
          <a:blip r:embed="rId10">
            <a:alphaModFix/>
          </a:blip>
          <a:stretch>
            <a:fillRect/>
          </a:stretch>
        </p:blipFill>
        <p:spPr>
          <a:xfrm>
            <a:off x="3136200" y="4833148"/>
            <a:ext cx="1645100" cy="1645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ctrTitle"/>
          </p:nvPr>
        </p:nvSpPr>
        <p:spPr>
          <a:xfrm>
            <a:off x="1524000" y="1122368"/>
            <a:ext cx="9144000" cy="969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Quel est le problème?</a:t>
            </a:r>
            <a:endParaRPr/>
          </a:p>
        </p:txBody>
      </p:sp>
      <p:sp>
        <p:nvSpPr>
          <p:cNvPr id="165" name="Google Shape;165;p23"/>
          <p:cNvSpPr txBox="1"/>
          <p:nvPr/>
        </p:nvSpPr>
        <p:spPr>
          <a:xfrm>
            <a:off x="441075" y="2262275"/>
            <a:ext cx="10429200" cy="4055100"/>
          </a:xfrm>
          <a:prstGeom prst="rect">
            <a:avLst/>
          </a:prstGeom>
          <a:no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fais de la cyclisme.</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fais du gymnastique.</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fais du escalade.</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fais de l’voile.</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fais de la judo et du athlétisme.</a:t>
            </a:r>
            <a:endParaRPr sz="3000">
              <a:solidFill>
                <a:schemeClr val="dk1"/>
              </a:solidFill>
            </a:endParaRPr>
          </a:p>
        </p:txBody>
      </p:sp>
      <p:sp>
        <p:nvSpPr>
          <p:cNvPr id="166" name="Google Shape;166;p23"/>
          <p:cNvSpPr txBox="1"/>
          <p:nvPr/>
        </p:nvSpPr>
        <p:spPr>
          <a:xfrm>
            <a:off x="441075" y="2347572"/>
            <a:ext cx="9234000" cy="569100"/>
          </a:xfrm>
          <a:prstGeom prst="rect">
            <a:avLst/>
          </a:prstGeom>
          <a:solidFill>
            <a:srgbClr val="FFFF00"/>
          </a:solid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fais </a:t>
            </a:r>
            <a:r>
              <a:rPr lang="en-GB" sz="3000" b="1">
                <a:solidFill>
                  <a:schemeClr val="dk1"/>
                </a:solidFill>
              </a:rPr>
              <a:t>du</a:t>
            </a:r>
            <a:r>
              <a:rPr lang="en-GB" sz="3000">
                <a:solidFill>
                  <a:schemeClr val="dk1"/>
                </a:solidFill>
              </a:rPr>
              <a:t> cyclisme</a:t>
            </a:r>
            <a:endParaRPr sz="3000">
              <a:solidFill>
                <a:schemeClr val="dk1"/>
              </a:solidFill>
            </a:endParaRPr>
          </a:p>
        </p:txBody>
      </p:sp>
      <p:sp>
        <p:nvSpPr>
          <p:cNvPr id="167" name="Google Shape;167;p23"/>
          <p:cNvSpPr txBox="1"/>
          <p:nvPr/>
        </p:nvSpPr>
        <p:spPr>
          <a:xfrm>
            <a:off x="441075" y="3084950"/>
            <a:ext cx="9234000" cy="569100"/>
          </a:xfrm>
          <a:prstGeom prst="rect">
            <a:avLst/>
          </a:prstGeom>
          <a:solidFill>
            <a:srgbClr val="FFFF00"/>
          </a:solid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startAt="2"/>
            </a:pPr>
            <a:r>
              <a:rPr lang="en-GB" sz="3000">
                <a:solidFill>
                  <a:schemeClr val="dk1"/>
                </a:solidFill>
              </a:rPr>
              <a:t>Je fais </a:t>
            </a:r>
            <a:r>
              <a:rPr lang="en-GB" sz="3000" b="1">
                <a:solidFill>
                  <a:schemeClr val="dk1"/>
                </a:solidFill>
              </a:rPr>
              <a:t>de la </a:t>
            </a:r>
            <a:r>
              <a:rPr lang="en-GB" sz="3000">
                <a:solidFill>
                  <a:schemeClr val="dk1"/>
                </a:solidFill>
              </a:rPr>
              <a:t>gymnastique.</a:t>
            </a:r>
            <a:endParaRPr sz="3000">
              <a:solidFill>
                <a:schemeClr val="dk1"/>
              </a:solidFill>
            </a:endParaRPr>
          </a:p>
        </p:txBody>
      </p:sp>
      <p:sp>
        <p:nvSpPr>
          <p:cNvPr id="168" name="Google Shape;168;p23"/>
          <p:cNvSpPr txBox="1"/>
          <p:nvPr/>
        </p:nvSpPr>
        <p:spPr>
          <a:xfrm>
            <a:off x="441075" y="3792875"/>
            <a:ext cx="9234000" cy="569100"/>
          </a:xfrm>
          <a:prstGeom prst="rect">
            <a:avLst/>
          </a:prstGeom>
          <a:solidFill>
            <a:srgbClr val="FFFF00"/>
          </a:solid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startAt="3"/>
            </a:pPr>
            <a:r>
              <a:rPr lang="en-GB" sz="3000" dirty="0">
                <a:solidFill>
                  <a:schemeClr val="dk1"/>
                </a:solidFill>
              </a:rPr>
              <a:t>Je </a:t>
            </a:r>
            <a:r>
              <a:rPr lang="en-GB" sz="3000" dirty="0" err="1">
                <a:solidFill>
                  <a:schemeClr val="dk1"/>
                </a:solidFill>
              </a:rPr>
              <a:t>fais</a:t>
            </a:r>
            <a:r>
              <a:rPr lang="en-GB" sz="3000" dirty="0">
                <a:solidFill>
                  <a:schemeClr val="dk1"/>
                </a:solidFill>
              </a:rPr>
              <a:t> </a:t>
            </a:r>
            <a:r>
              <a:rPr lang="en-GB" sz="3000" b="1" dirty="0">
                <a:solidFill>
                  <a:schemeClr val="dk1"/>
                </a:solidFill>
              </a:rPr>
              <a:t>de </a:t>
            </a:r>
            <a:r>
              <a:rPr lang="en-GB" sz="3000" b="1" dirty="0" err="1">
                <a:solidFill>
                  <a:schemeClr val="dk1"/>
                </a:solidFill>
              </a:rPr>
              <a:t>l’</a:t>
            </a:r>
            <a:r>
              <a:rPr lang="en-GB" sz="3000" dirty="0" err="1">
                <a:solidFill>
                  <a:schemeClr val="dk1"/>
                </a:solidFill>
              </a:rPr>
              <a:t>escalade</a:t>
            </a:r>
            <a:r>
              <a:rPr lang="en-GB" sz="3000" dirty="0">
                <a:solidFill>
                  <a:schemeClr val="dk1"/>
                </a:solidFill>
              </a:rPr>
              <a:t>.</a:t>
            </a:r>
            <a:endParaRPr sz="3000" dirty="0">
              <a:solidFill>
                <a:schemeClr val="dk1"/>
              </a:solidFill>
            </a:endParaRPr>
          </a:p>
        </p:txBody>
      </p:sp>
      <p:sp>
        <p:nvSpPr>
          <p:cNvPr id="169" name="Google Shape;169;p23"/>
          <p:cNvSpPr txBox="1"/>
          <p:nvPr/>
        </p:nvSpPr>
        <p:spPr>
          <a:xfrm>
            <a:off x="441075" y="4424000"/>
            <a:ext cx="9234000" cy="569100"/>
          </a:xfrm>
          <a:prstGeom prst="rect">
            <a:avLst/>
          </a:prstGeom>
          <a:solidFill>
            <a:srgbClr val="FFFF00"/>
          </a:solid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startAt="4"/>
            </a:pPr>
            <a:r>
              <a:rPr lang="en-GB" sz="3000">
                <a:solidFill>
                  <a:schemeClr val="dk1"/>
                </a:solidFill>
              </a:rPr>
              <a:t>Je fais </a:t>
            </a:r>
            <a:r>
              <a:rPr lang="en-GB" sz="3000" b="1">
                <a:solidFill>
                  <a:schemeClr val="dk1"/>
                </a:solidFill>
              </a:rPr>
              <a:t>de la</a:t>
            </a:r>
            <a:r>
              <a:rPr lang="en-GB" sz="3000">
                <a:solidFill>
                  <a:schemeClr val="dk1"/>
                </a:solidFill>
              </a:rPr>
              <a:t> voile.</a:t>
            </a:r>
            <a:endParaRPr sz="3000">
              <a:solidFill>
                <a:schemeClr val="dk1"/>
              </a:solidFill>
            </a:endParaRPr>
          </a:p>
        </p:txBody>
      </p:sp>
      <p:sp>
        <p:nvSpPr>
          <p:cNvPr id="170" name="Google Shape;170;p23"/>
          <p:cNvSpPr txBox="1"/>
          <p:nvPr/>
        </p:nvSpPr>
        <p:spPr>
          <a:xfrm>
            <a:off x="371225" y="5086137"/>
            <a:ext cx="9629400" cy="569100"/>
          </a:xfrm>
          <a:prstGeom prst="rect">
            <a:avLst/>
          </a:prstGeom>
          <a:solidFill>
            <a:srgbClr val="FFFF00"/>
          </a:solid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startAt="5"/>
            </a:pPr>
            <a:r>
              <a:rPr lang="en-GB" sz="3000" dirty="0">
                <a:solidFill>
                  <a:schemeClr val="dk1"/>
                </a:solidFill>
              </a:rPr>
              <a:t>Je </a:t>
            </a:r>
            <a:r>
              <a:rPr lang="en-GB" sz="3000" dirty="0" err="1">
                <a:solidFill>
                  <a:schemeClr val="dk1"/>
                </a:solidFill>
              </a:rPr>
              <a:t>fais</a:t>
            </a:r>
            <a:r>
              <a:rPr lang="en-GB" sz="3000" dirty="0">
                <a:solidFill>
                  <a:schemeClr val="dk1"/>
                </a:solidFill>
              </a:rPr>
              <a:t> </a:t>
            </a:r>
            <a:r>
              <a:rPr lang="en-GB" sz="3000" b="1" dirty="0">
                <a:solidFill>
                  <a:schemeClr val="dk1"/>
                </a:solidFill>
              </a:rPr>
              <a:t>du</a:t>
            </a:r>
            <a:r>
              <a:rPr lang="en-GB" sz="3000" dirty="0">
                <a:solidFill>
                  <a:schemeClr val="dk1"/>
                </a:solidFill>
              </a:rPr>
              <a:t> judo et </a:t>
            </a:r>
            <a:r>
              <a:rPr lang="en-GB" sz="3000" b="1" dirty="0">
                <a:solidFill>
                  <a:schemeClr val="dk1"/>
                </a:solidFill>
              </a:rPr>
              <a:t>de </a:t>
            </a:r>
            <a:r>
              <a:rPr lang="en-GB" sz="3000" b="1" dirty="0" err="1">
                <a:solidFill>
                  <a:schemeClr val="dk1"/>
                </a:solidFill>
              </a:rPr>
              <a:t>l’</a:t>
            </a:r>
            <a:r>
              <a:rPr lang="en-GB" sz="3000" dirty="0" err="1">
                <a:solidFill>
                  <a:schemeClr val="dk1"/>
                </a:solidFill>
              </a:rPr>
              <a:t>athlétisme</a:t>
            </a:r>
            <a:r>
              <a:rPr lang="en-GB" sz="3000" dirty="0">
                <a:solidFill>
                  <a:schemeClr val="dk1"/>
                </a:solidFill>
              </a:rPr>
              <a:t>.</a:t>
            </a:r>
            <a:endParaRPr sz="3000"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graphicFrame>
        <p:nvGraphicFramePr>
          <p:cNvPr id="175" name="Google Shape;175;p24"/>
          <p:cNvGraphicFramePr/>
          <p:nvPr/>
        </p:nvGraphicFramePr>
        <p:xfrm>
          <a:off x="0" y="1056900"/>
          <a:ext cx="12192000" cy="5801100"/>
        </p:xfrm>
        <a:graphic>
          <a:graphicData uri="http://schemas.openxmlformats.org/drawingml/2006/table">
            <a:tbl>
              <a:tblPr>
                <a:noFill/>
                <a:tableStyleId>{D15C7A7E-5690-4C70-B2CC-C177DDB6579A}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19337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19337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19337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bl>
          </a:graphicData>
        </a:graphic>
      </p:graphicFrame>
      <p:pic>
        <p:nvPicPr>
          <p:cNvPr id="176" name="Google Shape;176;p24" title="Cycling at the Summer Olympics - Wikipedia"/>
          <p:cNvPicPr preferRelativeResize="0"/>
          <p:nvPr/>
        </p:nvPicPr>
        <p:blipFill>
          <a:blip r:embed="rId3">
            <a:alphaModFix/>
          </a:blip>
          <a:stretch>
            <a:fillRect/>
          </a:stretch>
        </p:blipFill>
        <p:spPr>
          <a:xfrm>
            <a:off x="9733600" y="3134900"/>
            <a:ext cx="1645100" cy="1645100"/>
          </a:xfrm>
          <a:prstGeom prst="rect">
            <a:avLst/>
          </a:prstGeom>
          <a:noFill/>
          <a:ln>
            <a:noFill/>
          </a:ln>
        </p:spPr>
      </p:pic>
      <p:pic>
        <p:nvPicPr>
          <p:cNvPr id="177" name="Google Shape;177;p24"/>
          <p:cNvPicPr preferRelativeResize="0"/>
          <p:nvPr/>
        </p:nvPicPr>
        <p:blipFill>
          <a:blip r:embed="rId4">
            <a:alphaModFix/>
          </a:blip>
          <a:stretch>
            <a:fillRect/>
          </a:stretch>
        </p:blipFill>
        <p:spPr>
          <a:xfrm>
            <a:off x="5317975" y="1237925"/>
            <a:ext cx="1375900" cy="1375900"/>
          </a:xfrm>
          <a:prstGeom prst="rect">
            <a:avLst/>
          </a:prstGeom>
          <a:noFill/>
          <a:ln>
            <a:noFill/>
          </a:ln>
        </p:spPr>
      </p:pic>
      <p:pic>
        <p:nvPicPr>
          <p:cNvPr id="178" name="Google Shape;178;p24"/>
          <p:cNvPicPr preferRelativeResize="0"/>
          <p:nvPr/>
        </p:nvPicPr>
        <p:blipFill>
          <a:blip r:embed="rId5">
            <a:alphaModFix/>
          </a:blip>
          <a:stretch>
            <a:fillRect/>
          </a:stretch>
        </p:blipFill>
        <p:spPr>
          <a:xfrm>
            <a:off x="9822913" y="1421131"/>
            <a:ext cx="1466474" cy="1009475"/>
          </a:xfrm>
          <a:prstGeom prst="rect">
            <a:avLst/>
          </a:prstGeom>
          <a:noFill/>
          <a:ln>
            <a:noFill/>
          </a:ln>
        </p:spPr>
      </p:pic>
      <p:pic>
        <p:nvPicPr>
          <p:cNvPr id="179" name="Google Shape;179;p24"/>
          <p:cNvPicPr preferRelativeResize="0"/>
          <p:nvPr/>
        </p:nvPicPr>
        <p:blipFill>
          <a:blip r:embed="rId6">
            <a:alphaModFix/>
          </a:blip>
          <a:stretch>
            <a:fillRect/>
          </a:stretch>
        </p:blipFill>
        <p:spPr>
          <a:xfrm>
            <a:off x="9868203" y="5289325"/>
            <a:ext cx="1375900" cy="1375900"/>
          </a:xfrm>
          <a:prstGeom prst="rect">
            <a:avLst/>
          </a:prstGeom>
          <a:noFill/>
          <a:ln>
            <a:noFill/>
          </a:ln>
        </p:spPr>
      </p:pic>
      <p:pic>
        <p:nvPicPr>
          <p:cNvPr id="180" name="Google Shape;180;p24" title="Judo at the Summer Olympics - Wikipedia"/>
          <p:cNvPicPr preferRelativeResize="0"/>
          <p:nvPr/>
        </p:nvPicPr>
        <p:blipFill>
          <a:blip r:embed="rId7">
            <a:alphaModFix/>
          </a:blip>
          <a:stretch>
            <a:fillRect/>
          </a:stretch>
        </p:blipFill>
        <p:spPr>
          <a:xfrm>
            <a:off x="555100" y="5186950"/>
            <a:ext cx="1375900" cy="1375900"/>
          </a:xfrm>
          <a:prstGeom prst="rect">
            <a:avLst/>
          </a:prstGeom>
          <a:noFill/>
          <a:ln>
            <a:noFill/>
          </a:ln>
        </p:spPr>
      </p:pic>
      <p:pic>
        <p:nvPicPr>
          <p:cNvPr id="181" name="Google Shape;181;p24" title="Gymnastics at the Summer Olympics - Wikipedia"/>
          <p:cNvPicPr preferRelativeResize="0"/>
          <p:nvPr/>
        </p:nvPicPr>
        <p:blipFill>
          <a:blip r:embed="rId8">
            <a:alphaModFix/>
          </a:blip>
          <a:stretch>
            <a:fillRect/>
          </a:stretch>
        </p:blipFill>
        <p:spPr>
          <a:xfrm>
            <a:off x="818875" y="2998938"/>
            <a:ext cx="1917000" cy="1917000"/>
          </a:xfrm>
          <a:prstGeom prst="rect">
            <a:avLst/>
          </a:prstGeom>
          <a:noFill/>
          <a:ln>
            <a:noFill/>
          </a:ln>
        </p:spPr>
      </p:pic>
      <p:pic>
        <p:nvPicPr>
          <p:cNvPr id="182" name="Google Shape;182;p24"/>
          <p:cNvPicPr preferRelativeResize="0"/>
          <p:nvPr/>
        </p:nvPicPr>
        <p:blipFill>
          <a:blip r:embed="rId9">
            <a:alphaModFix/>
          </a:blip>
          <a:stretch>
            <a:fillRect/>
          </a:stretch>
        </p:blipFill>
        <p:spPr>
          <a:xfrm>
            <a:off x="5443924" y="5222812"/>
            <a:ext cx="1304175" cy="1304175"/>
          </a:xfrm>
          <a:prstGeom prst="rect">
            <a:avLst/>
          </a:prstGeom>
          <a:noFill/>
          <a:ln>
            <a:noFill/>
          </a:ln>
        </p:spPr>
      </p:pic>
      <p:pic>
        <p:nvPicPr>
          <p:cNvPr id="183" name="Google Shape;183;p24"/>
          <p:cNvPicPr preferRelativeResize="0"/>
          <p:nvPr/>
        </p:nvPicPr>
        <p:blipFill>
          <a:blip r:embed="rId10">
            <a:alphaModFix/>
          </a:blip>
          <a:stretch>
            <a:fillRect/>
          </a:stretch>
        </p:blipFill>
        <p:spPr>
          <a:xfrm>
            <a:off x="818875" y="1237923"/>
            <a:ext cx="1645100" cy="1645100"/>
          </a:xfrm>
          <a:prstGeom prst="rect">
            <a:avLst/>
          </a:prstGeom>
          <a:noFill/>
          <a:ln>
            <a:noFill/>
          </a:ln>
        </p:spPr>
      </p:pic>
      <p:sp>
        <p:nvSpPr>
          <p:cNvPr id="184" name="Google Shape;184;p24"/>
          <p:cNvSpPr txBox="1"/>
          <p:nvPr/>
        </p:nvSpPr>
        <p:spPr>
          <a:xfrm>
            <a:off x="5047425" y="3578863"/>
            <a:ext cx="1917000" cy="67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b="1">
                <a:solidFill>
                  <a:srgbClr val="0000FF"/>
                </a:solidFill>
              </a:rPr>
              <a:t>SPORT</a:t>
            </a:r>
            <a:endParaRPr sz="3600" b="1">
              <a:solidFill>
                <a:srgbClr val="0000FF"/>
              </a:solidFill>
            </a:endParaRPr>
          </a:p>
        </p:txBody>
      </p:sp>
    </p:spTree>
  </p:cSld>
  <p:clrMapOvr>
    <a:masterClrMapping/>
  </p:clrMapOvr>
</p:sld>
</file>

<file path=ppt/theme/theme1.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548</Words>
  <Application>Microsoft Office PowerPoint</Application>
  <PresentationFormat>Widescreen</PresentationFormat>
  <Paragraphs>57</Paragraphs>
  <Slides>8</Slides>
  <Notes>8</Notes>
  <HiddenSlides>1</HiddenSlides>
  <MMClips>14</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Twentieth Century</vt:lpstr>
      <vt:lpstr>Arial</vt:lpstr>
      <vt:lpstr>Century Gothic</vt:lpstr>
      <vt:lpstr>Calibri</vt:lpstr>
      <vt:lpstr>NCELP Theme</vt:lpstr>
      <vt:lpstr>UCL_IOE Blue_Slide_Theme</vt:lpstr>
      <vt:lpstr>-tion</vt:lpstr>
      <vt:lpstr>-tion</vt:lpstr>
      <vt:lpstr>Quel sport fais-tu? (2)</vt:lpstr>
      <vt:lpstr>Je fais…</vt:lpstr>
      <vt:lpstr>Je fais…</vt:lpstr>
      <vt:lpstr>Je fais…</vt:lpstr>
      <vt:lpstr>Quel est le problème?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2026-08-20T14:06:32Z</dcterms:modified>
</cp:coreProperties>
</file>