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 id="2147483674" r:id="rId3"/>
  </p:sldMasterIdLst>
  <p:notesMasterIdLst>
    <p:notesMasterId r:id="rId13"/>
  </p:notesMasterIdLst>
  <p:sldIdLst>
    <p:sldId id="265" r:id="rId4"/>
    <p:sldId id="266" r:id="rId5"/>
    <p:sldId id="267" r:id="rId6"/>
    <p:sldId id="259" r:id="rId7"/>
    <p:sldId id="260" r:id="rId8"/>
    <p:sldId id="261" r:id="rId9"/>
    <p:sldId id="262" r:id="rId10"/>
    <p:sldId id="263" r:id="rId11"/>
    <p:sldId id="264" r:id="rId12"/>
  </p:sldIdLst>
  <p:sldSz cx="9144000" cy="5143500" type="screen16x9"/>
  <p:notesSz cx="6858000" cy="9144000"/>
  <p:embeddedFontLst>
    <p:embeddedFont>
      <p:font typeface="Century Gothic" panose="020B0502020202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EEE4888-70C4-4AF8-98BC-598D6F11DA3F}">
  <a:tblStyle styleId="{5EEE4888-70C4-4AF8-98BC-598D6F11DA3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font" Target="fonts/font2.fntdata"/><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6eecae46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6eecae46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entury Gothic"/>
              <a:buNone/>
            </a:pPr>
            <a:r>
              <a:rPr lang="en-GB" sz="1200" b="1" i="0" u="none" strike="noStrike">
                <a:solidFill>
                  <a:schemeClr val="dk1"/>
                </a:solidFill>
                <a:latin typeface="Century Gothic"/>
                <a:ea typeface="Century Gothic"/>
                <a:cs typeface="Century Gothic"/>
                <a:sym typeface="Century Gothic"/>
              </a:rPr>
              <a:t>Explanation in English, if desired: </a:t>
            </a:r>
            <a:r>
              <a:rPr lang="en-GB" sz="1200" b="0" i="0" u="none" strike="noStrike">
                <a:solidFill>
                  <a:schemeClr val="dk1"/>
                </a:solidFill>
                <a:latin typeface="Century Gothic"/>
                <a:ea typeface="Century Gothic"/>
                <a:cs typeface="Century Gothic"/>
                <a:sym typeface="Century Gothic"/>
              </a:rPr>
              <a:t>Something that makes French sounds very different from English is that some consonants at the ends of words are silent. This means you don’t pronounce/sound them out at all. As in the word ‘dans’ in French. </a:t>
            </a:r>
            <a:endParaRPr b="1"/>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[SFC]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dans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ones finger to ones lips to indicate ‘Shhhh!’.</a:t>
            </a:r>
            <a:br>
              <a:rPr lang="en-GB"/>
            </a:br>
            <a:r>
              <a:rPr lang="en-GB"/>
              <a:t>4. Roll back the animations and work through 1-3 again, but this time, dropping your voice completely to listen carefully to the students saying the </a:t>
            </a:r>
            <a:r>
              <a:rPr lang="en-GB" b="1"/>
              <a:t>[SFC] </a:t>
            </a:r>
            <a:r>
              <a:rPr lang="en-GB"/>
              <a:t>sound, pronouncing </a:t>
            </a:r>
            <a:r>
              <a:rPr lang="en-GB" b="0"/>
              <a:t>”</a:t>
            </a:r>
            <a:r>
              <a:rPr lang="en-GB" b="1"/>
              <a:t>dans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a:p>
          <a:p>
            <a:pPr marL="0" marR="0" lvl="0" indent="0" algn="l" rtl="0">
              <a:lnSpc>
                <a:spcPct val="100000"/>
              </a:lnSpc>
              <a:spcBef>
                <a:spcPts val="0"/>
              </a:spcBef>
              <a:spcAft>
                <a:spcPts val="0"/>
              </a:spcAft>
              <a:buClr>
                <a:schemeClr val="dk1"/>
              </a:buClr>
              <a:buSzPts val="1200"/>
              <a:buFont typeface="Calibri"/>
              <a:buNone/>
            </a:pPr>
            <a:r>
              <a:rPr lang="en-GB" b="1"/>
              <a:t>dans</a:t>
            </a:r>
            <a:r>
              <a:rPr lang="en-GB"/>
              <a:t> [11]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b="1"/>
          </a:p>
        </p:txBody>
      </p:sp>
      <p:sp>
        <p:nvSpPr>
          <p:cNvPr id="80" name="Google Shape;80;g36eecae46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6eecae46c1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36eecae46c1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a:p>
            <a:pPr marL="0" lvl="0" indent="0" algn="l" rtl="0">
              <a:spcBef>
                <a:spcPts val="0"/>
              </a:spcBef>
              <a:spcAft>
                <a:spcPts val="0"/>
              </a:spcAft>
              <a:buNone/>
            </a:pPr>
            <a:endParaRPr/>
          </a:p>
        </p:txBody>
      </p:sp>
      <p:sp>
        <p:nvSpPr>
          <p:cNvPr id="124" name="Google Shape;124;g36eecae46c1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0b6aa05707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g30b6aa05707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b6b0a7d09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b6b0a7d09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0b6aa05707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0b6aa0570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0b6aa05707_0_1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0b6aa05707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b6aa05707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b6aa05707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0b6aa05707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0b6aa05707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 name="Google Shape;60;p16"/>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 name="Google Shape;63;p1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 name="Google Shape;64;p1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18"/>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68" name="Google Shape;68;p18"/>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8"/>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0" name="Google Shape;70;p18"/>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2_Blank">
  <p:cSld name="2_Blank">
    <p:spTree>
      <p:nvGrpSpPr>
        <p:cNvPr id="1" name="Shape 7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72"/>
        <p:cNvGrpSpPr/>
        <p:nvPr/>
      </p:nvGrpSpPr>
      <p:grpSpPr>
        <a:xfrm>
          <a:off x="0" y="0"/>
          <a:ext cx="0" cy="0"/>
          <a:chOff x="0" y="0"/>
          <a:chExt cx="0" cy="0"/>
        </a:xfrm>
      </p:grpSpPr>
      <p:sp>
        <p:nvSpPr>
          <p:cNvPr id="73" name="Google Shape;73;p2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20"/>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75" name="Google Shape;75;p2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6"/>
        <p:cNvGrpSpPr/>
        <p:nvPr/>
      </p:nvGrpSpPr>
      <p:grpSpPr>
        <a:xfrm>
          <a:off x="0" y="0"/>
          <a:ext cx="0" cy="0"/>
          <a:chOff x="0" y="0"/>
          <a:chExt cx="0" cy="0"/>
        </a:xfrm>
      </p:grpSpPr>
      <p:sp>
        <p:nvSpPr>
          <p:cNvPr id="77" name="Google Shape;77;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 name="Google Shape;78;p21"/>
          <p:cNvSpPr>
            <a:spLocks noGrp="1"/>
          </p:cNvSpPr>
          <p:nvPr>
            <p:ph type="pic" idx="2"/>
          </p:nvPr>
        </p:nvSpPr>
        <p:spPr>
          <a:xfrm>
            <a:off x="3887391" y="740570"/>
            <a:ext cx="4629300" cy="3655200"/>
          </a:xfrm>
          <a:prstGeom prst="rect">
            <a:avLst/>
          </a:prstGeom>
          <a:noFill/>
          <a:ln>
            <a:noFill/>
          </a:ln>
        </p:spPr>
      </p:sp>
      <p:sp>
        <p:nvSpPr>
          <p:cNvPr id="79" name="Google Shape;79;p2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80"/>
        <p:cNvGrpSpPr/>
        <p:nvPr/>
      </p:nvGrpSpPr>
      <p:grpSpPr>
        <a:xfrm>
          <a:off x="0" y="0"/>
          <a:ext cx="0" cy="0"/>
          <a:chOff x="0" y="0"/>
          <a:chExt cx="0" cy="0"/>
        </a:xfrm>
      </p:grpSpPr>
      <p:sp>
        <p:nvSpPr>
          <p:cNvPr id="81" name="Google Shape;81;p2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2" name="Google Shape;82;p2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23"/>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5" name="Google Shape;85;p23"/>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25"/>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96" name="Google Shape;96;p25"/>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97" name="Google Shape;97;p2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00"/>
        <p:cNvGrpSpPr/>
        <p:nvPr/>
      </p:nvGrpSpPr>
      <p:grpSpPr>
        <a:xfrm>
          <a:off x="0" y="0"/>
          <a:ext cx="0" cy="0"/>
          <a:chOff x="0" y="0"/>
          <a:chExt cx="0" cy="0"/>
        </a:xfrm>
      </p:grpSpPr>
      <p:sp>
        <p:nvSpPr>
          <p:cNvPr id="101" name="Google Shape;101;p2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 name="Google Shape;102;p2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3" name="Google Shape;103;p2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05"/>
        <p:cNvGrpSpPr/>
        <p:nvPr/>
      </p:nvGrpSpPr>
      <p:grpSpPr>
        <a:xfrm>
          <a:off x="0" y="0"/>
          <a:ext cx="0" cy="0"/>
          <a:chOff x="0" y="0"/>
          <a:chExt cx="0" cy="0"/>
        </a:xfrm>
      </p:grpSpPr>
      <p:sp>
        <p:nvSpPr>
          <p:cNvPr id="106" name="Google Shape;106;p2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2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08" name="Google Shape;108;p2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2.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1">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Google Shape;87;p24"/>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 name="Google Shape;88;p24"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89" name="Google Shape;89;p24"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0" name="Google Shape;90;p24"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1" name="Google Shape;91;p24"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2" name="Google Shape;92;p24"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93" name="Google Shape;93;p24"/>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8.png"/><Relationship Id="rId18" Type="http://schemas.openxmlformats.org/officeDocument/2006/relationships/image" Target="../media/image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jpg"/><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png"/><Relationship Id="rId3" Type="http://schemas.openxmlformats.org/officeDocument/2006/relationships/slideLayout" Target="../slideLayouts/slideLayout21.xml"/><Relationship Id="rId7" Type="http://schemas.openxmlformats.org/officeDocument/2006/relationships/image" Target="../media/image15.png"/><Relationship Id="rId12" Type="http://schemas.openxmlformats.org/officeDocument/2006/relationships/image" Target="../media/image20.png"/><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notesSlide" Target="../notesSlides/notesSlide4.xml"/><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9.m4a"/><Relationship Id="rId7" Type="http://schemas.openxmlformats.org/officeDocument/2006/relationships/notesSlide" Target="../notesSlides/notesSlide5.xml"/><Relationship Id="rId12" Type="http://schemas.openxmlformats.org/officeDocument/2006/relationships/image" Target="../media/image5.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slideLayout" Target="../slideLayouts/slideLayout21.xml"/><Relationship Id="rId11" Type="http://schemas.openxmlformats.org/officeDocument/2006/relationships/image" Target="../media/image16.png"/><Relationship Id="rId5" Type="http://schemas.microsoft.com/office/2007/relationships/media" Target="../media/media11.m4a"/><Relationship Id="rId10" Type="http://schemas.openxmlformats.org/officeDocument/2006/relationships/image" Target="../media/image15.png"/><Relationship Id="rId4" Type="http://schemas.microsoft.com/office/2007/relationships/media" Target="../media/media10.m4a"/><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8.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8.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8.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349" y="-156370"/>
            <a:ext cx="7886700" cy="994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115076"/>
              </a:buClr>
              <a:buSzPts val="8700"/>
              <a:buFont typeface="Century Gothic"/>
              <a:buNone/>
            </a:pPr>
            <a:r>
              <a:rPr lang="en-GB" sz="8700" b="1">
                <a:solidFill>
                  <a:srgbClr val="115076"/>
                </a:solidFill>
                <a:latin typeface="Century Gothic"/>
                <a:ea typeface="Century Gothic"/>
                <a:cs typeface="Century Gothic"/>
                <a:sym typeface="Century Gothic"/>
              </a:rPr>
              <a:t>SFC</a:t>
            </a:r>
            <a:endParaRPr/>
          </a:p>
        </p:txBody>
      </p:sp>
      <p:sp>
        <p:nvSpPr>
          <p:cNvPr id="83" name="Google Shape;83;p17"/>
          <p:cNvSpPr txBox="1"/>
          <p:nvPr/>
        </p:nvSpPr>
        <p:spPr>
          <a:xfrm>
            <a:off x="817253" y="1083359"/>
            <a:ext cx="7509600" cy="700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100"/>
              <a:buFont typeface="Century Gothic"/>
              <a:buNone/>
            </a:pPr>
            <a:r>
              <a:rPr lang="en-GB" sz="4100" b="1" i="0" u="none" strike="noStrike" cap="none">
                <a:solidFill>
                  <a:srgbClr val="1E4E79"/>
                </a:solidFill>
                <a:latin typeface="Century Gothic"/>
                <a:ea typeface="Century Gothic"/>
                <a:cs typeface="Century Gothic"/>
                <a:sym typeface="Century Gothic"/>
              </a:rPr>
              <a:t>S</a:t>
            </a:r>
            <a:r>
              <a:rPr lang="en-GB" sz="4100" b="0" i="0" u="none" strike="noStrike" cap="none">
                <a:solidFill>
                  <a:srgbClr val="1E4E79"/>
                </a:solidFill>
                <a:latin typeface="Century Gothic"/>
                <a:ea typeface="Century Gothic"/>
                <a:cs typeface="Century Gothic"/>
                <a:sym typeface="Century Gothic"/>
              </a:rPr>
              <a:t>ilent </a:t>
            </a:r>
            <a:r>
              <a:rPr lang="en-GB" sz="4100" b="1" i="0" u="none" strike="noStrike" cap="none">
                <a:solidFill>
                  <a:srgbClr val="1E4E79"/>
                </a:solidFill>
                <a:latin typeface="Century Gothic"/>
                <a:ea typeface="Century Gothic"/>
                <a:cs typeface="Century Gothic"/>
                <a:sym typeface="Century Gothic"/>
              </a:rPr>
              <a:t>f</a:t>
            </a:r>
            <a:r>
              <a:rPr lang="en-GB" sz="4100" b="0" i="0" u="none" strike="noStrike" cap="none">
                <a:solidFill>
                  <a:srgbClr val="1E4E79"/>
                </a:solidFill>
                <a:latin typeface="Century Gothic"/>
                <a:ea typeface="Century Gothic"/>
                <a:cs typeface="Century Gothic"/>
                <a:sym typeface="Century Gothic"/>
              </a:rPr>
              <a:t>inal </a:t>
            </a:r>
            <a:r>
              <a:rPr lang="en-GB" sz="4100" b="1" i="0" u="none" strike="noStrike" cap="none">
                <a:solidFill>
                  <a:srgbClr val="1E4E79"/>
                </a:solidFill>
                <a:latin typeface="Century Gothic"/>
                <a:ea typeface="Century Gothic"/>
                <a:cs typeface="Century Gothic"/>
                <a:sym typeface="Century Gothic"/>
              </a:rPr>
              <a:t>c</a:t>
            </a:r>
            <a:r>
              <a:rPr lang="en-GB" sz="4100" b="0" i="0" u="none" strike="noStrike" cap="none">
                <a:solidFill>
                  <a:srgbClr val="1E4E79"/>
                </a:solidFill>
                <a:latin typeface="Century Gothic"/>
                <a:ea typeface="Century Gothic"/>
                <a:cs typeface="Century Gothic"/>
                <a:sym typeface="Century Gothic"/>
              </a:rPr>
              <a:t>onsonant</a:t>
            </a:r>
            <a:endParaRPr sz="1100"/>
          </a:p>
        </p:txBody>
      </p:sp>
      <p:sp>
        <p:nvSpPr>
          <p:cNvPr id="84" name="Google Shape;84;p17"/>
          <p:cNvSpPr txBox="1"/>
          <p:nvPr/>
        </p:nvSpPr>
        <p:spPr>
          <a:xfrm flipH="1">
            <a:off x="2396546" y="1407297"/>
            <a:ext cx="4350900" cy="1916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dans</a:t>
            </a:r>
            <a:endParaRPr sz="1100"/>
          </a:p>
        </p:txBody>
      </p:sp>
      <p:sp>
        <p:nvSpPr>
          <p:cNvPr id="85" name="Google Shape;85;p17"/>
          <p:cNvSpPr txBox="1"/>
          <p:nvPr/>
        </p:nvSpPr>
        <p:spPr>
          <a:xfrm>
            <a:off x="5378269" y="1775857"/>
            <a:ext cx="815700" cy="1454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FA6500"/>
              </a:buClr>
              <a:buSzPts val="9000"/>
              <a:buFont typeface="Century Gothic"/>
              <a:buNone/>
            </a:pPr>
            <a:r>
              <a:rPr lang="en-GB" sz="9000" b="1" i="0" u="none" strike="noStrike" cap="none">
                <a:solidFill>
                  <a:srgbClr val="FA6500"/>
                </a:solidFill>
                <a:latin typeface="Century Gothic"/>
                <a:ea typeface="Century Gothic"/>
                <a:cs typeface="Century Gothic"/>
                <a:sym typeface="Century Gothic"/>
              </a:rPr>
              <a:t>X</a:t>
            </a:r>
            <a:endParaRPr sz="1100"/>
          </a:p>
        </p:txBody>
      </p:sp>
      <p:pic>
        <p:nvPicPr>
          <p:cNvPr id="86" name="Google Shape;86;p17" descr="Quiet Sign Clip Art"/>
          <p:cNvPicPr preferRelativeResize="0"/>
          <p:nvPr/>
        </p:nvPicPr>
        <p:blipFill rotWithShape="1">
          <a:blip r:embed="rId5">
            <a:alphaModFix/>
          </a:blip>
          <a:srcRect/>
          <a:stretch/>
        </p:blipFill>
        <p:spPr>
          <a:xfrm>
            <a:off x="5536172" y="3036033"/>
            <a:ext cx="500063" cy="707232"/>
          </a:xfrm>
          <a:prstGeom prst="rect">
            <a:avLst/>
          </a:prstGeom>
          <a:noFill/>
          <a:ln>
            <a:noFill/>
          </a:ln>
        </p:spPr>
      </p:pic>
      <p:pic>
        <p:nvPicPr>
          <p:cNvPr id="87" name="Google Shape;87;p17" descr="box with an arrow pointing down"/>
          <p:cNvPicPr preferRelativeResize="0"/>
          <p:nvPr/>
        </p:nvPicPr>
        <p:blipFill rotWithShape="1">
          <a:blip r:embed="rId6">
            <a:alphaModFix/>
          </a:blip>
          <a:srcRect/>
          <a:stretch/>
        </p:blipFill>
        <p:spPr>
          <a:xfrm>
            <a:off x="3874491" y="3384736"/>
            <a:ext cx="1395018" cy="1176465"/>
          </a:xfrm>
          <a:prstGeom prst="rect">
            <a:avLst/>
          </a:prstGeom>
          <a:noFill/>
          <a:ln>
            <a:noFill/>
          </a:ln>
        </p:spPr>
      </p:pic>
      <p:sp>
        <p:nvSpPr>
          <p:cNvPr id="88" name="Google Shape;88;p17" descr="orange down arrow pointing into the box"/>
          <p:cNvSpPr/>
          <p:nvPr/>
        </p:nvSpPr>
        <p:spPr>
          <a:xfrm>
            <a:off x="4360909" y="3323206"/>
            <a:ext cx="420600" cy="753900"/>
          </a:xfrm>
          <a:prstGeom prst="downArrow">
            <a:avLst>
              <a:gd name="adj1" fmla="val 50000"/>
              <a:gd name="adj2" fmla="val 50000"/>
            </a:avLst>
          </a:prstGeom>
          <a:solidFill>
            <a:srgbClr val="FA6500"/>
          </a:solidFill>
          <a:ln w="12700" cap="flat" cmpd="sng">
            <a:solidFill>
              <a:srgbClr val="FA65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entury Gothic"/>
              <a:buNone/>
            </a:pPr>
            <a:endParaRPr sz="1400" b="0" i="0" u="none" strike="noStrike" cap="none">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D9D30620-2EED-E2AE-C457-B16B9A379C0A}"/>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7"/>
          <a:stretch>
            <a:fillRect/>
          </a:stretch>
        </p:blipFill>
        <p:spPr>
          <a:xfrm>
            <a:off x="6546273" y="219840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30"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69146" y="207886"/>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100000"/>
              </a:lnSpc>
              <a:spcBef>
                <a:spcPts val="0"/>
              </a:spcBef>
              <a:spcAft>
                <a:spcPts val="0"/>
              </a:spcAft>
              <a:buClr>
                <a:srgbClr val="115076"/>
              </a:buClr>
              <a:buSzPct val="100000"/>
              <a:buFont typeface="Century Gothic"/>
              <a:buNone/>
            </a:pPr>
            <a:r>
              <a:rPr lang="en-GB" sz="8100" b="1">
                <a:solidFill>
                  <a:srgbClr val="115076"/>
                </a:solidFill>
              </a:rPr>
              <a:t>SFC</a:t>
            </a:r>
            <a:endParaRPr/>
          </a:p>
        </p:txBody>
      </p:sp>
      <p:pic>
        <p:nvPicPr>
          <p:cNvPr id="95" name="Google Shape;95;p18" descr="Quiet Sign Clip Art"/>
          <p:cNvPicPr preferRelativeResize="0"/>
          <p:nvPr/>
        </p:nvPicPr>
        <p:blipFill rotWithShape="1">
          <a:blip r:embed="rId10">
            <a:alphaModFix/>
          </a:blip>
          <a:srcRect/>
          <a:stretch/>
        </p:blipFill>
        <p:spPr>
          <a:xfrm>
            <a:off x="5134613" y="155677"/>
            <a:ext cx="500063" cy="707232"/>
          </a:xfrm>
          <a:prstGeom prst="rect">
            <a:avLst/>
          </a:prstGeom>
          <a:noFill/>
          <a:ln>
            <a:noFill/>
          </a:ln>
        </p:spPr>
      </p:pic>
      <p:sp>
        <p:nvSpPr>
          <p:cNvPr id="96" name="Google Shape;96;p18"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1">
            <a:alphaModFix/>
          </a:blip>
          <a:srcRect/>
          <a:stretch/>
        </p:blipFill>
        <p:spPr>
          <a:xfrm>
            <a:off x="3803674" y="1446765"/>
            <a:ext cx="1515895" cy="1278404"/>
          </a:xfrm>
          <a:prstGeom prst="rect">
            <a:avLst/>
          </a:prstGeom>
          <a:noFill/>
          <a:ln>
            <a:noFill/>
          </a:ln>
        </p:spPr>
      </p:pic>
      <p:sp>
        <p:nvSpPr>
          <p:cNvPr id="98" name="Google Shape;98;p18"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99" name="Google Shape;99;p18"/>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dans</a:t>
            </a:r>
            <a:endParaRPr sz="4500" b="0" i="0" u="none" strike="noStrike" cap="none">
              <a:solidFill>
                <a:srgbClr val="FA6500"/>
              </a:solidFill>
              <a:latin typeface="Century Gothic"/>
              <a:ea typeface="Century Gothic"/>
              <a:cs typeface="Century Gothic"/>
              <a:sym typeface="Century Gothic"/>
            </a:endParaRPr>
          </a:p>
        </p:txBody>
      </p:sp>
      <p:sp>
        <p:nvSpPr>
          <p:cNvPr id="100" name="Google Shape;100;p18"/>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X</a:t>
            </a:r>
            <a:endParaRPr sz="1100"/>
          </a:p>
        </p:txBody>
      </p:sp>
      <p:sp>
        <p:nvSpPr>
          <p:cNvPr id="101" name="Google Shape;101;p18"/>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peti</a:t>
            </a:r>
            <a:r>
              <a:rPr lang="en-GB" sz="4500" b="0" i="0" u="none" strike="sngStrike" cap="none">
                <a:solidFill>
                  <a:srgbClr val="E65D00"/>
                </a:solidFill>
                <a:latin typeface="Century Gothic"/>
                <a:ea typeface="Century Gothic"/>
                <a:cs typeface="Century Gothic"/>
                <a:sym typeface="Century Gothic"/>
              </a:rPr>
              <a:t>t</a:t>
            </a:r>
            <a:endParaRPr sz="1100"/>
          </a:p>
        </p:txBody>
      </p:sp>
      <p:grpSp>
        <p:nvGrpSpPr>
          <p:cNvPr id="102" name="Google Shape;102;p18" descr="a tall boy and a small boy with arrow pointing to the small boy"/>
          <p:cNvGrpSpPr/>
          <p:nvPr/>
        </p:nvGrpSpPr>
        <p:grpSpPr>
          <a:xfrm>
            <a:off x="899361" y="1010823"/>
            <a:ext cx="1067798" cy="1465139"/>
            <a:chOff x="1199148" y="1347764"/>
            <a:chExt cx="1423730" cy="1953519"/>
          </a:xfrm>
        </p:grpSpPr>
        <p:pic>
          <p:nvPicPr>
            <p:cNvPr id="103" name="Google Shape;103;p18" descr="tall boy"/>
            <p:cNvPicPr preferRelativeResize="0"/>
            <p:nvPr/>
          </p:nvPicPr>
          <p:blipFill rotWithShape="1">
            <a:blip r:embed="rId12">
              <a:alphaModFix/>
            </a:blip>
            <a:srcRect/>
            <a:stretch/>
          </p:blipFill>
          <p:spPr>
            <a:xfrm>
              <a:off x="1199148" y="1347764"/>
              <a:ext cx="976759" cy="1953519"/>
            </a:xfrm>
            <a:prstGeom prst="rect">
              <a:avLst/>
            </a:prstGeom>
            <a:noFill/>
            <a:ln>
              <a:noFill/>
            </a:ln>
          </p:spPr>
        </p:pic>
        <p:pic>
          <p:nvPicPr>
            <p:cNvPr id="104" name="Google Shape;104;p18" descr="small boy"/>
            <p:cNvPicPr preferRelativeResize="0"/>
            <p:nvPr/>
          </p:nvPicPr>
          <p:blipFill rotWithShape="1">
            <a:blip r:embed="rId13">
              <a:alphaModFix/>
            </a:blip>
            <a:srcRect/>
            <a:stretch/>
          </p:blipFill>
          <p:spPr>
            <a:xfrm>
              <a:off x="1996404" y="2048334"/>
              <a:ext cx="626474" cy="1252948"/>
            </a:xfrm>
            <a:prstGeom prst="rect">
              <a:avLst/>
            </a:prstGeom>
            <a:noFill/>
            <a:ln>
              <a:noFill/>
            </a:ln>
          </p:spPr>
        </p:pic>
        <p:sp>
          <p:nvSpPr>
            <p:cNvPr id="105" name="Google Shape;105;p18"/>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06" name="Google Shape;106;p18"/>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mo</a:t>
            </a:r>
            <a:r>
              <a:rPr lang="en-GB" sz="4500" b="0" i="0" u="none" strike="sngStrike" cap="none">
                <a:solidFill>
                  <a:srgbClr val="E65D00"/>
                </a:solidFill>
                <a:latin typeface="Century Gothic"/>
                <a:ea typeface="Century Gothic"/>
                <a:cs typeface="Century Gothic"/>
                <a:sym typeface="Century Gothic"/>
              </a:rPr>
              <a:t>t</a:t>
            </a:r>
            <a:endParaRPr sz="1100"/>
          </a:p>
        </p:txBody>
      </p:sp>
      <p:pic>
        <p:nvPicPr>
          <p:cNvPr id="107" name="Google Shape;107;p18" descr="crossword with words"/>
          <p:cNvPicPr preferRelativeResize="0"/>
          <p:nvPr/>
        </p:nvPicPr>
        <p:blipFill rotWithShape="1">
          <a:blip r:embed="rId14">
            <a:alphaModFix/>
          </a:blip>
          <a:srcRect/>
          <a:stretch/>
        </p:blipFill>
        <p:spPr>
          <a:xfrm>
            <a:off x="805546" y="3338645"/>
            <a:ext cx="1713656" cy="1190991"/>
          </a:xfrm>
          <a:prstGeom prst="rect">
            <a:avLst/>
          </a:prstGeom>
          <a:noFill/>
          <a:ln>
            <a:noFill/>
          </a:ln>
        </p:spPr>
      </p:pic>
      <p:sp>
        <p:nvSpPr>
          <p:cNvPr id="108" name="Google Shape;108;p18"/>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mai</a:t>
            </a:r>
            <a:r>
              <a:rPr lang="en-GB" sz="4500" b="0" i="0" u="none" strike="sngStrike" cap="none">
                <a:solidFill>
                  <a:srgbClr val="E65D00"/>
                </a:solidFill>
                <a:latin typeface="Century Gothic"/>
                <a:ea typeface="Century Gothic"/>
                <a:cs typeface="Century Gothic"/>
                <a:sym typeface="Century Gothic"/>
              </a:rPr>
              <a:t>s</a:t>
            </a:r>
            <a:endParaRPr sz="1100"/>
          </a:p>
        </p:txBody>
      </p:sp>
      <p:sp>
        <p:nvSpPr>
          <p:cNvPr id="109" name="Google Shape;109;p18"/>
          <p:cNvSpPr txBox="1"/>
          <p:nvPr/>
        </p:nvSpPr>
        <p:spPr>
          <a:xfrm>
            <a:off x="3756052" y="4217696"/>
            <a:ext cx="13917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[but]</a:t>
            </a:r>
            <a:endParaRPr sz="1100"/>
          </a:p>
        </p:txBody>
      </p:sp>
      <p:pic>
        <p:nvPicPr>
          <p:cNvPr id="110" name="Google Shape;110;p18" descr="face icon to show 'but'"/>
          <p:cNvPicPr preferRelativeResize="0"/>
          <p:nvPr/>
        </p:nvPicPr>
        <p:blipFill rotWithShape="1">
          <a:blip r:embed="rId15">
            <a:alphaModFix/>
          </a:blip>
          <a:srcRect/>
          <a:stretch/>
        </p:blipFill>
        <p:spPr>
          <a:xfrm>
            <a:off x="5034899" y="3721787"/>
            <a:ext cx="1091495" cy="1091495"/>
          </a:xfrm>
          <a:prstGeom prst="rect">
            <a:avLst/>
          </a:prstGeom>
          <a:noFill/>
          <a:ln>
            <a:noFill/>
          </a:ln>
        </p:spPr>
      </p:pic>
      <p:sp>
        <p:nvSpPr>
          <p:cNvPr id="111" name="Google Shape;111;p18"/>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pri</a:t>
            </a:r>
            <a:r>
              <a:rPr lang="en-GB" sz="4500" b="0" i="0" u="none" strike="sngStrike" cap="none">
                <a:solidFill>
                  <a:srgbClr val="E65D00"/>
                </a:solidFill>
                <a:latin typeface="Century Gothic"/>
                <a:ea typeface="Century Gothic"/>
                <a:cs typeface="Century Gothic"/>
                <a:sym typeface="Century Gothic"/>
              </a:rPr>
              <a:t>x</a:t>
            </a:r>
            <a:endParaRPr sz="1100"/>
          </a:p>
        </p:txBody>
      </p:sp>
      <p:grpSp>
        <p:nvGrpSpPr>
          <p:cNvPr id="112" name="Google Shape;112;p18" descr="a prize"/>
          <p:cNvGrpSpPr/>
          <p:nvPr/>
        </p:nvGrpSpPr>
        <p:grpSpPr>
          <a:xfrm>
            <a:off x="6528446" y="772165"/>
            <a:ext cx="2044274" cy="1452033"/>
            <a:chOff x="8711284" y="862548"/>
            <a:chExt cx="2725699" cy="1936044"/>
          </a:xfrm>
        </p:grpSpPr>
        <p:pic>
          <p:nvPicPr>
            <p:cNvPr id="113" name="Google Shape;113;p18" descr="prize"/>
            <p:cNvPicPr preferRelativeResize="0"/>
            <p:nvPr/>
          </p:nvPicPr>
          <p:blipFill rotWithShape="1">
            <a:blip r:embed="rId16">
              <a:alphaModFix/>
            </a:blip>
            <a:srcRect/>
            <a:stretch/>
          </p:blipFill>
          <p:spPr>
            <a:xfrm>
              <a:off x="8711284" y="1100550"/>
              <a:ext cx="1371776" cy="1159150"/>
            </a:xfrm>
            <a:prstGeom prst="rect">
              <a:avLst/>
            </a:prstGeom>
            <a:noFill/>
            <a:ln>
              <a:noFill/>
            </a:ln>
          </p:spPr>
        </p:pic>
        <p:pic>
          <p:nvPicPr>
            <p:cNvPr id="114" name="Google Shape;114;p18" descr="a prize"/>
            <p:cNvPicPr preferRelativeResize="0"/>
            <p:nvPr/>
          </p:nvPicPr>
          <p:blipFill rotWithShape="1">
            <a:blip r:embed="rId17">
              <a:alphaModFix/>
            </a:blip>
            <a:srcRect/>
            <a:stretch/>
          </p:blipFill>
          <p:spPr>
            <a:xfrm>
              <a:off x="10083060" y="862548"/>
              <a:ext cx="1353923" cy="1936044"/>
            </a:xfrm>
            <a:prstGeom prst="rect">
              <a:avLst/>
            </a:prstGeom>
            <a:noFill/>
            <a:ln>
              <a:noFill/>
            </a:ln>
          </p:spPr>
        </p:pic>
        <p:sp>
          <p:nvSpPr>
            <p:cNvPr id="115" name="Google Shape;115;p18"/>
            <p:cNvSpPr txBox="1"/>
            <p:nvPr/>
          </p:nvSpPr>
          <p:spPr>
            <a:xfrm rot="-2066127">
              <a:off x="8803827" y="1335931"/>
              <a:ext cx="1490245" cy="40008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Century Gothic"/>
                <a:buNone/>
              </a:pPr>
              <a:r>
                <a:rPr lang="en-GB" sz="1500" b="1" i="0" u="none" strike="noStrike" cap="none">
                  <a:solidFill>
                    <a:srgbClr val="000000"/>
                  </a:solidFill>
                  <a:latin typeface="Century Gothic"/>
                  <a:ea typeface="Century Gothic"/>
                  <a:cs typeface="Century Gothic"/>
                  <a:sym typeface="Century Gothic"/>
                </a:rPr>
                <a:t>€15.95</a:t>
              </a:r>
              <a:endParaRPr sz="1100"/>
            </a:p>
          </p:txBody>
        </p:sp>
      </p:grpSp>
      <p:sp>
        <p:nvSpPr>
          <p:cNvPr id="116" name="Google Shape;116;p18"/>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gran</a:t>
            </a:r>
            <a:r>
              <a:rPr lang="en-GB" sz="4500" b="0" i="0" u="none" strike="sngStrike" cap="none">
                <a:solidFill>
                  <a:srgbClr val="E65D00"/>
                </a:solidFill>
                <a:latin typeface="Century Gothic"/>
                <a:ea typeface="Century Gothic"/>
                <a:cs typeface="Century Gothic"/>
                <a:sym typeface="Century Gothic"/>
              </a:rPr>
              <a:t>d</a:t>
            </a:r>
            <a:endParaRPr sz="1100"/>
          </a:p>
        </p:txBody>
      </p:sp>
      <p:grpSp>
        <p:nvGrpSpPr>
          <p:cNvPr id="117" name="Google Shape;117;p18" descr="tall boy and a small boy with the arrow pointing to the tall boy"/>
          <p:cNvGrpSpPr/>
          <p:nvPr/>
        </p:nvGrpSpPr>
        <p:grpSpPr>
          <a:xfrm>
            <a:off x="7015431" y="3024058"/>
            <a:ext cx="1250402" cy="1465139"/>
            <a:chOff x="12297240" y="3985624"/>
            <a:chExt cx="1667202" cy="1953519"/>
          </a:xfrm>
        </p:grpSpPr>
        <p:pic>
          <p:nvPicPr>
            <p:cNvPr id="118" name="Google Shape;118;p18" descr="tall boy"/>
            <p:cNvPicPr preferRelativeResize="0"/>
            <p:nvPr/>
          </p:nvPicPr>
          <p:blipFill rotWithShape="1">
            <a:blip r:embed="rId12">
              <a:alphaModFix/>
            </a:blip>
            <a:srcRect/>
            <a:stretch/>
          </p:blipFill>
          <p:spPr>
            <a:xfrm>
              <a:off x="12297240" y="3985624"/>
              <a:ext cx="976759" cy="1953519"/>
            </a:xfrm>
            <a:prstGeom prst="rect">
              <a:avLst/>
            </a:prstGeom>
            <a:noFill/>
            <a:ln>
              <a:noFill/>
            </a:ln>
          </p:spPr>
        </p:pic>
        <p:pic>
          <p:nvPicPr>
            <p:cNvPr id="119" name="Google Shape;119;p18" descr="small boy"/>
            <p:cNvPicPr preferRelativeResize="0"/>
            <p:nvPr/>
          </p:nvPicPr>
          <p:blipFill rotWithShape="1">
            <a:blip r:embed="rId13">
              <a:alphaModFix/>
            </a:blip>
            <a:srcRect/>
            <a:stretch/>
          </p:blipFill>
          <p:spPr>
            <a:xfrm>
              <a:off x="13121604" y="4674695"/>
              <a:ext cx="626474" cy="1252948"/>
            </a:xfrm>
            <a:prstGeom prst="rect">
              <a:avLst/>
            </a:prstGeom>
            <a:noFill/>
            <a:ln>
              <a:noFill/>
            </a:ln>
          </p:spPr>
        </p:pic>
        <p:sp>
          <p:nvSpPr>
            <p:cNvPr id="120" name="Google Shape;120;p18" descr="arrow"/>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8"/>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8"/>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8"/>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8"/>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8"/>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8"/>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fade">
                                      <p:cBhvr>
                                        <p:cTn id="50" dur="500"/>
                                        <p:tgtEl>
                                          <p:spTgt spid="1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500"/>
                                        <p:tgtEl>
                                          <p:spTgt spid="109"/>
                                        </p:tgtEl>
                                      </p:cBhvr>
                                    </p:animEffect>
                                  </p:childTnLst>
                                </p:cTn>
                              </p:par>
                              <p:par>
                                <p:cTn id="66" presetID="10" presetClass="entr" presetSubtype="0" fill="hold"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fade">
                                      <p:cBhvr>
                                        <p:cTn id="7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455" fill="hold"/>
                                        <p:tgtEl>
                                          <p:spTgt spid="7"/>
                                        </p:tgtEl>
                                      </p:cBhvr>
                                    </p:cmd>
                                  </p:childTnLst>
                                </p:cTn>
                              </p:par>
                            </p:childTnLst>
                          </p:cTn>
                        </p:par>
                      </p:childTnLst>
                    </p:cTn>
                  </p:par>
                </p:childTnLst>
              </p:cTn>
              <p:nextCondLst>
                <p:cond evt="onClick" delay="0">
                  <p:tgtEl>
                    <p:spTgt spid="7"/>
                  </p:tgtEl>
                </p:cond>
              </p:nextCondLst>
            </p:seq>
            <p:audio>
              <p:cMediaNode vol="80000">
                <p:cTn id="84" fill="hold" display="0">
                  <p:stCondLst>
                    <p:cond delay="indefinite"/>
                  </p:stCondLst>
                  <p:endCondLst>
                    <p:cond evt="onStopAudio" delay="0">
                      <p:tgtEl>
                        <p:sldTgt/>
                      </p:tgtEl>
                    </p:cond>
                  </p:endCondLst>
                </p:cTn>
                <p:tgtEl>
                  <p:spTgt spid="7"/>
                </p:tgtEl>
              </p:cMediaNode>
            </p:audio>
            <p:seq concurrent="1" nextAc="seek">
              <p:cTn id="85" restart="whenNotActive" fill="hold" evtFilter="cancelBubble" nodeType="interactiveSeq">
                <p:stCondLst>
                  <p:cond evt="onClick" delay="0">
                    <p:tgtEl>
                      <p:spTgt spid="6"/>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326" fill="hold"/>
                                        <p:tgtEl>
                                          <p:spTgt spid="6"/>
                                        </p:tgtEl>
                                      </p:cBhvr>
                                    </p:cmd>
                                  </p:childTnLst>
                                </p:cTn>
                              </p:par>
                            </p:childTnLst>
                          </p:cTn>
                        </p:par>
                      </p:childTnLst>
                    </p:cTn>
                  </p:par>
                </p:childTnLst>
              </p:cTn>
              <p:nextCondLst>
                <p:cond evt="onClick" delay="0">
                  <p:tgtEl>
                    <p:spTgt spid="6"/>
                  </p:tgtEl>
                </p:cond>
              </p:nextCondLst>
            </p:seq>
            <p:audio>
              <p:cMediaNode vol="80000">
                <p:cTn id="90" fill="hold" display="0">
                  <p:stCondLst>
                    <p:cond delay="indefinite"/>
                  </p:stCondLst>
                  <p:endCondLst>
                    <p:cond evt="onStopAudio" delay="0">
                      <p:tgtEl>
                        <p:sldTgt/>
                      </p:tgtEl>
                    </p:cond>
                  </p:endCondLst>
                </p:cTn>
                <p:tgtEl>
                  <p:spTgt spid="6"/>
                </p:tgtEl>
              </p:cMediaNode>
            </p:audio>
            <p:seq concurrent="1" nextAc="seek">
              <p:cTn id="91" restart="whenNotActive" fill="hold" evtFilter="cancelBubble" nodeType="interactiveSeq">
                <p:stCondLst>
                  <p:cond evt="onClick" delay="0">
                    <p:tgtEl>
                      <p:spTgt spid="4"/>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1505" fill="hold"/>
                                        <p:tgtEl>
                                          <p:spTgt spid="4"/>
                                        </p:tgtEl>
                                      </p:cBhvr>
                                    </p:cmd>
                                  </p:childTnLst>
                                </p:cTn>
                              </p:par>
                            </p:childTnLst>
                          </p:cTn>
                        </p:par>
                      </p:childTnLst>
                    </p:cTn>
                  </p:par>
                </p:childTnLst>
              </p:cTn>
              <p:nextCondLst>
                <p:cond evt="onClick" delay="0">
                  <p:tgtEl>
                    <p:spTgt spid="4"/>
                  </p:tgtEl>
                </p:cond>
              </p:nextCondLst>
            </p:seq>
            <p:audio>
              <p:cMediaNode vol="80000">
                <p:cTn id="96" fill="hold" display="0">
                  <p:stCondLst>
                    <p:cond delay="indefinite"/>
                  </p:stCondLst>
                  <p:endCondLst>
                    <p:cond evt="onStopAudio" delay="0">
                      <p:tgtEl>
                        <p:sldTgt/>
                      </p:tgtEl>
                    </p:cond>
                  </p:endCondLst>
                </p:cTn>
                <p:tgtEl>
                  <p:spTgt spid="4"/>
                </p:tgtEl>
              </p:cMediaNode>
            </p:audio>
            <p:seq concurrent="1" nextAc="seek">
              <p:cTn id="97" restart="whenNotActive" fill="hold" evtFilter="cancelBubble" nodeType="interactiveSeq">
                <p:stCondLst>
                  <p:cond evt="onClick" delay="0">
                    <p:tgtEl>
                      <p:spTgt spid="3"/>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94" fill="hold"/>
                                        <p:tgtEl>
                                          <p:spTgt spid="3"/>
                                        </p:tgtEl>
                                      </p:cBhvr>
                                    </p:cmd>
                                  </p:childTnLst>
                                </p:cTn>
                              </p:par>
                            </p:childTnLst>
                          </p:cTn>
                        </p:par>
                      </p:childTnLst>
                    </p:cTn>
                  </p:par>
                </p:childTnLst>
              </p:cTn>
              <p:nextCondLst>
                <p:cond evt="onClick" delay="0">
                  <p:tgtEl>
                    <p:spTgt spid="3"/>
                  </p:tgtEl>
                </p:cond>
              </p:nextCondLst>
            </p:seq>
            <p:audio>
              <p:cMediaNode vol="80000">
                <p:cTn id="102" fill="hold" display="0">
                  <p:stCondLst>
                    <p:cond delay="indefinite"/>
                  </p:stCondLst>
                  <p:endCondLst>
                    <p:cond evt="onStopAudio" delay="0">
                      <p:tgtEl>
                        <p:sldTgt/>
                      </p:tgtEl>
                    </p:cond>
                  </p:endCondLst>
                </p:cTn>
                <p:tgtEl>
                  <p:spTgt spid="3"/>
                </p:tgtEl>
              </p:cMediaNode>
            </p:audi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1562" fill="hold"/>
                                        <p:tgtEl>
                                          <p:spTgt spid="5"/>
                                        </p:tgtEl>
                                      </p:cBhvr>
                                    </p:cmd>
                                  </p:childTnLst>
                                </p:cTn>
                              </p:par>
                            </p:childTnLst>
                          </p:cTn>
                        </p:par>
                      </p:childTnLst>
                    </p:cTn>
                  </p:par>
                </p:childTnLst>
              </p:cTn>
              <p:nextCondLst>
                <p:cond evt="onClick" delay="0">
                  <p:tgtEl>
                    <p:spTgt spid="5"/>
                  </p:tgtEl>
                </p:cond>
              </p:nextCondLst>
            </p:seq>
            <p:audio>
              <p:cMediaNode vol="80000">
                <p:cTn id="108" fill="hold" display="0">
                  <p:stCondLst>
                    <p:cond delay="indefinite"/>
                  </p:stCondLst>
                  <p:endCondLst>
                    <p:cond evt="onStopAudio" delay="0">
                      <p:tgtEl>
                        <p:sldTgt/>
                      </p:tgtEl>
                    </p:cond>
                  </p:endCondLst>
                </p:cTn>
                <p:tgtEl>
                  <p:spTgt spid="5"/>
                </p:tgtEl>
              </p:cMediaNode>
            </p:audio>
            <p:seq concurrent="1" nextAc="seek">
              <p:cTn id="109" restart="whenNotActive" fill="hold" evtFilter="cancelBubble" nodeType="interactiveSeq">
                <p:stCondLst>
                  <p:cond evt="onClick" delay="0">
                    <p:tgtEl>
                      <p:spTgt spid="2"/>
                    </p:tgtEl>
                  </p:cond>
                </p:stCondLst>
                <p:endSync evt="end" delay="0">
                  <p:rtn val="all"/>
                </p:endSync>
                <p:childTnLst>
                  <p:par>
                    <p:cTn id="110" fill="hold">
                      <p:stCondLst>
                        <p:cond delay="0"/>
                      </p:stCondLst>
                      <p:childTnLst>
                        <p:par>
                          <p:cTn id="111" fill="hold">
                            <p:stCondLst>
                              <p:cond delay="0"/>
                            </p:stCondLst>
                            <p:childTnLst>
                              <p:par>
                                <p:cTn id="112" presetID="1" presetClass="mediacall" presetSubtype="0" fill="hold" nodeType="clickEffect">
                                  <p:stCondLst>
                                    <p:cond delay="0"/>
                                  </p:stCondLst>
                                  <p:childTnLst>
                                    <p:cmd type="call" cmd="playFrom(0.0)">
                                      <p:cBhvr>
                                        <p:cTn id="113" dur="1430" fill="hold"/>
                                        <p:tgtEl>
                                          <p:spTgt spid="2"/>
                                        </p:tgtEl>
                                      </p:cBhvr>
                                    </p:cmd>
                                  </p:childTnLst>
                                </p:cTn>
                              </p:par>
                            </p:childTnLst>
                          </p:cTn>
                        </p:par>
                      </p:childTnLst>
                    </p:cTn>
                  </p:par>
                </p:childTnLst>
              </p:cTn>
              <p:nextCondLst>
                <p:cond evt="onClick" delay="0">
                  <p:tgtEl>
                    <p:spTgt spid="2"/>
                  </p:tgtEl>
                </p:cond>
              </p:nextCondLst>
            </p:seq>
            <p:audio>
              <p:cMediaNode vol="80000">
                <p:cTn id="11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title"/>
          </p:nvPr>
        </p:nvSpPr>
        <p:spPr>
          <a:xfrm>
            <a:off x="372231" y="26075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8100" b="1">
                <a:solidFill>
                  <a:srgbClr val="115076"/>
                </a:solidFill>
              </a:rPr>
              <a:t>SFC</a:t>
            </a:r>
            <a:endParaRPr/>
          </a:p>
        </p:txBody>
      </p:sp>
      <p:pic>
        <p:nvPicPr>
          <p:cNvPr id="127" name="Google Shape;127;p19" descr="Quiet Sign Clip Art"/>
          <p:cNvPicPr preferRelativeResize="0"/>
          <p:nvPr/>
        </p:nvPicPr>
        <p:blipFill rotWithShape="1">
          <a:blip r:embed="rId10">
            <a:alphaModFix/>
          </a:blip>
          <a:srcRect/>
          <a:stretch/>
        </p:blipFill>
        <p:spPr>
          <a:xfrm>
            <a:off x="5134613" y="155677"/>
            <a:ext cx="500063" cy="707232"/>
          </a:xfrm>
          <a:prstGeom prst="rect">
            <a:avLst/>
          </a:prstGeom>
          <a:noFill/>
          <a:ln>
            <a:noFill/>
          </a:ln>
        </p:spPr>
      </p:pic>
      <p:sp>
        <p:nvSpPr>
          <p:cNvPr id="128" name="Google Shape;128;p19"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29" name="Google Shape;129;p19"/>
          <p:cNvSpPr txBox="1"/>
          <p:nvPr/>
        </p:nvSpPr>
        <p:spPr>
          <a:xfrm>
            <a:off x="3720599" y="2659802"/>
            <a:ext cx="16701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dans</a:t>
            </a:r>
            <a:endParaRPr sz="4500" b="0" i="0" u="none" strike="noStrike" cap="none">
              <a:solidFill>
                <a:srgbClr val="FA6500"/>
              </a:solidFill>
              <a:latin typeface="Century Gothic"/>
              <a:ea typeface="Century Gothic"/>
              <a:cs typeface="Century Gothic"/>
              <a:sym typeface="Century Gothic"/>
            </a:endParaRPr>
          </a:p>
        </p:txBody>
      </p:sp>
      <p:sp>
        <p:nvSpPr>
          <p:cNvPr id="130" name="Google Shape;130;p19"/>
          <p:cNvSpPr txBox="1"/>
          <p:nvPr/>
        </p:nvSpPr>
        <p:spPr>
          <a:xfrm>
            <a:off x="4526435" y="2703872"/>
            <a:ext cx="12102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X</a:t>
            </a:r>
            <a:endParaRPr sz="1100"/>
          </a:p>
        </p:txBody>
      </p:sp>
      <p:sp>
        <p:nvSpPr>
          <p:cNvPr id="131" name="Google Shape;131;p19"/>
          <p:cNvSpPr txBox="1"/>
          <p:nvPr/>
        </p:nvSpPr>
        <p:spPr>
          <a:xfrm>
            <a:off x="753771" y="128419"/>
            <a:ext cx="1513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peti</a:t>
            </a:r>
            <a:r>
              <a:rPr lang="en-GB" sz="4500" b="0" i="0" u="none" strike="sngStrike" cap="none">
                <a:solidFill>
                  <a:srgbClr val="E65D00"/>
                </a:solidFill>
                <a:latin typeface="Century Gothic"/>
                <a:ea typeface="Century Gothic"/>
                <a:cs typeface="Century Gothic"/>
                <a:sym typeface="Century Gothic"/>
              </a:rPr>
              <a:t>t</a:t>
            </a:r>
            <a:endParaRPr sz="1100"/>
          </a:p>
        </p:txBody>
      </p:sp>
      <p:sp>
        <p:nvSpPr>
          <p:cNvPr id="132" name="Google Shape;132;p19"/>
          <p:cNvSpPr txBox="1"/>
          <p:nvPr/>
        </p:nvSpPr>
        <p:spPr>
          <a:xfrm>
            <a:off x="792681" y="2509607"/>
            <a:ext cx="1702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mo</a:t>
            </a:r>
            <a:r>
              <a:rPr lang="en-GB" sz="4500" b="0" i="0" u="none" strike="sngStrike" cap="none">
                <a:solidFill>
                  <a:srgbClr val="E65D00"/>
                </a:solidFill>
                <a:latin typeface="Century Gothic"/>
                <a:ea typeface="Century Gothic"/>
                <a:cs typeface="Century Gothic"/>
                <a:sym typeface="Century Gothic"/>
              </a:rPr>
              <a:t>t</a:t>
            </a:r>
            <a:endParaRPr sz="1100"/>
          </a:p>
        </p:txBody>
      </p:sp>
      <p:sp>
        <p:nvSpPr>
          <p:cNvPr id="133" name="Google Shape;133;p19"/>
          <p:cNvSpPr txBox="1"/>
          <p:nvPr/>
        </p:nvSpPr>
        <p:spPr>
          <a:xfrm>
            <a:off x="3737438" y="3617220"/>
            <a:ext cx="163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mai</a:t>
            </a:r>
            <a:r>
              <a:rPr lang="en-GB" sz="4500" b="0" i="0" u="none" strike="sngStrike" cap="none">
                <a:solidFill>
                  <a:srgbClr val="E65D00"/>
                </a:solidFill>
                <a:latin typeface="Century Gothic"/>
                <a:ea typeface="Century Gothic"/>
                <a:cs typeface="Century Gothic"/>
                <a:sym typeface="Century Gothic"/>
              </a:rPr>
              <a:t>s</a:t>
            </a:r>
            <a:endParaRPr sz="1100"/>
          </a:p>
        </p:txBody>
      </p:sp>
      <p:sp>
        <p:nvSpPr>
          <p:cNvPr id="134" name="Google Shape;134;p19"/>
          <p:cNvSpPr txBox="1"/>
          <p:nvPr/>
        </p:nvSpPr>
        <p:spPr>
          <a:xfrm>
            <a:off x="7050182" y="41543"/>
            <a:ext cx="17736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pri</a:t>
            </a:r>
            <a:r>
              <a:rPr lang="en-GB" sz="4500" b="0" i="0" u="none" strike="sngStrike" cap="none">
                <a:solidFill>
                  <a:srgbClr val="E65D00"/>
                </a:solidFill>
                <a:latin typeface="Century Gothic"/>
                <a:ea typeface="Century Gothic"/>
                <a:cs typeface="Century Gothic"/>
                <a:sym typeface="Century Gothic"/>
              </a:rPr>
              <a:t>x</a:t>
            </a:r>
            <a:endParaRPr sz="1100"/>
          </a:p>
        </p:txBody>
      </p:sp>
      <p:sp>
        <p:nvSpPr>
          <p:cNvPr id="135" name="Google Shape;135;p19"/>
          <p:cNvSpPr txBox="1"/>
          <p:nvPr/>
        </p:nvSpPr>
        <p:spPr>
          <a:xfrm flipH="1">
            <a:off x="6691189" y="2243255"/>
            <a:ext cx="20142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E4E79"/>
              </a:buClr>
              <a:buSzPts val="4500"/>
              <a:buFont typeface="Century Gothic"/>
              <a:buNone/>
            </a:pPr>
            <a:r>
              <a:rPr lang="en-GB" sz="4500" b="0" i="0" u="none" strike="noStrike" cap="none">
                <a:solidFill>
                  <a:srgbClr val="1E4E79"/>
                </a:solidFill>
                <a:latin typeface="Century Gothic"/>
                <a:ea typeface="Century Gothic"/>
                <a:cs typeface="Century Gothic"/>
                <a:sym typeface="Century Gothic"/>
              </a:rPr>
              <a:t>gran</a:t>
            </a:r>
            <a:r>
              <a:rPr lang="en-GB" sz="4500" b="0" i="0" u="none" strike="sngStrike" cap="none">
                <a:solidFill>
                  <a:srgbClr val="E65D00"/>
                </a:solidFill>
                <a:latin typeface="Century Gothic"/>
                <a:ea typeface="Century Gothic"/>
                <a:cs typeface="Century Gothic"/>
                <a:sym typeface="Century Gothic"/>
              </a:rPr>
              <a:t>d</a:t>
            </a:r>
            <a:endParaRPr sz="1100"/>
          </a:p>
        </p:txBody>
      </p:sp>
      <p:pic>
        <p:nvPicPr>
          <p:cNvPr id="136" name="Google Shape;136;p19" descr="open box"/>
          <p:cNvPicPr preferRelativeResize="0"/>
          <p:nvPr/>
        </p:nvPicPr>
        <p:blipFill rotWithShape="1">
          <a:blip r:embed="rId11">
            <a:alphaModFix/>
          </a:blip>
          <a:srcRect/>
          <a:stretch/>
        </p:blipFill>
        <p:spPr>
          <a:xfrm>
            <a:off x="3803674" y="1446765"/>
            <a:ext cx="1515895" cy="1278404"/>
          </a:xfrm>
          <a:prstGeom prst="rect">
            <a:avLst/>
          </a:prstGeom>
          <a:noFill/>
          <a:ln>
            <a:noFill/>
          </a:ln>
        </p:spPr>
      </p:pic>
      <p:sp>
        <p:nvSpPr>
          <p:cNvPr id="137" name="Google Shape;137;p19"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4F8CB287-4F7B-A010-3789-F36977DD81EE}"/>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2"/>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2F924BA7-9093-EEA9-F038-7E50E7DAA2D6}"/>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2"/>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D80BBFAD-A622-288F-B216-110B5C22C938}"/>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2"/>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8D993DDD-7F4A-66D7-D03A-0D0817520302}"/>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2"/>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C88B77EF-FA00-3AF9-1AF1-466DD84F4419}"/>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2"/>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76470CCC-0067-1A0D-0B24-F6EC787637C9}"/>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2"/>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par>
                                <p:cTn id="11" presetID="10" presetClass="entr" presetSubtype="0" fill="hold"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fade">
                                      <p:cBhvr>
                                        <p:cTn id="13" dur="500"/>
                                        <p:tgtEl>
                                          <p:spTgt spid="130"/>
                                        </p:tgtEl>
                                      </p:cBhvr>
                                    </p:animEffect>
                                  </p:childTnLst>
                                </p:cTn>
                              </p:par>
                              <p:par>
                                <p:cTn id="14" presetID="10" presetClass="entr" presetSubtype="0" fill="hold" nodeType="with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par>
                                <p:cTn id="17" presetID="10" presetClass="entr" presetSubtype="0" fill="hold" nodeType="with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nodeType="withEffect">
                                  <p:stCondLst>
                                    <p:cond delay="0"/>
                                  </p:stCondLst>
                                  <p:childTnLst>
                                    <p:set>
                                      <p:cBhvr>
                                        <p:cTn id="21" dur="1" fill="hold">
                                          <p:stCondLst>
                                            <p:cond delay="0"/>
                                          </p:stCondLst>
                                        </p:cTn>
                                        <p:tgtEl>
                                          <p:spTgt spid="136"/>
                                        </p:tgtEl>
                                        <p:attrNameLst>
                                          <p:attrName>style.visibility</p:attrName>
                                        </p:attrNameLst>
                                      </p:cBhvr>
                                      <p:to>
                                        <p:strVal val="visible"/>
                                      </p:to>
                                    </p:set>
                                    <p:animEffect transition="in" filter="fade">
                                      <p:cBhvr>
                                        <p:cTn id="22" dur="500"/>
                                        <p:tgtEl>
                                          <p:spTgt spid="136"/>
                                        </p:tgtEl>
                                      </p:cBhvr>
                                    </p:animEffect>
                                  </p:childTnLst>
                                </p:cTn>
                              </p:par>
                              <p:par>
                                <p:cTn id="23" presetID="10" presetClass="entr" presetSubtype="0" fill="hold" nodeType="withEffect">
                                  <p:stCondLst>
                                    <p:cond delay="0"/>
                                  </p:stCondLst>
                                  <p:childTnLst>
                                    <p:set>
                                      <p:cBhvr>
                                        <p:cTn id="24" dur="1" fill="hold">
                                          <p:stCondLst>
                                            <p:cond delay="0"/>
                                          </p:stCondLst>
                                        </p:cTn>
                                        <p:tgtEl>
                                          <p:spTgt spid="126"/>
                                        </p:tgtEl>
                                        <p:attrNameLst>
                                          <p:attrName>style.visibility</p:attrName>
                                        </p:attrNameLst>
                                      </p:cBhvr>
                                      <p:to>
                                        <p:strVal val="visible"/>
                                      </p:to>
                                    </p:set>
                                    <p:animEffect transition="in" filter="fade">
                                      <p:cBhvr>
                                        <p:cTn id="25" dur="500"/>
                                        <p:tgtEl>
                                          <p:spTgt spid="1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4"/>
                                        </p:tgtEl>
                                        <p:attrNameLst>
                                          <p:attrName>style.visibility</p:attrName>
                                        </p:attrNameLst>
                                      </p:cBhvr>
                                      <p:to>
                                        <p:strVal val="visible"/>
                                      </p:to>
                                    </p:set>
                                    <p:animEffect transition="in" filter="fade">
                                      <p:cBhvr>
                                        <p:cTn id="35" dur="500"/>
                                        <p:tgtEl>
                                          <p:spTgt spid="13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2"/>
                                        </p:tgtEl>
                                        <p:attrNameLst>
                                          <p:attrName>style.visibility</p:attrName>
                                        </p:attrNameLst>
                                      </p:cBhvr>
                                      <p:to>
                                        <p:strVal val="visible"/>
                                      </p:to>
                                    </p:set>
                                    <p:animEffect transition="in" filter="fade">
                                      <p:cBhvr>
                                        <p:cTn id="40" dur="500"/>
                                        <p:tgtEl>
                                          <p:spTgt spid="1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33"/>
                                        </p:tgtEl>
                                        <p:attrNameLst>
                                          <p:attrName>style.visibility</p:attrName>
                                        </p:attrNameLst>
                                      </p:cBhvr>
                                      <p:to>
                                        <p:strVal val="visible"/>
                                      </p:to>
                                    </p:set>
                                    <p:animEffect transition="in" filter="fade">
                                      <p:cBhvr>
                                        <p:cTn id="45" dur="500"/>
                                        <p:tgtEl>
                                          <p:spTgt spid="13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5"/>
                                        </p:tgtEl>
                                        <p:attrNameLst>
                                          <p:attrName>style.visibility</p:attrName>
                                        </p:attrNameLst>
                                      </p:cBhvr>
                                      <p:to>
                                        <p:strVal val="visible"/>
                                      </p:to>
                                    </p:set>
                                    <p:animEffect transition="in" filter="fade">
                                      <p:cBhvr>
                                        <p:cTn id="50"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7"/>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455" fill="hold"/>
                                        <p:tgtEl>
                                          <p:spTgt spid="7"/>
                                        </p:tgtEl>
                                      </p:cBhvr>
                                    </p:cmd>
                                  </p:childTnLst>
                                </p:cTn>
                              </p:par>
                            </p:childTnLst>
                          </p:cTn>
                        </p:par>
                      </p:childTnLst>
                    </p:cTn>
                  </p:par>
                </p:childTnLst>
              </p:cTn>
              <p:nextCondLst>
                <p:cond evt="onClick" delay="0">
                  <p:tgtEl>
                    <p:spTgt spid="7"/>
                  </p:tgtEl>
                </p:cond>
              </p:nextCondLst>
            </p:seq>
            <p:seq concurrent="1" nextAc="seek">
              <p:cTn id="56" restart="whenNotActive" fill="hold" evtFilter="cancelBubble" nodeType="interactiveSeq">
                <p:stCondLst>
                  <p:cond evt="onClick" delay="0">
                    <p:tgtEl>
                      <p:spTgt spid="6"/>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1326" fill="hold"/>
                                        <p:tgtEl>
                                          <p:spTgt spid="6"/>
                                        </p:tgtEl>
                                      </p:cBhvr>
                                    </p:cmd>
                                  </p:childTnLst>
                                </p:cTn>
                              </p:par>
                            </p:childTnLst>
                          </p:cTn>
                        </p:par>
                      </p:childTnLst>
                    </p:cTn>
                  </p:par>
                </p:childTnLst>
              </p:cTn>
              <p:nextCondLst>
                <p:cond evt="onClick" delay="0">
                  <p:tgtEl>
                    <p:spTgt spid="6"/>
                  </p:tgtEl>
                </p:cond>
              </p:nextCondLst>
            </p:seq>
            <p:seq concurrent="1" nextAc="seek">
              <p:cTn id="61" restart="whenNotActive" fill="hold" evtFilter="cancelBubble" nodeType="interactiveSeq">
                <p:stCondLst>
                  <p:cond evt="onClick" delay="0">
                    <p:tgtEl>
                      <p:spTgt spid="4"/>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1505" fill="hold"/>
                                        <p:tgtEl>
                                          <p:spTgt spid="4"/>
                                        </p:tgtEl>
                                      </p:cBhvr>
                                    </p:cmd>
                                  </p:childTnLst>
                                </p:cTn>
                              </p:par>
                            </p:childTnLst>
                          </p:cTn>
                        </p:par>
                      </p:childTnLst>
                    </p:cTn>
                  </p:par>
                </p:childTnLst>
              </p:cTn>
              <p:nextCondLst>
                <p:cond evt="onClick" delay="0">
                  <p:tgtEl>
                    <p:spTgt spid="4"/>
                  </p:tgtEl>
                </p:cond>
              </p:nextCondLst>
            </p:seq>
            <p:seq concurrent="1" nextAc="seek">
              <p:cTn id="66" restart="whenNotActive" fill="hold" evtFilter="cancelBubble" nodeType="interactiveSeq">
                <p:stCondLst>
                  <p:cond evt="onClick" delay="0">
                    <p:tgtEl>
                      <p:spTgt spid="3"/>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1594" fill="hold"/>
                                        <p:tgtEl>
                                          <p:spTgt spid="3"/>
                                        </p:tgtEl>
                                      </p:cBhvr>
                                    </p:cmd>
                                  </p:childTnLst>
                                </p:cTn>
                              </p:par>
                            </p:childTnLst>
                          </p:cTn>
                        </p:par>
                      </p:childTnLst>
                    </p:cTn>
                  </p:par>
                </p:childTnLst>
              </p:cTn>
              <p:nextCondLst>
                <p:cond evt="onClick" delay="0">
                  <p:tgtEl>
                    <p:spTgt spid="3"/>
                  </p:tgtEl>
                </p:cond>
              </p:nextCondLst>
            </p:seq>
            <p:seq concurrent="1" nextAc="seek">
              <p:cTn id="71" restart="whenNotActive" fill="hold" evtFilter="cancelBubble" nodeType="interactiveSeq">
                <p:stCondLst>
                  <p:cond evt="onClick" delay="0">
                    <p:tgtEl>
                      <p:spTgt spid="5"/>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562" fill="hold"/>
                                        <p:tgtEl>
                                          <p:spTgt spid="5"/>
                                        </p:tgtEl>
                                      </p:cBhvr>
                                    </p:cmd>
                                  </p:childTnLst>
                                </p:cTn>
                              </p:par>
                            </p:childTnLst>
                          </p:cTn>
                        </p:par>
                      </p:childTnLst>
                    </p:cTn>
                  </p:par>
                </p:childTnLst>
              </p:cTn>
              <p:nextCondLst>
                <p:cond evt="onClick" delay="0">
                  <p:tgtEl>
                    <p:spTgt spid="5"/>
                  </p:tgtEl>
                </p:cond>
              </p:nextCondLst>
            </p:seq>
            <p:seq concurrent="1" nextAc="seek">
              <p:cTn id="76" restart="whenNotActive" fill="hold" evtFilter="cancelBubble" nodeType="interactiveSeq">
                <p:stCondLst>
                  <p:cond evt="onClick" delay="0">
                    <p:tgtEl>
                      <p:spTgt spid="2"/>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430" fill="hold"/>
                                        <p:tgtEl>
                                          <p:spTgt spid="2"/>
                                        </p:tgtEl>
                                      </p:cBhvr>
                                    </p:cmd>
                                  </p:childTnLst>
                                </p:cTn>
                              </p:par>
                            </p:childTnLst>
                          </p:cTn>
                        </p:par>
                      </p:childTnLst>
                    </p:cTn>
                  </p:par>
                </p:childTnLst>
              </p:cTn>
              <p:nextCondLst>
                <p:cond evt="onClick" delay="0">
                  <p:tgtEl>
                    <p:spTgt spid="2"/>
                  </p:tgtEl>
                </p:cond>
              </p:nextCondLst>
            </p:seq>
            <p:audio>
              <p:cMediaNode vol="80000">
                <p:cTn id="81" fill="hold" display="0">
                  <p:stCondLst>
                    <p:cond delay="indefinite"/>
                  </p:stCondLst>
                  <p:endCondLst>
                    <p:cond evt="onStopAudio" delay="0">
                      <p:tgtEl>
                        <p:sldTgt/>
                      </p:tgtEl>
                    </p:cond>
                  </p:endCondLst>
                </p:cTn>
                <p:tgtEl>
                  <p:spTgt spid="7"/>
                </p:tgtEl>
              </p:cMediaNode>
            </p:audio>
            <p:audio>
              <p:cMediaNode vol="80000">
                <p:cTn id="82" fill="hold" display="0">
                  <p:stCondLst>
                    <p:cond delay="indefinite"/>
                  </p:stCondLst>
                  <p:endCondLst>
                    <p:cond evt="onStopAudio" delay="0">
                      <p:tgtEl>
                        <p:sldTgt/>
                      </p:tgtEl>
                    </p:cond>
                  </p:endCondLst>
                </p:cTn>
                <p:tgtEl>
                  <p:spTgt spid="6"/>
                </p:tgtEl>
              </p:cMediaNode>
            </p:audio>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3"/>
                </p:tgtEl>
              </p:cMediaNode>
            </p:audio>
            <p:audio>
              <p:cMediaNode vol="80000">
                <p:cTn id="85" fill="hold" display="0">
                  <p:stCondLst>
                    <p:cond delay="indefinite"/>
                  </p:stCondLst>
                  <p:endCondLst>
                    <p:cond evt="onStopAudio" delay="0">
                      <p:tgtEl>
                        <p:sldTgt/>
                      </p:tgtEl>
                    </p:cond>
                  </p:endCondLst>
                </p:cTn>
                <p:tgtEl>
                  <p:spTgt spid="5"/>
                </p:tgtEl>
              </p:cMediaNode>
            </p:audio>
            <p:audio>
              <p:cMediaNode vol="80000">
                <p:cTn id="86"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1"/>
          <p:cNvSpPr txBox="1">
            <a:spLocks noGrp="1"/>
          </p:cNvSpPr>
          <p:nvPr>
            <p:ph type="ctrTitle"/>
          </p:nvPr>
        </p:nvSpPr>
        <p:spPr>
          <a:xfrm>
            <a:off x="1689375" y="974175"/>
            <a:ext cx="5993400" cy="797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 temps fait-il? </a:t>
            </a:r>
            <a:endParaRPr/>
          </a:p>
        </p:txBody>
      </p:sp>
      <p:pic>
        <p:nvPicPr>
          <p:cNvPr id="192" name="Google Shape;192;p31"/>
          <p:cNvPicPr preferRelativeResize="0"/>
          <p:nvPr/>
        </p:nvPicPr>
        <p:blipFill>
          <a:blip r:embed="rId5">
            <a:alphaModFix/>
          </a:blip>
          <a:stretch>
            <a:fillRect/>
          </a:stretch>
        </p:blipFill>
        <p:spPr>
          <a:xfrm>
            <a:off x="314391" y="3444192"/>
            <a:ext cx="1653216" cy="1653216"/>
          </a:xfrm>
          <a:prstGeom prst="rect">
            <a:avLst/>
          </a:prstGeom>
          <a:noFill/>
          <a:ln>
            <a:noFill/>
          </a:ln>
        </p:spPr>
      </p:pic>
      <p:pic>
        <p:nvPicPr>
          <p:cNvPr id="193" name="Google Shape;193;p31"/>
          <p:cNvPicPr preferRelativeResize="0"/>
          <p:nvPr/>
        </p:nvPicPr>
        <p:blipFill>
          <a:blip r:embed="rId6">
            <a:alphaModFix/>
          </a:blip>
          <a:stretch>
            <a:fillRect/>
          </a:stretch>
        </p:blipFill>
        <p:spPr>
          <a:xfrm>
            <a:off x="2772281" y="3750170"/>
            <a:ext cx="1041262" cy="1041262"/>
          </a:xfrm>
          <a:prstGeom prst="rect">
            <a:avLst/>
          </a:prstGeom>
          <a:noFill/>
          <a:ln>
            <a:noFill/>
          </a:ln>
        </p:spPr>
      </p:pic>
      <p:pic>
        <p:nvPicPr>
          <p:cNvPr id="194" name="Google Shape;194;p31"/>
          <p:cNvPicPr preferRelativeResize="0"/>
          <p:nvPr/>
        </p:nvPicPr>
        <p:blipFill>
          <a:blip r:embed="rId7">
            <a:alphaModFix/>
          </a:blip>
          <a:stretch>
            <a:fillRect/>
          </a:stretch>
        </p:blipFill>
        <p:spPr>
          <a:xfrm>
            <a:off x="5018831" y="3737353"/>
            <a:ext cx="1066894" cy="1066894"/>
          </a:xfrm>
          <a:prstGeom prst="rect">
            <a:avLst/>
          </a:prstGeom>
          <a:noFill/>
          <a:ln>
            <a:noFill/>
          </a:ln>
        </p:spPr>
      </p:pic>
      <p:pic>
        <p:nvPicPr>
          <p:cNvPr id="195" name="Google Shape;195;p31"/>
          <p:cNvPicPr preferRelativeResize="0"/>
          <p:nvPr/>
        </p:nvPicPr>
        <p:blipFill>
          <a:blip r:embed="rId8">
            <a:alphaModFix/>
          </a:blip>
          <a:stretch>
            <a:fillRect/>
          </a:stretch>
        </p:blipFill>
        <p:spPr>
          <a:xfrm>
            <a:off x="7162446" y="3717526"/>
            <a:ext cx="1106532" cy="1106532"/>
          </a:xfrm>
          <a:prstGeom prst="rect">
            <a:avLst/>
          </a:prstGeom>
          <a:noFill/>
          <a:ln>
            <a:noFill/>
          </a:ln>
        </p:spPr>
      </p:pic>
      <p:pic>
        <p:nvPicPr>
          <p:cNvPr id="196" name="Google Shape;196;p31"/>
          <p:cNvPicPr preferRelativeResize="0"/>
          <p:nvPr/>
        </p:nvPicPr>
        <p:blipFill>
          <a:blip r:embed="rId9">
            <a:alphaModFix/>
          </a:blip>
          <a:stretch>
            <a:fillRect/>
          </a:stretch>
        </p:blipFill>
        <p:spPr>
          <a:xfrm>
            <a:off x="441163" y="1377253"/>
            <a:ext cx="1415231" cy="1415231"/>
          </a:xfrm>
          <a:prstGeom prst="rect">
            <a:avLst/>
          </a:prstGeom>
          <a:noFill/>
          <a:ln>
            <a:noFill/>
          </a:ln>
        </p:spPr>
      </p:pic>
      <p:pic>
        <p:nvPicPr>
          <p:cNvPr id="197" name="Google Shape;197;p31"/>
          <p:cNvPicPr preferRelativeResize="0"/>
          <p:nvPr/>
        </p:nvPicPr>
        <p:blipFill>
          <a:blip r:embed="rId10">
            <a:alphaModFix/>
          </a:blip>
          <a:stretch>
            <a:fillRect/>
          </a:stretch>
        </p:blipFill>
        <p:spPr>
          <a:xfrm>
            <a:off x="2576694" y="1360884"/>
            <a:ext cx="1447987" cy="1447987"/>
          </a:xfrm>
          <a:prstGeom prst="rect">
            <a:avLst/>
          </a:prstGeom>
          <a:noFill/>
          <a:ln>
            <a:noFill/>
          </a:ln>
        </p:spPr>
      </p:pic>
      <p:pic>
        <p:nvPicPr>
          <p:cNvPr id="198" name="Google Shape;198;p31"/>
          <p:cNvPicPr preferRelativeResize="0"/>
          <p:nvPr/>
        </p:nvPicPr>
        <p:blipFill>
          <a:blip r:embed="rId11">
            <a:alphaModFix/>
          </a:blip>
          <a:stretch>
            <a:fillRect/>
          </a:stretch>
        </p:blipFill>
        <p:spPr>
          <a:xfrm>
            <a:off x="4852447" y="1377262"/>
            <a:ext cx="1415231" cy="1415231"/>
          </a:xfrm>
          <a:prstGeom prst="rect">
            <a:avLst/>
          </a:prstGeom>
          <a:noFill/>
          <a:ln>
            <a:noFill/>
          </a:ln>
        </p:spPr>
      </p:pic>
      <p:pic>
        <p:nvPicPr>
          <p:cNvPr id="199" name="Google Shape;199;p31"/>
          <p:cNvPicPr preferRelativeResize="0"/>
          <p:nvPr/>
        </p:nvPicPr>
        <p:blipFill>
          <a:blip r:embed="rId12">
            <a:alphaModFix/>
          </a:blip>
          <a:stretch>
            <a:fillRect/>
          </a:stretch>
        </p:blipFill>
        <p:spPr>
          <a:xfrm>
            <a:off x="6819547" y="1180950"/>
            <a:ext cx="1807857" cy="1807857"/>
          </a:xfrm>
          <a:prstGeom prst="rect">
            <a:avLst/>
          </a:prstGeom>
          <a:noFill/>
          <a:ln>
            <a:noFill/>
          </a:ln>
        </p:spPr>
      </p:pic>
      <p:pic>
        <p:nvPicPr>
          <p:cNvPr id="200" name="Google Shape;200;p31"/>
          <p:cNvPicPr preferRelativeResize="0"/>
          <p:nvPr/>
        </p:nvPicPr>
        <p:blipFill>
          <a:blip r:embed="rId9">
            <a:alphaModFix/>
          </a:blip>
          <a:stretch>
            <a:fillRect/>
          </a:stretch>
        </p:blipFill>
        <p:spPr>
          <a:xfrm>
            <a:off x="441175" y="2301728"/>
            <a:ext cx="1415231" cy="1415231"/>
          </a:xfrm>
          <a:prstGeom prst="rect">
            <a:avLst/>
          </a:prstGeom>
          <a:noFill/>
          <a:ln>
            <a:noFill/>
          </a:ln>
        </p:spPr>
      </p:pic>
      <p:pic>
        <p:nvPicPr>
          <p:cNvPr id="201" name="Google Shape;201;p31"/>
          <p:cNvPicPr preferRelativeResize="0"/>
          <p:nvPr/>
        </p:nvPicPr>
        <p:blipFill>
          <a:blip r:embed="rId10">
            <a:alphaModFix/>
          </a:blip>
          <a:stretch>
            <a:fillRect/>
          </a:stretch>
        </p:blipFill>
        <p:spPr>
          <a:xfrm>
            <a:off x="2576706" y="2285359"/>
            <a:ext cx="1447987" cy="1447987"/>
          </a:xfrm>
          <a:prstGeom prst="rect">
            <a:avLst/>
          </a:prstGeom>
          <a:noFill/>
          <a:ln>
            <a:noFill/>
          </a:ln>
        </p:spPr>
      </p:pic>
      <p:pic>
        <p:nvPicPr>
          <p:cNvPr id="202" name="Google Shape;202;p31"/>
          <p:cNvPicPr preferRelativeResize="0"/>
          <p:nvPr/>
        </p:nvPicPr>
        <p:blipFill>
          <a:blip r:embed="rId11">
            <a:alphaModFix/>
          </a:blip>
          <a:stretch>
            <a:fillRect/>
          </a:stretch>
        </p:blipFill>
        <p:spPr>
          <a:xfrm>
            <a:off x="4852459" y="2301737"/>
            <a:ext cx="1415231" cy="1415231"/>
          </a:xfrm>
          <a:prstGeom prst="rect">
            <a:avLst/>
          </a:prstGeom>
          <a:noFill/>
          <a:ln>
            <a:noFill/>
          </a:ln>
        </p:spPr>
      </p:pic>
      <p:pic>
        <p:nvPicPr>
          <p:cNvPr id="203" name="Google Shape;203;p31"/>
          <p:cNvPicPr preferRelativeResize="0"/>
          <p:nvPr/>
        </p:nvPicPr>
        <p:blipFill>
          <a:blip r:embed="rId12">
            <a:alphaModFix/>
          </a:blip>
          <a:stretch>
            <a:fillRect/>
          </a:stretch>
        </p:blipFill>
        <p:spPr>
          <a:xfrm>
            <a:off x="6819560" y="2105425"/>
            <a:ext cx="1807857" cy="1807857"/>
          </a:xfrm>
          <a:prstGeom prst="rect">
            <a:avLst/>
          </a:prstGeom>
          <a:noFill/>
          <a:ln>
            <a:noFill/>
          </a:ln>
        </p:spPr>
      </p:pic>
      <p:pic>
        <p:nvPicPr>
          <p:cNvPr id="2" name="Recorded Sound">
            <a:hlinkClick r:id="" action="ppaction://media"/>
            <a:extLst>
              <a:ext uri="{FF2B5EF4-FFF2-40B4-BE49-F238E27FC236}">
                <a16:creationId xmlns:a16="http://schemas.microsoft.com/office/drawing/2014/main" id="{EAEF6A4B-6083-F6EA-52AF-BE45618256AE}"/>
              </a:ext>
            </a:extLst>
          </p:cNvPr>
          <p:cNvPicPr>
            <a:picLocks noChangeAspect="1"/>
          </p:cNvPicPr>
          <p:nvPr>
            <a:audioFile r:link="rId1"/>
            <p:extLst>
              <p:ext uri="{DAA4B4D4-6D71-4841-9C94-3DE7FCFB9230}">
                <p14:media xmlns:p14="http://schemas.microsoft.com/office/powerpoint/2010/main" r:embed="rId2">
                  <p14:trim st="312"/>
                </p14:media>
              </p:ext>
            </p:extLst>
          </p:nvPr>
        </p:nvPicPr>
        <p:blipFill>
          <a:blip r:embed="rId13"/>
          <a:stretch>
            <a:fillRect/>
          </a:stretch>
        </p:blipFill>
        <p:spPr>
          <a:xfrm>
            <a:off x="8403524" y="42474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9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9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9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9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029"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2"/>
          <p:cNvSpPr txBox="1">
            <a:spLocks noGrp="1"/>
          </p:cNvSpPr>
          <p:nvPr>
            <p:ph type="ctrTitle"/>
          </p:nvPr>
        </p:nvSpPr>
        <p:spPr>
          <a:xfrm>
            <a:off x="1143000" y="8417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 y a…</a:t>
            </a:r>
            <a:endParaRPr/>
          </a:p>
        </p:txBody>
      </p:sp>
      <p:sp>
        <p:nvSpPr>
          <p:cNvPr id="209" name="Google Shape;209;p32"/>
          <p:cNvSpPr txBox="1">
            <a:spLocks noGrp="1"/>
          </p:cNvSpPr>
          <p:nvPr>
            <p:ph type="subTitle" idx="1"/>
          </p:nvPr>
        </p:nvSpPr>
        <p:spPr>
          <a:xfrm>
            <a:off x="83738" y="1787119"/>
            <a:ext cx="18990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0000FF"/>
                </a:solidFill>
              </a:rPr>
              <a:t>du soleil</a:t>
            </a:r>
            <a:endParaRPr sz="2700">
              <a:solidFill>
                <a:srgbClr val="0000FF"/>
              </a:solidFill>
            </a:endParaRPr>
          </a:p>
        </p:txBody>
      </p:sp>
      <p:sp>
        <p:nvSpPr>
          <p:cNvPr id="210" name="Google Shape;210;p32"/>
          <p:cNvSpPr txBox="1">
            <a:spLocks noGrp="1"/>
          </p:cNvSpPr>
          <p:nvPr>
            <p:ph type="subTitle" idx="1"/>
          </p:nvPr>
        </p:nvSpPr>
        <p:spPr>
          <a:xfrm>
            <a:off x="1982738" y="399275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0000FF"/>
                </a:solidFill>
              </a:rPr>
              <a:t>du vent</a:t>
            </a:r>
            <a:endParaRPr sz="2700">
              <a:solidFill>
                <a:srgbClr val="0000FF"/>
              </a:solidFill>
            </a:endParaRPr>
          </a:p>
        </p:txBody>
      </p:sp>
      <p:sp>
        <p:nvSpPr>
          <p:cNvPr id="211" name="Google Shape;211;p32"/>
          <p:cNvSpPr txBox="1">
            <a:spLocks noGrp="1"/>
          </p:cNvSpPr>
          <p:nvPr>
            <p:ph type="subTitle" idx="1"/>
          </p:nvPr>
        </p:nvSpPr>
        <p:spPr>
          <a:xfrm>
            <a:off x="4426181" y="1787119"/>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9900FF"/>
                </a:solidFill>
              </a:rPr>
              <a:t>des nuages</a:t>
            </a:r>
            <a:endParaRPr sz="2700">
              <a:solidFill>
                <a:srgbClr val="9900FF"/>
              </a:solidFill>
            </a:endParaRPr>
          </a:p>
        </p:txBody>
      </p:sp>
      <p:sp>
        <p:nvSpPr>
          <p:cNvPr id="212" name="Google Shape;212;p32"/>
          <p:cNvSpPr txBox="1">
            <a:spLocks noGrp="1"/>
          </p:cNvSpPr>
          <p:nvPr>
            <p:ph type="subTitle" idx="1"/>
          </p:nvPr>
        </p:nvSpPr>
        <p:spPr>
          <a:xfrm>
            <a:off x="6615675" y="399275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9900FF"/>
                </a:solidFill>
              </a:rPr>
              <a:t>des orages</a:t>
            </a:r>
            <a:endParaRPr sz="2700">
              <a:solidFill>
                <a:srgbClr val="9900FF"/>
              </a:solidFill>
            </a:endParaRPr>
          </a:p>
        </p:txBody>
      </p:sp>
      <p:pic>
        <p:nvPicPr>
          <p:cNvPr id="213" name="Google Shape;213;p32"/>
          <p:cNvPicPr preferRelativeResize="0"/>
          <p:nvPr/>
        </p:nvPicPr>
        <p:blipFill>
          <a:blip r:embed="rId8">
            <a:alphaModFix/>
          </a:blip>
          <a:stretch>
            <a:fillRect/>
          </a:stretch>
        </p:blipFill>
        <p:spPr>
          <a:xfrm>
            <a:off x="83738" y="2340474"/>
            <a:ext cx="2204288" cy="2204288"/>
          </a:xfrm>
          <a:prstGeom prst="rect">
            <a:avLst/>
          </a:prstGeom>
          <a:noFill/>
          <a:ln>
            <a:noFill/>
          </a:ln>
        </p:spPr>
      </p:pic>
      <p:pic>
        <p:nvPicPr>
          <p:cNvPr id="214" name="Google Shape;214;p32"/>
          <p:cNvPicPr preferRelativeResize="0"/>
          <p:nvPr/>
        </p:nvPicPr>
        <p:blipFill>
          <a:blip r:embed="rId9">
            <a:alphaModFix/>
          </a:blip>
          <a:stretch>
            <a:fillRect/>
          </a:stretch>
        </p:blipFill>
        <p:spPr>
          <a:xfrm>
            <a:off x="2518700" y="2408577"/>
            <a:ext cx="1388349" cy="1388349"/>
          </a:xfrm>
          <a:prstGeom prst="rect">
            <a:avLst/>
          </a:prstGeom>
          <a:noFill/>
          <a:ln>
            <a:noFill/>
          </a:ln>
        </p:spPr>
      </p:pic>
      <p:pic>
        <p:nvPicPr>
          <p:cNvPr id="215" name="Google Shape;215;p32"/>
          <p:cNvPicPr preferRelativeResize="0"/>
          <p:nvPr/>
        </p:nvPicPr>
        <p:blipFill>
          <a:blip r:embed="rId10">
            <a:alphaModFix/>
          </a:blip>
          <a:stretch>
            <a:fillRect/>
          </a:stretch>
        </p:blipFill>
        <p:spPr>
          <a:xfrm>
            <a:off x="5042500" y="2477825"/>
            <a:ext cx="1422525" cy="1422525"/>
          </a:xfrm>
          <a:prstGeom prst="rect">
            <a:avLst/>
          </a:prstGeom>
          <a:noFill/>
          <a:ln>
            <a:noFill/>
          </a:ln>
        </p:spPr>
      </p:pic>
      <p:pic>
        <p:nvPicPr>
          <p:cNvPr id="216" name="Google Shape;216;p32"/>
          <p:cNvPicPr preferRelativeResize="0"/>
          <p:nvPr/>
        </p:nvPicPr>
        <p:blipFill>
          <a:blip r:embed="rId11">
            <a:alphaModFix/>
          </a:blip>
          <a:stretch>
            <a:fillRect/>
          </a:stretch>
        </p:blipFill>
        <p:spPr>
          <a:xfrm>
            <a:off x="7169253" y="2365064"/>
            <a:ext cx="1475375" cy="1475375"/>
          </a:xfrm>
          <a:prstGeom prst="rect">
            <a:avLst/>
          </a:prstGeom>
          <a:noFill/>
          <a:ln>
            <a:noFill/>
          </a:ln>
        </p:spPr>
      </p:pic>
      <p:pic>
        <p:nvPicPr>
          <p:cNvPr id="2" name="Recorded Sound">
            <a:hlinkClick r:id="" action="ppaction://media"/>
            <a:extLst>
              <a:ext uri="{FF2B5EF4-FFF2-40B4-BE49-F238E27FC236}">
                <a16:creationId xmlns:a16="http://schemas.microsoft.com/office/drawing/2014/main" id="{7C09A02C-5F87-8BA2-546F-8C6E458525C6}"/>
              </a:ext>
            </a:extLst>
          </p:cNvPr>
          <p:cNvPicPr>
            <a:picLocks noChangeAspect="1"/>
          </p:cNvPicPr>
          <p:nvPr>
            <a:audioFile r:link="rId1"/>
            <p:extLst>
              <p:ext uri="{DAA4B4D4-6D71-4841-9C94-3DE7FCFB9230}">
                <p14:media xmlns:p14="http://schemas.microsoft.com/office/powerpoint/2010/main" r:embed="rId2">
                  <p14:trim st="281"/>
                </p14:media>
              </p:ext>
            </p:extLst>
          </p:nvPr>
        </p:nvPicPr>
        <p:blipFill>
          <a:blip r:embed="rId12"/>
          <a:stretch>
            <a:fillRect/>
          </a:stretch>
        </p:blipFill>
        <p:spPr>
          <a:xfrm>
            <a:off x="1909100" y="1755464"/>
            <a:ext cx="609600" cy="609600"/>
          </a:xfrm>
          <a:prstGeom prst="rect">
            <a:avLst/>
          </a:prstGeom>
        </p:spPr>
      </p:pic>
      <p:pic>
        <p:nvPicPr>
          <p:cNvPr id="3" name="Recorded Sound">
            <a:hlinkClick r:id="" action="ppaction://media"/>
            <a:extLst>
              <a:ext uri="{FF2B5EF4-FFF2-40B4-BE49-F238E27FC236}">
                <a16:creationId xmlns:a16="http://schemas.microsoft.com/office/drawing/2014/main" id="{BD28812E-2461-8E5F-7C69-4E0E90B41E63}"/>
              </a:ext>
            </a:extLst>
          </p:cNvPr>
          <p:cNvPicPr>
            <a:picLocks noChangeAspect="1"/>
          </p:cNvPicPr>
          <p:nvPr>
            <a:audioFile r:link="rId1"/>
            <p:extLst>
              <p:ext uri="{DAA4B4D4-6D71-4841-9C94-3DE7FCFB9230}">
                <p14:media xmlns:p14="http://schemas.microsoft.com/office/powerpoint/2010/main" r:embed="rId3">
                  <p14:trim st="264"/>
                </p14:media>
              </p:ext>
            </p:extLst>
          </p:nvPr>
        </p:nvPicPr>
        <p:blipFill>
          <a:blip r:embed="rId12"/>
          <a:stretch>
            <a:fillRect/>
          </a:stretch>
        </p:blipFill>
        <p:spPr>
          <a:xfrm>
            <a:off x="3814239" y="3996923"/>
            <a:ext cx="609600" cy="609600"/>
          </a:xfrm>
          <a:prstGeom prst="rect">
            <a:avLst/>
          </a:prstGeom>
        </p:spPr>
      </p:pic>
      <p:pic>
        <p:nvPicPr>
          <p:cNvPr id="4" name="Recorded Sound">
            <a:hlinkClick r:id="" action="ppaction://media"/>
            <a:extLst>
              <a:ext uri="{FF2B5EF4-FFF2-40B4-BE49-F238E27FC236}">
                <a16:creationId xmlns:a16="http://schemas.microsoft.com/office/drawing/2014/main" id="{55E2DD6A-0CAE-EE4E-BF61-152D1B44A862}"/>
              </a:ext>
            </a:extLst>
          </p:cNvPr>
          <p:cNvPicPr>
            <a:picLocks noChangeAspect="1"/>
          </p:cNvPicPr>
          <p:nvPr>
            <a:audioFile r:link="rId1"/>
            <p:extLst>
              <p:ext uri="{DAA4B4D4-6D71-4841-9C94-3DE7FCFB9230}">
                <p14:media xmlns:p14="http://schemas.microsoft.com/office/powerpoint/2010/main" r:embed="rId4">
                  <p14:trim st="187"/>
                </p14:media>
              </p:ext>
            </p:extLst>
          </p:nvPr>
        </p:nvPicPr>
        <p:blipFill>
          <a:blip r:embed="rId12"/>
          <a:stretch>
            <a:fillRect/>
          </a:stretch>
        </p:blipFill>
        <p:spPr>
          <a:xfrm>
            <a:off x="6559653" y="1787119"/>
            <a:ext cx="609600" cy="609600"/>
          </a:xfrm>
          <a:prstGeom prst="rect">
            <a:avLst/>
          </a:prstGeom>
        </p:spPr>
      </p:pic>
      <p:pic>
        <p:nvPicPr>
          <p:cNvPr id="5" name="Recorded Sound">
            <a:hlinkClick r:id="" action="ppaction://media"/>
            <a:extLst>
              <a:ext uri="{FF2B5EF4-FFF2-40B4-BE49-F238E27FC236}">
                <a16:creationId xmlns:a16="http://schemas.microsoft.com/office/drawing/2014/main" id="{3BDD8641-0113-A966-EB34-B636DF56F9D6}"/>
              </a:ext>
            </a:extLst>
          </p:cNvPr>
          <p:cNvPicPr>
            <a:picLocks noChangeAspect="1"/>
          </p:cNvPicPr>
          <p:nvPr>
            <a:audioFile r:link="rId1"/>
            <p:extLst>
              <p:ext uri="{DAA4B4D4-6D71-4841-9C94-3DE7FCFB9230}">
                <p14:media xmlns:p14="http://schemas.microsoft.com/office/powerpoint/2010/main" r:embed="rId5">
                  <p14:trim st="271"/>
                </p14:media>
              </p:ext>
            </p:extLst>
          </p:nvPr>
        </p:nvPicPr>
        <p:blipFill>
          <a:blip r:embed="rId12"/>
          <a:stretch>
            <a:fillRect/>
          </a:stretch>
        </p:blipFill>
        <p:spPr>
          <a:xfrm>
            <a:off x="8510775" y="441838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157"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171"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241"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2177"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3"/>
          <p:cNvSpPr txBox="1">
            <a:spLocks noGrp="1"/>
          </p:cNvSpPr>
          <p:nvPr>
            <p:ph type="ctrTitle"/>
          </p:nvPr>
        </p:nvSpPr>
        <p:spPr>
          <a:xfrm>
            <a:off x="-1712344" y="7595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 fait…</a:t>
            </a:r>
            <a:endParaRPr/>
          </a:p>
        </p:txBody>
      </p:sp>
      <p:sp>
        <p:nvSpPr>
          <p:cNvPr id="222" name="Google Shape;222;p33"/>
          <p:cNvSpPr txBox="1">
            <a:spLocks noGrp="1"/>
          </p:cNvSpPr>
          <p:nvPr>
            <p:ph type="subTitle" idx="1"/>
          </p:nvPr>
        </p:nvSpPr>
        <p:spPr>
          <a:xfrm>
            <a:off x="83738" y="1787119"/>
            <a:ext cx="18990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0000FF"/>
                </a:solidFill>
              </a:rPr>
              <a:t>beau</a:t>
            </a:r>
            <a:endParaRPr>
              <a:solidFill>
                <a:srgbClr val="0000FF"/>
              </a:solidFill>
            </a:endParaRPr>
          </a:p>
        </p:txBody>
      </p:sp>
      <p:sp>
        <p:nvSpPr>
          <p:cNvPr id="223" name="Google Shape;223;p33"/>
          <p:cNvSpPr txBox="1">
            <a:spLocks noGrp="1"/>
          </p:cNvSpPr>
          <p:nvPr>
            <p:ph type="subTitle" idx="1"/>
          </p:nvPr>
        </p:nvSpPr>
        <p:spPr>
          <a:xfrm>
            <a:off x="1818338" y="1787119"/>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0000FF"/>
                </a:solidFill>
              </a:rPr>
              <a:t>mauvais</a:t>
            </a:r>
            <a:endParaRPr>
              <a:solidFill>
                <a:srgbClr val="0000FF"/>
              </a:solidFill>
            </a:endParaRPr>
          </a:p>
        </p:txBody>
      </p:sp>
      <p:sp>
        <p:nvSpPr>
          <p:cNvPr id="224" name="Google Shape;224;p33"/>
          <p:cNvSpPr txBox="1">
            <a:spLocks noGrp="1"/>
          </p:cNvSpPr>
          <p:nvPr>
            <p:ph type="subTitle" idx="1"/>
          </p:nvPr>
        </p:nvSpPr>
        <p:spPr>
          <a:xfrm>
            <a:off x="4534463" y="1787119"/>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0000FF"/>
                </a:solidFill>
              </a:rPr>
              <a:t>du soleil</a:t>
            </a:r>
            <a:endParaRPr>
              <a:solidFill>
                <a:srgbClr val="0000FF"/>
              </a:solidFill>
            </a:endParaRPr>
          </a:p>
        </p:txBody>
      </p:sp>
      <p:sp>
        <p:nvSpPr>
          <p:cNvPr id="225" name="Google Shape;225;p33"/>
          <p:cNvSpPr txBox="1">
            <a:spLocks noGrp="1"/>
          </p:cNvSpPr>
          <p:nvPr>
            <p:ph type="subTitle" idx="1"/>
          </p:nvPr>
        </p:nvSpPr>
        <p:spPr>
          <a:xfrm>
            <a:off x="6768216" y="1787119"/>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0000FF"/>
                </a:solidFill>
              </a:rPr>
              <a:t>du vent</a:t>
            </a:r>
            <a:endParaRPr>
              <a:solidFill>
                <a:srgbClr val="0000FF"/>
              </a:solidFill>
            </a:endParaRPr>
          </a:p>
        </p:txBody>
      </p:sp>
      <p:sp>
        <p:nvSpPr>
          <p:cNvPr id="226" name="Google Shape;226;p33"/>
          <p:cNvSpPr txBox="1">
            <a:spLocks noGrp="1"/>
          </p:cNvSpPr>
          <p:nvPr>
            <p:ph type="subTitle" idx="1"/>
          </p:nvPr>
        </p:nvSpPr>
        <p:spPr>
          <a:xfrm>
            <a:off x="83738" y="3295078"/>
            <a:ext cx="18990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0000FF"/>
                </a:solidFill>
              </a:rPr>
              <a:t>chaud</a:t>
            </a:r>
            <a:endParaRPr>
              <a:solidFill>
                <a:srgbClr val="0000FF"/>
              </a:solidFill>
            </a:endParaRPr>
          </a:p>
        </p:txBody>
      </p:sp>
      <p:sp>
        <p:nvSpPr>
          <p:cNvPr id="227" name="Google Shape;227;p33"/>
          <p:cNvSpPr txBox="1">
            <a:spLocks noGrp="1"/>
          </p:cNvSpPr>
          <p:nvPr>
            <p:ph type="subTitle" idx="1"/>
          </p:nvPr>
        </p:nvSpPr>
        <p:spPr>
          <a:xfrm>
            <a:off x="1818338" y="3204263"/>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0000FF"/>
                </a:solidFill>
              </a:rPr>
              <a:t>froid</a:t>
            </a:r>
            <a:endParaRPr>
              <a:solidFill>
                <a:srgbClr val="0000FF"/>
              </a:solidFill>
            </a:endParaRPr>
          </a:p>
        </p:txBody>
      </p:sp>
      <p:sp>
        <p:nvSpPr>
          <p:cNvPr id="228" name="Google Shape;228;p33"/>
          <p:cNvSpPr txBox="1">
            <a:spLocks noGrp="1"/>
          </p:cNvSpPr>
          <p:nvPr>
            <p:ph type="subTitle" idx="1"/>
          </p:nvPr>
        </p:nvSpPr>
        <p:spPr>
          <a:xfrm>
            <a:off x="4474416" y="3204263"/>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9900FF"/>
                </a:solidFill>
              </a:rPr>
              <a:t>des nuages</a:t>
            </a:r>
            <a:endParaRPr>
              <a:solidFill>
                <a:srgbClr val="9900FF"/>
              </a:solidFill>
            </a:endParaRPr>
          </a:p>
        </p:txBody>
      </p:sp>
      <p:sp>
        <p:nvSpPr>
          <p:cNvPr id="229" name="Google Shape;229;p33"/>
          <p:cNvSpPr txBox="1">
            <a:spLocks noGrp="1"/>
          </p:cNvSpPr>
          <p:nvPr>
            <p:ph type="subTitle" idx="1"/>
          </p:nvPr>
        </p:nvSpPr>
        <p:spPr>
          <a:xfrm>
            <a:off x="6768216" y="3204263"/>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solidFill>
                  <a:srgbClr val="9900FF"/>
                </a:solidFill>
              </a:rPr>
              <a:t>des orages</a:t>
            </a:r>
            <a:endParaRPr>
              <a:solidFill>
                <a:srgbClr val="9900FF"/>
              </a:solidFill>
            </a:endParaRPr>
          </a:p>
        </p:txBody>
      </p:sp>
      <p:pic>
        <p:nvPicPr>
          <p:cNvPr id="230" name="Google Shape;230;p33"/>
          <p:cNvPicPr preferRelativeResize="0"/>
          <p:nvPr/>
        </p:nvPicPr>
        <p:blipFill>
          <a:blip r:embed="rId3">
            <a:alphaModFix/>
          </a:blip>
          <a:stretch>
            <a:fillRect/>
          </a:stretch>
        </p:blipFill>
        <p:spPr>
          <a:xfrm>
            <a:off x="530925" y="2154100"/>
            <a:ext cx="978125" cy="978125"/>
          </a:xfrm>
          <a:prstGeom prst="rect">
            <a:avLst/>
          </a:prstGeom>
          <a:noFill/>
          <a:ln>
            <a:noFill/>
          </a:ln>
        </p:spPr>
      </p:pic>
      <p:pic>
        <p:nvPicPr>
          <p:cNvPr id="231" name="Google Shape;231;p33"/>
          <p:cNvPicPr preferRelativeResize="0"/>
          <p:nvPr/>
        </p:nvPicPr>
        <p:blipFill>
          <a:blip r:embed="rId4">
            <a:alphaModFix/>
          </a:blip>
          <a:stretch>
            <a:fillRect/>
          </a:stretch>
        </p:blipFill>
        <p:spPr>
          <a:xfrm>
            <a:off x="2591715" y="2213116"/>
            <a:ext cx="860100" cy="860100"/>
          </a:xfrm>
          <a:prstGeom prst="rect">
            <a:avLst/>
          </a:prstGeom>
          <a:noFill/>
          <a:ln>
            <a:noFill/>
          </a:ln>
        </p:spPr>
      </p:pic>
      <p:pic>
        <p:nvPicPr>
          <p:cNvPr id="232" name="Google Shape;232;p33"/>
          <p:cNvPicPr preferRelativeResize="0"/>
          <p:nvPr/>
        </p:nvPicPr>
        <p:blipFill>
          <a:blip r:embed="rId5">
            <a:alphaModFix/>
          </a:blip>
          <a:stretch>
            <a:fillRect/>
          </a:stretch>
        </p:blipFill>
        <p:spPr>
          <a:xfrm>
            <a:off x="544190" y="3816773"/>
            <a:ext cx="978125" cy="978125"/>
          </a:xfrm>
          <a:prstGeom prst="rect">
            <a:avLst/>
          </a:prstGeom>
          <a:noFill/>
          <a:ln>
            <a:noFill/>
          </a:ln>
        </p:spPr>
      </p:pic>
      <p:pic>
        <p:nvPicPr>
          <p:cNvPr id="233" name="Google Shape;233;p33"/>
          <p:cNvPicPr preferRelativeResize="0"/>
          <p:nvPr/>
        </p:nvPicPr>
        <p:blipFill>
          <a:blip r:embed="rId6">
            <a:alphaModFix/>
          </a:blip>
          <a:stretch>
            <a:fillRect/>
          </a:stretch>
        </p:blipFill>
        <p:spPr>
          <a:xfrm>
            <a:off x="2591725" y="3725972"/>
            <a:ext cx="1031924" cy="1031903"/>
          </a:xfrm>
          <a:prstGeom prst="rect">
            <a:avLst/>
          </a:prstGeom>
          <a:noFill/>
          <a:ln>
            <a:noFill/>
          </a:ln>
        </p:spPr>
      </p:pic>
      <p:sp>
        <p:nvSpPr>
          <p:cNvPr id="234" name="Google Shape;234;p33"/>
          <p:cNvSpPr txBox="1">
            <a:spLocks noGrp="1"/>
          </p:cNvSpPr>
          <p:nvPr>
            <p:ph type="ctrTitle"/>
          </p:nvPr>
        </p:nvSpPr>
        <p:spPr>
          <a:xfrm>
            <a:off x="2591731" y="7595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 y a…</a:t>
            </a:r>
            <a:endParaRPr/>
          </a:p>
        </p:txBody>
      </p:sp>
      <p:pic>
        <p:nvPicPr>
          <p:cNvPr id="235" name="Google Shape;235;p33"/>
          <p:cNvPicPr preferRelativeResize="0"/>
          <p:nvPr/>
        </p:nvPicPr>
        <p:blipFill>
          <a:blip r:embed="rId7">
            <a:alphaModFix/>
          </a:blip>
          <a:stretch>
            <a:fillRect/>
          </a:stretch>
        </p:blipFill>
        <p:spPr>
          <a:xfrm>
            <a:off x="5233350" y="2188553"/>
            <a:ext cx="1106525" cy="1106525"/>
          </a:xfrm>
          <a:prstGeom prst="rect">
            <a:avLst/>
          </a:prstGeom>
          <a:noFill/>
          <a:ln>
            <a:noFill/>
          </a:ln>
        </p:spPr>
      </p:pic>
      <p:pic>
        <p:nvPicPr>
          <p:cNvPr id="236" name="Google Shape;236;p33"/>
          <p:cNvPicPr preferRelativeResize="0"/>
          <p:nvPr/>
        </p:nvPicPr>
        <p:blipFill>
          <a:blip r:embed="rId8">
            <a:alphaModFix/>
          </a:blip>
          <a:stretch>
            <a:fillRect/>
          </a:stretch>
        </p:blipFill>
        <p:spPr>
          <a:xfrm>
            <a:off x="7451481" y="2173047"/>
            <a:ext cx="1041262" cy="1041262"/>
          </a:xfrm>
          <a:prstGeom prst="rect">
            <a:avLst/>
          </a:prstGeom>
          <a:noFill/>
          <a:ln>
            <a:noFill/>
          </a:ln>
        </p:spPr>
      </p:pic>
      <p:pic>
        <p:nvPicPr>
          <p:cNvPr id="237" name="Google Shape;237;p33"/>
          <p:cNvPicPr preferRelativeResize="0"/>
          <p:nvPr/>
        </p:nvPicPr>
        <p:blipFill>
          <a:blip r:embed="rId9">
            <a:alphaModFix/>
          </a:blip>
          <a:stretch>
            <a:fillRect/>
          </a:stretch>
        </p:blipFill>
        <p:spPr>
          <a:xfrm>
            <a:off x="5134881" y="3605278"/>
            <a:ext cx="1066894" cy="1066894"/>
          </a:xfrm>
          <a:prstGeom prst="rect">
            <a:avLst/>
          </a:prstGeom>
          <a:noFill/>
          <a:ln>
            <a:noFill/>
          </a:ln>
        </p:spPr>
      </p:pic>
      <p:pic>
        <p:nvPicPr>
          <p:cNvPr id="238" name="Google Shape;238;p33"/>
          <p:cNvPicPr preferRelativeResize="0"/>
          <p:nvPr/>
        </p:nvPicPr>
        <p:blipFill>
          <a:blip r:embed="rId10">
            <a:alphaModFix/>
          </a:blip>
          <a:stretch>
            <a:fillRect/>
          </a:stretch>
        </p:blipFill>
        <p:spPr>
          <a:xfrm>
            <a:off x="7418846" y="3651351"/>
            <a:ext cx="1106532" cy="1106532"/>
          </a:xfrm>
          <a:prstGeom prst="rect">
            <a:avLst/>
          </a:prstGeom>
          <a:noFill/>
          <a:ln>
            <a:noFill/>
          </a:ln>
        </p:spPr>
      </p:pic>
      <p:cxnSp>
        <p:nvCxnSpPr>
          <p:cNvPr id="239" name="Google Shape;239;p33"/>
          <p:cNvCxnSpPr/>
          <p:nvPr/>
        </p:nvCxnSpPr>
        <p:spPr>
          <a:xfrm>
            <a:off x="4304375" y="1266450"/>
            <a:ext cx="0" cy="3395400"/>
          </a:xfrm>
          <a:prstGeom prst="straightConnector1">
            <a:avLst/>
          </a:prstGeom>
          <a:noFill/>
          <a:ln w="38100" cap="flat" cmpd="sng">
            <a:solidFill>
              <a:schemeClr val="dk1"/>
            </a:solidFill>
            <a:prstDash val="solid"/>
            <a:round/>
            <a:headEnd type="none" w="med" len="med"/>
            <a:tailEnd type="non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243"/>
        <p:cNvGrpSpPr/>
        <p:nvPr/>
      </p:nvGrpSpPr>
      <p:grpSpPr>
        <a:xfrm>
          <a:off x="0" y="0"/>
          <a:ext cx="0" cy="0"/>
          <a:chOff x="0" y="0"/>
          <a:chExt cx="0" cy="0"/>
        </a:xfrm>
      </p:grpSpPr>
      <p:sp>
        <p:nvSpPr>
          <p:cNvPr id="244" name="Google Shape;244;p34"/>
          <p:cNvSpPr txBox="1">
            <a:spLocks noGrp="1"/>
          </p:cNvSpPr>
          <p:nvPr>
            <p:ph type="ctrTitle"/>
          </p:nvPr>
        </p:nvSpPr>
        <p:spPr>
          <a:xfrm>
            <a:off x="-1712344" y="7595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 fait…</a:t>
            </a:r>
            <a:endParaRPr/>
          </a:p>
        </p:txBody>
      </p:sp>
      <p:pic>
        <p:nvPicPr>
          <p:cNvPr id="245" name="Google Shape;245;p34"/>
          <p:cNvPicPr preferRelativeResize="0"/>
          <p:nvPr/>
        </p:nvPicPr>
        <p:blipFill>
          <a:blip r:embed="rId3">
            <a:alphaModFix/>
          </a:blip>
          <a:stretch>
            <a:fillRect/>
          </a:stretch>
        </p:blipFill>
        <p:spPr>
          <a:xfrm>
            <a:off x="530925" y="2154100"/>
            <a:ext cx="978125" cy="978125"/>
          </a:xfrm>
          <a:prstGeom prst="rect">
            <a:avLst/>
          </a:prstGeom>
          <a:noFill/>
          <a:ln>
            <a:noFill/>
          </a:ln>
        </p:spPr>
      </p:pic>
      <p:pic>
        <p:nvPicPr>
          <p:cNvPr id="246" name="Google Shape;246;p34"/>
          <p:cNvPicPr preferRelativeResize="0"/>
          <p:nvPr/>
        </p:nvPicPr>
        <p:blipFill>
          <a:blip r:embed="rId4">
            <a:alphaModFix/>
          </a:blip>
          <a:stretch>
            <a:fillRect/>
          </a:stretch>
        </p:blipFill>
        <p:spPr>
          <a:xfrm>
            <a:off x="2591715" y="2213116"/>
            <a:ext cx="860100" cy="860100"/>
          </a:xfrm>
          <a:prstGeom prst="rect">
            <a:avLst/>
          </a:prstGeom>
          <a:noFill/>
          <a:ln>
            <a:noFill/>
          </a:ln>
        </p:spPr>
      </p:pic>
      <p:pic>
        <p:nvPicPr>
          <p:cNvPr id="247" name="Google Shape;247;p34"/>
          <p:cNvPicPr preferRelativeResize="0"/>
          <p:nvPr/>
        </p:nvPicPr>
        <p:blipFill>
          <a:blip r:embed="rId5">
            <a:alphaModFix/>
          </a:blip>
          <a:stretch>
            <a:fillRect/>
          </a:stretch>
        </p:blipFill>
        <p:spPr>
          <a:xfrm>
            <a:off x="544190" y="3816773"/>
            <a:ext cx="978125" cy="978125"/>
          </a:xfrm>
          <a:prstGeom prst="rect">
            <a:avLst/>
          </a:prstGeom>
          <a:noFill/>
          <a:ln>
            <a:noFill/>
          </a:ln>
        </p:spPr>
      </p:pic>
      <p:pic>
        <p:nvPicPr>
          <p:cNvPr id="248" name="Google Shape;248;p34"/>
          <p:cNvPicPr preferRelativeResize="0"/>
          <p:nvPr/>
        </p:nvPicPr>
        <p:blipFill>
          <a:blip r:embed="rId6">
            <a:alphaModFix/>
          </a:blip>
          <a:stretch>
            <a:fillRect/>
          </a:stretch>
        </p:blipFill>
        <p:spPr>
          <a:xfrm>
            <a:off x="2591725" y="3725972"/>
            <a:ext cx="1031924" cy="1031903"/>
          </a:xfrm>
          <a:prstGeom prst="rect">
            <a:avLst/>
          </a:prstGeom>
          <a:noFill/>
          <a:ln>
            <a:noFill/>
          </a:ln>
        </p:spPr>
      </p:pic>
      <p:sp>
        <p:nvSpPr>
          <p:cNvPr id="249" name="Google Shape;249;p34"/>
          <p:cNvSpPr txBox="1">
            <a:spLocks noGrp="1"/>
          </p:cNvSpPr>
          <p:nvPr>
            <p:ph type="ctrTitle"/>
          </p:nvPr>
        </p:nvSpPr>
        <p:spPr>
          <a:xfrm>
            <a:off x="2591731" y="7595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 y a…</a:t>
            </a:r>
            <a:endParaRPr/>
          </a:p>
        </p:txBody>
      </p:sp>
      <p:pic>
        <p:nvPicPr>
          <p:cNvPr id="250" name="Google Shape;250;p34"/>
          <p:cNvPicPr preferRelativeResize="0"/>
          <p:nvPr/>
        </p:nvPicPr>
        <p:blipFill>
          <a:blip r:embed="rId7">
            <a:alphaModFix/>
          </a:blip>
          <a:stretch>
            <a:fillRect/>
          </a:stretch>
        </p:blipFill>
        <p:spPr>
          <a:xfrm>
            <a:off x="5228700" y="2089912"/>
            <a:ext cx="1106525" cy="1106525"/>
          </a:xfrm>
          <a:prstGeom prst="rect">
            <a:avLst/>
          </a:prstGeom>
          <a:noFill/>
          <a:ln>
            <a:noFill/>
          </a:ln>
        </p:spPr>
      </p:pic>
      <p:pic>
        <p:nvPicPr>
          <p:cNvPr id="251" name="Google Shape;251;p34"/>
          <p:cNvPicPr preferRelativeResize="0"/>
          <p:nvPr/>
        </p:nvPicPr>
        <p:blipFill>
          <a:blip r:embed="rId8">
            <a:alphaModFix/>
          </a:blip>
          <a:stretch>
            <a:fillRect/>
          </a:stretch>
        </p:blipFill>
        <p:spPr>
          <a:xfrm>
            <a:off x="7451481" y="2051120"/>
            <a:ext cx="1041262" cy="1041262"/>
          </a:xfrm>
          <a:prstGeom prst="rect">
            <a:avLst/>
          </a:prstGeom>
          <a:noFill/>
          <a:ln>
            <a:noFill/>
          </a:ln>
        </p:spPr>
      </p:pic>
      <p:pic>
        <p:nvPicPr>
          <p:cNvPr id="252" name="Google Shape;252;p34"/>
          <p:cNvPicPr preferRelativeResize="0"/>
          <p:nvPr/>
        </p:nvPicPr>
        <p:blipFill>
          <a:blip r:embed="rId9">
            <a:alphaModFix/>
          </a:blip>
          <a:stretch>
            <a:fillRect/>
          </a:stretch>
        </p:blipFill>
        <p:spPr>
          <a:xfrm>
            <a:off x="5134881" y="3605278"/>
            <a:ext cx="1066894" cy="1066894"/>
          </a:xfrm>
          <a:prstGeom prst="rect">
            <a:avLst/>
          </a:prstGeom>
          <a:noFill/>
          <a:ln>
            <a:noFill/>
          </a:ln>
        </p:spPr>
      </p:pic>
      <p:pic>
        <p:nvPicPr>
          <p:cNvPr id="253" name="Google Shape;253;p34"/>
          <p:cNvPicPr preferRelativeResize="0"/>
          <p:nvPr/>
        </p:nvPicPr>
        <p:blipFill>
          <a:blip r:embed="rId10">
            <a:alphaModFix/>
          </a:blip>
          <a:stretch>
            <a:fillRect/>
          </a:stretch>
        </p:blipFill>
        <p:spPr>
          <a:xfrm>
            <a:off x="7418846" y="3651351"/>
            <a:ext cx="1106532" cy="1106532"/>
          </a:xfrm>
          <a:prstGeom prst="rect">
            <a:avLst/>
          </a:prstGeom>
          <a:noFill/>
          <a:ln>
            <a:noFill/>
          </a:ln>
        </p:spPr>
      </p:pic>
      <p:cxnSp>
        <p:nvCxnSpPr>
          <p:cNvPr id="254" name="Google Shape;254;p34"/>
          <p:cNvCxnSpPr/>
          <p:nvPr/>
        </p:nvCxnSpPr>
        <p:spPr>
          <a:xfrm>
            <a:off x="4304375" y="1266450"/>
            <a:ext cx="0" cy="3395400"/>
          </a:xfrm>
          <a:prstGeom prst="straightConnector1">
            <a:avLst/>
          </a:prstGeom>
          <a:noFill/>
          <a:ln w="38100" cap="flat" cmpd="sng">
            <a:solidFill>
              <a:schemeClr val="dk1"/>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5"/>
          <p:cNvSpPr txBox="1">
            <a:spLocks noGrp="1"/>
          </p:cNvSpPr>
          <p:nvPr>
            <p:ph type="ctrTitle"/>
          </p:nvPr>
        </p:nvSpPr>
        <p:spPr>
          <a:xfrm>
            <a:off x="1143000" y="841776"/>
            <a:ext cx="6858000" cy="72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 est le problème?</a:t>
            </a:r>
            <a:endParaRPr/>
          </a:p>
        </p:txBody>
      </p:sp>
      <p:sp>
        <p:nvSpPr>
          <p:cNvPr id="260" name="Google Shape;260;p35"/>
          <p:cNvSpPr txBox="1"/>
          <p:nvPr/>
        </p:nvSpPr>
        <p:spPr>
          <a:xfrm>
            <a:off x="330806" y="1696706"/>
            <a:ext cx="7821900" cy="3041400"/>
          </a:xfrm>
          <a:prstGeom prst="rect">
            <a:avLst/>
          </a:prstGeom>
          <a:noFill/>
          <a:ln>
            <a:noFill/>
          </a:ln>
        </p:spPr>
        <p:txBody>
          <a:bodyPr spcFirstLastPara="1" wrap="square" lIns="68575" tIns="68575" rIns="68575" bIns="68575" anchor="t" anchorCtr="0">
            <a:noAutofit/>
          </a:bodyPr>
          <a:lstStyle/>
          <a:p>
            <a:pPr marL="342900" lvl="0" indent="-311150" algn="l" rtl="0">
              <a:lnSpc>
                <a:spcPct val="150000"/>
              </a:lnSpc>
              <a:spcBef>
                <a:spcPts val="0"/>
              </a:spcBef>
              <a:spcAft>
                <a:spcPts val="0"/>
              </a:spcAft>
              <a:buClr>
                <a:schemeClr val="dk1"/>
              </a:buClr>
              <a:buSzPts val="2300"/>
              <a:buAutoNum type="arabicPeriod"/>
            </a:pPr>
            <a:r>
              <a:rPr lang="en-GB" sz="2300">
                <a:solidFill>
                  <a:schemeClr val="dk1"/>
                </a:solidFill>
              </a:rPr>
              <a:t>Il fait du vent.</a:t>
            </a:r>
            <a:endParaRPr sz="2300">
              <a:solidFill>
                <a:schemeClr val="dk1"/>
              </a:solidFill>
            </a:endParaRPr>
          </a:p>
          <a:p>
            <a:pPr marL="342900" lvl="0" indent="-311150" algn="l" rtl="0">
              <a:lnSpc>
                <a:spcPct val="150000"/>
              </a:lnSpc>
              <a:spcBef>
                <a:spcPts val="0"/>
              </a:spcBef>
              <a:spcAft>
                <a:spcPts val="0"/>
              </a:spcAft>
              <a:buClr>
                <a:schemeClr val="dk1"/>
              </a:buClr>
              <a:buSzPts val="2300"/>
              <a:buAutoNum type="arabicPeriod"/>
            </a:pPr>
            <a:r>
              <a:rPr lang="en-GB" sz="2300">
                <a:solidFill>
                  <a:schemeClr val="dk1"/>
                </a:solidFill>
              </a:rPr>
              <a:t>Il fait des orages.</a:t>
            </a:r>
            <a:endParaRPr sz="2300">
              <a:solidFill>
                <a:schemeClr val="dk1"/>
              </a:solidFill>
            </a:endParaRPr>
          </a:p>
          <a:p>
            <a:pPr marL="342900" lvl="0" indent="-311150" algn="l" rtl="0">
              <a:lnSpc>
                <a:spcPct val="150000"/>
              </a:lnSpc>
              <a:spcBef>
                <a:spcPts val="0"/>
              </a:spcBef>
              <a:spcAft>
                <a:spcPts val="0"/>
              </a:spcAft>
              <a:buClr>
                <a:schemeClr val="dk1"/>
              </a:buClr>
              <a:buSzPts val="2300"/>
              <a:buAutoNum type="arabicPeriod"/>
            </a:pPr>
            <a:r>
              <a:rPr lang="en-GB" sz="2300">
                <a:solidFill>
                  <a:schemeClr val="dk1"/>
                </a:solidFill>
              </a:rPr>
              <a:t>Il y a des soleil.</a:t>
            </a:r>
            <a:endParaRPr sz="2300">
              <a:solidFill>
                <a:schemeClr val="dk1"/>
              </a:solidFill>
            </a:endParaRPr>
          </a:p>
          <a:p>
            <a:pPr marL="342900" lvl="0" indent="-311150" algn="l" rtl="0">
              <a:lnSpc>
                <a:spcPct val="150000"/>
              </a:lnSpc>
              <a:spcBef>
                <a:spcPts val="0"/>
              </a:spcBef>
              <a:spcAft>
                <a:spcPts val="0"/>
              </a:spcAft>
              <a:buClr>
                <a:schemeClr val="dk1"/>
              </a:buClr>
              <a:buSzPts val="2300"/>
              <a:buAutoNum type="arabicPeriod"/>
            </a:pPr>
            <a:r>
              <a:rPr lang="en-GB" sz="2300">
                <a:solidFill>
                  <a:schemeClr val="dk1"/>
                </a:solidFill>
              </a:rPr>
              <a:t>Il fais beau et chaud.</a:t>
            </a:r>
            <a:endParaRPr sz="2300">
              <a:solidFill>
                <a:schemeClr val="dk1"/>
              </a:solidFill>
            </a:endParaRPr>
          </a:p>
          <a:p>
            <a:pPr marL="342900" lvl="0" indent="-311150" algn="l" rtl="0">
              <a:lnSpc>
                <a:spcPct val="150000"/>
              </a:lnSpc>
              <a:spcBef>
                <a:spcPts val="0"/>
              </a:spcBef>
              <a:spcAft>
                <a:spcPts val="0"/>
              </a:spcAft>
              <a:buClr>
                <a:schemeClr val="dk1"/>
              </a:buClr>
              <a:buSzPts val="2300"/>
              <a:buAutoNum type="arabicPeriod"/>
            </a:pPr>
            <a:r>
              <a:rPr lang="en-GB" sz="2300">
                <a:solidFill>
                  <a:schemeClr val="dk1"/>
                </a:solidFill>
              </a:rPr>
              <a:t>Mauvais il fait.</a:t>
            </a:r>
            <a:endParaRPr sz="2300">
              <a:solidFill>
                <a:schemeClr val="dk1"/>
              </a:solidFill>
            </a:endParaRPr>
          </a:p>
        </p:txBody>
      </p:sp>
      <p:sp>
        <p:nvSpPr>
          <p:cNvPr id="261" name="Google Shape;261;p35"/>
          <p:cNvSpPr txBox="1"/>
          <p:nvPr/>
        </p:nvSpPr>
        <p:spPr>
          <a:xfrm>
            <a:off x="268631" y="1760566"/>
            <a:ext cx="6925500" cy="426900"/>
          </a:xfrm>
          <a:prstGeom prst="rect">
            <a:avLst/>
          </a:prstGeom>
          <a:solidFill>
            <a:srgbClr val="FFFF00"/>
          </a:solidFill>
          <a:ln>
            <a:noFill/>
          </a:ln>
        </p:spPr>
        <p:txBody>
          <a:bodyPr spcFirstLastPara="1" wrap="square" lIns="68575" tIns="68575" rIns="68575" bIns="68575" anchor="t" anchorCtr="0">
            <a:noAutofit/>
          </a:bodyPr>
          <a:lstStyle/>
          <a:p>
            <a:pPr marL="342900" lvl="0" indent="-311150" algn="l" rtl="0">
              <a:lnSpc>
                <a:spcPct val="150000"/>
              </a:lnSpc>
              <a:spcBef>
                <a:spcPts val="0"/>
              </a:spcBef>
              <a:spcAft>
                <a:spcPts val="0"/>
              </a:spcAft>
              <a:buClr>
                <a:schemeClr val="dk1"/>
              </a:buClr>
              <a:buSzPts val="2300"/>
              <a:buAutoNum type="arabicPeriod"/>
            </a:pPr>
            <a:r>
              <a:rPr lang="en-GB" sz="2300" b="1">
                <a:solidFill>
                  <a:schemeClr val="dk1"/>
                </a:solidFill>
              </a:rPr>
              <a:t>Il y a</a:t>
            </a:r>
            <a:r>
              <a:rPr lang="en-GB" sz="2300">
                <a:solidFill>
                  <a:schemeClr val="dk1"/>
                </a:solidFill>
              </a:rPr>
              <a:t> du vent</a:t>
            </a:r>
            <a:endParaRPr sz="2300">
              <a:solidFill>
                <a:schemeClr val="dk1"/>
              </a:solidFill>
            </a:endParaRPr>
          </a:p>
        </p:txBody>
      </p:sp>
      <p:sp>
        <p:nvSpPr>
          <p:cNvPr id="262" name="Google Shape;262;p35"/>
          <p:cNvSpPr txBox="1"/>
          <p:nvPr/>
        </p:nvSpPr>
        <p:spPr>
          <a:xfrm>
            <a:off x="268631" y="2311890"/>
            <a:ext cx="6925500" cy="426900"/>
          </a:xfrm>
          <a:prstGeom prst="rect">
            <a:avLst/>
          </a:prstGeom>
          <a:solidFill>
            <a:srgbClr val="FFFF00"/>
          </a:solidFill>
          <a:ln>
            <a:noFill/>
          </a:ln>
        </p:spPr>
        <p:txBody>
          <a:bodyPr spcFirstLastPara="1" wrap="square" lIns="68575" tIns="68575" rIns="68575" bIns="68575" anchor="t" anchorCtr="0">
            <a:noAutofit/>
          </a:bodyPr>
          <a:lstStyle/>
          <a:p>
            <a:pPr marL="342900" lvl="0" indent="-311150" algn="l" rtl="0">
              <a:lnSpc>
                <a:spcPct val="150000"/>
              </a:lnSpc>
              <a:spcBef>
                <a:spcPts val="0"/>
              </a:spcBef>
              <a:spcAft>
                <a:spcPts val="0"/>
              </a:spcAft>
              <a:buClr>
                <a:schemeClr val="dk1"/>
              </a:buClr>
              <a:buSzPts val="2300"/>
              <a:buAutoNum type="arabicPeriod" startAt="2"/>
            </a:pPr>
            <a:r>
              <a:rPr lang="en-GB" sz="2300" b="1">
                <a:solidFill>
                  <a:schemeClr val="dk1"/>
                </a:solidFill>
              </a:rPr>
              <a:t>Il y a</a:t>
            </a:r>
            <a:r>
              <a:rPr lang="en-GB" sz="2300">
                <a:solidFill>
                  <a:schemeClr val="dk1"/>
                </a:solidFill>
              </a:rPr>
              <a:t> des orages</a:t>
            </a:r>
            <a:endParaRPr sz="2300">
              <a:solidFill>
                <a:schemeClr val="dk1"/>
              </a:solidFill>
            </a:endParaRPr>
          </a:p>
        </p:txBody>
      </p:sp>
      <p:sp>
        <p:nvSpPr>
          <p:cNvPr id="263" name="Google Shape;263;p35"/>
          <p:cNvSpPr txBox="1"/>
          <p:nvPr/>
        </p:nvSpPr>
        <p:spPr>
          <a:xfrm>
            <a:off x="268631" y="2838167"/>
            <a:ext cx="6925500" cy="426900"/>
          </a:xfrm>
          <a:prstGeom prst="rect">
            <a:avLst/>
          </a:prstGeom>
          <a:solidFill>
            <a:srgbClr val="FFFF00"/>
          </a:solidFill>
          <a:ln>
            <a:noFill/>
          </a:ln>
        </p:spPr>
        <p:txBody>
          <a:bodyPr spcFirstLastPara="1" wrap="square" lIns="68575" tIns="68575" rIns="68575" bIns="68575" anchor="t" anchorCtr="0">
            <a:noAutofit/>
          </a:bodyPr>
          <a:lstStyle/>
          <a:p>
            <a:pPr marL="342900" lvl="0" indent="-311150" algn="l" rtl="0">
              <a:lnSpc>
                <a:spcPct val="150000"/>
              </a:lnSpc>
              <a:spcBef>
                <a:spcPts val="0"/>
              </a:spcBef>
              <a:spcAft>
                <a:spcPts val="0"/>
              </a:spcAft>
              <a:buClr>
                <a:schemeClr val="dk1"/>
              </a:buClr>
              <a:buSzPts val="2300"/>
              <a:buAutoNum type="arabicPeriod" startAt="3"/>
            </a:pPr>
            <a:r>
              <a:rPr lang="en-GB" sz="2300">
                <a:solidFill>
                  <a:schemeClr val="dk1"/>
                </a:solidFill>
              </a:rPr>
              <a:t>Il y a </a:t>
            </a:r>
            <a:r>
              <a:rPr lang="en-GB" sz="2300" b="1">
                <a:solidFill>
                  <a:schemeClr val="dk1"/>
                </a:solidFill>
              </a:rPr>
              <a:t>du </a:t>
            </a:r>
            <a:r>
              <a:rPr lang="en-GB" sz="2300">
                <a:solidFill>
                  <a:schemeClr val="dk1"/>
                </a:solidFill>
              </a:rPr>
              <a:t>soleil</a:t>
            </a:r>
            <a:endParaRPr sz="2300">
              <a:solidFill>
                <a:schemeClr val="dk1"/>
              </a:solidFill>
            </a:endParaRPr>
          </a:p>
        </p:txBody>
      </p:sp>
      <p:sp>
        <p:nvSpPr>
          <p:cNvPr id="264" name="Google Shape;264;p35"/>
          <p:cNvSpPr txBox="1"/>
          <p:nvPr/>
        </p:nvSpPr>
        <p:spPr>
          <a:xfrm>
            <a:off x="268631" y="3298800"/>
            <a:ext cx="6925500" cy="426900"/>
          </a:xfrm>
          <a:prstGeom prst="rect">
            <a:avLst/>
          </a:prstGeom>
          <a:solidFill>
            <a:srgbClr val="FFFF00"/>
          </a:solidFill>
          <a:ln>
            <a:noFill/>
          </a:ln>
        </p:spPr>
        <p:txBody>
          <a:bodyPr spcFirstLastPara="1" wrap="square" lIns="68575" tIns="68575" rIns="68575" bIns="68575" anchor="t" anchorCtr="0">
            <a:noAutofit/>
          </a:bodyPr>
          <a:lstStyle/>
          <a:p>
            <a:pPr marL="342900" lvl="0" indent="-311150" algn="l" rtl="0">
              <a:lnSpc>
                <a:spcPct val="150000"/>
              </a:lnSpc>
              <a:spcBef>
                <a:spcPts val="0"/>
              </a:spcBef>
              <a:spcAft>
                <a:spcPts val="0"/>
              </a:spcAft>
              <a:buClr>
                <a:schemeClr val="dk1"/>
              </a:buClr>
              <a:buSzPts val="2300"/>
              <a:buAutoNum type="arabicPeriod" startAt="4"/>
            </a:pPr>
            <a:r>
              <a:rPr lang="en-GB" sz="2300" dirty="0">
                <a:solidFill>
                  <a:schemeClr val="dk1"/>
                </a:solidFill>
              </a:rPr>
              <a:t>Il </a:t>
            </a:r>
            <a:r>
              <a:rPr lang="en-GB" sz="2300" b="1" dirty="0">
                <a:solidFill>
                  <a:schemeClr val="dk1"/>
                </a:solidFill>
              </a:rPr>
              <a:t>fait </a:t>
            </a:r>
            <a:r>
              <a:rPr lang="en-GB" sz="2300" dirty="0">
                <a:solidFill>
                  <a:schemeClr val="dk1"/>
                </a:solidFill>
              </a:rPr>
              <a:t>beau et </a:t>
            </a:r>
            <a:r>
              <a:rPr lang="en-GB" sz="2300" dirty="0" err="1">
                <a:solidFill>
                  <a:schemeClr val="dk1"/>
                </a:solidFill>
              </a:rPr>
              <a:t>chaud</a:t>
            </a:r>
            <a:endParaRPr sz="2300" dirty="0">
              <a:solidFill>
                <a:schemeClr val="dk1"/>
              </a:solidFill>
            </a:endParaRPr>
          </a:p>
        </p:txBody>
      </p:sp>
      <p:sp>
        <p:nvSpPr>
          <p:cNvPr id="265" name="Google Shape;265;p35"/>
          <p:cNvSpPr txBox="1"/>
          <p:nvPr/>
        </p:nvSpPr>
        <p:spPr>
          <a:xfrm>
            <a:off x="216244" y="3832329"/>
            <a:ext cx="7222200" cy="426900"/>
          </a:xfrm>
          <a:prstGeom prst="rect">
            <a:avLst/>
          </a:prstGeom>
          <a:solidFill>
            <a:srgbClr val="FFFF00"/>
          </a:solidFill>
          <a:ln>
            <a:noFill/>
          </a:ln>
        </p:spPr>
        <p:txBody>
          <a:bodyPr spcFirstLastPara="1" wrap="square" lIns="68575" tIns="68575" rIns="68575" bIns="68575" anchor="t" anchorCtr="0">
            <a:noAutofit/>
          </a:bodyPr>
          <a:lstStyle/>
          <a:p>
            <a:pPr marL="342900" lvl="0" indent="-311150" algn="l" rtl="0">
              <a:lnSpc>
                <a:spcPct val="150000"/>
              </a:lnSpc>
              <a:spcBef>
                <a:spcPts val="0"/>
              </a:spcBef>
              <a:spcAft>
                <a:spcPts val="0"/>
              </a:spcAft>
              <a:buClr>
                <a:schemeClr val="dk1"/>
              </a:buClr>
              <a:buSzPts val="2300"/>
              <a:buAutoNum type="arabicPeriod" startAt="5"/>
            </a:pPr>
            <a:r>
              <a:rPr lang="en-GB" sz="2300" b="1">
                <a:solidFill>
                  <a:schemeClr val="dk1"/>
                </a:solidFill>
              </a:rPr>
              <a:t>Il fait mauvais</a:t>
            </a:r>
            <a:endParaRPr sz="23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graphicFrame>
        <p:nvGraphicFramePr>
          <p:cNvPr id="270" name="Google Shape;270;p36"/>
          <p:cNvGraphicFramePr/>
          <p:nvPr/>
        </p:nvGraphicFramePr>
        <p:xfrm>
          <a:off x="0" y="792675"/>
          <a:ext cx="9144000" cy="4350825"/>
        </p:xfrm>
        <a:graphic>
          <a:graphicData uri="http://schemas.openxmlformats.org/drawingml/2006/table">
            <a:tbl>
              <a:tblPr>
                <a:noFill/>
                <a:tableStyleId>{5EEE4888-70C4-4AF8-98BC-598D6F11DA3F}</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450275">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extLst>
                  <a:ext uri="{0D108BD9-81ED-4DB2-BD59-A6C34878D82A}">
                    <a16:rowId xmlns:a16="http://schemas.microsoft.com/office/drawing/2014/main" val="10000"/>
                  </a:ext>
                </a:extLst>
              </a:tr>
              <a:tr h="1450275">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extLst>
                  <a:ext uri="{0D108BD9-81ED-4DB2-BD59-A6C34878D82A}">
                    <a16:rowId xmlns:a16="http://schemas.microsoft.com/office/drawing/2014/main" val="10001"/>
                  </a:ext>
                </a:extLst>
              </a:tr>
              <a:tr h="1450275">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extLst>
                  <a:ext uri="{0D108BD9-81ED-4DB2-BD59-A6C34878D82A}">
                    <a16:rowId xmlns:a16="http://schemas.microsoft.com/office/drawing/2014/main" val="10002"/>
                  </a:ext>
                </a:extLst>
              </a:tr>
            </a:tbl>
          </a:graphicData>
        </a:graphic>
      </p:graphicFrame>
      <p:pic>
        <p:nvPicPr>
          <p:cNvPr id="271" name="Google Shape;271;p36"/>
          <p:cNvPicPr preferRelativeResize="0"/>
          <p:nvPr/>
        </p:nvPicPr>
        <p:blipFill>
          <a:blip r:embed="rId3">
            <a:alphaModFix/>
          </a:blip>
          <a:stretch>
            <a:fillRect/>
          </a:stretch>
        </p:blipFill>
        <p:spPr>
          <a:xfrm>
            <a:off x="715050" y="2502300"/>
            <a:ext cx="978125" cy="978125"/>
          </a:xfrm>
          <a:prstGeom prst="rect">
            <a:avLst/>
          </a:prstGeom>
          <a:noFill/>
          <a:ln>
            <a:noFill/>
          </a:ln>
        </p:spPr>
      </p:pic>
      <p:pic>
        <p:nvPicPr>
          <p:cNvPr id="272" name="Google Shape;272;p36"/>
          <p:cNvPicPr preferRelativeResize="0"/>
          <p:nvPr/>
        </p:nvPicPr>
        <p:blipFill>
          <a:blip r:embed="rId4">
            <a:alphaModFix/>
          </a:blip>
          <a:stretch>
            <a:fillRect/>
          </a:stretch>
        </p:blipFill>
        <p:spPr>
          <a:xfrm>
            <a:off x="7408890" y="3993691"/>
            <a:ext cx="860100" cy="860100"/>
          </a:xfrm>
          <a:prstGeom prst="rect">
            <a:avLst/>
          </a:prstGeom>
          <a:noFill/>
          <a:ln>
            <a:noFill/>
          </a:ln>
        </p:spPr>
      </p:pic>
      <p:pic>
        <p:nvPicPr>
          <p:cNvPr id="273" name="Google Shape;273;p36"/>
          <p:cNvPicPr preferRelativeResize="0"/>
          <p:nvPr/>
        </p:nvPicPr>
        <p:blipFill>
          <a:blip r:embed="rId5">
            <a:alphaModFix/>
          </a:blip>
          <a:stretch>
            <a:fillRect/>
          </a:stretch>
        </p:blipFill>
        <p:spPr>
          <a:xfrm>
            <a:off x="715040" y="3931598"/>
            <a:ext cx="978125" cy="978125"/>
          </a:xfrm>
          <a:prstGeom prst="rect">
            <a:avLst/>
          </a:prstGeom>
          <a:noFill/>
          <a:ln>
            <a:noFill/>
          </a:ln>
        </p:spPr>
      </p:pic>
      <p:pic>
        <p:nvPicPr>
          <p:cNvPr id="274" name="Google Shape;274;p36"/>
          <p:cNvPicPr preferRelativeResize="0"/>
          <p:nvPr/>
        </p:nvPicPr>
        <p:blipFill>
          <a:blip r:embed="rId6">
            <a:alphaModFix/>
          </a:blip>
          <a:stretch>
            <a:fillRect/>
          </a:stretch>
        </p:blipFill>
        <p:spPr>
          <a:xfrm>
            <a:off x="688150" y="981897"/>
            <a:ext cx="1031924" cy="1031903"/>
          </a:xfrm>
          <a:prstGeom prst="rect">
            <a:avLst/>
          </a:prstGeom>
          <a:noFill/>
          <a:ln>
            <a:noFill/>
          </a:ln>
        </p:spPr>
      </p:pic>
      <p:pic>
        <p:nvPicPr>
          <p:cNvPr id="275" name="Google Shape;275;p36"/>
          <p:cNvPicPr preferRelativeResize="0"/>
          <p:nvPr/>
        </p:nvPicPr>
        <p:blipFill>
          <a:blip r:embed="rId7">
            <a:alphaModFix/>
          </a:blip>
          <a:stretch>
            <a:fillRect/>
          </a:stretch>
        </p:blipFill>
        <p:spPr>
          <a:xfrm>
            <a:off x="3783550" y="944587"/>
            <a:ext cx="1106525" cy="1106525"/>
          </a:xfrm>
          <a:prstGeom prst="rect">
            <a:avLst/>
          </a:prstGeom>
          <a:noFill/>
          <a:ln>
            <a:noFill/>
          </a:ln>
        </p:spPr>
      </p:pic>
      <p:pic>
        <p:nvPicPr>
          <p:cNvPr id="276" name="Google Shape;276;p36"/>
          <p:cNvPicPr preferRelativeResize="0"/>
          <p:nvPr/>
        </p:nvPicPr>
        <p:blipFill>
          <a:blip r:embed="rId8">
            <a:alphaModFix/>
          </a:blip>
          <a:stretch>
            <a:fillRect/>
          </a:stretch>
        </p:blipFill>
        <p:spPr>
          <a:xfrm>
            <a:off x="7171781" y="901220"/>
            <a:ext cx="1041262" cy="1041262"/>
          </a:xfrm>
          <a:prstGeom prst="rect">
            <a:avLst/>
          </a:prstGeom>
          <a:noFill/>
          <a:ln>
            <a:noFill/>
          </a:ln>
        </p:spPr>
      </p:pic>
      <p:pic>
        <p:nvPicPr>
          <p:cNvPr id="277" name="Google Shape;277;p36"/>
          <p:cNvPicPr preferRelativeResize="0"/>
          <p:nvPr/>
        </p:nvPicPr>
        <p:blipFill>
          <a:blip r:embed="rId9">
            <a:alphaModFix/>
          </a:blip>
          <a:stretch>
            <a:fillRect/>
          </a:stretch>
        </p:blipFill>
        <p:spPr>
          <a:xfrm>
            <a:off x="4119956" y="3931603"/>
            <a:ext cx="1066894" cy="1066894"/>
          </a:xfrm>
          <a:prstGeom prst="rect">
            <a:avLst/>
          </a:prstGeom>
          <a:noFill/>
          <a:ln>
            <a:noFill/>
          </a:ln>
        </p:spPr>
      </p:pic>
      <p:pic>
        <p:nvPicPr>
          <p:cNvPr id="278" name="Google Shape;278;p36"/>
          <p:cNvPicPr preferRelativeResize="0"/>
          <p:nvPr/>
        </p:nvPicPr>
        <p:blipFill>
          <a:blip r:embed="rId10">
            <a:alphaModFix/>
          </a:blip>
          <a:stretch>
            <a:fillRect/>
          </a:stretch>
        </p:blipFill>
        <p:spPr>
          <a:xfrm>
            <a:off x="7224596" y="2414814"/>
            <a:ext cx="1106532" cy="1106532"/>
          </a:xfrm>
          <a:prstGeom prst="rect">
            <a:avLst/>
          </a:prstGeom>
          <a:noFill/>
          <a:ln>
            <a:noFill/>
          </a:ln>
        </p:spPr>
      </p:pic>
      <p:pic>
        <p:nvPicPr>
          <p:cNvPr id="279" name="Google Shape;279;p36"/>
          <p:cNvPicPr preferRelativeResize="0"/>
          <p:nvPr/>
        </p:nvPicPr>
        <p:blipFill>
          <a:blip r:embed="rId3">
            <a:alphaModFix/>
          </a:blip>
          <a:stretch>
            <a:fillRect/>
          </a:stretch>
        </p:blipFill>
        <p:spPr>
          <a:xfrm>
            <a:off x="3495950" y="2479025"/>
            <a:ext cx="978125" cy="978125"/>
          </a:xfrm>
          <a:prstGeom prst="rect">
            <a:avLst/>
          </a:prstGeom>
          <a:noFill/>
          <a:ln>
            <a:noFill/>
          </a:ln>
        </p:spPr>
      </p:pic>
      <p:pic>
        <p:nvPicPr>
          <p:cNvPr id="280" name="Google Shape;280;p36"/>
          <p:cNvPicPr preferRelativeResize="0"/>
          <p:nvPr/>
        </p:nvPicPr>
        <p:blipFill>
          <a:blip r:embed="rId7">
            <a:alphaModFix/>
          </a:blip>
          <a:stretch>
            <a:fillRect/>
          </a:stretch>
        </p:blipFill>
        <p:spPr>
          <a:xfrm>
            <a:off x="4572000" y="2438100"/>
            <a:ext cx="1106525" cy="11065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631</Words>
  <Application>Microsoft Office PowerPoint</Application>
  <PresentationFormat>On-screen Show (16:9)</PresentationFormat>
  <Paragraphs>74</Paragraphs>
  <Slides>9</Slides>
  <Notes>9</Notes>
  <HiddenSlides>1</HiddenSlides>
  <MMClips>18</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9</vt:i4>
      </vt:variant>
    </vt:vector>
  </HeadingPairs>
  <TitlesOfParts>
    <vt:vector size="16" baseType="lpstr">
      <vt:lpstr>Century Gothic</vt:lpstr>
      <vt:lpstr>Calibri</vt:lpstr>
      <vt:lpstr>Twentieth Century</vt:lpstr>
      <vt:lpstr>Arial</vt:lpstr>
      <vt:lpstr>Simple Light</vt:lpstr>
      <vt:lpstr>1_Office Theme</vt:lpstr>
      <vt:lpstr>UCL_IOE Blue_Slide_Theme</vt:lpstr>
      <vt:lpstr>SFC</vt:lpstr>
      <vt:lpstr>SFC</vt:lpstr>
      <vt:lpstr>SFC</vt:lpstr>
      <vt:lpstr>Quel temps fait-il? </vt:lpstr>
      <vt:lpstr>Il y a…</vt:lpstr>
      <vt:lpstr>Il fait…</vt:lpstr>
      <vt:lpstr>Il fait…</vt:lpstr>
      <vt:lpstr>Quel est le problème?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2026-08-20T14:29:21Z</dcterms:modified>
</cp:coreProperties>
</file>