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  <p:sldMasterId id="2147483674" r:id="rId2"/>
    <p:sldMasterId id="2147483675" r:id="rId3"/>
  </p:sldMasterIdLst>
  <p:notesMasterIdLst>
    <p:notesMasterId r:id="rId9"/>
  </p:notesMasterIdLst>
  <p:sldIdLst>
    <p:sldId id="256" r:id="rId4"/>
    <p:sldId id="257" r:id="rId5"/>
    <p:sldId id="261" r:id="rId6"/>
    <p:sldId id="259" r:id="rId7"/>
    <p:sldId id="260" r:id="rId8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0"/>
      <p:bold r:id="rId11"/>
      <p:italic r:id="rId12"/>
      <p:boldItalic r:id="rId13"/>
    </p:embeddedFont>
    <p:embeddedFont>
      <p:font typeface="Comic Sans MS" panose="030F0702030302020204" pitchFamily="66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50B6640-4C5D-49E4-913C-6413D8C79D68}">
  <a:tblStyle styleId="{450B6640-4C5D-49E4-913C-6413D8C79D6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font" Target="fonts/font2.fntdata"/><Relationship Id="rId5" Type="http://schemas.openxmlformats.org/officeDocument/2006/relationships/slide" Target="slides/slide2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94dfb3d49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g3694dfb3d49_0_2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Without sound to elicit pronunciation (without first hearing the teacher).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Teacher to elicit pronunciation by asking “Comment dit-on …"</a:t>
            </a:r>
            <a:endParaRPr i="0"/>
          </a:p>
        </p:txBody>
      </p:sp>
      <p:sp>
        <p:nvSpPr>
          <p:cNvPr id="125" name="Google Shape;125;g3694dfb3d49_0_2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entury Gothic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</a:t>
            </a:fld>
            <a:endParaRPr sz="12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694dfb3d49_0_3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g3694dfb3d49_0_3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Without sound to elicit pronunciation (without first hearing the teacher).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Teacher to elicit pronunciation by asking “Comment dit-on …"</a:t>
            </a:r>
            <a:endParaRPr i="0"/>
          </a:p>
        </p:txBody>
      </p:sp>
      <p:sp>
        <p:nvSpPr>
          <p:cNvPr id="133" name="Google Shape;133;g3694dfb3d49_0_38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entury Gothic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fld>
            <a:endParaRPr sz="12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4e73ba6705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4e73ba6705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4e74d8afff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4e74d8afff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4e74d8afff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4e74d8afff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dt" idx="10"/>
          </p:nvPr>
        </p:nvSpPr>
        <p:spPr>
          <a:xfrm>
            <a:off x="271658" y="4860000"/>
            <a:ext cx="20574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ftr" idx="11"/>
          </p:nvPr>
        </p:nvSpPr>
        <p:spPr>
          <a:xfrm>
            <a:off x="3240000" y="4860000"/>
            <a:ext cx="48600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ldNum" idx="12"/>
          </p:nvPr>
        </p:nvSpPr>
        <p:spPr>
          <a:xfrm>
            <a:off x="8342333" y="4860000"/>
            <a:ext cx="5769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r">
  <p:cSld name="Leer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body" idx="1"/>
          </p:nvPr>
        </p:nvSpPr>
        <p:spPr>
          <a:xfrm>
            <a:off x="4787899" y="4706022"/>
            <a:ext cx="3997500" cy="3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500"/>
              <a:buNone/>
              <a:defRPr sz="600" b="0" cap="none">
                <a:solidFill>
                  <a:schemeClr val="lt2"/>
                </a:solidFill>
              </a:defRPr>
            </a:lvl1pPr>
            <a:lvl2pPr marL="914400" lvl="1" indent="-317500" algn="l">
              <a:lnSpc>
                <a:spcPct val="5554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298450" algn="l">
              <a:lnSpc>
                <a:spcPct val="74055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3pPr>
            <a:lvl4pPr marL="1828800" lvl="3" indent="-228600" algn="l">
              <a:lnSpc>
                <a:spcPct val="74055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4pPr>
            <a:lvl5pPr marL="2286000" lvl="4" indent="-298450" algn="l">
              <a:lnSpc>
                <a:spcPct val="74055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dt" idx="10"/>
          </p:nvPr>
        </p:nvSpPr>
        <p:spPr>
          <a:xfrm>
            <a:off x="271658" y="4860000"/>
            <a:ext cx="20574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ftr" idx="11"/>
          </p:nvPr>
        </p:nvSpPr>
        <p:spPr>
          <a:xfrm>
            <a:off x="3240000" y="4860000"/>
            <a:ext cx="48600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sldNum" idx="12"/>
          </p:nvPr>
        </p:nvSpPr>
        <p:spPr>
          <a:xfrm>
            <a:off x="8342333" y="4860000"/>
            <a:ext cx="5769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12pt">
  <p:cSld name="Text 12p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dt" idx="10"/>
          </p:nvPr>
        </p:nvSpPr>
        <p:spPr>
          <a:xfrm>
            <a:off x="271658" y="4860000"/>
            <a:ext cx="20574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8342333" y="4860000"/>
            <a:ext cx="5769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4787899" y="4706022"/>
            <a:ext cx="3997500" cy="3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500"/>
              <a:buNone/>
              <a:defRPr sz="600" b="0" cap="none">
                <a:solidFill>
                  <a:schemeClr val="lt2"/>
                </a:solidFill>
              </a:defRPr>
            </a:lvl1pPr>
            <a:lvl2pPr marL="914400" lvl="1" indent="-317500" algn="l">
              <a:lnSpc>
                <a:spcPct val="5554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298450" algn="l">
              <a:lnSpc>
                <a:spcPct val="74055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3pPr>
            <a:lvl4pPr marL="1828800" lvl="3" indent="-228600" algn="l">
              <a:lnSpc>
                <a:spcPct val="74055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4pPr>
            <a:lvl5pPr marL="2286000" lvl="4" indent="-298450" algn="l">
              <a:lnSpc>
                <a:spcPct val="74055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628650" y="33230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300"/>
              <a:buFont typeface="Twentieth Century"/>
              <a:buNone/>
              <a:defRPr sz="33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>
            <a:spLocks noGrp="1"/>
          </p:cNvSpPr>
          <p:nvPr>
            <p:ph type="title"/>
          </p:nvPr>
        </p:nvSpPr>
        <p:spPr>
          <a:xfrm>
            <a:off x="628650" y="33230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300"/>
              <a:buFont typeface="Twentieth Century"/>
              <a:buNone/>
              <a:defRPr sz="33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0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4500"/>
              <a:buFont typeface="Twentieth Century"/>
              <a:buNone/>
              <a:defRPr sz="45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81" name="Google Shape;81;p20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1"/>
          <p:cNvSpPr txBox="1">
            <a:spLocks noGrp="1"/>
          </p:cNvSpPr>
          <p:nvPr>
            <p:ph type="title"/>
          </p:nvPr>
        </p:nvSpPr>
        <p:spPr>
          <a:xfrm>
            <a:off x="623888" y="1282305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4500"/>
              <a:buFont typeface="Twentieth Century"/>
              <a:buNone/>
              <a:defRPr sz="45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1"/>
          </p:nvPr>
        </p:nvSpPr>
        <p:spPr>
          <a:xfrm>
            <a:off x="623888" y="3442099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2"/>
          <p:cNvSpPr txBox="1">
            <a:spLocks noGrp="1"/>
          </p:cNvSpPr>
          <p:nvPr>
            <p:ph type="title"/>
          </p:nvPr>
        </p:nvSpPr>
        <p:spPr>
          <a:xfrm>
            <a:off x="628650" y="33230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300"/>
              <a:buFont typeface="Twentieth Century"/>
              <a:buNone/>
              <a:defRPr sz="33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300"/>
              <a:buFont typeface="Twentieth Century"/>
              <a:buNone/>
              <a:defRPr sz="33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3" name="Google Shape;93;p23"/>
          <p:cNvSpPr txBox="1">
            <a:spLocks noGrp="1"/>
          </p:cNvSpPr>
          <p:nvPr>
            <p:ph type="body" idx="3"/>
          </p:nvPr>
        </p:nvSpPr>
        <p:spPr>
          <a:xfrm>
            <a:off x="4629151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4" name="Google Shape;94;p23"/>
          <p:cNvSpPr txBox="1">
            <a:spLocks noGrp="1"/>
          </p:cNvSpPr>
          <p:nvPr>
            <p:ph type="body" idx="4"/>
          </p:nvPr>
        </p:nvSpPr>
        <p:spPr>
          <a:xfrm>
            <a:off x="4629151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5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400"/>
              <a:buFont typeface="Twentieth Century"/>
              <a:buNone/>
              <a:defRPr sz="2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9" name="Google Shape;99;p2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1" name="Google Shape;101;p25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2" name="Google Shape;102;p25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6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400"/>
              <a:buFont typeface="Twentieth Century"/>
              <a:buNone/>
              <a:defRPr sz="2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05" name="Google Shape;105;p26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06" name="Google Shape;106;p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7" name="Google Shape;107;p26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8" name="Google Shape;108;p26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9" name="Google Shape;109;p26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7"/>
          <p:cNvSpPr txBox="1">
            <a:spLocks noGrp="1"/>
          </p:cNvSpPr>
          <p:nvPr>
            <p:ph type="title"/>
          </p:nvPr>
        </p:nvSpPr>
        <p:spPr>
          <a:xfrm>
            <a:off x="628650" y="33230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300"/>
              <a:buFont typeface="Twentieth Century"/>
              <a:buNone/>
              <a:defRPr sz="33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12" name="Google Shape;112;p27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3" name="Google Shape;113;p27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4" name="Google Shape;114;p27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5" name="Google Shape;115;p27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8"/>
          <p:cNvSpPr txBox="1">
            <a:spLocks noGrp="1"/>
          </p:cNvSpPr>
          <p:nvPr>
            <p:ph type="title"/>
          </p:nvPr>
        </p:nvSpPr>
        <p:spPr>
          <a:xfrm rot="5400000">
            <a:off x="5350051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300"/>
              <a:buFont typeface="Twentieth Century"/>
              <a:buNone/>
              <a:defRPr sz="33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18" name="Google Shape;118;p28"/>
          <p:cNvSpPr txBox="1">
            <a:spLocks noGrp="1"/>
          </p:cNvSpPr>
          <p:nvPr>
            <p:ph type="body" idx="1"/>
          </p:nvPr>
        </p:nvSpPr>
        <p:spPr>
          <a:xfrm rot="5400000">
            <a:off x="1349476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9" name="Google Shape;119;p28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0" name="Google Shape;120;p28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1" name="Google Shape;121;p28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498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3" descr="Headline"/>
          <p:cNvSpPr txBox="1">
            <a:spLocks noGrp="1"/>
          </p:cNvSpPr>
          <p:nvPr>
            <p:ph type="title"/>
          </p:nvPr>
        </p:nvSpPr>
        <p:spPr>
          <a:xfrm>
            <a:off x="270000" y="674999"/>
            <a:ext cx="8100600" cy="10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 descr="Main text"/>
          <p:cNvSpPr txBox="1">
            <a:spLocks noGrp="1"/>
          </p:cNvSpPr>
          <p:nvPr>
            <p:ph type="body" idx="1"/>
          </p:nvPr>
        </p:nvSpPr>
        <p:spPr>
          <a:xfrm>
            <a:off x="270000" y="1782000"/>
            <a:ext cx="8100600" cy="28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683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3" descr="Date"/>
          <p:cNvSpPr txBox="1">
            <a:spLocks noGrp="1"/>
          </p:cNvSpPr>
          <p:nvPr>
            <p:ph type="dt" idx="10"/>
          </p:nvPr>
        </p:nvSpPr>
        <p:spPr>
          <a:xfrm>
            <a:off x="271658" y="4860000"/>
            <a:ext cx="20574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3" descr="Footer title"/>
          <p:cNvSpPr txBox="1">
            <a:spLocks noGrp="1"/>
          </p:cNvSpPr>
          <p:nvPr>
            <p:ph type="ftr" idx="11"/>
          </p:nvPr>
        </p:nvSpPr>
        <p:spPr>
          <a:xfrm>
            <a:off x="3240000" y="4860000"/>
            <a:ext cx="48600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13" descr="Page number"/>
          <p:cNvSpPr txBox="1">
            <a:spLocks noGrp="1"/>
          </p:cNvSpPr>
          <p:nvPr>
            <p:ph type="sldNum" idx="12"/>
          </p:nvPr>
        </p:nvSpPr>
        <p:spPr>
          <a:xfrm>
            <a:off x="8342333" y="4860000"/>
            <a:ext cx="5769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-23773"/>
            <a:ext cx="9144002" cy="816634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4a"/><Relationship Id="rId7" Type="http://schemas.openxmlformats.org/officeDocument/2006/relationships/image" Target="../media/image4.png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media" Target="../media/media7.m4a"/><Relationship Id="rId13" Type="http://schemas.openxmlformats.org/officeDocument/2006/relationships/image" Target="../media/image7.png"/><Relationship Id="rId3" Type="http://schemas.microsoft.com/office/2007/relationships/media" Target="../media/media2.m4a"/><Relationship Id="rId7" Type="http://schemas.microsoft.com/office/2007/relationships/media" Target="../media/media6.m4a"/><Relationship Id="rId12" Type="http://schemas.openxmlformats.org/officeDocument/2006/relationships/image" Target="../media/image6.jpg"/><Relationship Id="rId2" Type="http://schemas.microsoft.com/office/2007/relationships/media" Target="../media/media1.m4a"/><Relationship Id="rId16" Type="http://schemas.openxmlformats.org/officeDocument/2006/relationships/image" Target="../media/image4.png"/><Relationship Id="rId1" Type="http://schemas.openxmlformats.org/officeDocument/2006/relationships/audio" Target="NULL" TargetMode="External"/><Relationship Id="rId6" Type="http://schemas.microsoft.com/office/2007/relationships/media" Target="../media/media5.m4a"/><Relationship Id="rId11" Type="http://schemas.openxmlformats.org/officeDocument/2006/relationships/image" Target="../media/image5.png"/><Relationship Id="rId5" Type="http://schemas.microsoft.com/office/2007/relationships/media" Target="../media/media4.m4a"/><Relationship Id="rId15" Type="http://schemas.openxmlformats.org/officeDocument/2006/relationships/image" Target="../media/image9.png"/><Relationship Id="rId10" Type="http://schemas.openxmlformats.org/officeDocument/2006/relationships/notesSlide" Target="../notesSlides/notesSlide2.xml"/><Relationship Id="rId4" Type="http://schemas.microsoft.com/office/2007/relationships/media" Target="../media/media3.m4a"/><Relationship Id="rId9" Type="http://schemas.openxmlformats.org/officeDocument/2006/relationships/slideLayout" Target="../slideLayouts/slideLayout15.xml"/><Relationship Id="rId1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microsoft.com/office/2007/relationships/media" Target="../media/media8.m4a"/><Relationship Id="rId1" Type="http://schemas.openxmlformats.org/officeDocument/2006/relationships/audio" Target="NULL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10.m4a"/><Relationship Id="rId7" Type="http://schemas.openxmlformats.org/officeDocument/2006/relationships/notesSlide" Target="../notesSlides/notesSlide4.xml"/><Relationship Id="rId2" Type="http://schemas.microsoft.com/office/2007/relationships/media" Target="../media/media9.m4a"/><Relationship Id="rId1" Type="http://schemas.openxmlformats.org/officeDocument/2006/relationships/audio" Target="NULL" TargetMode="Externa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4.png"/><Relationship Id="rId5" Type="http://schemas.microsoft.com/office/2007/relationships/media" Target="../media/media12.m4a"/><Relationship Id="rId10" Type="http://schemas.openxmlformats.org/officeDocument/2006/relationships/image" Target="../media/image13.png"/><Relationship Id="rId4" Type="http://schemas.microsoft.com/office/2007/relationships/media" Target="../media/media11.m4a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9"/>
          <p:cNvSpPr txBox="1">
            <a:spLocks noGrp="1"/>
          </p:cNvSpPr>
          <p:nvPr>
            <p:ph type="title"/>
          </p:nvPr>
        </p:nvSpPr>
        <p:spPr>
          <a:xfrm>
            <a:off x="228600" y="-233432"/>
            <a:ext cx="3889800" cy="26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15000"/>
              <a:buFont typeface="Century Gothic"/>
              <a:buNone/>
            </a:pPr>
            <a:r>
              <a:rPr lang="en-GB" sz="15000" b="1">
                <a:solidFill>
                  <a:srgbClr val="1F4E7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ç/c</a:t>
            </a:r>
            <a:endParaRPr/>
          </a:p>
        </p:txBody>
      </p:sp>
      <p:pic>
        <p:nvPicPr>
          <p:cNvPr id="128" name="Google Shape;128;p29" descr="a map with an arrow to show location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86412" y="839965"/>
            <a:ext cx="2497271" cy="2507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9"/>
          <p:cNvSpPr txBox="1"/>
          <p:nvPr/>
        </p:nvSpPr>
        <p:spPr>
          <a:xfrm>
            <a:off x="3484179" y="3233025"/>
            <a:ext cx="2175600" cy="14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0">
                <a:solidFill>
                  <a:srgbClr val="1F4E7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</a:t>
            </a:r>
            <a:r>
              <a:rPr lang="en-GB" sz="9000" b="1">
                <a:solidFill>
                  <a:srgbClr val="FA65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</a:t>
            </a:r>
            <a:r>
              <a:rPr lang="en-GB" sz="9000">
                <a:solidFill>
                  <a:srgbClr val="1F4E7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</a:t>
            </a:r>
            <a:endParaRPr sz="9000" b="1">
              <a:solidFill>
                <a:srgbClr val="FA65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DA3F8B2-D81B-4491-EDCB-469758A835C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0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2672" y="2129968"/>
            <a:ext cx="609600" cy="60960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DBB79CA-14E4-A0EC-15CD-1356771D34F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2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417128" y="3722618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0"/>
          <p:cNvSpPr txBox="1">
            <a:spLocks noGrp="1"/>
          </p:cNvSpPr>
          <p:nvPr>
            <p:ph type="title"/>
          </p:nvPr>
        </p:nvSpPr>
        <p:spPr>
          <a:xfrm>
            <a:off x="628340" y="167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15076"/>
              </a:buClr>
              <a:buSzPts val="9000"/>
              <a:buFont typeface="Century Gothic"/>
              <a:buNone/>
            </a:pPr>
            <a:r>
              <a:rPr lang="en-GB" sz="9000" b="1">
                <a:solidFill>
                  <a:srgbClr val="115076"/>
                </a:solidFill>
              </a:rPr>
              <a:t>ç/c</a:t>
            </a:r>
            <a:endParaRPr sz="3000"/>
          </a:p>
        </p:txBody>
      </p:sp>
      <p:sp>
        <p:nvSpPr>
          <p:cNvPr id="136" name="Google Shape;136;p30" descr="rectangle"/>
          <p:cNvSpPr/>
          <p:nvPr/>
        </p:nvSpPr>
        <p:spPr>
          <a:xfrm>
            <a:off x="3549212" y="1203096"/>
            <a:ext cx="2045700" cy="2234700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37" name="Google Shape;137;p30" descr="map with an arrow pointing out the location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001063" y="1379280"/>
            <a:ext cx="1141874" cy="1146461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30"/>
          <p:cNvSpPr txBox="1"/>
          <p:nvPr/>
        </p:nvSpPr>
        <p:spPr>
          <a:xfrm>
            <a:off x="4073477" y="2487156"/>
            <a:ext cx="988200" cy="9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4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</a:t>
            </a:r>
            <a:r>
              <a:rPr lang="en-GB" sz="540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</a:t>
            </a:r>
            <a:r>
              <a:rPr lang="en-GB" sz="54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</a:t>
            </a:r>
            <a:endParaRPr sz="540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9" name="Google Shape;139;p30"/>
          <p:cNvSpPr txBox="1"/>
          <p:nvPr/>
        </p:nvSpPr>
        <p:spPr>
          <a:xfrm>
            <a:off x="572139" y="381570"/>
            <a:ext cx="2346900" cy="7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5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fran</a:t>
            </a:r>
            <a:r>
              <a:rPr lang="en-GB" sz="450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ç</a:t>
            </a:r>
            <a:r>
              <a:rPr lang="en-GB" sz="45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ais</a:t>
            </a:r>
            <a:endParaRPr sz="450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0" name="Google Shape;140;p30" descr="the french fla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90899" y="1227849"/>
            <a:ext cx="1356284" cy="904189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30"/>
          <p:cNvSpPr txBox="1"/>
          <p:nvPr/>
        </p:nvSpPr>
        <p:spPr>
          <a:xfrm>
            <a:off x="600392" y="2625655"/>
            <a:ext cx="2290500" cy="7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50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</a:t>
            </a:r>
            <a:r>
              <a:rPr lang="en-GB" sz="45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inéma</a:t>
            </a:r>
            <a:endParaRPr sz="450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2" name="Google Shape;142;p30" descr="cinema reel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939150" y="3284325"/>
            <a:ext cx="1230135" cy="145347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30"/>
          <p:cNvSpPr txBox="1"/>
          <p:nvPr/>
        </p:nvSpPr>
        <p:spPr>
          <a:xfrm>
            <a:off x="3408434" y="3481850"/>
            <a:ext cx="2342100" cy="7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5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dé</a:t>
            </a:r>
            <a:r>
              <a:rPr lang="en-GB" sz="450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</a:t>
            </a:r>
            <a:r>
              <a:rPr lang="en-GB" sz="45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ider</a:t>
            </a:r>
            <a:endParaRPr sz="450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4" name="Google Shape;144;p30"/>
          <p:cNvSpPr/>
          <p:nvPr/>
        </p:nvSpPr>
        <p:spPr>
          <a:xfrm>
            <a:off x="3541345" y="4061523"/>
            <a:ext cx="20394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[to decide]</a:t>
            </a:r>
            <a:endParaRPr sz="450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5" name="Google Shape;145;p30"/>
          <p:cNvSpPr txBox="1"/>
          <p:nvPr/>
        </p:nvSpPr>
        <p:spPr>
          <a:xfrm>
            <a:off x="6411561" y="381569"/>
            <a:ext cx="2198100" cy="7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5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gar</a:t>
            </a:r>
            <a:r>
              <a:rPr lang="en-GB" sz="450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ç</a:t>
            </a:r>
            <a:r>
              <a:rPr lang="en-GB" sz="45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on</a:t>
            </a:r>
            <a:endParaRPr sz="450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6" name="Google Shape;146;p30" descr="a small boy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964478" y="1158671"/>
            <a:ext cx="1092124" cy="145347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30"/>
          <p:cNvSpPr txBox="1"/>
          <p:nvPr/>
        </p:nvSpPr>
        <p:spPr>
          <a:xfrm>
            <a:off x="6833813" y="2608141"/>
            <a:ext cx="1512900" cy="7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500">
                <a:solidFill>
                  <a:srgbClr val="FF66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</a:t>
            </a:r>
            <a:r>
              <a:rPr lang="en-GB" sz="4500">
                <a:solidFill>
                  <a:srgbClr val="11517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</a:t>
            </a:r>
            <a:r>
              <a:rPr lang="en-GB" sz="450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</a:t>
            </a:r>
            <a:endParaRPr sz="1100"/>
          </a:p>
        </p:txBody>
      </p:sp>
      <p:pic>
        <p:nvPicPr>
          <p:cNvPr id="148" name="Google Shape;148;p30" descr="the number five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989687" y="3385243"/>
            <a:ext cx="1083854" cy="135255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DC91A66-3862-1FCA-DEC3-A44F28E197F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0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469061" y="220594"/>
            <a:ext cx="609600" cy="60960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77FD891-204A-6262-11AD-C820BEA6B76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2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007465" y="2582414"/>
            <a:ext cx="609600" cy="609600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983317F-5E0E-2661-1134-0C9E08D7839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4">
                  <p14:trim st="343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681801" y="1142276"/>
            <a:ext cx="609600" cy="60960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A07CD0A-304D-7DCA-1F6C-5249CB2DBCC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5">
                  <p14:trim st="29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447183" y="3309623"/>
            <a:ext cx="609600" cy="609600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BA14EEE-921F-0500-1E8D-606593C82C4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6">
                  <p14:trim st="228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266441" y="1070969"/>
            <a:ext cx="609600" cy="609600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FAD042D-43FF-0C51-C9F0-1CA5C54CBD3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7">
                  <p14:trim st="257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238808" y="3402584"/>
            <a:ext cx="609600" cy="609600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8C13955-621A-AE77-B354-12F60937D16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8">
                  <p14:trim st="362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845405" y="3859986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5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2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45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34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5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4"/>
          <p:cNvSpPr txBox="1"/>
          <p:nvPr/>
        </p:nvSpPr>
        <p:spPr>
          <a:xfrm>
            <a:off x="939056" y="1072463"/>
            <a:ext cx="7000200" cy="2998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/>
          <a:p>
            <a:r>
              <a:rPr lang="en-GB" sz="2700">
                <a:solidFill>
                  <a:schemeClr val="dk1"/>
                </a:solidFill>
              </a:rPr>
              <a:t>Bonjour, Salut,</a:t>
            </a:r>
            <a:endParaRPr sz="2700">
              <a:solidFill>
                <a:schemeClr val="dk1"/>
              </a:solidFill>
            </a:endParaRPr>
          </a:p>
          <a:p>
            <a:r>
              <a:rPr lang="en-GB" sz="2700">
                <a:solidFill>
                  <a:schemeClr val="dk1"/>
                </a:solidFill>
              </a:rPr>
              <a:t>Bonjour, Salut,</a:t>
            </a:r>
            <a:endParaRPr sz="2700">
              <a:solidFill>
                <a:schemeClr val="dk1"/>
              </a:solidFill>
            </a:endParaRPr>
          </a:p>
          <a:p>
            <a:endParaRPr sz="2700">
              <a:solidFill>
                <a:schemeClr val="dk1"/>
              </a:solidFill>
            </a:endParaRPr>
          </a:p>
          <a:p>
            <a:r>
              <a:rPr lang="en-GB" sz="2700">
                <a:solidFill>
                  <a:schemeClr val="dk1"/>
                </a:solidFill>
              </a:rPr>
              <a:t>Au revoir! À plus tard!</a:t>
            </a:r>
            <a:endParaRPr sz="2700">
              <a:solidFill>
                <a:schemeClr val="dk1"/>
              </a:solidFill>
            </a:endParaRPr>
          </a:p>
          <a:p>
            <a:endParaRPr sz="2700">
              <a:solidFill>
                <a:schemeClr val="dk1"/>
              </a:solidFill>
            </a:endParaRPr>
          </a:p>
          <a:p>
            <a:r>
              <a:rPr lang="en-GB" sz="2700">
                <a:solidFill>
                  <a:schemeClr val="dk1"/>
                </a:solidFill>
              </a:rPr>
              <a:t>Bonjour, Salut,</a:t>
            </a:r>
            <a:endParaRPr sz="2700">
              <a:solidFill>
                <a:schemeClr val="dk1"/>
              </a:solidFill>
            </a:endParaRPr>
          </a:p>
          <a:p>
            <a:r>
              <a:rPr lang="en-GB" sz="2700">
                <a:solidFill>
                  <a:schemeClr val="dk1"/>
                </a:solidFill>
              </a:rPr>
              <a:t>Bonjour, Salut</a:t>
            </a:r>
            <a:endParaRPr sz="2700">
              <a:solidFill>
                <a:schemeClr val="dk1"/>
              </a:solidFill>
            </a:endParaRPr>
          </a:p>
          <a:p>
            <a:endParaRPr sz="2700">
              <a:solidFill>
                <a:schemeClr val="dk1"/>
              </a:solidFill>
            </a:endParaRPr>
          </a:p>
          <a:p>
            <a:r>
              <a:rPr lang="en-GB" sz="2700">
                <a:solidFill>
                  <a:schemeClr val="dk1"/>
                </a:solidFill>
              </a:rPr>
              <a:t>Au revoir! À plus tard!</a:t>
            </a:r>
            <a:endParaRPr sz="2700">
              <a:solidFill>
                <a:schemeClr val="dk1"/>
              </a:solidFill>
            </a:endParaRPr>
          </a:p>
        </p:txBody>
      </p:sp>
      <p:pic>
        <p:nvPicPr>
          <p:cNvPr id="188" name="Google Shape;188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03531" y="1282894"/>
            <a:ext cx="2788143" cy="2788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D2C6AA0-2071-CACD-C3E0-E5A9718B670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44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6032" y="4503420"/>
            <a:ext cx="457200" cy="45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2"/>
          <p:cNvSpPr txBox="1"/>
          <p:nvPr/>
        </p:nvSpPr>
        <p:spPr>
          <a:xfrm>
            <a:off x="1693775" y="932775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dk2"/>
                </a:solidFill>
              </a:rPr>
              <a:t>Comment ça va?</a:t>
            </a:r>
            <a:endParaRPr sz="2400" b="1"/>
          </a:p>
        </p:txBody>
      </p:sp>
      <p:pic>
        <p:nvPicPr>
          <p:cNvPr id="160" name="Google Shape;160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2400" y="1639275"/>
            <a:ext cx="3000375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3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53450" y="1486875"/>
            <a:ext cx="2990850" cy="112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32"/>
          <p:cNvPicPr preferRelativeResize="0"/>
          <p:nvPr/>
        </p:nvPicPr>
        <p:blipFill rotWithShape="1">
          <a:blip r:embed="rId10">
            <a:alphaModFix/>
          </a:blip>
          <a:srcRect l="76467"/>
          <a:stretch/>
        </p:blipFill>
        <p:spPr>
          <a:xfrm>
            <a:off x="5065800" y="3195625"/>
            <a:ext cx="889900" cy="1362075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32"/>
          <p:cNvSpPr txBox="1"/>
          <p:nvPr/>
        </p:nvSpPr>
        <p:spPr>
          <a:xfrm>
            <a:off x="3045700" y="3620650"/>
            <a:ext cx="2020200" cy="6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Comme ci, comme ça.</a:t>
            </a:r>
            <a:endParaRPr sz="2200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2C0FE73-CAA3-D6AA-BDB6-BAEE2D1693B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41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88975" y="902075"/>
            <a:ext cx="609600" cy="60960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7EB9BE0-E995-9B4B-F31A-4743C649426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393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0328" y="2401275"/>
            <a:ext cx="609600" cy="609600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6E67643-753D-4DCB-9FF0-F29B98A0531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4">
                  <p14:trim st="278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144300" y="1744050"/>
            <a:ext cx="609600" cy="60960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68E5465-B19F-5A46-3BE7-1BC35778E89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5">
                  <p14:trim st="256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005946" y="367135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0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5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19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21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" name="Google Shape;168;p33"/>
          <p:cNvGraphicFramePr/>
          <p:nvPr>
            <p:extLst>
              <p:ext uri="{D42A27DB-BD31-4B8C-83A1-F6EECF244321}">
                <p14:modId xmlns:p14="http://schemas.microsoft.com/office/powerpoint/2010/main" val="3832196483"/>
              </p:ext>
            </p:extLst>
          </p:nvPr>
        </p:nvGraphicFramePr>
        <p:xfrm>
          <a:off x="400450" y="1378875"/>
          <a:ext cx="8572000" cy="3400550"/>
        </p:xfrm>
        <a:graphic>
          <a:graphicData uri="http://schemas.openxmlformats.org/drawingml/2006/table">
            <a:tbl>
              <a:tblPr>
                <a:noFill/>
                <a:tableStyleId>{450B6640-4C5D-49E4-913C-6413D8C79D68}</a:tableStyleId>
              </a:tblPr>
              <a:tblGrid>
                <a:gridCol w="2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46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</a:rPr>
                        <a:t>Comment ça va?</a:t>
                      </a:r>
                      <a:endParaRPr sz="1800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/>
                        <a:t>Bonjour, </a:t>
                      </a:r>
                      <a:r>
                        <a:rPr lang="en-GB" sz="1800" dirty="0">
                          <a:solidFill>
                            <a:schemeClr val="dk2"/>
                          </a:solidFill>
                        </a:rPr>
                        <a:t>comment </a:t>
                      </a:r>
                      <a:r>
                        <a:rPr lang="en-GB" sz="1800" dirty="0" err="1">
                          <a:solidFill>
                            <a:schemeClr val="dk2"/>
                          </a:solidFill>
                        </a:rPr>
                        <a:t>ça</a:t>
                      </a:r>
                      <a:r>
                        <a:rPr lang="en-GB" sz="1800" dirty="0">
                          <a:solidFill>
                            <a:schemeClr val="dk2"/>
                          </a:solidFill>
                        </a:rPr>
                        <a:t> </a:t>
                      </a:r>
                      <a:r>
                        <a:rPr lang="en-GB" sz="1800" dirty="0" err="1">
                          <a:solidFill>
                            <a:schemeClr val="dk2"/>
                          </a:solidFill>
                        </a:rPr>
                        <a:t>va</a:t>
                      </a:r>
                      <a:r>
                        <a:rPr lang="en-GB" sz="1800" dirty="0">
                          <a:solidFill>
                            <a:schemeClr val="dk2"/>
                          </a:solidFill>
                        </a:rPr>
                        <a:t>?</a:t>
                      </a:r>
                      <a:endParaRPr sz="1800" dirty="0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/>
                        <a:t>Salut, </a:t>
                      </a:r>
                      <a:r>
                        <a:rPr lang="en-GB" sz="1800" dirty="0">
                          <a:solidFill>
                            <a:schemeClr val="dk2"/>
                          </a:solidFill>
                        </a:rPr>
                        <a:t>comment </a:t>
                      </a:r>
                      <a:r>
                        <a:rPr lang="en-GB" sz="1800" dirty="0" err="1">
                          <a:solidFill>
                            <a:schemeClr val="dk2"/>
                          </a:solidFill>
                        </a:rPr>
                        <a:t>ça</a:t>
                      </a:r>
                      <a:r>
                        <a:rPr lang="en-GB" sz="1800" dirty="0">
                          <a:solidFill>
                            <a:schemeClr val="dk2"/>
                          </a:solidFill>
                        </a:rPr>
                        <a:t> </a:t>
                      </a:r>
                      <a:r>
                        <a:rPr lang="en-GB" sz="1800" dirty="0" err="1">
                          <a:solidFill>
                            <a:schemeClr val="dk2"/>
                          </a:solidFill>
                        </a:rPr>
                        <a:t>va</a:t>
                      </a:r>
                      <a:r>
                        <a:rPr lang="en-GB" sz="1800" dirty="0">
                          <a:solidFill>
                            <a:schemeClr val="dk2"/>
                          </a:solidFill>
                        </a:rPr>
                        <a:t>?</a:t>
                      </a:r>
                      <a:endParaRPr sz="1800" dirty="0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39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/>
                        <a:t>Ça va bien</a:t>
                      </a:r>
                      <a:endParaRPr sz="1800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6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/>
                        <a:t>Comme </a:t>
                      </a:r>
                      <a:r>
                        <a:rPr lang="en-GB" sz="1800" dirty="0">
                          <a:solidFill>
                            <a:schemeClr val="dk2"/>
                          </a:solidFill>
                        </a:rPr>
                        <a:t>ci, 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 err="1">
                          <a:solidFill>
                            <a:schemeClr val="dk2"/>
                          </a:solidFill>
                        </a:rPr>
                        <a:t>comme</a:t>
                      </a:r>
                      <a:r>
                        <a:rPr lang="en-GB" sz="1800" dirty="0">
                          <a:solidFill>
                            <a:schemeClr val="dk2"/>
                          </a:solidFill>
                        </a:rPr>
                        <a:t> </a:t>
                      </a:r>
                      <a:r>
                        <a:rPr lang="en-GB" sz="1800" dirty="0" err="1">
                          <a:solidFill>
                            <a:schemeClr val="dk2"/>
                          </a:solidFill>
                        </a:rPr>
                        <a:t>ça</a:t>
                      </a:r>
                      <a:endParaRPr sz="1800" dirty="0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9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</a:rPr>
                        <a:t>Ça va mal</a:t>
                      </a:r>
                      <a:endParaRPr sz="1800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900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CL_IOE Blue_Slide_Theme">
  <a:themeElements>
    <a:clrScheme name="ncle">
      <a:dk1>
        <a:srgbClr val="002248"/>
      </a:dk1>
      <a:lt1>
        <a:srgbClr val="FFFFFF"/>
      </a:lt1>
      <a:dk2>
        <a:srgbClr val="000000"/>
      </a:dk2>
      <a:lt2>
        <a:srgbClr val="002248"/>
      </a:lt2>
      <a:accent1>
        <a:srgbClr val="AC154A"/>
      </a:accent1>
      <a:accent2>
        <a:srgbClr val="F6BE00"/>
      </a:accent2>
      <a:accent3>
        <a:srgbClr val="52C152"/>
      </a:accent3>
      <a:accent4>
        <a:srgbClr val="34C6C6"/>
      </a:accent4>
      <a:accent5>
        <a:srgbClr val="500778"/>
      </a:accent5>
      <a:accent6>
        <a:srgbClr val="AC154A"/>
      </a:accent6>
      <a:hlink>
        <a:srgbClr val="0097A9"/>
      </a:hlink>
      <a:folHlink>
        <a:srgbClr val="0097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NCELP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</Words>
  <Application>Microsoft Office PowerPoint</Application>
  <PresentationFormat>On-screen Show (16:9)</PresentationFormat>
  <Paragraphs>36</Paragraphs>
  <Slides>5</Slides>
  <Notes>5</Notes>
  <HiddenSlides>0</HiddenSlides>
  <MMClips>14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Comic Sans MS</vt:lpstr>
      <vt:lpstr>Twentieth Century</vt:lpstr>
      <vt:lpstr>Arial</vt:lpstr>
      <vt:lpstr>Century Gothic</vt:lpstr>
      <vt:lpstr>Calibri</vt:lpstr>
      <vt:lpstr>Simple Light</vt:lpstr>
      <vt:lpstr>UCL_IOE Blue_Slide_Theme</vt:lpstr>
      <vt:lpstr>1_NCELP Theme</vt:lpstr>
      <vt:lpstr>ç/c</vt:lpstr>
      <vt:lpstr>ç/c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Mrs S West</cp:lastModifiedBy>
  <cp:revision>1</cp:revision>
  <dcterms:modified xsi:type="dcterms:W3CDTF">2026-08-20T13:07:14Z</dcterms:modified>
</cp:coreProperties>
</file>