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2" r:id="rId1"/>
    <p:sldMasterId id="2147483663" r:id="rId2"/>
  </p:sldMasterIdLst>
  <p:notesMasterIdLst>
    <p:notesMasterId r:id="rId11"/>
  </p:notesMasterIdLst>
  <p:sldIdLst>
    <p:sldId id="260" r:id="rId3"/>
    <p:sldId id="261" r:id="rId4"/>
    <p:sldId id="262" r:id="rId5"/>
    <p:sldId id="263" r:id="rId6"/>
    <p:sldId id="256" r:id="rId7"/>
    <p:sldId id="257" r:id="rId8"/>
    <p:sldId id="258" r:id="rId9"/>
    <p:sldId id="259"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1BC0B32-0DBE-4CA7-9451-D837A58DBC85}">
  <a:tblStyle styleId="{81BC0B32-0DBE-4CA7-9451-D837A58DBC8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dirty="0"/>
              <a:t>Aim: </a:t>
            </a:r>
            <a:r>
              <a:rPr lang="en-GB" b="0" dirty="0"/>
              <a:t>To introduce/consolidate SSC </a:t>
            </a:r>
            <a:r>
              <a:rPr lang="en-GB" b="1" dirty="0"/>
              <a:t>[</a:t>
            </a:r>
            <a:r>
              <a:rPr lang="en-GB" b="1" dirty="0" err="1"/>
              <a:t>ie</a:t>
            </a:r>
            <a:r>
              <a:rPr lang="en-GB" b="1" dirty="0"/>
              <a:t>]</a:t>
            </a:r>
            <a:endParaRPr dirty="0"/>
          </a:p>
          <a:p>
            <a:pPr marL="0" marR="0" lvl="0" indent="0" algn="l" rtl="0">
              <a:lnSpc>
                <a:spcPct val="100000"/>
              </a:lnSpc>
              <a:spcBef>
                <a:spcPts val="0"/>
              </a:spcBef>
              <a:spcAft>
                <a:spcPts val="0"/>
              </a:spcAft>
              <a:buClr>
                <a:schemeClr val="dk1"/>
              </a:buClr>
              <a:buSzPts val="1200"/>
              <a:buFont typeface="Calibri"/>
              <a:buNone/>
            </a:pPr>
            <a:endParaRPr b="1" dirty="0"/>
          </a:p>
          <a:p>
            <a:pPr marL="0" marR="0" lvl="0" indent="0" algn="l" rtl="0">
              <a:lnSpc>
                <a:spcPct val="100000"/>
              </a:lnSpc>
              <a:spcBef>
                <a:spcPts val="0"/>
              </a:spcBef>
              <a:spcAft>
                <a:spcPts val="0"/>
              </a:spcAft>
              <a:buClr>
                <a:schemeClr val="dk1"/>
              </a:buClr>
              <a:buSzPts val="1200"/>
              <a:buFont typeface="Calibri"/>
              <a:buNone/>
            </a:pPr>
            <a:r>
              <a:rPr lang="en-GB" b="1" dirty="0"/>
              <a:t>Procedure:</a:t>
            </a:r>
            <a:br>
              <a:rPr lang="en-GB" b="0" dirty="0"/>
            </a:br>
            <a:r>
              <a:rPr lang="en-GB" b="0" dirty="0"/>
              <a:t>1. Present the letter(s) and say the </a:t>
            </a:r>
            <a:r>
              <a:rPr lang="en-GB" b="1" dirty="0"/>
              <a:t>[</a:t>
            </a:r>
            <a:r>
              <a:rPr lang="en-GB" b="1" dirty="0" err="1"/>
              <a:t>ie</a:t>
            </a:r>
            <a:r>
              <a:rPr lang="en-GB" b="1" dirty="0"/>
              <a:t>] </a:t>
            </a:r>
            <a:r>
              <a:rPr lang="en-GB" b="0" dirty="0"/>
              <a:t>sound first, on its own. Students repeat it with you.</a:t>
            </a:r>
            <a:br>
              <a:rPr lang="en-GB" b="0" dirty="0"/>
            </a:br>
            <a:r>
              <a:rPr lang="en-GB" b="0" dirty="0"/>
              <a:t>2. Bring up the word </a:t>
            </a:r>
            <a:r>
              <a:rPr lang="en-GB" b="0" dirty="0">
                <a:latin typeface="Calibri"/>
                <a:ea typeface="Calibri"/>
                <a:cs typeface="Calibri"/>
                <a:sym typeface="Calibri"/>
              </a:rPr>
              <a:t>”</a:t>
            </a:r>
            <a:r>
              <a:rPr lang="en-GB" sz="1200" b="1" dirty="0">
                <a:solidFill>
                  <a:srgbClr val="002060"/>
                </a:solidFill>
                <a:latin typeface="Calibri"/>
                <a:ea typeface="Calibri"/>
                <a:cs typeface="Calibri"/>
                <a:sym typeface="Calibri"/>
              </a:rPr>
              <a:t>Liebe</a:t>
            </a:r>
            <a:r>
              <a:rPr lang="en-GB" sz="1200" b="0" dirty="0">
                <a:solidFill>
                  <a:schemeClr val="dk1"/>
                </a:solidFill>
                <a:latin typeface="Calibri"/>
                <a:ea typeface="Calibri"/>
                <a:cs typeface="Calibri"/>
                <a:sym typeface="Calibri"/>
              </a:rPr>
              <a:t>”</a:t>
            </a:r>
            <a:r>
              <a:rPr lang="en-GB" b="0" dirty="0">
                <a:latin typeface="Calibri"/>
                <a:ea typeface="Calibri"/>
                <a:cs typeface="Calibri"/>
                <a:sym typeface="Calibri"/>
              </a:rPr>
              <a:t> </a:t>
            </a:r>
            <a:r>
              <a:rPr lang="en-GB" b="0" dirty="0"/>
              <a:t>on its own, say it, students repeat it, so that they have the opportunity to focus all of their attention on the connection between the written word and its sound.</a:t>
            </a:r>
            <a:endParaRPr dirty="0"/>
          </a:p>
          <a:p>
            <a:pPr marL="0" marR="0" lvl="0" indent="0" algn="l" rtl="0">
              <a:lnSpc>
                <a:spcPct val="100000"/>
              </a:lnSpc>
              <a:spcBef>
                <a:spcPts val="0"/>
              </a:spcBef>
              <a:spcAft>
                <a:spcPts val="0"/>
              </a:spcAft>
              <a:buClr>
                <a:schemeClr val="dk1"/>
              </a:buClr>
              <a:buSzPts val="1200"/>
              <a:buFont typeface="Calibri"/>
              <a:buNone/>
            </a:pPr>
            <a:r>
              <a:rPr lang="en-GB" b="0" dirty="0"/>
              <a:t>3. </a:t>
            </a:r>
            <a:r>
              <a:rPr lang="en-GB" dirty="0"/>
              <a:t>A possible gesture for this would be to fold both hands over your heart, and smile!</a:t>
            </a:r>
            <a:endParaRPr b="1" dirty="0"/>
          </a:p>
          <a:p>
            <a:pPr marL="0" marR="0" lvl="0" indent="0" algn="l" rtl="0">
              <a:lnSpc>
                <a:spcPct val="100000"/>
              </a:lnSpc>
              <a:spcBef>
                <a:spcPts val="0"/>
              </a:spcBef>
              <a:spcAft>
                <a:spcPts val="0"/>
              </a:spcAft>
              <a:buClr>
                <a:schemeClr val="dk1"/>
              </a:buClr>
              <a:buSzPts val="1200"/>
              <a:buFont typeface="Calibri"/>
              <a:buNone/>
            </a:pPr>
            <a:r>
              <a:rPr lang="en-GB" dirty="0"/>
              <a:t>4. Roll back the animations and work through 1-3 again, but this time, dropping your voice completely to listen carefully to the students saying the </a:t>
            </a:r>
            <a:r>
              <a:rPr lang="en-GB" b="1" dirty="0"/>
              <a:t>[</a:t>
            </a:r>
            <a:r>
              <a:rPr lang="en-GB" b="1" dirty="0" err="1"/>
              <a:t>ie</a:t>
            </a:r>
            <a:r>
              <a:rPr lang="en-GB" b="1" dirty="0"/>
              <a:t>] </a:t>
            </a:r>
            <a:r>
              <a:rPr lang="en-GB" dirty="0"/>
              <a:t>sound, pronouncing </a:t>
            </a:r>
            <a:r>
              <a:rPr lang="en-GB" b="0" dirty="0"/>
              <a:t>”</a:t>
            </a:r>
            <a:r>
              <a:rPr lang="en-GB" b="1" dirty="0"/>
              <a:t>Liebe</a:t>
            </a:r>
            <a:r>
              <a:rPr lang="en-GB" sz="1200" b="0" dirty="0">
                <a:solidFill>
                  <a:schemeClr val="dk1"/>
                </a:solidFill>
                <a:latin typeface="Calibri"/>
                <a:ea typeface="Calibri"/>
                <a:cs typeface="Calibri"/>
                <a:sym typeface="Calibri"/>
              </a:rPr>
              <a:t>” </a:t>
            </a:r>
            <a:r>
              <a:rPr lang="en-GB" dirty="0"/>
              <a:t>and, if using, doing the gesture.</a:t>
            </a:r>
            <a:br>
              <a:rPr lang="en-GB" dirty="0"/>
            </a:br>
            <a:br>
              <a:rPr lang="en-GB" dirty="0"/>
            </a:br>
            <a:r>
              <a:rPr lang="en-GB" b="1" dirty="0"/>
              <a:t>Word frequency (1 is the most frequent word in German): </a:t>
            </a:r>
            <a:br>
              <a:rPr lang="en-GB" dirty="0"/>
            </a:br>
            <a:r>
              <a:rPr lang="en-GB" b="1" dirty="0"/>
              <a:t>Liebe </a:t>
            </a:r>
            <a:r>
              <a:rPr lang="en-GB" dirty="0"/>
              <a:t>[843]</a:t>
            </a:r>
            <a:endParaRPr dirty="0"/>
          </a:p>
          <a:p>
            <a:pPr marL="0" marR="0" lvl="0" indent="0" algn="l" rtl="0">
              <a:lnSpc>
                <a:spcPct val="100000"/>
              </a:lnSpc>
              <a:spcBef>
                <a:spcPts val="0"/>
              </a:spcBef>
              <a:spcAft>
                <a:spcPts val="0"/>
              </a:spcAft>
              <a:buClr>
                <a:schemeClr val="dk1"/>
              </a:buClr>
              <a:buSzPts val="1200"/>
              <a:buFont typeface="Calibri"/>
              <a:buNone/>
            </a:pPr>
            <a:r>
              <a:rPr lang="en-GB" i="1" dirty="0"/>
              <a:t>Source:  Jones, R.L. &amp; Tschirner, E. (2006). A frequency dictionary of German: core vocabulary for learners. Routledge</a:t>
            </a:r>
            <a:endParaRPr dirty="0"/>
          </a:p>
          <a:p>
            <a:pPr marL="0" lvl="0" indent="0" algn="l" rtl="0">
              <a:spcBef>
                <a:spcPts val="0"/>
              </a:spcBef>
              <a:spcAft>
                <a:spcPts val="0"/>
              </a:spcAft>
              <a:buNone/>
            </a:pPr>
            <a:endParaRPr dirty="0"/>
          </a:p>
        </p:txBody>
      </p:sp>
      <p:sp>
        <p:nvSpPr>
          <p:cNvPr id="162" name="Google Shape;1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b="1"/>
          </a:p>
        </p:txBody>
      </p:sp>
      <p:sp>
        <p:nvSpPr>
          <p:cNvPr id="170" name="Google Shape;17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 then can they say it - then listen to it</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a:t>
            </a:r>
            <a:r>
              <a:rPr lang="en-GB" i="1"/>
              <a:t>Wie sagt man…”</a:t>
            </a:r>
            <a:endParaRPr i="0"/>
          </a:p>
        </p:txBody>
      </p:sp>
      <p:sp>
        <p:nvSpPr>
          <p:cNvPr id="177" name="Google Shape;17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 - can they work out these words before hearing them?</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[ie]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GB"/>
              <a:t>Introduce and elicit the pronunciation of the </a:t>
            </a:r>
            <a:r>
              <a:rPr lang="en-GB" b="1"/>
              <a:t>individual SSC [ie] </a:t>
            </a:r>
            <a:r>
              <a:rPr lang="en-GB"/>
              <a:t>and then the </a:t>
            </a:r>
            <a:r>
              <a:rPr lang="en-GB" b="1"/>
              <a:t>source</a:t>
            </a:r>
            <a:r>
              <a:rPr lang="en-GB"/>
              <a:t> word again ‘</a:t>
            </a:r>
            <a:r>
              <a:rPr lang="en-GB" b="1"/>
              <a:t>Liebe</a:t>
            </a:r>
            <a:r>
              <a:rPr lang="en-GB"/>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GB"/>
              <a:t>Then present and elicit the pronunciation of the five </a:t>
            </a:r>
            <a:r>
              <a:rPr lang="en-GB" b="1"/>
              <a:t>cluster</a:t>
            </a:r>
            <a:r>
              <a:rPr lang="en-GB"/>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German): </a:t>
            </a:r>
            <a:br>
              <a:rPr lang="en-GB"/>
            </a:br>
            <a:r>
              <a:rPr lang="en-GB" b="1"/>
              <a:t>Liebe </a:t>
            </a:r>
            <a:r>
              <a:rPr lang="en-GB"/>
              <a:t>[843]; </a:t>
            </a:r>
            <a:r>
              <a:rPr lang="en-GB" b="1"/>
              <a:t>ziehen</a:t>
            </a:r>
            <a:r>
              <a:rPr lang="en-GB" b="0"/>
              <a:t>[266]</a:t>
            </a:r>
            <a:r>
              <a:rPr lang="en-GB"/>
              <a:t> </a:t>
            </a:r>
            <a:r>
              <a:rPr lang="en-GB" b="1"/>
              <a:t>sie</a:t>
            </a:r>
            <a:r>
              <a:rPr lang="en-GB"/>
              <a:t> [10]; </a:t>
            </a:r>
            <a:r>
              <a:rPr lang="en-GB" b="1"/>
              <a:t>tief </a:t>
            </a:r>
            <a:r>
              <a:rPr lang="en-GB"/>
              <a:t>[506]; </a:t>
            </a:r>
            <a:r>
              <a:rPr lang="en-GB" b="1"/>
              <a:t>liegen </a:t>
            </a:r>
            <a:r>
              <a:rPr lang="en-GB"/>
              <a:t>[118]; </a:t>
            </a:r>
            <a:r>
              <a:rPr lang="en-GB" b="1"/>
              <a:t>Brief </a:t>
            </a:r>
            <a:r>
              <a:rPr lang="en-GB"/>
              <a:t>[813].</a:t>
            </a:r>
            <a:endParaRPr/>
          </a:p>
          <a:p>
            <a:pPr marL="0" marR="0" lvl="0" indent="0" algn="l" rtl="0">
              <a:lnSpc>
                <a:spcPct val="100000"/>
              </a:lnSpc>
              <a:spcBef>
                <a:spcPts val="0"/>
              </a:spcBef>
              <a:spcAft>
                <a:spcPts val="0"/>
              </a:spcAft>
              <a:buClr>
                <a:schemeClr val="dk1"/>
              </a:buClr>
              <a:buSzPts val="1200"/>
              <a:buFont typeface="Calibri"/>
              <a:buNone/>
            </a:pPr>
            <a:r>
              <a:rPr lang="en-GB"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85" name="Google Shape;18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f6e1e119e9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f6e1e119e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Retrieval - Frere Jacques - guten Morgen, guten Morgen - guten Tag, guten Tag - guten Abend, guten Abend - gute Nacht, gute Nacht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f6e1e119e9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f6e1e119e9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Teach with actions -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f6e1e119e9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f6e1e119e9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f6e1e119e9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f6e1e119e9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Support for final activity if needed</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628650" y="33230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1F386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01915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6">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4"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15.xml"/><Relationship Id="rId18" Type="http://schemas.openxmlformats.org/officeDocument/2006/relationships/image" Target="../media/image8.png"/><Relationship Id="rId3" Type="http://schemas.microsoft.com/office/2007/relationships/media" Target="../media/media2.m4a"/><Relationship Id="rId21" Type="http://schemas.openxmlformats.org/officeDocument/2006/relationships/image" Target="../media/image3.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image" Target="../media/image6.png"/><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5.jpg"/><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notesSlide" Target="../notesSlides/notesSlide4.xml"/><Relationship Id="rId22"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3.xml"/><Relationship Id="rId7" Type="http://schemas.openxmlformats.org/officeDocument/2006/relationships/image" Target="../media/image1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4.png"/><Relationship Id="rId4" Type="http://schemas.openxmlformats.org/officeDocument/2006/relationships/notesSlide" Target="../notesSlides/notesSlide5.xml"/><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6.png"/><Relationship Id="rId3" Type="http://schemas.microsoft.com/office/2007/relationships/media" Target="../media/media9.m4a"/><Relationship Id="rId7" Type="http://schemas.microsoft.com/office/2007/relationships/media" Target="../media/media11.m4a"/><Relationship Id="rId12" Type="http://schemas.openxmlformats.org/officeDocument/2006/relationships/notesSlide" Target="../notesSlides/notesSlide6.xml"/><Relationship Id="rId17" Type="http://schemas.openxmlformats.org/officeDocument/2006/relationships/image" Target="../media/image4.png"/><Relationship Id="rId2" Type="http://schemas.openxmlformats.org/officeDocument/2006/relationships/audio" Target="../media/media8.m4a"/><Relationship Id="rId16" Type="http://schemas.openxmlformats.org/officeDocument/2006/relationships/image" Target="../media/image15.png"/><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slideLayout" Target="../slideLayouts/slideLayout13.xml"/><Relationship Id="rId5" Type="http://schemas.microsoft.com/office/2007/relationships/media" Target="../media/media10.m4a"/><Relationship Id="rId15" Type="http://schemas.openxmlformats.org/officeDocument/2006/relationships/image" Target="../media/image18.png"/><Relationship Id="rId10" Type="http://schemas.openxmlformats.org/officeDocument/2006/relationships/audio" Target="../media/media12.m4a"/><Relationship Id="rId4" Type="http://schemas.openxmlformats.org/officeDocument/2006/relationships/audio" Target="../media/media9.m4a"/><Relationship Id="rId9" Type="http://schemas.microsoft.com/office/2007/relationships/media" Target="../media/media12.m4a"/><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42"/>
          <p:cNvSpPr txBox="1">
            <a:spLocks noGrp="1"/>
          </p:cNvSpPr>
          <p:nvPr>
            <p:ph type="title"/>
          </p:nvPr>
        </p:nvSpPr>
        <p:spPr>
          <a:xfrm>
            <a:off x="39113" y="604390"/>
            <a:ext cx="7886700" cy="994172"/>
          </a:xfrm>
          <a:prstGeom prst="rect">
            <a:avLst/>
          </a:prstGeom>
          <a:noFill/>
          <a:ln>
            <a:noFill/>
          </a:ln>
        </p:spPr>
        <p:txBody>
          <a:bodyPr spcFirstLastPara="1" wrap="square" lIns="68569" tIns="34275" rIns="68569" bIns="34275" anchor="ctr" anchorCtr="0">
            <a:noAutofit/>
          </a:bodyPr>
          <a:lstStyle/>
          <a:p>
            <a:pPr>
              <a:buClr>
                <a:srgbClr val="FFCC00"/>
              </a:buClr>
              <a:buSzPts val="24000"/>
            </a:pPr>
            <a:r>
              <a:rPr lang="en-GB" sz="18000">
                <a:solidFill>
                  <a:srgbClr val="FFCC00"/>
                </a:solidFill>
              </a:rPr>
              <a:t>ie</a:t>
            </a:r>
            <a:endParaRPr sz="18000"/>
          </a:p>
        </p:txBody>
      </p:sp>
      <p:pic>
        <p:nvPicPr>
          <p:cNvPr id="165" name="Google Shape;165;p42" descr="man with hearts"/>
          <p:cNvPicPr preferRelativeResize="0"/>
          <p:nvPr/>
        </p:nvPicPr>
        <p:blipFill rotWithShape="1">
          <a:blip r:embed="rId5">
            <a:alphaModFix/>
          </a:blip>
          <a:srcRect/>
          <a:stretch/>
        </p:blipFill>
        <p:spPr>
          <a:xfrm>
            <a:off x="3300494" y="604390"/>
            <a:ext cx="2663597" cy="2412099"/>
          </a:xfrm>
          <a:prstGeom prst="rect">
            <a:avLst/>
          </a:prstGeom>
          <a:noFill/>
          <a:ln>
            <a:noFill/>
          </a:ln>
        </p:spPr>
      </p:pic>
      <p:sp>
        <p:nvSpPr>
          <p:cNvPr id="166" name="Google Shape;166;p42"/>
          <p:cNvSpPr/>
          <p:nvPr/>
        </p:nvSpPr>
        <p:spPr>
          <a:xfrm>
            <a:off x="2977093" y="3205550"/>
            <a:ext cx="3189815" cy="1454244"/>
          </a:xfrm>
          <a:prstGeom prst="rect">
            <a:avLst/>
          </a:prstGeom>
          <a:noFill/>
          <a:ln>
            <a:noFill/>
          </a:ln>
        </p:spPr>
        <p:txBody>
          <a:bodyPr spcFirstLastPara="1" wrap="square" lIns="68569" tIns="34275" rIns="68569" bIns="34275" anchor="t" anchorCtr="0">
            <a:noAutofit/>
          </a:bodyPr>
          <a:lstStyle/>
          <a:p>
            <a:pPr algn="ctr">
              <a:buClr>
                <a:srgbClr val="002060"/>
              </a:buClr>
              <a:buSzPts val="12000"/>
            </a:pPr>
            <a:r>
              <a:rPr lang="en-GB" sz="9000">
                <a:solidFill>
                  <a:srgbClr val="002060"/>
                </a:solidFill>
                <a:latin typeface="Century Gothic"/>
                <a:ea typeface="Century Gothic"/>
                <a:cs typeface="Century Gothic"/>
                <a:sym typeface="Century Gothic"/>
              </a:rPr>
              <a:t>L</a:t>
            </a:r>
            <a:r>
              <a:rPr lang="en-GB" sz="9000">
                <a:solidFill>
                  <a:srgbClr val="FFC000"/>
                </a:solidFill>
                <a:latin typeface="Century Gothic"/>
                <a:ea typeface="Century Gothic"/>
                <a:cs typeface="Century Gothic"/>
                <a:sym typeface="Century Gothic"/>
              </a:rPr>
              <a:t>ie</a:t>
            </a:r>
            <a:r>
              <a:rPr lang="en-GB" sz="9000">
                <a:solidFill>
                  <a:srgbClr val="002060"/>
                </a:solidFill>
                <a:latin typeface="Century Gothic"/>
                <a:ea typeface="Century Gothic"/>
                <a:cs typeface="Century Gothic"/>
                <a:sym typeface="Century Gothic"/>
              </a:rPr>
              <a:t>be</a:t>
            </a:r>
            <a:endParaRPr sz="9000">
              <a:solidFill>
                <a:srgbClr val="1E4E79"/>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4D7412D0-820A-1054-EFE6-C46617CDA6DB}"/>
              </a:ext>
            </a:extLst>
          </p:cNvPr>
          <p:cNvPicPr>
            <a:picLocks noChangeAspect="1"/>
          </p:cNvPicPr>
          <p:nvPr/>
        </p:nvPicPr>
        <p:blipFill>
          <a:blip r:embed="rId6"/>
          <a:stretch>
            <a:fillRect/>
          </a:stretch>
        </p:blipFill>
        <p:spPr>
          <a:xfrm>
            <a:off x="0" y="4780208"/>
            <a:ext cx="9144000" cy="363292"/>
          </a:xfrm>
          <a:prstGeom prst="rect">
            <a:avLst/>
          </a:prstGeom>
        </p:spPr>
      </p:pic>
      <p:pic>
        <p:nvPicPr>
          <p:cNvPr id="2" name="Recorded Sound">
            <a:hlinkClick r:id="" action="ppaction://media"/>
            <a:extLst>
              <a:ext uri="{FF2B5EF4-FFF2-40B4-BE49-F238E27FC236}">
                <a16:creationId xmlns:a16="http://schemas.microsoft.com/office/drawing/2014/main" id="{28AEAC19-32D9-E1E2-B6BA-8D13BEAE3FF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66908" y="171897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500"/>
                                        <p:tgtEl>
                                          <p:spTgt spid="1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5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5"/>
                                        </p:tgtEl>
                                        <p:attrNameLst>
                                          <p:attrName>style.visibility</p:attrName>
                                        </p:attrNameLst>
                                      </p:cBhvr>
                                      <p:to>
                                        <p:strVal val="visible"/>
                                      </p:to>
                                    </p:set>
                                    <p:animEffect transition="in" filter="fade">
                                      <p:cBhvr>
                                        <p:cTn id="1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42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43"/>
          <p:cNvSpPr txBox="1">
            <a:spLocks noGrp="1"/>
          </p:cNvSpPr>
          <p:nvPr>
            <p:ph type="title"/>
          </p:nvPr>
        </p:nvSpPr>
        <p:spPr>
          <a:xfrm>
            <a:off x="39113" y="604390"/>
            <a:ext cx="7886700" cy="994172"/>
          </a:xfrm>
          <a:prstGeom prst="rect">
            <a:avLst/>
          </a:prstGeom>
          <a:noFill/>
          <a:ln>
            <a:noFill/>
          </a:ln>
        </p:spPr>
        <p:txBody>
          <a:bodyPr spcFirstLastPara="1" wrap="square" lIns="68569" tIns="34275" rIns="68569" bIns="34275" anchor="ctr" anchorCtr="0">
            <a:noAutofit/>
          </a:bodyPr>
          <a:lstStyle/>
          <a:p>
            <a:pPr>
              <a:buClr>
                <a:srgbClr val="FFCC00"/>
              </a:buClr>
              <a:buSzPts val="24000"/>
            </a:pPr>
            <a:r>
              <a:rPr lang="en-GB" sz="18000">
                <a:solidFill>
                  <a:srgbClr val="FFCC00"/>
                </a:solidFill>
              </a:rPr>
              <a:t>ie</a:t>
            </a:r>
            <a:endParaRPr sz="18000"/>
          </a:p>
        </p:txBody>
      </p:sp>
      <p:sp>
        <p:nvSpPr>
          <p:cNvPr id="173" name="Google Shape;173;p43"/>
          <p:cNvSpPr/>
          <p:nvPr/>
        </p:nvSpPr>
        <p:spPr>
          <a:xfrm>
            <a:off x="2977093" y="3205550"/>
            <a:ext cx="3189815" cy="1454244"/>
          </a:xfrm>
          <a:prstGeom prst="rect">
            <a:avLst/>
          </a:prstGeom>
          <a:noFill/>
          <a:ln>
            <a:noFill/>
          </a:ln>
        </p:spPr>
        <p:txBody>
          <a:bodyPr spcFirstLastPara="1" wrap="square" lIns="68569" tIns="34275" rIns="68569" bIns="34275" anchor="t" anchorCtr="0">
            <a:noAutofit/>
          </a:bodyPr>
          <a:lstStyle/>
          <a:p>
            <a:pPr algn="ctr">
              <a:buClr>
                <a:srgbClr val="002060"/>
              </a:buClr>
              <a:buSzPts val="12000"/>
            </a:pPr>
            <a:r>
              <a:rPr lang="en-GB" sz="9000">
                <a:solidFill>
                  <a:srgbClr val="002060"/>
                </a:solidFill>
                <a:latin typeface="Century Gothic"/>
                <a:ea typeface="Century Gothic"/>
                <a:cs typeface="Century Gothic"/>
                <a:sym typeface="Century Gothic"/>
              </a:rPr>
              <a:t>L</a:t>
            </a:r>
            <a:r>
              <a:rPr lang="en-GB" sz="9000">
                <a:solidFill>
                  <a:srgbClr val="FFC000"/>
                </a:solidFill>
                <a:latin typeface="Century Gothic"/>
                <a:ea typeface="Century Gothic"/>
                <a:cs typeface="Century Gothic"/>
                <a:sym typeface="Century Gothic"/>
              </a:rPr>
              <a:t>ie</a:t>
            </a:r>
            <a:r>
              <a:rPr lang="en-GB" sz="9000">
                <a:solidFill>
                  <a:srgbClr val="002060"/>
                </a:solidFill>
                <a:latin typeface="Century Gothic"/>
                <a:ea typeface="Century Gothic"/>
                <a:cs typeface="Century Gothic"/>
                <a:sym typeface="Century Gothic"/>
              </a:rPr>
              <a:t>be</a:t>
            </a:r>
            <a:endParaRPr sz="9000">
              <a:solidFill>
                <a:srgbClr val="1E4E79"/>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CCB5F414-232B-25B1-7AA0-FB1D728B2ACA}"/>
              </a:ext>
            </a:extLst>
          </p:cNvPr>
          <p:cNvPicPr>
            <a:picLocks noChangeAspect="1"/>
          </p:cNvPicPr>
          <p:nvPr/>
        </p:nvPicPr>
        <p:blipFill>
          <a:blip r:embed="rId5"/>
          <a:stretch>
            <a:fillRect/>
          </a:stretch>
        </p:blipFill>
        <p:spPr>
          <a:xfrm>
            <a:off x="0" y="4780208"/>
            <a:ext cx="9144000" cy="363292"/>
          </a:xfrm>
          <a:prstGeom prst="rect">
            <a:avLst/>
          </a:prstGeom>
        </p:spPr>
      </p:pic>
      <p:pic>
        <p:nvPicPr>
          <p:cNvPr id="2" name="Recorded Sound">
            <a:hlinkClick r:id="" action="ppaction://media"/>
            <a:extLst>
              <a:ext uri="{FF2B5EF4-FFF2-40B4-BE49-F238E27FC236}">
                <a16:creationId xmlns:a16="http://schemas.microsoft.com/office/drawing/2014/main" id="{61E8422A-6CCC-A25A-6863-946F4388E0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30194" y="354493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6428"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44"/>
          <p:cNvSpPr txBox="1">
            <a:spLocks noGrp="1"/>
          </p:cNvSpPr>
          <p:nvPr>
            <p:ph type="title"/>
          </p:nvPr>
        </p:nvSpPr>
        <p:spPr>
          <a:xfrm>
            <a:off x="39113" y="604390"/>
            <a:ext cx="7886700" cy="994172"/>
          </a:xfrm>
          <a:prstGeom prst="rect">
            <a:avLst/>
          </a:prstGeom>
          <a:noFill/>
          <a:ln>
            <a:noFill/>
          </a:ln>
        </p:spPr>
        <p:txBody>
          <a:bodyPr spcFirstLastPara="1" wrap="square" lIns="68569" tIns="34275" rIns="68569" bIns="34275" anchor="ctr" anchorCtr="0">
            <a:noAutofit/>
          </a:bodyPr>
          <a:lstStyle/>
          <a:p>
            <a:pPr>
              <a:buClr>
                <a:srgbClr val="FFCC00"/>
              </a:buClr>
              <a:buSzPts val="24000"/>
            </a:pPr>
            <a:r>
              <a:rPr lang="en-GB" sz="18000">
                <a:solidFill>
                  <a:srgbClr val="FFCC00"/>
                </a:solidFill>
              </a:rPr>
              <a:t>ie</a:t>
            </a:r>
            <a:endParaRPr sz="18000"/>
          </a:p>
        </p:txBody>
      </p:sp>
      <p:pic>
        <p:nvPicPr>
          <p:cNvPr id="180" name="Google Shape;180;p44" descr="man with hearts"/>
          <p:cNvPicPr preferRelativeResize="0"/>
          <p:nvPr/>
        </p:nvPicPr>
        <p:blipFill rotWithShape="1">
          <a:blip r:embed="rId5">
            <a:alphaModFix/>
          </a:blip>
          <a:srcRect/>
          <a:stretch/>
        </p:blipFill>
        <p:spPr>
          <a:xfrm>
            <a:off x="3300494" y="604390"/>
            <a:ext cx="2663597" cy="2412099"/>
          </a:xfrm>
          <a:prstGeom prst="rect">
            <a:avLst/>
          </a:prstGeom>
          <a:noFill/>
          <a:ln>
            <a:noFill/>
          </a:ln>
        </p:spPr>
      </p:pic>
      <p:sp>
        <p:nvSpPr>
          <p:cNvPr id="181" name="Google Shape;181;p44"/>
          <p:cNvSpPr/>
          <p:nvPr/>
        </p:nvSpPr>
        <p:spPr>
          <a:xfrm>
            <a:off x="2977093" y="3205550"/>
            <a:ext cx="3189815" cy="1454244"/>
          </a:xfrm>
          <a:prstGeom prst="rect">
            <a:avLst/>
          </a:prstGeom>
          <a:noFill/>
          <a:ln>
            <a:noFill/>
          </a:ln>
        </p:spPr>
        <p:txBody>
          <a:bodyPr spcFirstLastPara="1" wrap="square" lIns="68569" tIns="34275" rIns="68569" bIns="34275" anchor="t" anchorCtr="0">
            <a:noAutofit/>
          </a:bodyPr>
          <a:lstStyle/>
          <a:p>
            <a:pPr algn="ctr">
              <a:buClr>
                <a:srgbClr val="002060"/>
              </a:buClr>
              <a:buSzPts val="12000"/>
            </a:pPr>
            <a:r>
              <a:rPr lang="en-GB" sz="9000">
                <a:solidFill>
                  <a:srgbClr val="002060"/>
                </a:solidFill>
                <a:latin typeface="Century Gothic"/>
                <a:ea typeface="Century Gothic"/>
                <a:cs typeface="Century Gothic"/>
                <a:sym typeface="Century Gothic"/>
              </a:rPr>
              <a:t>L</a:t>
            </a:r>
            <a:r>
              <a:rPr lang="en-GB" sz="9000">
                <a:solidFill>
                  <a:srgbClr val="FFC000"/>
                </a:solidFill>
                <a:latin typeface="Century Gothic"/>
                <a:ea typeface="Century Gothic"/>
                <a:cs typeface="Century Gothic"/>
                <a:sym typeface="Century Gothic"/>
              </a:rPr>
              <a:t>ie</a:t>
            </a:r>
            <a:r>
              <a:rPr lang="en-GB" sz="9000">
                <a:solidFill>
                  <a:srgbClr val="002060"/>
                </a:solidFill>
                <a:latin typeface="Century Gothic"/>
                <a:ea typeface="Century Gothic"/>
                <a:cs typeface="Century Gothic"/>
                <a:sym typeface="Century Gothic"/>
              </a:rPr>
              <a:t>be</a:t>
            </a:r>
            <a:endParaRPr sz="9000">
              <a:solidFill>
                <a:srgbClr val="1E4E79"/>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E1F0A100-5EF2-48E4-1C72-C79FDC5E66E2}"/>
              </a:ext>
            </a:extLst>
          </p:cNvPr>
          <p:cNvPicPr>
            <a:picLocks noChangeAspect="1"/>
          </p:cNvPicPr>
          <p:nvPr/>
        </p:nvPicPr>
        <p:blipFill>
          <a:blip r:embed="rId6"/>
          <a:stretch>
            <a:fillRect/>
          </a:stretch>
        </p:blipFill>
        <p:spPr>
          <a:xfrm>
            <a:off x="0" y="4780208"/>
            <a:ext cx="9144000" cy="363292"/>
          </a:xfrm>
          <a:prstGeom prst="rect">
            <a:avLst/>
          </a:prstGeom>
        </p:spPr>
      </p:pic>
      <p:pic>
        <p:nvPicPr>
          <p:cNvPr id="2" name="Recorded Sound">
            <a:hlinkClick r:id="" action="ppaction://media"/>
            <a:extLst>
              <a:ext uri="{FF2B5EF4-FFF2-40B4-BE49-F238E27FC236}">
                <a16:creationId xmlns:a16="http://schemas.microsoft.com/office/drawing/2014/main" id="{99D39C42-A302-0CE8-492C-5575F347584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46522" y="354493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500"/>
                                        <p:tgtEl>
                                          <p:spTgt spid="1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1"/>
                                        </p:tgtEl>
                                        <p:attrNameLst>
                                          <p:attrName>style.visibility</p:attrName>
                                        </p:attrNameLst>
                                      </p:cBhvr>
                                      <p:to>
                                        <p:strVal val="visible"/>
                                      </p:to>
                                    </p:set>
                                    <p:animEffect transition="in" filter="fade">
                                      <p:cBhvr>
                                        <p:cTn id="12" dur="500"/>
                                        <p:tgtEl>
                                          <p:spTgt spid="1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0"/>
                                        </p:tgtEl>
                                        <p:attrNameLst>
                                          <p:attrName>style.visibility</p:attrName>
                                        </p:attrNameLst>
                                      </p:cBhvr>
                                      <p:to>
                                        <p:strVal val="visible"/>
                                      </p:to>
                                    </p:set>
                                    <p:animEffect transition="in" filter="fade">
                                      <p:cBhvr>
                                        <p:cTn id="17"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42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832987" y="-2336"/>
            <a:ext cx="1478024" cy="1243831"/>
          </a:xfrm>
          <a:prstGeom prst="rect">
            <a:avLst/>
          </a:prstGeom>
          <a:noFill/>
          <a:ln>
            <a:noFill/>
          </a:ln>
        </p:spPr>
        <p:txBody>
          <a:bodyPr spcFirstLastPara="1" wrap="square" lIns="68569" tIns="34275" rIns="68569" bIns="34275" anchor="ctr" anchorCtr="0">
            <a:noAutofit/>
          </a:bodyPr>
          <a:lstStyle/>
          <a:p>
            <a:pPr algn="ctr">
              <a:buClr>
                <a:srgbClr val="002060"/>
              </a:buClr>
              <a:buSzPts val="12000"/>
            </a:pPr>
            <a:r>
              <a:rPr lang="en-GB" sz="9000">
                <a:solidFill>
                  <a:srgbClr val="002060"/>
                </a:solidFill>
              </a:rPr>
              <a:t>ie</a:t>
            </a:r>
            <a:endParaRPr sz="9000"/>
          </a:p>
        </p:txBody>
      </p:sp>
      <p:sp>
        <p:nvSpPr>
          <p:cNvPr id="188" name="Google Shape;188;p45"/>
          <p:cNvSpPr/>
          <p:nvPr/>
        </p:nvSpPr>
        <p:spPr>
          <a:xfrm>
            <a:off x="3213221" y="1231711"/>
            <a:ext cx="2852159" cy="2126786"/>
          </a:xfrm>
          <a:prstGeom prst="roundRect">
            <a:avLst>
              <a:gd name="adj" fmla="val 16667"/>
            </a:avLst>
          </a:prstGeom>
          <a:solidFill>
            <a:schemeClr val="lt1"/>
          </a:solidFill>
          <a:ln w="57150" cap="flat" cmpd="sng">
            <a:solidFill>
              <a:srgbClr val="FFCC00"/>
            </a:solidFill>
            <a:prstDash val="solid"/>
            <a:miter lim="800000"/>
            <a:headEnd type="none" w="sm" len="sm"/>
            <a:tailEnd type="none" w="sm" len="sm"/>
          </a:ln>
        </p:spPr>
        <p:txBody>
          <a:bodyPr spcFirstLastPara="1" wrap="square" lIns="68569" tIns="34275" rIns="68569" bIns="34275" anchor="b" anchorCtr="0">
            <a:noAutofit/>
          </a:bodyPr>
          <a:lstStyle/>
          <a:p>
            <a:pPr algn="ctr"/>
            <a:r>
              <a:rPr lang="en-GB" sz="6600">
                <a:solidFill>
                  <a:srgbClr val="002060"/>
                </a:solidFill>
                <a:latin typeface="Century Gothic"/>
                <a:ea typeface="Century Gothic"/>
                <a:cs typeface="Century Gothic"/>
                <a:sym typeface="Century Gothic"/>
              </a:rPr>
              <a:t>L</a:t>
            </a:r>
            <a:r>
              <a:rPr lang="en-GB" sz="6600">
                <a:solidFill>
                  <a:srgbClr val="FFCC00"/>
                </a:solidFill>
                <a:latin typeface="Century Gothic"/>
                <a:ea typeface="Century Gothic"/>
                <a:cs typeface="Century Gothic"/>
                <a:sym typeface="Century Gothic"/>
              </a:rPr>
              <a:t>ie</a:t>
            </a:r>
            <a:r>
              <a:rPr lang="en-GB" sz="6600">
                <a:solidFill>
                  <a:srgbClr val="002060"/>
                </a:solidFill>
                <a:latin typeface="Century Gothic"/>
                <a:ea typeface="Century Gothic"/>
                <a:cs typeface="Century Gothic"/>
                <a:sym typeface="Century Gothic"/>
              </a:rPr>
              <a:t>be</a:t>
            </a:r>
            <a:endParaRPr sz="6600">
              <a:solidFill>
                <a:srgbClr val="002060"/>
              </a:solidFill>
              <a:latin typeface="Century Gothic"/>
              <a:ea typeface="Century Gothic"/>
              <a:cs typeface="Century Gothic"/>
              <a:sym typeface="Century Gothic"/>
            </a:endParaRPr>
          </a:p>
        </p:txBody>
      </p:sp>
      <p:sp>
        <p:nvSpPr>
          <p:cNvPr id="189" name="Google Shape;189;p45"/>
          <p:cNvSpPr/>
          <p:nvPr/>
        </p:nvSpPr>
        <p:spPr>
          <a:xfrm>
            <a:off x="744894" y="238352"/>
            <a:ext cx="1771158" cy="692498"/>
          </a:xfrm>
          <a:prstGeom prst="rect">
            <a:avLst/>
          </a:prstGeom>
          <a:noFill/>
          <a:ln>
            <a:noFill/>
          </a:ln>
        </p:spPr>
        <p:txBody>
          <a:bodyPr spcFirstLastPara="1" wrap="square" lIns="68569" tIns="34275" rIns="68569" bIns="34275" anchor="t" anchorCtr="0">
            <a:noAutofit/>
          </a:bodyPr>
          <a:lstStyle/>
          <a:p>
            <a:pPr algn="ctr"/>
            <a:r>
              <a:rPr lang="en-GB" sz="4050">
                <a:solidFill>
                  <a:srgbClr val="002060"/>
                </a:solidFill>
                <a:latin typeface="Century Gothic"/>
                <a:ea typeface="Century Gothic"/>
                <a:cs typeface="Century Gothic"/>
                <a:sym typeface="Century Gothic"/>
              </a:rPr>
              <a:t>z</a:t>
            </a:r>
            <a:r>
              <a:rPr lang="en-GB" sz="4050">
                <a:solidFill>
                  <a:srgbClr val="FFC000"/>
                </a:solidFill>
                <a:latin typeface="Century Gothic"/>
                <a:ea typeface="Century Gothic"/>
                <a:cs typeface="Century Gothic"/>
                <a:sym typeface="Century Gothic"/>
              </a:rPr>
              <a:t>ie</a:t>
            </a:r>
            <a:r>
              <a:rPr lang="en-GB" sz="4050">
                <a:solidFill>
                  <a:srgbClr val="002060"/>
                </a:solidFill>
                <a:latin typeface="Century Gothic"/>
                <a:ea typeface="Century Gothic"/>
                <a:cs typeface="Century Gothic"/>
                <a:sym typeface="Century Gothic"/>
              </a:rPr>
              <a:t>hen</a:t>
            </a:r>
            <a:endParaRPr sz="4050">
              <a:solidFill>
                <a:srgbClr val="002060"/>
              </a:solidFill>
              <a:latin typeface="Century Gothic"/>
              <a:ea typeface="Century Gothic"/>
              <a:cs typeface="Century Gothic"/>
              <a:sym typeface="Century Gothic"/>
            </a:endParaRPr>
          </a:p>
        </p:txBody>
      </p:sp>
      <p:sp>
        <p:nvSpPr>
          <p:cNvPr id="190" name="Google Shape;190;p45"/>
          <p:cNvSpPr/>
          <p:nvPr/>
        </p:nvSpPr>
        <p:spPr>
          <a:xfrm>
            <a:off x="6997015" y="2616489"/>
            <a:ext cx="1207302" cy="692498"/>
          </a:xfrm>
          <a:prstGeom prst="rect">
            <a:avLst/>
          </a:prstGeom>
          <a:noFill/>
          <a:ln>
            <a:noFill/>
          </a:ln>
        </p:spPr>
        <p:txBody>
          <a:bodyPr spcFirstLastPara="1" wrap="square" lIns="68569" tIns="34275" rIns="68569" bIns="34275" anchor="t" anchorCtr="0">
            <a:noAutofit/>
          </a:bodyPr>
          <a:lstStyle/>
          <a:p>
            <a:pPr algn="ctr"/>
            <a:r>
              <a:rPr lang="en-GB" sz="4050">
                <a:solidFill>
                  <a:srgbClr val="002060"/>
                </a:solidFill>
                <a:latin typeface="Century Gothic"/>
                <a:ea typeface="Century Gothic"/>
                <a:cs typeface="Century Gothic"/>
                <a:sym typeface="Century Gothic"/>
              </a:rPr>
              <a:t>Br</a:t>
            </a:r>
            <a:r>
              <a:rPr lang="en-GB" sz="4050">
                <a:solidFill>
                  <a:srgbClr val="FFC000"/>
                </a:solidFill>
                <a:latin typeface="Century Gothic"/>
                <a:ea typeface="Century Gothic"/>
                <a:cs typeface="Century Gothic"/>
                <a:sym typeface="Century Gothic"/>
              </a:rPr>
              <a:t>ie</a:t>
            </a:r>
            <a:r>
              <a:rPr lang="en-GB" sz="4050">
                <a:solidFill>
                  <a:srgbClr val="002060"/>
                </a:solidFill>
                <a:latin typeface="Century Gothic"/>
                <a:ea typeface="Century Gothic"/>
                <a:cs typeface="Century Gothic"/>
                <a:sym typeface="Century Gothic"/>
              </a:rPr>
              <a:t>f</a:t>
            </a:r>
            <a:endParaRPr sz="1050"/>
          </a:p>
        </p:txBody>
      </p:sp>
      <p:sp>
        <p:nvSpPr>
          <p:cNvPr id="191" name="Google Shape;191;p45"/>
          <p:cNvSpPr/>
          <p:nvPr/>
        </p:nvSpPr>
        <p:spPr>
          <a:xfrm>
            <a:off x="7209813" y="238352"/>
            <a:ext cx="781705" cy="692498"/>
          </a:xfrm>
          <a:prstGeom prst="rect">
            <a:avLst/>
          </a:prstGeom>
          <a:noFill/>
          <a:ln>
            <a:noFill/>
          </a:ln>
        </p:spPr>
        <p:txBody>
          <a:bodyPr spcFirstLastPara="1" wrap="square" lIns="68569" tIns="34275" rIns="68569" bIns="34275" anchor="t" anchorCtr="0">
            <a:noAutofit/>
          </a:bodyPr>
          <a:lstStyle/>
          <a:p>
            <a:pPr algn="ctr"/>
            <a:r>
              <a:rPr lang="en-GB" sz="4050">
                <a:solidFill>
                  <a:srgbClr val="002060"/>
                </a:solidFill>
                <a:latin typeface="Century Gothic"/>
                <a:ea typeface="Century Gothic"/>
                <a:cs typeface="Century Gothic"/>
                <a:sym typeface="Century Gothic"/>
              </a:rPr>
              <a:t>s</a:t>
            </a:r>
            <a:r>
              <a:rPr lang="en-GB" sz="4050">
                <a:solidFill>
                  <a:srgbClr val="FFC000"/>
                </a:solidFill>
                <a:latin typeface="Century Gothic"/>
                <a:ea typeface="Century Gothic"/>
                <a:cs typeface="Century Gothic"/>
                <a:sym typeface="Century Gothic"/>
              </a:rPr>
              <a:t>ie</a:t>
            </a:r>
            <a:endParaRPr sz="4050" i="1">
              <a:solidFill>
                <a:srgbClr val="002060"/>
              </a:solidFill>
              <a:latin typeface="Century Gothic"/>
              <a:ea typeface="Century Gothic"/>
              <a:cs typeface="Century Gothic"/>
              <a:sym typeface="Century Gothic"/>
            </a:endParaRPr>
          </a:p>
        </p:txBody>
      </p:sp>
      <p:sp>
        <p:nvSpPr>
          <p:cNvPr id="192" name="Google Shape;192;p45"/>
          <p:cNvSpPr/>
          <p:nvPr/>
        </p:nvSpPr>
        <p:spPr>
          <a:xfrm>
            <a:off x="1178295" y="2615017"/>
            <a:ext cx="928379" cy="692498"/>
          </a:xfrm>
          <a:prstGeom prst="rect">
            <a:avLst/>
          </a:prstGeom>
          <a:noFill/>
          <a:ln>
            <a:noFill/>
          </a:ln>
        </p:spPr>
        <p:txBody>
          <a:bodyPr spcFirstLastPara="1" wrap="square" lIns="68569" tIns="34275" rIns="68569" bIns="34275" anchor="t" anchorCtr="0">
            <a:noAutofit/>
          </a:bodyPr>
          <a:lstStyle/>
          <a:p>
            <a:pPr algn="ctr"/>
            <a:r>
              <a:rPr lang="en-GB" sz="4050">
                <a:solidFill>
                  <a:srgbClr val="002060"/>
                </a:solidFill>
                <a:latin typeface="Century Gothic"/>
                <a:ea typeface="Century Gothic"/>
                <a:cs typeface="Century Gothic"/>
                <a:sym typeface="Century Gothic"/>
              </a:rPr>
              <a:t>t</a:t>
            </a:r>
            <a:r>
              <a:rPr lang="en-GB" sz="4050">
                <a:solidFill>
                  <a:srgbClr val="FFC000"/>
                </a:solidFill>
                <a:latin typeface="Century Gothic"/>
                <a:ea typeface="Century Gothic"/>
                <a:cs typeface="Century Gothic"/>
                <a:sym typeface="Century Gothic"/>
              </a:rPr>
              <a:t>ie</a:t>
            </a:r>
            <a:r>
              <a:rPr lang="en-GB" sz="4050">
                <a:solidFill>
                  <a:srgbClr val="002060"/>
                </a:solidFill>
                <a:latin typeface="Century Gothic"/>
                <a:ea typeface="Century Gothic"/>
                <a:cs typeface="Century Gothic"/>
                <a:sym typeface="Century Gothic"/>
              </a:rPr>
              <a:t>f</a:t>
            </a:r>
            <a:endParaRPr sz="4050">
              <a:solidFill>
                <a:srgbClr val="FFCC00"/>
              </a:solidFill>
              <a:latin typeface="Century Gothic"/>
              <a:ea typeface="Century Gothic"/>
              <a:cs typeface="Century Gothic"/>
              <a:sym typeface="Century Gothic"/>
            </a:endParaRPr>
          </a:p>
        </p:txBody>
      </p:sp>
      <p:sp>
        <p:nvSpPr>
          <p:cNvPr id="193" name="Google Shape;193;p45"/>
          <p:cNvSpPr/>
          <p:nvPr/>
        </p:nvSpPr>
        <p:spPr>
          <a:xfrm>
            <a:off x="3795799" y="3358496"/>
            <a:ext cx="1687001" cy="692498"/>
          </a:xfrm>
          <a:prstGeom prst="rect">
            <a:avLst/>
          </a:prstGeom>
          <a:noFill/>
          <a:ln>
            <a:noFill/>
          </a:ln>
        </p:spPr>
        <p:txBody>
          <a:bodyPr spcFirstLastPara="1" wrap="square" lIns="68569" tIns="34275" rIns="68569" bIns="34275" anchor="t" anchorCtr="0">
            <a:noAutofit/>
          </a:bodyPr>
          <a:lstStyle/>
          <a:p>
            <a:pPr algn="ctr"/>
            <a:r>
              <a:rPr lang="en-GB" sz="4050">
                <a:solidFill>
                  <a:srgbClr val="002060"/>
                </a:solidFill>
                <a:latin typeface="Century Gothic"/>
                <a:ea typeface="Century Gothic"/>
                <a:cs typeface="Century Gothic"/>
                <a:sym typeface="Century Gothic"/>
              </a:rPr>
              <a:t>l</a:t>
            </a:r>
            <a:r>
              <a:rPr lang="en-GB" sz="4050">
                <a:solidFill>
                  <a:srgbClr val="FFCC00"/>
                </a:solidFill>
                <a:latin typeface="Century Gothic"/>
                <a:ea typeface="Century Gothic"/>
                <a:cs typeface="Century Gothic"/>
                <a:sym typeface="Century Gothic"/>
              </a:rPr>
              <a:t>ie</a:t>
            </a:r>
            <a:r>
              <a:rPr lang="en-GB" sz="4050">
                <a:solidFill>
                  <a:srgbClr val="002060"/>
                </a:solidFill>
                <a:latin typeface="Century Gothic"/>
                <a:ea typeface="Century Gothic"/>
                <a:cs typeface="Century Gothic"/>
                <a:sym typeface="Century Gothic"/>
              </a:rPr>
              <a:t>gen</a:t>
            </a:r>
            <a:endParaRPr sz="4050">
              <a:solidFill>
                <a:srgbClr val="002060"/>
              </a:solidFill>
              <a:latin typeface="Century Gothic"/>
              <a:ea typeface="Century Gothic"/>
              <a:cs typeface="Century Gothic"/>
              <a:sym typeface="Century Gothic"/>
            </a:endParaRPr>
          </a:p>
        </p:txBody>
      </p:sp>
      <p:pic>
        <p:nvPicPr>
          <p:cNvPr id="194" name="Google Shape;194;p45" descr="man with hearts"/>
          <p:cNvPicPr preferRelativeResize="0"/>
          <p:nvPr/>
        </p:nvPicPr>
        <p:blipFill rotWithShape="1">
          <a:blip r:embed="rId15">
            <a:alphaModFix/>
          </a:blip>
          <a:srcRect/>
          <a:stretch/>
        </p:blipFill>
        <p:spPr>
          <a:xfrm>
            <a:off x="4156024" y="1346391"/>
            <a:ext cx="1143233" cy="1035289"/>
          </a:xfrm>
          <a:prstGeom prst="rect">
            <a:avLst/>
          </a:prstGeom>
          <a:noFill/>
          <a:ln>
            <a:noFill/>
          </a:ln>
        </p:spPr>
      </p:pic>
      <p:pic>
        <p:nvPicPr>
          <p:cNvPr id="195" name="Google Shape;195;p45" descr="car going downhill with a man trying to pull it uphill"/>
          <p:cNvPicPr preferRelativeResize="0"/>
          <p:nvPr/>
        </p:nvPicPr>
        <p:blipFill rotWithShape="1">
          <a:blip r:embed="rId16">
            <a:alphaModFix/>
          </a:blip>
          <a:srcRect/>
          <a:stretch/>
        </p:blipFill>
        <p:spPr>
          <a:xfrm>
            <a:off x="810769" y="992006"/>
            <a:ext cx="1663444" cy="1326525"/>
          </a:xfrm>
          <a:prstGeom prst="rect">
            <a:avLst/>
          </a:prstGeom>
          <a:noFill/>
          <a:ln>
            <a:noFill/>
          </a:ln>
        </p:spPr>
      </p:pic>
      <p:pic>
        <p:nvPicPr>
          <p:cNvPr id="196" name="Google Shape;196;p45" descr="girl between two other children"/>
          <p:cNvPicPr preferRelativeResize="0"/>
          <p:nvPr/>
        </p:nvPicPr>
        <p:blipFill rotWithShape="1">
          <a:blip r:embed="rId17">
            <a:alphaModFix/>
          </a:blip>
          <a:srcRect/>
          <a:stretch/>
        </p:blipFill>
        <p:spPr>
          <a:xfrm>
            <a:off x="6852325" y="992003"/>
            <a:ext cx="1737923" cy="1326533"/>
          </a:xfrm>
          <a:prstGeom prst="rect">
            <a:avLst/>
          </a:prstGeom>
          <a:noFill/>
          <a:ln>
            <a:noFill/>
          </a:ln>
        </p:spPr>
      </p:pic>
      <p:pic>
        <p:nvPicPr>
          <p:cNvPr id="197" name="Google Shape;197;p45" descr="envelope"/>
          <p:cNvPicPr preferRelativeResize="0"/>
          <p:nvPr/>
        </p:nvPicPr>
        <p:blipFill rotWithShape="1">
          <a:blip r:embed="rId18">
            <a:alphaModFix/>
          </a:blip>
          <a:srcRect/>
          <a:stretch/>
        </p:blipFill>
        <p:spPr>
          <a:xfrm>
            <a:off x="6892228" y="3439236"/>
            <a:ext cx="1450579" cy="973058"/>
          </a:xfrm>
          <a:prstGeom prst="rect">
            <a:avLst/>
          </a:prstGeom>
          <a:noFill/>
          <a:ln>
            <a:noFill/>
          </a:ln>
        </p:spPr>
      </p:pic>
      <p:pic>
        <p:nvPicPr>
          <p:cNvPr id="198" name="Google Shape;198;p45" descr="person lying down"/>
          <p:cNvPicPr preferRelativeResize="0"/>
          <p:nvPr/>
        </p:nvPicPr>
        <p:blipFill rotWithShape="1">
          <a:blip r:embed="rId19">
            <a:alphaModFix/>
          </a:blip>
          <a:srcRect/>
          <a:stretch/>
        </p:blipFill>
        <p:spPr>
          <a:xfrm>
            <a:off x="3844744" y="4071240"/>
            <a:ext cx="1454513" cy="574533"/>
          </a:xfrm>
          <a:prstGeom prst="rect">
            <a:avLst/>
          </a:prstGeom>
          <a:noFill/>
          <a:ln>
            <a:noFill/>
          </a:ln>
        </p:spPr>
      </p:pic>
      <p:grpSp>
        <p:nvGrpSpPr>
          <p:cNvPr id="199" name="Google Shape;199;p45" descr="big fish, 2000 kilometer deep in the sea"/>
          <p:cNvGrpSpPr/>
          <p:nvPr/>
        </p:nvGrpSpPr>
        <p:grpSpPr>
          <a:xfrm>
            <a:off x="375469" y="3307515"/>
            <a:ext cx="2050808" cy="1223304"/>
            <a:chOff x="500625" y="4410020"/>
            <a:chExt cx="2734410" cy="1631072"/>
          </a:xfrm>
        </p:grpSpPr>
        <p:pic>
          <p:nvPicPr>
            <p:cNvPr id="200" name="Google Shape;200;p45"/>
            <p:cNvPicPr preferRelativeResize="0"/>
            <p:nvPr/>
          </p:nvPicPr>
          <p:blipFill rotWithShape="1">
            <a:blip r:embed="rId20">
              <a:alphaModFix/>
            </a:blip>
            <a:srcRect/>
            <a:stretch/>
          </p:blipFill>
          <p:spPr>
            <a:xfrm>
              <a:off x="1505227" y="4483180"/>
              <a:ext cx="1729808" cy="1484751"/>
            </a:xfrm>
            <a:prstGeom prst="rect">
              <a:avLst/>
            </a:prstGeom>
            <a:noFill/>
            <a:ln>
              <a:noFill/>
            </a:ln>
          </p:spPr>
        </p:pic>
        <p:cxnSp>
          <p:nvCxnSpPr>
            <p:cNvPr id="201" name="Google Shape;201;p45"/>
            <p:cNvCxnSpPr/>
            <p:nvPr/>
          </p:nvCxnSpPr>
          <p:spPr>
            <a:xfrm flipH="1">
              <a:off x="1228055" y="4410020"/>
              <a:ext cx="19667" cy="1631072"/>
            </a:xfrm>
            <a:prstGeom prst="straightConnector1">
              <a:avLst/>
            </a:prstGeom>
            <a:noFill/>
            <a:ln w="57150" cap="flat" cmpd="sng">
              <a:solidFill>
                <a:srgbClr val="002060"/>
              </a:solidFill>
              <a:prstDash val="solid"/>
              <a:miter lim="800000"/>
              <a:headEnd type="triangle" w="med" len="med"/>
              <a:tailEnd type="triangle" w="med" len="med"/>
            </a:ln>
          </p:spPr>
        </p:cxnSp>
        <p:sp>
          <p:nvSpPr>
            <p:cNvPr id="202" name="Google Shape;202;p45"/>
            <p:cNvSpPr txBox="1"/>
            <p:nvPr/>
          </p:nvSpPr>
          <p:spPr>
            <a:xfrm rot="16200000">
              <a:off x="121239" y="4857381"/>
              <a:ext cx="1405063" cy="646291"/>
            </a:xfrm>
            <a:prstGeom prst="rect">
              <a:avLst/>
            </a:prstGeom>
            <a:noFill/>
            <a:ln>
              <a:noFill/>
            </a:ln>
          </p:spPr>
          <p:txBody>
            <a:bodyPr spcFirstLastPara="1" wrap="square" lIns="68569" tIns="34275" rIns="68569" bIns="34275" anchor="t" anchorCtr="0">
              <a:spAutoFit/>
            </a:bodyPr>
            <a:lstStyle/>
            <a:p>
              <a:r>
                <a:rPr lang="en-GB" sz="1350">
                  <a:solidFill>
                    <a:srgbClr val="002060"/>
                  </a:solidFill>
                  <a:latin typeface="Century Gothic"/>
                  <a:ea typeface="Century Gothic"/>
                  <a:cs typeface="Century Gothic"/>
                  <a:sym typeface="Century Gothic"/>
                </a:rPr>
                <a:t>2000 Kilometer</a:t>
              </a:r>
              <a:endParaRPr sz="1350">
                <a:solidFill>
                  <a:srgbClr val="002060"/>
                </a:solidFill>
                <a:latin typeface="Century Gothic"/>
                <a:ea typeface="Century Gothic"/>
                <a:cs typeface="Century Gothic"/>
                <a:sym typeface="Century Gothic"/>
              </a:endParaRPr>
            </a:p>
          </p:txBody>
        </p:sp>
      </p:grpSp>
      <p:pic>
        <p:nvPicPr>
          <p:cNvPr id="3" name="Picture 2">
            <a:extLst>
              <a:ext uri="{FF2B5EF4-FFF2-40B4-BE49-F238E27FC236}">
                <a16:creationId xmlns:a16="http://schemas.microsoft.com/office/drawing/2014/main" id="{9582B156-91EA-86B0-7610-8CE6F2C627F9}"/>
              </a:ext>
            </a:extLst>
          </p:cNvPr>
          <p:cNvPicPr>
            <a:picLocks noChangeAspect="1"/>
          </p:cNvPicPr>
          <p:nvPr/>
        </p:nvPicPr>
        <p:blipFill>
          <a:blip r:embed="rId21"/>
          <a:stretch>
            <a:fillRect/>
          </a:stretch>
        </p:blipFill>
        <p:spPr>
          <a:xfrm>
            <a:off x="0" y="4780208"/>
            <a:ext cx="9144000" cy="363292"/>
          </a:xfrm>
          <a:prstGeom prst="rect">
            <a:avLst/>
          </a:prstGeom>
        </p:spPr>
      </p:pic>
      <p:pic>
        <p:nvPicPr>
          <p:cNvPr id="2" name="Recorded Sound">
            <a:hlinkClick r:id="" action="ppaction://media"/>
            <a:extLst>
              <a:ext uri="{FF2B5EF4-FFF2-40B4-BE49-F238E27FC236}">
                <a16:creationId xmlns:a16="http://schemas.microsoft.com/office/drawing/2014/main" id="{4BA1278F-5191-B9A6-386A-CEED148475F8}"/>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5006211" y="1839298"/>
            <a:ext cx="414875" cy="414875"/>
          </a:xfrm>
          <a:prstGeom prst="rect">
            <a:avLst/>
          </a:prstGeom>
        </p:spPr>
      </p:pic>
      <p:pic>
        <p:nvPicPr>
          <p:cNvPr id="4" name="Recorded Sound">
            <a:hlinkClick r:id="" action="ppaction://media"/>
            <a:extLst>
              <a:ext uri="{FF2B5EF4-FFF2-40B4-BE49-F238E27FC236}">
                <a16:creationId xmlns:a16="http://schemas.microsoft.com/office/drawing/2014/main" id="{27B19C38-958C-7304-AA53-700B1173FC16}"/>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375469" y="649995"/>
            <a:ext cx="477977" cy="477977"/>
          </a:xfrm>
          <a:prstGeom prst="rect">
            <a:avLst/>
          </a:prstGeom>
        </p:spPr>
      </p:pic>
      <p:pic>
        <p:nvPicPr>
          <p:cNvPr id="5" name="Recorded Sound">
            <a:hlinkClick r:id="" action="ppaction://media"/>
            <a:extLst>
              <a:ext uri="{FF2B5EF4-FFF2-40B4-BE49-F238E27FC236}">
                <a16:creationId xmlns:a16="http://schemas.microsoft.com/office/drawing/2014/main" id="{0257BC6B-6345-506C-EFB7-0800163C6318}"/>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8093644" y="414230"/>
            <a:ext cx="393816" cy="393816"/>
          </a:xfrm>
          <a:prstGeom prst="rect">
            <a:avLst/>
          </a:prstGeom>
        </p:spPr>
      </p:pic>
      <p:pic>
        <p:nvPicPr>
          <p:cNvPr id="6" name="Recorded Sound">
            <a:hlinkClick r:id="" action="ppaction://media"/>
            <a:extLst>
              <a:ext uri="{FF2B5EF4-FFF2-40B4-BE49-F238E27FC236}">
                <a16:creationId xmlns:a16="http://schemas.microsoft.com/office/drawing/2014/main" id="{F49B2F85-9F25-3CBC-AEBE-C3A0A8EF9260}"/>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375468" y="2754901"/>
            <a:ext cx="477977" cy="477977"/>
          </a:xfrm>
          <a:prstGeom prst="rect">
            <a:avLst/>
          </a:prstGeom>
        </p:spPr>
      </p:pic>
      <p:pic>
        <p:nvPicPr>
          <p:cNvPr id="7" name="Recorded Sound">
            <a:hlinkClick r:id="" action="ppaction://media"/>
            <a:extLst>
              <a:ext uri="{FF2B5EF4-FFF2-40B4-BE49-F238E27FC236}">
                <a16:creationId xmlns:a16="http://schemas.microsoft.com/office/drawing/2014/main" id="{60D6C6FD-CACF-D854-84AA-0D70739631C3}"/>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8357328" y="2821674"/>
            <a:ext cx="411204" cy="411204"/>
          </a:xfrm>
          <a:prstGeom prst="rect">
            <a:avLst/>
          </a:prstGeom>
        </p:spPr>
      </p:pic>
      <p:pic>
        <p:nvPicPr>
          <p:cNvPr id="8" name="Recorded Sound">
            <a:hlinkClick r:id="" action="ppaction://media"/>
            <a:extLst>
              <a:ext uri="{FF2B5EF4-FFF2-40B4-BE49-F238E27FC236}">
                <a16:creationId xmlns:a16="http://schemas.microsoft.com/office/drawing/2014/main" id="{BD887AE4-3521-BBBE-87F8-0289FC8B9369}"/>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5486142" y="3501201"/>
            <a:ext cx="410588" cy="4105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fade">
                                      <p:cBhvr>
                                        <p:cTn id="7" dur="500"/>
                                        <p:tgtEl>
                                          <p:spTgt spid="18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8"/>
                                        </p:tgtEl>
                                        <p:attrNameLst>
                                          <p:attrName>style.visibility</p:attrName>
                                        </p:attrNameLst>
                                      </p:cBhvr>
                                      <p:to>
                                        <p:strVal val="visible"/>
                                      </p:to>
                                    </p:set>
                                    <p:animEffect transition="in" filter="fade">
                                      <p:cBhvr>
                                        <p:cTn id="12" dur="500"/>
                                        <p:tgtEl>
                                          <p:spTgt spid="188"/>
                                        </p:tgtEl>
                                      </p:cBhvr>
                                    </p:animEffect>
                                  </p:childTnLst>
                                </p:cTn>
                              </p:par>
                              <p:par>
                                <p:cTn id="13" presetID="10" presetClass="entr" presetSubtype="0" fill="hold" nodeType="withEffect">
                                  <p:stCondLst>
                                    <p:cond delay="0"/>
                                  </p:stCondLst>
                                  <p:childTnLst>
                                    <p:set>
                                      <p:cBhvr>
                                        <p:cTn id="14" dur="1" fill="hold">
                                          <p:stCondLst>
                                            <p:cond delay="0"/>
                                          </p:stCondLst>
                                        </p:cTn>
                                        <p:tgtEl>
                                          <p:spTgt spid="194"/>
                                        </p:tgtEl>
                                        <p:attrNameLst>
                                          <p:attrName>style.visibility</p:attrName>
                                        </p:attrNameLst>
                                      </p:cBhvr>
                                      <p:to>
                                        <p:strVal val="visible"/>
                                      </p:to>
                                    </p:set>
                                    <p:animEffect transition="in" filter="fade">
                                      <p:cBhvr>
                                        <p:cTn id="15" dur="500"/>
                                        <p:tgtEl>
                                          <p:spTgt spid="19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9"/>
                                        </p:tgtEl>
                                        <p:attrNameLst>
                                          <p:attrName>style.visibility</p:attrName>
                                        </p:attrNameLst>
                                      </p:cBhvr>
                                      <p:to>
                                        <p:strVal val="visible"/>
                                      </p:to>
                                    </p:set>
                                    <p:animEffect transition="in" filter="fade">
                                      <p:cBhvr>
                                        <p:cTn id="20" dur="500"/>
                                        <p:tgtEl>
                                          <p:spTgt spid="18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5"/>
                                        </p:tgtEl>
                                        <p:attrNameLst>
                                          <p:attrName>style.visibility</p:attrName>
                                        </p:attrNameLst>
                                      </p:cBhvr>
                                      <p:to>
                                        <p:strVal val="visible"/>
                                      </p:to>
                                    </p:set>
                                    <p:animEffect transition="in" filter="fade">
                                      <p:cBhvr>
                                        <p:cTn id="25" dur="500"/>
                                        <p:tgtEl>
                                          <p:spTgt spid="19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1"/>
                                        </p:tgtEl>
                                        <p:attrNameLst>
                                          <p:attrName>style.visibility</p:attrName>
                                        </p:attrNameLst>
                                      </p:cBhvr>
                                      <p:to>
                                        <p:strVal val="visible"/>
                                      </p:to>
                                    </p:set>
                                    <p:animEffect transition="in" filter="fade">
                                      <p:cBhvr>
                                        <p:cTn id="30" dur="500"/>
                                        <p:tgtEl>
                                          <p:spTgt spid="19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6"/>
                                        </p:tgtEl>
                                        <p:attrNameLst>
                                          <p:attrName>style.visibility</p:attrName>
                                        </p:attrNameLst>
                                      </p:cBhvr>
                                      <p:to>
                                        <p:strVal val="visible"/>
                                      </p:to>
                                    </p:set>
                                    <p:animEffect transition="in" filter="fade">
                                      <p:cBhvr>
                                        <p:cTn id="35" dur="500"/>
                                        <p:tgtEl>
                                          <p:spTgt spid="19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2"/>
                                        </p:tgtEl>
                                        <p:attrNameLst>
                                          <p:attrName>style.visibility</p:attrName>
                                        </p:attrNameLst>
                                      </p:cBhvr>
                                      <p:to>
                                        <p:strVal val="visible"/>
                                      </p:to>
                                    </p:set>
                                    <p:animEffect transition="in" filter="fade">
                                      <p:cBhvr>
                                        <p:cTn id="40" dur="500"/>
                                        <p:tgtEl>
                                          <p:spTgt spid="19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99"/>
                                        </p:tgtEl>
                                        <p:attrNameLst>
                                          <p:attrName>style.visibility</p:attrName>
                                        </p:attrNameLst>
                                      </p:cBhvr>
                                      <p:to>
                                        <p:strVal val="visible"/>
                                      </p:to>
                                    </p:set>
                                    <p:animEffect transition="in" filter="fade">
                                      <p:cBhvr>
                                        <p:cTn id="45" dur="500"/>
                                        <p:tgtEl>
                                          <p:spTgt spid="19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93"/>
                                        </p:tgtEl>
                                        <p:attrNameLst>
                                          <p:attrName>style.visibility</p:attrName>
                                        </p:attrNameLst>
                                      </p:cBhvr>
                                      <p:to>
                                        <p:strVal val="visible"/>
                                      </p:to>
                                    </p:set>
                                    <p:animEffect transition="in" filter="fade">
                                      <p:cBhvr>
                                        <p:cTn id="50" dur="500"/>
                                        <p:tgtEl>
                                          <p:spTgt spid="19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98"/>
                                        </p:tgtEl>
                                        <p:attrNameLst>
                                          <p:attrName>style.visibility</p:attrName>
                                        </p:attrNameLst>
                                      </p:cBhvr>
                                      <p:to>
                                        <p:strVal val="visible"/>
                                      </p:to>
                                    </p:set>
                                    <p:animEffect transition="in" filter="fade">
                                      <p:cBhvr>
                                        <p:cTn id="55" dur="500"/>
                                        <p:tgtEl>
                                          <p:spTgt spid="19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90"/>
                                        </p:tgtEl>
                                        <p:attrNameLst>
                                          <p:attrName>style.visibility</p:attrName>
                                        </p:attrNameLst>
                                      </p:cBhvr>
                                      <p:to>
                                        <p:strVal val="visible"/>
                                      </p:to>
                                    </p:set>
                                    <p:animEffect transition="in" filter="fade">
                                      <p:cBhvr>
                                        <p:cTn id="60" dur="500"/>
                                        <p:tgtEl>
                                          <p:spTgt spid="19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6" restart="whenNotActive" fill="hold" evtFilter="cancelBubble" nodeType="interactiveSeq">
                <p:stCondLst>
                  <p:cond evt="onClick" delay="0">
                    <p:tgtEl>
                      <p:spTgt spid="4"/>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6035" fill="hold"/>
                                        <p:tgtEl>
                                          <p:spTgt spid="4"/>
                                        </p:tgtEl>
                                      </p:cBhvr>
                                    </p:cmd>
                                  </p:childTnLst>
                                </p:cTn>
                              </p:par>
                            </p:childTnLst>
                          </p:cTn>
                        </p:par>
                      </p:childTnLst>
                    </p:cTn>
                  </p:par>
                </p:childTnLst>
              </p:cTn>
              <p:nextCondLst>
                <p:cond evt="onClick" delay="0">
                  <p:tgtEl>
                    <p:spTgt spid="4"/>
                  </p:tgtEl>
                </p:cond>
              </p:nextCondLst>
            </p:seq>
            <p:audio>
              <p:cMediaNode vol="80000">
                <p:cTn id="71" fill="hold" display="0">
                  <p:stCondLst>
                    <p:cond delay="indefinite"/>
                  </p:stCondLst>
                  <p:endCondLst>
                    <p:cond evt="onStopAudio" delay="0">
                      <p:tgtEl>
                        <p:sldTgt/>
                      </p:tgtEl>
                    </p:cond>
                  </p:endCondLst>
                </p:cTn>
                <p:tgtEl>
                  <p:spTgt spid="4"/>
                </p:tgtEl>
              </p:cMediaNode>
            </p:audio>
            <p:seq concurrent="1" nextAc="seek">
              <p:cTn id="72" restart="whenNotActive" fill="hold" evtFilter="cancelBubble" nodeType="interactiveSeq">
                <p:stCondLst>
                  <p:cond evt="onClick" delay="0">
                    <p:tgtEl>
                      <p:spTgt spid="6"/>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6941" fill="hold"/>
                                        <p:tgtEl>
                                          <p:spTgt spid="6"/>
                                        </p:tgtEl>
                                      </p:cBhvr>
                                    </p:cmd>
                                  </p:childTnLst>
                                </p:cTn>
                              </p:par>
                            </p:childTnLst>
                          </p:cTn>
                        </p:par>
                      </p:childTnLst>
                    </p:cTn>
                  </p:par>
                </p:childTnLst>
              </p:cTn>
              <p:nextCondLst>
                <p:cond evt="onClick" delay="0">
                  <p:tgtEl>
                    <p:spTgt spid="6"/>
                  </p:tgtEl>
                </p:cond>
              </p:nextCondLst>
            </p:seq>
            <p:audio>
              <p:cMediaNode vol="80000">
                <p:cTn id="77" fill="hold" display="0">
                  <p:stCondLst>
                    <p:cond delay="indefinite"/>
                  </p:stCondLst>
                  <p:endCondLst>
                    <p:cond evt="onStopAudio" delay="0">
                      <p:tgtEl>
                        <p:sldTgt/>
                      </p:tgtEl>
                    </p:cond>
                  </p:endCondLst>
                </p:cTn>
                <p:tgtEl>
                  <p:spTgt spid="6"/>
                </p:tgtEl>
              </p:cMediaNode>
            </p:audio>
            <p:seq concurrent="1" nextAc="seek">
              <p:cTn id="78" restart="whenNotActive" fill="hold" evtFilter="cancelBubble" nodeType="interactiveSeq">
                <p:stCondLst>
                  <p:cond evt="onClick" delay="0">
                    <p:tgtEl>
                      <p:spTgt spid="2"/>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clickEffect">
                                  <p:stCondLst>
                                    <p:cond delay="0"/>
                                  </p:stCondLst>
                                  <p:childTnLst>
                                    <p:cmd type="call" cmd="playFrom(0.0)">
                                      <p:cBhvr>
                                        <p:cTn id="82" dur="6428" fill="hold"/>
                                        <p:tgtEl>
                                          <p:spTgt spid="2"/>
                                        </p:tgtEl>
                                      </p:cBhvr>
                                    </p:cmd>
                                  </p:childTnLst>
                                </p:cTn>
                              </p:par>
                            </p:childTnLst>
                          </p:cTn>
                        </p:par>
                      </p:childTnLst>
                    </p:cTn>
                  </p:par>
                </p:childTnLst>
              </p:cTn>
              <p:nextCondLst>
                <p:cond evt="onClick" delay="0">
                  <p:tgtEl>
                    <p:spTgt spid="2"/>
                  </p:tgtEl>
                </p:cond>
              </p:nextCondLst>
            </p:seq>
            <p:audio>
              <p:cMediaNode vol="80000">
                <p:cTn id="83" fill="hold" display="0">
                  <p:stCondLst>
                    <p:cond delay="indefinite"/>
                  </p:stCondLst>
                  <p:endCondLst>
                    <p:cond evt="onStopAudio" delay="0">
                      <p:tgtEl>
                        <p:sldTgt/>
                      </p:tgtEl>
                    </p:cond>
                  </p:endCondLst>
                </p:cTn>
                <p:tgtEl>
                  <p:spTgt spid="2"/>
                </p:tgtEl>
              </p:cMediaNode>
            </p:audio>
            <p:seq concurrent="1" nextAc="seek">
              <p:cTn id="84" restart="whenNotActive" fill="hold" evtFilter="cancelBubble" nodeType="interactiveSeq">
                <p:stCondLst>
                  <p:cond evt="onClick" delay="0">
                    <p:tgtEl>
                      <p:spTgt spid="8"/>
                    </p:tgtEl>
                  </p:cond>
                </p:stCondLst>
                <p:endSync evt="end" delay="0">
                  <p:rtn val="all"/>
                </p:endSync>
                <p:childTnLst>
                  <p:par>
                    <p:cTn id="85" fill="hold">
                      <p:stCondLst>
                        <p:cond delay="0"/>
                      </p:stCondLst>
                      <p:childTnLst>
                        <p:par>
                          <p:cTn id="86" fill="hold">
                            <p:stCondLst>
                              <p:cond delay="0"/>
                            </p:stCondLst>
                            <p:childTnLst>
                              <p:par>
                                <p:cTn id="87" presetID="1" presetClass="mediacall" presetSubtype="0" fill="hold" nodeType="clickEffect">
                                  <p:stCondLst>
                                    <p:cond delay="0"/>
                                  </p:stCondLst>
                                  <p:childTnLst>
                                    <p:cmd type="call" cmd="playFrom(0.0)">
                                      <p:cBhvr>
                                        <p:cTn id="88" dur="7243" fill="hold"/>
                                        <p:tgtEl>
                                          <p:spTgt spid="8"/>
                                        </p:tgtEl>
                                      </p:cBhvr>
                                    </p:cmd>
                                  </p:childTnLst>
                                </p:cTn>
                              </p:par>
                            </p:childTnLst>
                          </p:cTn>
                        </p:par>
                      </p:childTnLst>
                    </p:cTn>
                  </p:par>
                </p:childTnLst>
              </p:cTn>
              <p:nextCondLst>
                <p:cond evt="onClick" delay="0">
                  <p:tgtEl>
                    <p:spTgt spid="8"/>
                  </p:tgtEl>
                </p:cond>
              </p:nextCondLst>
            </p:seq>
            <p:audio>
              <p:cMediaNode vol="80000">
                <p:cTn id="89" fill="hold" display="0">
                  <p:stCondLst>
                    <p:cond delay="indefinite"/>
                  </p:stCondLst>
                  <p:endCondLst>
                    <p:cond evt="onStopAudio" delay="0">
                      <p:tgtEl>
                        <p:sldTgt/>
                      </p:tgtEl>
                    </p:cond>
                  </p:endCondLst>
                </p:cTn>
                <p:tgtEl>
                  <p:spTgt spid="8"/>
                </p:tgtEl>
              </p:cMediaNode>
            </p:audio>
            <p:seq concurrent="1" nextAc="seek">
              <p:cTn id="90" restart="whenNotActive" fill="hold" evtFilter="cancelBubble" nodeType="interactiveSeq">
                <p:stCondLst>
                  <p:cond evt="onClick" delay="0">
                    <p:tgtEl>
                      <p:spTgt spid="7"/>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7011" fill="hold"/>
                                        <p:tgtEl>
                                          <p:spTgt spid="7"/>
                                        </p:tgtEl>
                                      </p:cBhvr>
                                    </p:cmd>
                                  </p:childTnLst>
                                </p:cTn>
                              </p:par>
                            </p:childTnLst>
                          </p:cTn>
                        </p:par>
                      </p:childTnLst>
                    </p:cTn>
                  </p:par>
                </p:childTnLst>
              </p:cTn>
              <p:nextCondLst>
                <p:cond evt="onClick" delay="0">
                  <p:tgtEl>
                    <p:spTgt spid="7"/>
                  </p:tgtEl>
                </p:cond>
              </p:nextCondLst>
            </p:seq>
            <p:audio>
              <p:cMediaNode vol="80000">
                <p:cTn id="95" fill="hold" display="0">
                  <p:stCondLst>
                    <p:cond delay="indefinite"/>
                  </p:stCondLst>
                  <p:endCondLst>
                    <p:cond evt="onStopAudio" delay="0">
                      <p:tgtEl>
                        <p:sldTgt/>
                      </p:tgtEl>
                    </p:cond>
                  </p:endCondLst>
                </p:cTn>
                <p:tgtEl>
                  <p:spTgt spid="7"/>
                </p:tgtEl>
              </p:cMediaNode>
            </p:audio>
            <p:seq concurrent="1" nextAc="seek">
              <p:cTn id="96" restart="whenNotActive" fill="hold" evtFilter="cancelBubble" nodeType="interactiveSeq">
                <p:stCondLst>
                  <p:cond evt="onClick" delay="0">
                    <p:tgtEl>
                      <p:spTgt spid="5"/>
                    </p:tgtEl>
                  </p:cond>
                </p:stCondLst>
                <p:endSync evt="end" delay="0">
                  <p:rtn val="all"/>
                </p:endSync>
                <p:childTnLst>
                  <p:par>
                    <p:cTn id="97" fill="hold">
                      <p:stCondLst>
                        <p:cond delay="0"/>
                      </p:stCondLst>
                      <p:childTnLst>
                        <p:par>
                          <p:cTn id="98" fill="hold">
                            <p:stCondLst>
                              <p:cond delay="0"/>
                            </p:stCondLst>
                            <p:childTnLst>
                              <p:par>
                                <p:cTn id="99" presetID="1" presetClass="mediacall" presetSubtype="0" fill="hold" nodeType="clickEffect">
                                  <p:stCondLst>
                                    <p:cond delay="0"/>
                                  </p:stCondLst>
                                  <p:childTnLst>
                                    <p:cmd type="call" cmd="playFrom(0.0)">
                                      <p:cBhvr>
                                        <p:cTn id="100" dur="7057" fill="hold"/>
                                        <p:tgtEl>
                                          <p:spTgt spid="5"/>
                                        </p:tgtEl>
                                      </p:cBhvr>
                                    </p:cmd>
                                  </p:childTnLst>
                                </p:cTn>
                              </p:par>
                            </p:childTnLst>
                          </p:cTn>
                        </p:par>
                      </p:childTnLst>
                    </p:cTn>
                  </p:par>
                </p:childTnLst>
              </p:cTn>
              <p:nextCondLst>
                <p:cond evt="onClick" delay="0">
                  <p:tgtEl>
                    <p:spTgt spid="5"/>
                  </p:tgtEl>
                </p:cond>
              </p:nextCondLst>
            </p:seq>
            <p:audio>
              <p:cMediaNode vol="80000">
                <p:cTn id="101"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7"/>
          <p:cNvPicPr preferRelativeResize="0"/>
          <p:nvPr/>
        </p:nvPicPr>
        <p:blipFill>
          <a:blip r:embed="rId5">
            <a:alphaModFix/>
          </a:blip>
          <a:stretch>
            <a:fillRect/>
          </a:stretch>
        </p:blipFill>
        <p:spPr>
          <a:xfrm>
            <a:off x="4041525" y="4048825"/>
            <a:ext cx="1424174" cy="732576"/>
          </a:xfrm>
          <a:prstGeom prst="rect">
            <a:avLst/>
          </a:prstGeom>
          <a:noFill/>
          <a:ln>
            <a:noFill/>
          </a:ln>
        </p:spPr>
      </p:pic>
      <p:pic>
        <p:nvPicPr>
          <p:cNvPr id="78" name="Google Shape;78;p17"/>
          <p:cNvPicPr preferRelativeResize="0"/>
          <p:nvPr/>
        </p:nvPicPr>
        <p:blipFill>
          <a:blip r:embed="rId6">
            <a:alphaModFix/>
          </a:blip>
          <a:stretch>
            <a:fillRect/>
          </a:stretch>
        </p:blipFill>
        <p:spPr>
          <a:xfrm>
            <a:off x="4041525" y="2991050"/>
            <a:ext cx="1424176" cy="732575"/>
          </a:xfrm>
          <a:prstGeom prst="rect">
            <a:avLst/>
          </a:prstGeom>
          <a:noFill/>
          <a:ln>
            <a:noFill/>
          </a:ln>
        </p:spPr>
      </p:pic>
      <p:pic>
        <p:nvPicPr>
          <p:cNvPr id="79" name="Google Shape;79;p17"/>
          <p:cNvPicPr preferRelativeResize="0"/>
          <p:nvPr/>
        </p:nvPicPr>
        <p:blipFill>
          <a:blip r:embed="rId7">
            <a:alphaModFix/>
          </a:blip>
          <a:stretch>
            <a:fillRect/>
          </a:stretch>
        </p:blipFill>
        <p:spPr>
          <a:xfrm>
            <a:off x="4041525" y="2021775"/>
            <a:ext cx="1424175" cy="732575"/>
          </a:xfrm>
          <a:prstGeom prst="rect">
            <a:avLst/>
          </a:prstGeom>
          <a:noFill/>
          <a:ln>
            <a:noFill/>
          </a:ln>
        </p:spPr>
      </p:pic>
      <p:pic>
        <p:nvPicPr>
          <p:cNvPr id="80" name="Google Shape;80;p17"/>
          <p:cNvPicPr preferRelativeResize="0"/>
          <p:nvPr/>
        </p:nvPicPr>
        <p:blipFill>
          <a:blip r:embed="rId8">
            <a:alphaModFix/>
          </a:blip>
          <a:stretch>
            <a:fillRect/>
          </a:stretch>
        </p:blipFill>
        <p:spPr>
          <a:xfrm>
            <a:off x="4041525" y="1052500"/>
            <a:ext cx="1424176" cy="732575"/>
          </a:xfrm>
          <a:prstGeom prst="rect">
            <a:avLst/>
          </a:prstGeom>
          <a:noFill/>
          <a:ln>
            <a:noFill/>
          </a:ln>
        </p:spPr>
      </p:pic>
      <p:graphicFrame>
        <p:nvGraphicFramePr>
          <p:cNvPr id="81" name="Google Shape;81;p17"/>
          <p:cNvGraphicFramePr/>
          <p:nvPr/>
        </p:nvGraphicFramePr>
        <p:xfrm>
          <a:off x="1035825" y="1052500"/>
          <a:ext cx="7972800" cy="3611760"/>
        </p:xfrm>
        <a:graphic>
          <a:graphicData uri="http://schemas.openxmlformats.org/drawingml/2006/table">
            <a:tbl>
              <a:tblPr>
                <a:noFill/>
                <a:tableStyleId>{81BC0B32-0DBE-4CA7-9451-D837A58DBC85}</a:tableStyleId>
              </a:tblPr>
              <a:tblGrid>
                <a:gridCol w="4882050">
                  <a:extLst>
                    <a:ext uri="{9D8B030D-6E8A-4147-A177-3AD203B41FA5}">
                      <a16:colId xmlns:a16="http://schemas.microsoft.com/office/drawing/2014/main" val="20000"/>
                    </a:ext>
                  </a:extLst>
                </a:gridCol>
                <a:gridCol w="309075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sz="2700"/>
                        <a:t>Guten Morgen </a:t>
                      </a:r>
                      <a:endParaRPr sz="2700"/>
                    </a:p>
                    <a:p>
                      <a:pPr marL="0" lvl="0" indent="0" algn="l" rtl="0">
                        <a:spcBef>
                          <a:spcPts val="0"/>
                        </a:spcBef>
                        <a:spcAft>
                          <a:spcPts val="0"/>
                        </a:spcAft>
                        <a:buNone/>
                      </a:pP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sz="2700"/>
                        <a:t>Guten Morgen</a:t>
                      </a: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2700"/>
                        <a:t>Guten Tag </a:t>
                      </a:r>
                      <a:endParaRPr sz="2700"/>
                    </a:p>
                    <a:p>
                      <a:pPr marL="0" lvl="0" indent="0" algn="l" rtl="0">
                        <a:spcBef>
                          <a:spcPts val="0"/>
                        </a:spcBef>
                        <a:spcAft>
                          <a:spcPts val="0"/>
                        </a:spcAft>
                        <a:buNone/>
                      </a:pP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sz="2700"/>
                        <a:t>Guten Tag</a:t>
                      </a: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2700"/>
                        <a:t>Guten Abend </a:t>
                      </a:r>
                      <a:endParaRPr sz="2700"/>
                    </a:p>
                    <a:p>
                      <a:pPr marL="0" lvl="0" indent="0" algn="l" rtl="0">
                        <a:spcBef>
                          <a:spcPts val="0"/>
                        </a:spcBef>
                        <a:spcAft>
                          <a:spcPts val="0"/>
                        </a:spcAft>
                        <a:buNone/>
                      </a:pP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sz="2700"/>
                        <a:t>Guten Abend</a:t>
                      </a: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2700"/>
                        <a:t>Gute Nacht </a:t>
                      </a: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 sz="2700"/>
                        <a:t>Gute Nacht</a:t>
                      </a:r>
                      <a:endParaRPr sz="2700"/>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82" name="Google Shape;82;p17"/>
          <p:cNvPicPr preferRelativeResize="0"/>
          <p:nvPr/>
        </p:nvPicPr>
        <p:blipFill>
          <a:blip r:embed="rId9">
            <a:alphaModFix/>
          </a:blip>
          <a:stretch>
            <a:fillRect/>
          </a:stretch>
        </p:blipFill>
        <p:spPr>
          <a:xfrm>
            <a:off x="0" y="-47200"/>
            <a:ext cx="9143999" cy="833700"/>
          </a:xfrm>
          <a:prstGeom prst="rect">
            <a:avLst/>
          </a:prstGeom>
          <a:noFill/>
          <a:ln>
            <a:noFill/>
          </a:ln>
        </p:spPr>
      </p:pic>
      <p:pic>
        <p:nvPicPr>
          <p:cNvPr id="2" name="Recorded Sound">
            <a:hlinkClick r:id="" action="ppaction://media"/>
            <a:extLst>
              <a:ext uri="{FF2B5EF4-FFF2-40B4-BE49-F238E27FC236}">
                <a16:creationId xmlns:a16="http://schemas.microsoft.com/office/drawing/2014/main" id="{EE9D90AB-673E-3419-3A26-C3428DC80A6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07522" y="10525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1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p:nvPr/>
        </p:nvSpPr>
        <p:spPr>
          <a:xfrm>
            <a:off x="2743675" y="886575"/>
            <a:ext cx="30000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b="1">
                <a:solidFill>
                  <a:schemeClr val="dk2"/>
                </a:solidFill>
              </a:rPr>
              <a:t>Wie geht’s?</a:t>
            </a:r>
            <a:endParaRPr sz="2700" b="1"/>
          </a:p>
        </p:txBody>
      </p:sp>
      <p:pic>
        <p:nvPicPr>
          <p:cNvPr id="88" name="Google Shape;88;p18"/>
          <p:cNvPicPr preferRelativeResize="0"/>
          <p:nvPr/>
        </p:nvPicPr>
        <p:blipFill rotWithShape="1">
          <a:blip r:embed="rId13">
            <a:alphaModFix/>
          </a:blip>
          <a:srcRect l="49880"/>
          <a:stretch/>
        </p:blipFill>
        <p:spPr>
          <a:xfrm>
            <a:off x="7513500" y="3457775"/>
            <a:ext cx="1325600" cy="940400"/>
          </a:xfrm>
          <a:prstGeom prst="rect">
            <a:avLst/>
          </a:prstGeom>
          <a:noFill/>
          <a:ln>
            <a:noFill/>
          </a:ln>
        </p:spPr>
      </p:pic>
      <p:pic>
        <p:nvPicPr>
          <p:cNvPr id="89" name="Google Shape;89;p18"/>
          <p:cNvPicPr preferRelativeResize="0"/>
          <p:nvPr/>
        </p:nvPicPr>
        <p:blipFill rotWithShape="1">
          <a:blip r:embed="rId14">
            <a:alphaModFix/>
          </a:blip>
          <a:srcRect l="49724" r="4240"/>
          <a:stretch/>
        </p:blipFill>
        <p:spPr>
          <a:xfrm>
            <a:off x="2680775" y="1723125"/>
            <a:ext cx="1152000" cy="940400"/>
          </a:xfrm>
          <a:prstGeom prst="rect">
            <a:avLst/>
          </a:prstGeom>
          <a:noFill/>
          <a:ln>
            <a:noFill/>
          </a:ln>
        </p:spPr>
      </p:pic>
      <p:pic>
        <p:nvPicPr>
          <p:cNvPr id="90" name="Google Shape;90;p18"/>
          <p:cNvPicPr preferRelativeResize="0"/>
          <p:nvPr/>
        </p:nvPicPr>
        <p:blipFill rotWithShape="1">
          <a:blip r:embed="rId15">
            <a:alphaModFix/>
          </a:blip>
          <a:srcRect l="76467"/>
          <a:stretch/>
        </p:blipFill>
        <p:spPr>
          <a:xfrm>
            <a:off x="2917875" y="3394575"/>
            <a:ext cx="994650" cy="1066800"/>
          </a:xfrm>
          <a:prstGeom prst="rect">
            <a:avLst/>
          </a:prstGeom>
          <a:noFill/>
          <a:ln>
            <a:noFill/>
          </a:ln>
        </p:spPr>
      </p:pic>
      <p:sp>
        <p:nvSpPr>
          <p:cNvPr id="91" name="Google Shape;91;p18"/>
          <p:cNvSpPr txBox="1"/>
          <p:nvPr/>
        </p:nvSpPr>
        <p:spPr>
          <a:xfrm>
            <a:off x="361475"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gut</a:t>
            </a:r>
            <a:endParaRPr sz="2400" b="1"/>
          </a:p>
        </p:txBody>
      </p:sp>
      <p:sp>
        <p:nvSpPr>
          <p:cNvPr id="92" name="Google Shape;92;p18"/>
          <p:cNvSpPr txBox="1"/>
          <p:nvPr/>
        </p:nvSpPr>
        <p:spPr>
          <a:xfrm>
            <a:off x="4443750"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prima</a:t>
            </a:r>
            <a:endParaRPr sz="2400" b="1"/>
          </a:p>
        </p:txBody>
      </p:sp>
      <p:pic>
        <p:nvPicPr>
          <p:cNvPr id="93" name="Google Shape;93;p18"/>
          <p:cNvPicPr preferRelativeResize="0"/>
          <p:nvPr/>
        </p:nvPicPr>
        <p:blipFill rotWithShape="1">
          <a:blip r:embed="rId14">
            <a:alphaModFix/>
          </a:blip>
          <a:srcRect l="49724" r="4240"/>
          <a:stretch/>
        </p:blipFill>
        <p:spPr>
          <a:xfrm>
            <a:off x="7247350" y="1830100"/>
            <a:ext cx="889900" cy="726443"/>
          </a:xfrm>
          <a:prstGeom prst="rect">
            <a:avLst/>
          </a:prstGeom>
          <a:noFill/>
          <a:ln>
            <a:noFill/>
          </a:ln>
        </p:spPr>
      </p:pic>
      <p:pic>
        <p:nvPicPr>
          <p:cNvPr id="94" name="Google Shape;94;p18"/>
          <p:cNvPicPr preferRelativeResize="0"/>
          <p:nvPr/>
        </p:nvPicPr>
        <p:blipFill rotWithShape="1">
          <a:blip r:embed="rId14">
            <a:alphaModFix/>
          </a:blip>
          <a:srcRect l="49724" r="4240"/>
          <a:stretch/>
        </p:blipFill>
        <p:spPr>
          <a:xfrm>
            <a:off x="8054725" y="1830100"/>
            <a:ext cx="889900" cy="726443"/>
          </a:xfrm>
          <a:prstGeom prst="rect">
            <a:avLst/>
          </a:prstGeom>
          <a:noFill/>
          <a:ln>
            <a:noFill/>
          </a:ln>
        </p:spPr>
      </p:pic>
      <p:sp>
        <p:nvSpPr>
          <p:cNvPr id="95" name="Google Shape;95;p18"/>
          <p:cNvSpPr txBox="1"/>
          <p:nvPr/>
        </p:nvSpPr>
        <p:spPr>
          <a:xfrm>
            <a:off x="146150" y="3627825"/>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okay</a:t>
            </a:r>
            <a:endParaRPr sz="2400" b="1"/>
          </a:p>
        </p:txBody>
      </p:sp>
      <p:sp>
        <p:nvSpPr>
          <p:cNvPr id="96" name="Google Shape;96;p18"/>
          <p:cNvSpPr txBox="1"/>
          <p:nvPr/>
        </p:nvSpPr>
        <p:spPr>
          <a:xfrm>
            <a:off x="4513500" y="3692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nicht gut</a:t>
            </a:r>
            <a:endParaRPr sz="2400" b="1"/>
          </a:p>
        </p:txBody>
      </p:sp>
      <p:pic>
        <p:nvPicPr>
          <p:cNvPr id="97" name="Google Shape;97;p18"/>
          <p:cNvPicPr preferRelativeResize="0"/>
          <p:nvPr/>
        </p:nvPicPr>
        <p:blipFill>
          <a:blip r:embed="rId16">
            <a:alphaModFix/>
          </a:blip>
          <a:stretch>
            <a:fillRect/>
          </a:stretch>
        </p:blipFill>
        <p:spPr>
          <a:xfrm>
            <a:off x="0" y="-47200"/>
            <a:ext cx="9143999" cy="833700"/>
          </a:xfrm>
          <a:prstGeom prst="rect">
            <a:avLst/>
          </a:prstGeom>
          <a:noFill/>
          <a:ln>
            <a:noFill/>
          </a:ln>
        </p:spPr>
      </p:pic>
      <p:pic>
        <p:nvPicPr>
          <p:cNvPr id="2" name="Recorded Sound">
            <a:hlinkClick r:id="" action="ppaction://media"/>
            <a:extLst>
              <a:ext uri="{FF2B5EF4-FFF2-40B4-BE49-F238E27FC236}">
                <a16:creationId xmlns:a16="http://schemas.microsoft.com/office/drawing/2014/main" id="{47DE55B7-EDCC-E821-0FB5-656E7E0694A1}"/>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4895851" y="934269"/>
            <a:ext cx="447154" cy="447154"/>
          </a:xfrm>
          <a:prstGeom prst="rect">
            <a:avLst/>
          </a:prstGeom>
        </p:spPr>
      </p:pic>
      <p:pic>
        <p:nvPicPr>
          <p:cNvPr id="3" name="Recorded Sound">
            <a:hlinkClick r:id="" action="ppaction://media"/>
            <a:extLst>
              <a:ext uri="{FF2B5EF4-FFF2-40B4-BE49-F238E27FC236}">
                <a16:creationId xmlns:a16="http://schemas.microsoft.com/office/drawing/2014/main" id="{29EE55EF-69AE-DB9A-7371-6C1233D411D4}"/>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2069800" y="2354871"/>
            <a:ext cx="436176" cy="436176"/>
          </a:xfrm>
          <a:prstGeom prst="rect">
            <a:avLst/>
          </a:prstGeom>
        </p:spPr>
      </p:pic>
      <p:pic>
        <p:nvPicPr>
          <p:cNvPr id="4" name="Recorded Sound">
            <a:hlinkClick r:id="" action="ppaction://media"/>
            <a:extLst>
              <a:ext uri="{FF2B5EF4-FFF2-40B4-BE49-F238E27FC236}">
                <a16:creationId xmlns:a16="http://schemas.microsoft.com/office/drawing/2014/main" id="{B6BB4BE9-5DAB-FD5F-7DF0-68C25D40BA0A}"/>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6691262" y="2319681"/>
            <a:ext cx="382937" cy="382937"/>
          </a:xfrm>
          <a:prstGeom prst="rect">
            <a:avLst/>
          </a:prstGeom>
        </p:spPr>
      </p:pic>
      <p:pic>
        <p:nvPicPr>
          <p:cNvPr id="5" name="Recorded Sound">
            <a:hlinkClick r:id="" action="ppaction://media"/>
            <a:extLst>
              <a:ext uri="{FF2B5EF4-FFF2-40B4-BE49-F238E27FC236}">
                <a16:creationId xmlns:a16="http://schemas.microsoft.com/office/drawing/2014/main" id="{2D015697-79EC-84CE-43D3-F34DE8FC3245}"/>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2007788" y="4156575"/>
            <a:ext cx="392512" cy="392512"/>
          </a:xfrm>
          <a:prstGeom prst="rect">
            <a:avLst/>
          </a:prstGeom>
        </p:spPr>
      </p:pic>
      <p:pic>
        <p:nvPicPr>
          <p:cNvPr id="6" name="Recorded Sound">
            <a:hlinkClick r:id="" action="ppaction://media"/>
            <a:extLst>
              <a:ext uri="{FF2B5EF4-FFF2-40B4-BE49-F238E27FC236}">
                <a16:creationId xmlns:a16="http://schemas.microsoft.com/office/drawing/2014/main" id="{F6E97096-0ADE-E93E-443E-C35C499AA60F}"/>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6769399" y="4244287"/>
            <a:ext cx="366813" cy="3668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43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16" fill="hold"/>
                                        <p:tgtEl>
                                          <p:spTgt spid="6"/>
                                        </p:tgtEl>
                                      </p:cBhvr>
                                    </p:cmd>
                                  </p:childTnLst>
                                </p:cTn>
                              </p:par>
                            </p:childTnLst>
                          </p:cTn>
                        </p:par>
                      </p:childTnLst>
                    </p:cTn>
                  </p:par>
                </p:childTnLst>
              </p:cTn>
              <p:nextCondLst>
                <p:cond evt="onClick" delay="0">
                  <p:tgtEl>
                    <p:spTgt spid="6"/>
                  </p:tgtEl>
                </p:cond>
              </p:nextCondLst>
            </p:seq>
            <p:audio>
              <p:cMediaNode vol="80000">
                <p:cTn id="23" fill="hold" display="0">
                  <p:stCondLst>
                    <p:cond delay="indefinite"/>
                  </p:stCondLst>
                  <p:endCondLst>
                    <p:cond evt="onStopAudio" delay="0">
                      <p:tgtEl>
                        <p:sldTgt/>
                      </p:tgtEl>
                    </p:cond>
                  </p:endCondLst>
                </p:cTn>
                <p:tgtEl>
                  <p:spTgt spid="6"/>
                </p:tgtEl>
              </p:cMediaNode>
            </p:audio>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3412" fill="hold"/>
                                        <p:tgtEl>
                                          <p:spTgt spid="5"/>
                                        </p:tgtEl>
                                      </p:cBhvr>
                                    </p:cmd>
                                  </p:childTnLst>
                                </p:cTn>
                              </p:par>
                            </p:childTnLst>
                          </p:cTn>
                        </p:par>
                      </p:childTnLst>
                    </p:cTn>
                  </p:par>
                </p:childTnLst>
              </p:cTn>
              <p:nextCondLst>
                <p:cond evt="onClick" delay="0">
                  <p:tgtEl>
                    <p:spTgt spid="5"/>
                  </p:tgtEl>
                </p:cond>
              </p:nextCondLst>
            </p:seq>
            <p:audio>
              <p:cMediaNode vol="80000">
                <p:cTn id="29" fill="hold" display="0">
                  <p:stCondLst>
                    <p:cond delay="indefinite"/>
                  </p:stCondLst>
                  <p:endCondLst>
                    <p:cond evt="onStopAudio" delay="0">
                      <p:tgtEl>
                        <p:sldTgt/>
                      </p:tgtEl>
                    </p:cond>
                  </p:endCondLst>
                </p:cTn>
                <p:tgtEl>
                  <p:spTgt spid="5"/>
                </p:tgtEl>
              </p:cMediaNode>
            </p:audio>
            <p:seq concurrent="1" nextAc="seek">
              <p:cTn id="30" restart="whenNotActive" fill="hold" evtFilter="cancelBubble" nodeType="interactiveSeq">
                <p:stCondLst>
                  <p:cond evt="onClick" delay="0">
                    <p:tgtEl>
                      <p:spTgt spid="3"/>
                    </p:tgtEl>
                  </p:cond>
                </p:stCondLst>
                <p:endSync evt="end" delay="0">
                  <p:rtn val="all"/>
                </p:endSync>
                <p:childTnLst>
                  <p:par>
                    <p:cTn id="31" fill="hold">
                      <p:stCondLst>
                        <p:cond delay="0"/>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341" fill="hold"/>
                                        <p:tgtEl>
                                          <p:spTgt spid="3"/>
                                        </p:tgtEl>
                                      </p:cBhvr>
                                    </p:cmd>
                                  </p:childTnLst>
                                </p:cTn>
                              </p:par>
                            </p:childTnLst>
                          </p:cTn>
                        </p:par>
                      </p:childTnLst>
                    </p:cTn>
                  </p:par>
                </p:childTnLst>
              </p:cTn>
              <p:nextCondLst>
                <p:cond evt="onClick" delay="0">
                  <p:tgtEl>
                    <p:spTgt spid="3"/>
                  </p:tgtEl>
                </p:cond>
              </p:nextCondLst>
            </p:seq>
            <p:audio>
              <p:cMediaNode vol="80000">
                <p:cTn id="35" fill="hold" display="0">
                  <p:stCondLst>
                    <p:cond delay="indefinite"/>
                  </p:stCondLst>
                  <p:endCondLst>
                    <p:cond evt="onStopAudio" delay="0">
                      <p:tgtEl>
                        <p:sldTgt/>
                      </p:tgtEl>
                    </p:cond>
                  </p:endCondLst>
                </p:cTn>
                <p:tgtEl>
                  <p:spTgt spid="3"/>
                </p:tgtEl>
              </p:cMediaNode>
            </p:audio>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3505" fill="hold"/>
                                        <p:tgtEl>
                                          <p:spTgt spid="4"/>
                                        </p:tgtEl>
                                      </p:cBhvr>
                                    </p:cmd>
                                  </p:childTnLst>
                                </p:cTn>
                              </p:par>
                            </p:childTnLst>
                          </p:cTn>
                        </p:par>
                      </p:childTnLst>
                    </p:cTn>
                  </p:par>
                </p:childTnLst>
              </p:cTn>
              <p:nextCondLst>
                <p:cond evt="onClick" delay="0">
                  <p:tgtEl>
                    <p:spTgt spid="4"/>
                  </p:tgtEl>
                </p:cond>
              </p:nextCondLst>
            </p:seq>
            <p:audio>
              <p:cMediaNode vol="80000">
                <p:cTn id="41"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graphicFrame>
        <p:nvGraphicFramePr>
          <p:cNvPr id="102" name="Google Shape;102;p19"/>
          <p:cNvGraphicFramePr/>
          <p:nvPr/>
        </p:nvGraphicFramePr>
        <p:xfrm>
          <a:off x="286000" y="906900"/>
          <a:ext cx="8649025" cy="4071030"/>
        </p:xfrm>
        <a:graphic>
          <a:graphicData uri="http://schemas.openxmlformats.org/drawingml/2006/table">
            <a:tbl>
              <a:tblPr>
                <a:noFill/>
                <a:tableStyleId>{81BC0B32-0DBE-4CA7-9451-D837A58DBC85}</a:tableStyleId>
              </a:tblPr>
              <a:tblGrid>
                <a:gridCol w="946725">
                  <a:extLst>
                    <a:ext uri="{9D8B030D-6E8A-4147-A177-3AD203B41FA5}">
                      <a16:colId xmlns:a16="http://schemas.microsoft.com/office/drawing/2014/main" val="20000"/>
                    </a:ext>
                  </a:extLst>
                </a:gridCol>
                <a:gridCol w="1925575">
                  <a:extLst>
                    <a:ext uri="{9D8B030D-6E8A-4147-A177-3AD203B41FA5}">
                      <a16:colId xmlns:a16="http://schemas.microsoft.com/office/drawing/2014/main" val="20001"/>
                    </a:ext>
                  </a:extLst>
                </a:gridCol>
                <a:gridCol w="1925575">
                  <a:extLst>
                    <a:ext uri="{9D8B030D-6E8A-4147-A177-3AD203B41FA5}">
                      <a16:colId xmlns:a16="http://schemas.microsoft.com/office/drawing/2014/main" val="20002"/>
                    </a:ext>
                  </a:extLst>
                </a:gridCol>
                <a:gridCol w="1925575">
                  <a:extLst>
                    <a:ext uri="{9D8B030D-6E8A-4147-A177-3AD203B41FA5}">
                      <a16:colId xmlns:a16="http://schemas.microsoft.com/office/drawing/2014/main" val="20003"/>
                    </a:ext>
                  </a:extLst>
                </a:gridCol>
                <a:gridCol w="1925575">
                  <a:extLst>
                    <a:ext uri="{9D8B030D-6E8A-4147-A177-3AD203B41FA5}">
                      <a16:colId xmlns:a16="http://schemas.microsoft.com/office/drawing/2014/main" val="20004"/>
                    </a:ext>
                  </a:extLst>
                </a:gridCol>
              </a:tblGrid>
              <a:tr h="850125">
                <a:tc>
                  <a:txBody>
                    <a:bodyPr/>
                    <a:lstStyle/>
                    <a:p>
                      <a:pPr marL="0" lvl="0" indent="0" algn="l" rtl="0">
                        <a:spcBef>
                          <a:spcPts val="0"/>
                        </a:spcBef>
                        <a:spcAft>
                          <a:spcPts val="0"/>
                        </a:spcAft>
                        <a:buNone/>
                      </a:pPr>
                      <a:r>
                        <a:rPr lang="en" sz="1600"/>
                        <a:t>gut</a:t>
                      </a: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Clr>
                          <a:schemeClr val="dk2"/>
                        </a:buClr>
                        <a:buSzPts val="1100"/>
                        <a:buFont typeface="Arial"/>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extLst>
                  <a:ext uri="{0D108BD9-81ED-4DB2-BD59-A6C34878D82A}">
                    <a16:rowId xmlns:a16="http://schemas.microsoft.com/office/drawing/2014/main" val="10000"/>
                  </a:ext>
                </a:extLst>
              </a:tr>
              <a:tr h="850125">
                <a:tc>
                  <a:txBody>
                    <a:bodyPr/>
                    <a:lstStyle/>
                    <a:p>
                      <a:pPr marL="0" lvl="0" indent="0" algn="l" rtl="0">
                        <a:spcBef>
                          <a:spcPts val="0"/>
                        </a:spcBef>
                        <a:spcAft>
                          <a:spcPts val="0"/>
                        </a:spcAft>
                        <a:buNone/>
                      </a:pPr>
                      <a:r>
                        <a:rPr lang="en"/>
                        <a:t>prima</a:t>
                      </a:r>
                      <a:endParaRPr/>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extLst>
                  <a:ext uri="{0D108BD9-81ED-4DB2-BD59-A6C34878D82A}">
                    <a16:rowId xmlns:a16="http://schemas.microsoft.com/office/drawing/2014/main" val="10001"/>
                  </a:ext>
                </a:extLst>
              </a:tr>
              <a:tr h="850125">
                <a:tc>
                  <a:txBody>
                    <a:bodyPr/>
                    <a:lstStyle/>
                    <a:p>
                      <a:pPr marL="0" lvl="0" indent="0" algn="l" rtl="0">
                        <a:spcBef>
                          <a:spcPts val="0"/>
                        </a:spcBef>
                        <a:spcAft>
                          <a:spcPts val="0"/>
                        </a:spcAft>
                        <a:buNone/>
                      </a:pPr>
                      <a:r>
                        <a:rPr lang="en"/>
                        <a:t>okay</a:t>
                      </a:r>
                      <a:endParaRPr/>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extLst>
                  <a:ext uri="{0D108BD9-81ED-4DB2-BD59-A6C34878D82A}">
                    <a16:rowId xmlns:a16="http://schemas.microsoft.com/office/drawing/2014/main" val="10002"/>
                  </a:ext>
                </a:extLst>
              </a:tr>
              <a:tr h="850125">
                <a:tc>
                  <a:txBody>
                    <a:bodyPr/>
                    <a:lstStyle/>
                    <a:p>
                      <a:pPr marL="0" lvl="0" indent="0" algn="l" rtl="0">
                        <a:spcBef>
                          <a:spcPts val="0"/>
                        </a:spcBef>
                        <a:spcAft>
                          <a:spcPts val="0"/>
                        </a:spcAft>
                        <a:buNone/>
                      </a:pPr>
                      <a:r>
                        <a:rPr lang="en"/>
                        <a:t>nicht gut</a:t>
                      </a:r>
                      <a:endParaRPr/>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extLst>
                  <a:ext uri="{0D108BD9-81ED-4DB2-BD59-A6C34878D82A}">
                    <a16:rowId xmlns:a16="http://schemas.microsoft.com/office/drawing/2014/main" val="10003"/>
                  </a:ext>
                </a:extLst>
              </a:tr>
              <a:tr h="653925">
                <a:tc>
                  <a:txBody>
                    <a:bodyPr/>
                    <a:lstStyle/>
                    <a:p>
                      <a:pPr marL="0" lvl="0" indent="0" algn="ctr" rtl="0">
                        <a:spcBef>
                          <a:spcPts val="0"/>
                        </a:spcBef>
                        <a:spcAft>
                          <a:spcPts val="0"/>
                        </a:spcAft>
                        <a:buNone/>
                      </a:pPr>
                      <a:endParaRPr sz="1600">
                        <a:solidFill>
                          <a:schemeClr val="dk2"/>
                        </a:solidFill>
                      </a:endParaRPr>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r>
                        <a:rPr lang="en" sz="1600">
                          <a:solidFill>
                            <a:schemeClr val="dk2"/>
                          </a:solidFill>
                        </a:rPr>
                        <a:t>Guten Morgen. </a:t>
                      </a:r>
                      <a:endParaRPr sz="1600">
                        <a:solidFill>
                          <a:schemeClr val="dk2"/>
                        </a:solidFill>
                      </a:endParaRPr>
                    </a:p>
                    <a:p>
                      <a:pPr marL="0" lvl="0" indent="0" algn="ctr" rtl="0">
                        <a:spcBef>
                          <a:spcPts val="0"/>
                        </a:spcBef>
                        <a:spcAft>
                          <a:spcPts val="0"/>
                        </a:spcAft>
                        <a:buClr>
                          <a:schemeClr val="dk2"/>
                        </a:buClr>
                        <a:buSzPts val="1100"/>
                        <a:buFont typeface="Arial"/>
                        <a:buNone/>
                      </a:pPr>
                      <a:r>
                        <a:rPr lang="en" sz="1600">
                          <a:solidFill>
                            <a:schemeClr val="dk2"/>
                          </a:solidFill>
                        </a:rPr>
                        <a:t>Mir geht’s…..</a:t>
                      </a: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r>
                        <a:rPr lang="en" sz="1600"/>
                        <a:t>Guten Tag. </a:t>
                      </a:r>
                      <a:endParaRPr sz="1600"/>
                    </a:p>
                    <a:p>
                      <a:pPr marL="0" lvl="0" indent="0" algn="ctr" rtl="0">
                        <a:spcBef>
                          <a:spcPts val="0"/>
                        </a:spcBef>
                        <a:spcAft>
                          <a:spcPts val="0"/>
                        </a:spcAft>
                        <a:buNone/>
                      </a:pPr>
                      <a:r>
                        <a:rPr lang="en" sz="1600"/>
                        <a:t>Mir geht’s …….</a:t>
                      </a: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r>
                        <a:rPr lang="en" sz="1600"/>
                        <a:t>Guten Abend.</a:t>
                      </a:r>
                      <a:endParaRPr sz="1600"/>
                    </a:p>
                    <a:p>
                      <a:pPr marL="0" lvl="0" indent="0" algn="ctr" rtl="0">
                        <a:spcBef>
                          <a:spcPts val="0"/>
                        </a:spcBef>
                        <a:spcAft>
                          <a:spcPts val="0"/>
                        </a:spcAft>
                        <a:buNone/>
                      </a:pPr>
                      <a:r>
                        <a:rPr lang="en" sz="1600"/>
                        <a:t>Mir geht’s…….</a:t>
                      </a: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tc>
                  <a:txBody>
                    <a:bodyPr/>
                    <a:lstStyle/>
                    <a:p>
                      <a:pPr marL="0" lvl="0" indent="0" algn="ctr" rtl="0">
                        <a:spcBef>
                          <a:spcPts val="0"/>
                        </a:spcBef>
                        <a:spcAft>
                          <a:spcPts val="0"/>
                        </a:spcAft>
                        <a:buNone/>
                      </a:pPr>
                      <a:r>
                        <a:rPr lang="en" sz="1600"/>
                        <a:t>Hallo.</a:t>
                      </a:r>
                      <a:endParaRPr sz="1600"/>
                    </a:p>
                    <a:p>
                      <a:pPr marL="0" lvl="0" indent="0" algn="ctr" rtl="0">
                        <a:spcBef>
                          <a:spcPts val="0"/>
                        </a:spcBef>
                        <a:spcAft>
                          <a:spcPts val="0"/>
                        </a:spcAft>
                        <a:buNone/>
                      </a:pPr>
                      <a:r>
                        <a:rPr lang="en" sz="1600"/>
                        <a:t>Mir geht’s…..</a:t>
                      </a:r>
                      <a:endParaRPr sz="1600"/>
                    </a:p>
                  </a:txBody>
                  <a:tcPr marL="91425" marR="91425" marT="91425" marB="91425" anchor="ctr">
                    <a:lnL w="28575" cap="flat" cmpd="sng">
                      <a:solidFill>
                        <a:srgbClr val="9900FF"/>
                      </a:solidFill>
                      <a:prstDash val="solid"/>
                      <a:round/>
                      <a:headEnd type="none" w="sm" len="sm"/>
                      <a:tailEnd type="none" w="sm" len="sm"/>
                    </a:lnL>
                    <a:lnR w="28575" cap="flat" cmpd="sng">
                      <a:solidFill>
                        <a:srgbClr val="9900FF"/>
                      </a:solidFill>
                      <a:prstDash val="solid"/>
                      <a:round/>
                      <a:headEnd type="none" w="sm" len="sm"/>
                      <a:tailEnd type="none" w="sm" len="sm"/>
                    </a:lnR>
                    <a:lnT w="28575" cap="flat" cmpd="sng">
                      <a:solidFill>
                        <a:srgbClr val="9900FF"/>
                      </a:solidFill>
                      <a:prstDash val="solid"/>
                      <a:round/>
                      <a:headEnd type="none" w="sm" len="sm"/>
                      <a:tailEnd type="none" w="sm" len="sm"/>
                    </a:lnT>
                    <a:lnB w="28575" cap="flat" cmpd="sng">
                      <a:solidFill>
                        <a:srgbClr val="9900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103" name="Google Shape;103;p19"/>
          <p:cNvPicPr preferRelativeResize="0"/>
          <p:nvPr/>
        </p:nvPicPr>
        <p:blipFill>
          <a:blip r:embed="rId3">
            <a:alphaModFix/>
          </a:blip>
          <a:stretch>
            <a:fillRect/>
          </a:stretch>
        </p:blipFill>
        <p:spPr>
          <a:xfrm>
            <a:off x="0" y="-47200"/>
            <a:ext cx="9143999" cy="833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p:nvPr/>
        </p:nvSpPr>
        <p:spPr>
          <a:xfrm>
            <a:off x="2743675" y="886575"/>
            <a:ext cx="30000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b="1">
                <a:solidFill>
                  <a:schemeClr val="dk2"/>
                </a:solidFill>
              </a:rPr>
              <a:t>Wie geht’s?</a:t>
            </a:r>
            <a:endParaRPr sz="2700" b="1"/>
          </a:p>
        </p:txBody>
      </p:sp>
      <p:pic>
        <p:nvPicPr>
          <p:cNvPr id="109" name="Google Shape;109;p20"/>
          <p:cNvPicPr preferRelativeResize="0"/>
          <p:nvPr/>
        </p:nvPicPr>
        <p:blipFill rotWithShape="1">
          <a:blip r:embed="rId3">
            <a:alphaModFix/>
          </a:blip>
          <a:srcRect l="49880"/>
          <a:stretch/>
        </p:blipFill>
        <p:spPr>
          <a:xfrm>
            <a:off x="7513500" y="3457775"/>
            <a:ext cx="1325600" cy="940400"/>
          </a:xfrm>
          <a:prstGeom prst="rect">
            <a:avLst/>
          </a:prstGeom>
          <a:noFill/>
          <a:ln>
            <a:noFill/>
          </a:ln>
        </p:spPr>
      </p:pic>
      <p:pic>
        <p:nvPicPr>
          <p:cNvPr id="110" name="Google Shape;110;p20"/>
          <p:cNvPicPr preferRelativeResize="0"/>
          <p:nvPr/>
        </p:nvPicPr>
        <p:blipFill rotWithShape="1">
          <a:blip r:embed="rId4">
            <a:alphaModFix/>
          </a:blip>
          <a:srcRect l="49724" r="4240"/>
          <a:stretch/>
        </p:blipFill>
        <p:spPr>
          <a:xfrm>
            <a:off x="2680775" y="1723125"/>
            <a:ext cx="1152000" cy="940400"/>
          </a:xfrm>
          <a:prstGeom prst="rect">
            <a:avLst/>
          </a:prstGeom>
          <a:noFill/>
          <a:ln>
            <a:noFill/>
          </a:ln>
        </p:spPr>
      </p:pic>
      <p:pic>
        <p:nvPicPr>
          <p:cNvPr id="111" name="Google Shape;111;p20"/>
          <p:cNvPicPr preferRelativeResize="0"/>
          <p:nvPr/>
        </p:nvPicPr>
        <p:blipFill rotWithShape="1">
          <a:blip r:embed="rId5">
            <a:alphaModFix/>
          </a:blip>
          <a:srcRect l="76467"/>
          <a:stretch/>
        </p:blipFill>
        <p:spPr>
          <a:xfrm>
            <a:off x="2917875" y="3394575"/>
            <a:ext cx="994650" cy="1066800"/>
          </a:xfrm>
          <a:prstGeom prst="rect">
            <a:avLst/>
          </a:prstGeom>
          <a:noFill/>
          <a:ln>
            <a:noFill/>
          </a:ln>
        </p:spPr>
      </p:pic>
      <p:sp>
        <p:nvSpPr>
          <p:cNvPr id="112" name="Google Shape;112;p20"/>
          <p:cNvSpPr txBox="1"/>
          <p:nvPr/>
        </p:nvSpPr>
        <p:spPr>
          <a:xfrm>
            <a:off x="361475"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gut</a:t>
            </a:r>
            <a:endParaRPr sz="2400" b="1"/>
          </a:p>
        </p:txBody>
      </p:sp>
      <p:sp>
        <p:nvSpPr>
          <p:cNvPr id="113" name="Google Shape;113;p20"/>
          <p:cNvSpPr txBox="1"/>
          <p:nvPr/>
        </p:nvSpPr>
        <p:spPr>
          <a:xfrm>
            <a:off x="4443750" y="1831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prima</a:t>
            </a:r>
            <a:endParaRPr sz="2400" b="1"/>
          </a:p>
        </p:txBody>
      </p:sp>
      <p:pic>
        <p:nvPicPr>
          <p:cNvPr id="114" name="Google Shape;114;p20"/>
          <p:cNvPicPr preferRelativeResize="0"/>
          <p:nvPr/>
        </p:nvPicPr>
        <p:blipFill rotWithShape="1">
          <a:blip r:embed="rId4">
            <a:alphaModFix/>
          </a:blip>
          <a:srcRect l="49724" r="4240"/>
          <a:stretch/>
        </p:blipFill>
        <p:spPr>
          <a:xfrm>
            <a:off x="7247350" y="1830100"/>
            <a:ext cx="889900" cy="726443"/>
          </a:xfrm>
          <a:prstGeom prst="rect">
            <a:avLst/>
          </a:prstGeom>
          <a:noFill/>
          <a:ln>
            <a:noFill/>
          </a:ln>
        </p:spPr>
      </p:pic>
      <p:pic>
        <p:nvPicPr>
          <p:cNvPr id="115" name="Google Shape;115;p20"/>
          <p:cNvPicPr preferRelativeResize="0"/>
          <p:nvPr/>
        </p:nvPicPr>
        <p:blipFill rotWithShape="1">
          <a:blip r:embed="rId4">
            <a:alphaModFix/>
          </a:blip>
          <a:srcRect l="49724" r="4240"/>
          <a:stretch/>
        </p:blipFill>
        <p:spPr>
          <a:xfrm>
            <a:off x="8054725" y="1830100"/>
            <a:ext cx="889900" cy="726443"/>
          </a:xfrm>
          <a:prstGeom prst="rect">
            <a:avLst/>
          </a:prstGeom>
          <a:noFill/>
          <a:ln>
            <a:noFill/>
          </a:ln>
        </p:spPr>
      </p:pic>
      <p:sp>
        <p:nvSpPr>
          <p:cNvPr id="116" name="Google Shape;116;p20"/>
          <p:cNvSpPr txBox="1"/>
          <p:nvPr/>
        </p:nvSpPr>
        <p:spPr>
          <a:xfrm>
            <a:off x="146150" y="3627825"/>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okay</a:t>
            </a:r>
            <a:endParaRPr sz="2400" b="1"/>
          </a:p>
        </p:txBody>
      </p:sp>
      <p:sp>
        <p:nvSpPr>
          <p:cNvPr id="117" name="Google Shape;117;p20"/>
          <p:cNvSpPr txBox="1"/>
          <p:nvPr/>
        </p:nvSpPr>
        <p:spPr>
          <a:xfrm>
            <a:off x="4513500" y="36926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dk2"/>
                </a:solidFill>
              </a:rPr>
              <a:t>Mir geht’s nicht gut</a:t>
            </a:r>
            <a:endParaRPr sz="2400" b="1"/>
          </a:p>
        </p:txBody>
      </p:sp>
      <p:pic>
        <p:nvPicPr>
          <p:cNvPr id="118" name="Google Shape;118;p20"/>
          <p:cNvPicPr preferRelativeResize="0"/>
          <p:nvPr/>
        </p:nvPicPr>
        <p:blipFill>
          <a:blip r:embed="rId6">
            <a:alphaModFix/>
          </a:blip>
          <a:stretch>
            <a:fillRect/>
          </a:stretch>
        </p:blipFill>
        <p:spPr>
          <a:xfrm>
            <a:off x="0" y="-47200"/>
            <a:ext cx="9143999" cy="833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598</Words>
  <Application>Microsoft Office PowerPoint</Application>
  <PresentationFormat>On-screen Show (16:9)</PresentationFormat>
  <Paragraphs>72</Paragraphs>
  <Slides>8</Slides>
  <Notes>8</Notes>
  <HiddenSlides>0</HiddenSlides>
  <MMClips>15</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Simple Light</vt:lpstr>
      <vt:lpstr>UCL_IOE Blue_Slide_Theme</vt:lpstr>
      <vt:lpstr>ie</vt:lpstr>
      <vt:lpstr>ie</vt:lpstr>
      <vt:lpstr>ie</vt:lpstr>
      <vt:lpstr>ie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Miss C Pattinson</dc:creator>
  <cp:lastModifiedBy>Miss C Pattinson</cp:lastModifiedBy>
  <cp:revision>3</cp:revision>
  <dcterms:modified xsi:type="dcterms:W3CDTF">2026-09-29T10:07:45Z</dcterms:modified>
</cp:coreProperties>
</file>