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3" r:id="rId1"/>
    <p:sldMasterId id="2147483664" r:id="rId2"/>
  </p:sldMasterIdLst>
  <p:notesMasterIdLst>
    <p:notesMasterId r:id="rId10"/>
  </p:notesMasterIdLst>
  <p:sldIdLst>
    <p:sldId id="259" r:id="rId3"/>
    <p:sldId id="260" r:id="rId4"/>
    <p:sldId id="261" r:id="rId5"/>
    <p:sldId id="263" r:id="rId6"/>
    <p:sldId id="256" r:id="rId7"/>
    <p:sldId id="257" r:id="rId8"/>
    <p:sldId id="258"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E75C7AC-2BC9-4B1F-A426-CB9572194840}">
  <a:tblStyle styleId="{FE75C7AC-2BC9-4B1F-A426-CB957219484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[ei]</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[ei]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frei</a:t>
            </a:r>
            <a:r>
              <a:rPr lang="en-GB" sz="1200" b="0">
                <a:solidFill>
                  <a:schemeClr val="dk1"/>
                </a:solidFill>
                <a:latin typeface="Calibri"/>
                <a:ea typeface="Calibri"/>
                <a:cs typeface="Calibri"/>
                <a:sym typeface="Calibri"/>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stretch both arms up in the air (pointing outwards slightly to make a Y shape with your body), and smile!</a:t>
            </a:r>
            <a:endParaRPr b="0"/>
          </a:p>
          <a:p>
            <a:pPr marL="0" marR="0" lvl="0" indent="0" algn="l" rtl="0">
              <a:lnSpc>
                <a:spcPct val="100000"/>
              </a:lnSpc>
              <a:spcBef>
                <a:spcPts val="0"/>
              </a:spcBef>
              <a:spcAft>
                <a:spcPts val="0"/>
              </a:spcAft>
              <a:buClr>
                <a:schemeClr val="dk1"/>
              </a:buClr>
              <a:buSzPts val="1200"/>
              <a:buFont typeface="Calibri"/>
              <a:buNone/>
            </a:pPr>
            <a:r>
              <a:rPr lang="en-GB"/>
              <a:t>4. Roll back the animations and work through 1-3 again, but this time, dropping your voice completely to listen carefully to the students saying the </a:t>
            </a:r>
            <a:r>
              <a:rPr lang="en-GB" b="1"/>
              <a:t>[ei] </a:t>
            </a:r>
            <a:r>
              <a:rPr lang="en-GB"/>
              <a:t>sound, pronouncing </a:t>
            </a:r>
            <a:r>
              <a:rPr lang="en-GB" b="0"/>
              <a:t>”</a:t>
            </a:r>
            <a:r>
              <a:rPr lang="en-GB" b="1"/>
              <a:t>frei</a:t>
            </a:r>
            <a:r>
              <a:rPr lang="en-GB" sz="1200" b="0">
                <a:solidFill>
                  <a:schemeClr val="dk1"/>
                </a:solidFill>
                <a:latin typeface="Calibri"/>
                <a:ea typeface="Calibri"/>
                <a:cs typeface="Calibri"/>
                <a:sym typeface="Calibri"/>
              </a:rPr>
              <a:t>” </a:t>
            </a:r>
            <a:r>
              <a:rPr lang="en-GB"/>
              <a:t>and, if using, doing the gesture.</a:t>
            </a:r>
            <a:br>
              <a:rPr lang="en-GB"/>
            </a:br>
            <a:br>
              <a:rPr lang="en-GB"/>
            </a:br>
            <a:r>
              <a:rPr lang="en-GB" b="1"/>
              <a:t>Word frequency (1 is the most frequent word in German): </a:t>
            </a:r>
            <a:br>
              <a:rPr lang="en-GB"/>
            </a:br>
            <a:r>
              <a:rPr lang="en-GB" b="1"/>
              <a:t>frei</a:t>
            </a:r>
            <a:r>
              <a:rPr lang="en-GB"/>
              <a:t> [318]</a:t>
            </a:r>
            <a:br>
              <a:rPr lang="en-GB"/>
            </a:br>
            <a:r>
              <a:rPr lang="en-GB" i="1"/>
              <a:t>Source:  Jones, R.L. &amp; Tschirner, E. (2006). A frequency dictionary of German: core vocabulary for learners.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62" name="Google Shape;1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b="1"/>
          </a:p>
        </p:txBody>
      </p:sp>
      <p:sp>
        <p:nvSpPr>
          <p:cNvPr id="170" name="Google Shape;17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a:t>
            </a:r>
            <a:r>
              <a:rPr lang="en-GB" i="1"/>
              <a:t>Wie sagt man…”</a:t>
            </a:r>
            <a:endParaRPr i="0"/>
          </a:p>
        </p:txBody>
      </p:sp>
      <p:sp>
        <p:nvSpPr>
          <p:cNvPr id="177" name="Google Shape;17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[ei]</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GB"/>
              <a:t>Introduce and elicit the pronunciation of the </a:t>
            </a:r>
            <a:r>
              <a:rPr lang="en-GB" b="1"/>
              <a:t>individual SSC [ei] </a:t>
            </a:r>
            <a:r>
              <a:rPr lang="en-GB"/>
              <a:t>and then the </a:t>
            </a:r>
            <a:r>
              <a:rPr lang="en-GB" b="1"/>
              <a:t>source</a:t>
            </a:r>
            <a:r>
              <a:rPr lang="en-GB"/>
              <a:t> word again ‘</a:t>
            </a:r>
            <a:r>
              <a:rPr lang="en-GB" b="1"/>
              <a:t>frei</a:t>
            </a:r>
            <a:r>
              <a:rPr lang="en-GB"/>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GB"/>
              <a:t>Then present and elicit the pronunciation of the five </a:t>
            </a:r>
            <a:r>
              <a:rPr lang="en-GB" b="1"/>
              <a:t>cluster</a:t>
            </a:r>
            <a:r>
              <a:rPr lang="en-GB"/>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German): </a:t>
            </a:r>
            <a:br>
              <a:rPr lang="en-GB"/>
            </a:br>
            <a:r>
              <a:rPr lang="en-GB" b="1"/>
              <a:t>frei</a:t>
            </a:r>
            <a:r>
              <a:rPr lang="en-GB"/>
              <a:t> [318]; </a:t>
            </a:r>
            <a:r>
              <a:rPr lang="en-GB" b="1"/>
              <a:t>leider</a:t>
            </a:r>
            <a:r>
              <a:rPr lang="en-GB" b="0"/>
              <a:t> [642]</a:t>
            </a:r>
            <a:r>
              <a:rPr lang="en-GB"/>
              <a:t> </a:t>
            </a:r>
            <a:r>
              <a:rPr lang="en-GB" b="1"/>
              <a:t>ein</a:t>
            </a:r>
            <a:r>
              <a:rPr lang="en-GB"/>
              <a:t> [5]; </a:t>
            </a:r>
            <a:r>
              <a:rPr lang="en-GB" b="1"/>
              <a:t>klein </a:t>
            </a:r>
            <a:r>
              <a:rPr lang="en-GB"/>
              <a:t>[114]; </a:t>
            </a:r>
            <a:r>
              <a:rPr lang="en-GB" b="1"/>
              <a:t>sein </a:t>
            </a:r>
            <a:r>
              <a:rPr lang="en-GB"/>
              <a:t>[3]; </a:t>
            </a:r>
            <a:r>
              <a:rPr lang="en-GB" b="1"/>
              <a:t>allein </a:t>
            </a:r>
            <a:r>
              <a:rPr lang="en-GB"/>
              <a:t>[258].</a:t>
            </a:r>
            <a:br>
              <a:rPr lang="en-GB"/>
            </a:br>
            <a:r>
              <a:rPr lang="en-GB"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85" name="Google Shape;18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f6e34eeaf1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f6e34eeaf1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Greet 5 people in the class and ask them how they are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f6e34eeaf1_1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f6e34eeaf1_1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409b4e59e0d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409b4e59e0d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plenary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3"/>
        <p:cNvGrpSpPr/>
        <p:nvPr/>
      </p:nvGrpSpPr>
      <p:grpSpPr>
        <a:xfrm>
          <a:off x="0" y="0"/>
          <a:ext cx="0" cy="0"/>
          <a:chOff x="0" y="0"/>
          <a:chExt cx="0" cy="0"/>
        </a:xfrm>
      </p:grpSpPr>
      <p:sp>
        <p:nvSpPr>
          <p:cNvPr id="74" name="Google Shape;74;p17"/>
          <p:cNvSpPr txBox="1">
            <a:spLocks noGrp="1"/>
          </p:cNvSpPr>
          <p:nvPr>
            <p:ph type="sldNum" idx="12"/>
          </p:nvPr>
        </p:nvSpPr>
        <p:spPr>
          <a:xfrm>
            <a:off x="8472458" y="4663217"/>
            <a:ext cx="548700" cy="3936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9"/>
        <p:cNvGrpSpPr/>
        <p:nvPr/>
      </p:nvGrpSpPr>
      <p:grpSpPr>
        <a:xfrm>
          <a:off x="0" y="0"/>
          <a:ext cx="0" cy="0"/>
          <a:chOff x="0" y="0"/>
          <a:chExt cx="0" cy="0"/>
        </a:xfrm>
      </p:grpSpPr>
      <p:sp>
        <p:nvSpPr>
          <p:cNvPr id="20" name="Google Shape;20;p80"/>
          <p:cNvSpPr txBox="1">
            <a:spLocks noGrp="1"/>
          </p:cNvSpPr>
          <p:nvPr>
            <p:ph type="title"/>
          </p:nvPr>
        </p:nvSpPr>
        <p:spPr>
          <a:xfrm>
            <a:off x="628650" y="33230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F386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827236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7">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16.xml"/><Relationship Id="rId18" Type="http://schemas.openxmlformats.org/officeDocument/2006/relationships/image" Target="../media/image8.png"/><Relationship Id="rId3" Type="http://schemas.microsoft.com/office/2007/relationships/media" Target="../media/media2.m4a"/><Relationship Id="rId21" Type="http://schemas.openxmlformats.org/officeDocument/2006/relationships/image" Target="../media/image4.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image" Target="../media/image6.jpg"/><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5.png"/><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audio" Target="../media/media10.m4a"/><Relationship Id="rId13" Type="http://schemas.openxmlformats.org/officeDocument/2006/relationships/image" Target="../media/image11.png"/><Relationship Id="rId3" Type="http://schemas.microsoft.com/office/2007/relationships/media" Target="../media/media8.m4a"/><Relationship Id="rId7" Type="http://schemas.microsoft.com/office/2007/relationships/media" Target="../media/media10.m4a"/><Relationship Id="rId12" Type="http://schemas.openxmlformats.org/officeDocument/2006/relationships/notesSlide" Target="../notesSlides/notesSlide5.xml"/><Relationship Id="rId17" Type="http://schemas.openxmlformats.org/officeDocument/2006/relationships/image" Target="../media/image4.png"/><Relationship Id="rId2" Type="http://schemas.openxmlformats.org/officeDocument/2006/relationships/audio" Target="../media/media7.m4a"/><Relationship Id="rId16" Type="http://schemas.openxmlformats.org/officeDocument/2006/relationships/image" Target="../media/image14.png"/><Relationship Id="rId1" Type="http://schemas.microsoft.com/office/2007/relationships/media" Target="../media/media7.m4a"/><Relationship Id="rId6" Type="http://schemas.openxmlformats.org/officeDocument/2006/relationships/audio" Target="../media/media9.m4a"/><Relationship Id="rId11" Type="http://schemas.openxmlformats.org/officeDocument/2006/relationships/slideLayout" Target="../slideLayouts/slideLayout13.xml"/><Relationship Id="rId5" Type="http://schemas.microsoft.com/office/2007/relationships/media" Target="../media/media9.m4a"/><Relationship Id="rId15" Type="http://schemas.openxmlformats.org/officeDocument/2006/relationships/image" Target="../media/image13.png"/><Relationship Id="rId10" Type="http://schemas.openxmlformats.org/officeDocument/2006/relationships/audio" Target="../media/media11.m4a"/><Relationship Id="rId4" Type="http://schemas.openxmlformats.org/officeDocument/2006/relationships/audio" Target="../media/media8.m4a"/><Relationship Id="rId9" Type="http://schemas.microsoft.com/office/2007/relationships/media" Target="../media/media11.m4a"/><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audio" Target="../media/media15.m4a"/><Relationship Id="rId13" Type="http://schemas.microsoft.com/office/2007/relationships/media" Target="../media/media18.m4a"/><Relationship Id="rId18" Type="http://schemas.openxmlformats.org/officeDocument/2006/relationships/audio" Target="../media/media20.m4a"/><Relationship Id="rId26" Type="http://schemas.openxmlformats.org/officeDocument/2006/relationships/notesSlide" Target="../notesSlides/notesSlide6.xml"/><Relationship Id="rId3" Type="http://schemas.microsoft.com/office/2007/relationships/media" Target="../media/media13.m4a"/><Relationship Id="rId21" Type="http://schemas.microsoft.com/office/2007/relationships/media" Target="../media/media22.m4a"/><Relationship Id="rId7" Type="http://schemas.microsoft.com/office/2007/relationships/media" Target="../media/media15.m4a"/><Relationship Id="rId12" Type="http://schemas.openxmlformats.org/officeDocument/2006/relationships/audio" Target="../media/media17.m4a"/><Relationship Id="rId17" Type="http://schemas.microsoft.com/office/2007/relationships/media" Target="../media/media20.m4a"/><Relationship Id="rId25" Type="http://schemas.openxmlformats.org/officeDocument/2006/relationships/slideLayout" Target="../slideLayouts/slideLayout13.xml"/><Relationship Id="rId2" Type="http://schemas.openxmlformats.org/officeDocument/2006/relationships/audio" Target="../media/media12.m4a"/><Relationship Id="rId16" Type="http://schemas.openxmlformats.org/officeDocument/2006/relationships/audio" Target="../media/media19.m4a"/><Relationship Id="rId20" Type="http://schemas.openxmlformats.org/officeDocument/2006/relationships/audio" Target="../media/media21.m4a"/><Relationship Id="rId1" Type="http://schemas.microsoft.com/office/2007/relationships/media" Target="../media/media12.m4a"/><Relationship Id="rId6" Type="http://schemas.openxmlformats.org/officeDocument/2006/relationships/audio" Target="../media/media14.m4a"/><Relationship Id="rId11" Type="http://schemas.microsoft.com/office/2007/relationships/media" Target="../media/media17.m4a"/><Relationship Id="rId24" Type="http://schemas.openxmlformats.org/officeDocument/2006/relationships/audio" Target="../media/media23.m4a"/><Relationship Id="rId5" Type="http://schemas.microsoft.com/office/2007/relationships/media" Target="../media/media14.m4a"/><Relationship Id="rId15" Type="http://schemas.microsoft.com/office/2007/relationships/media" Target="../media/media19.m4a"/><Relationship Id="rId23" Type="http://schemas.microsoft.com/office/2007/relationships/media" Target="../media/media23.m4a"/><Relationship Id="rId28" Type="http://schemas.openxmlformats.org/officeDocument/2006/relationships/image" Target="../media/image4.png"/><Relationship Id="rId10" Type="http://schemas.openxmlformats.org/officeDocument/2006/relationships/audio" Target="../media/media16.m4a"/><Relationship Id="rId19" Type="http://schemas.microsoft.com/office/2007/relationships/media" Target="../media/media21.m4a"/><Relationship Id="rId4" Type="http://schemas.openxmlformats.org/officeDocument/2006/relationships/audio" Target="../media/media13.m4a"/><Relationship Id="rId9" Type="http://schemas.microsoft.com/office/2007/relationships/media" Target="../media/media16.m4a"/><Relationship Id="rId14" Type="http://schemas.openxmlformats.org/officeDocument/2006/relationships/audio" Target="../media/media18.m4a"/><Relationship Id="rId22" Type="http://schemas.openxmlformats.org/officeDocument/2006/relationships/audio" Target="../media/media22.m4a"/><Relationship Id="rId27"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
          <p:cNvSpPr txBox="1">
            <a:spLocks noGrp="1"/>
          </p:cNvSpPr>
          <p:nvPr>
            <p:ph type="title"/>
          </p:nvPr>
        </p:nvSpPr>
        <p:spPr>
          <a:xfrm>
            <a:off x="40394" y="765214"/>
            <a:ext cx="7886700" cy="994172"/>
          </a:xfrm>
          <a:prstGeom prst="rect">
            <a:avLst/>
          </a:prstGeom>
          <a:noFill/>
          <a:ln>
            <a:noFill/>
          </a:ln>
        </p:spPr>
        <p:txBody>
          <a:bodyPr spcFirstLastPara="1" wrap="square" lIns="68569" tIns="34275" rIns="68569" bIns="34275" anchor="ctr" anchorCtr="0">
            <a:normAutofit fontScale="90000"/>
          </a:bodyPr>
          <a:lstStyle/>
          <a:p>
            <a:pPr>
              <a:buClr>
                <a:srgbClr val="FFCC00"/>
              </a:buClr>
              <a:buSzPct val="100000"/>
            </a:pPr>
            <a:r>
              <a:rPr lang="en-GB" sz="20025">
                <a:solidFill>
                  <a:srgbClr val="FFCC00"/>
                </a:solidFill>
              </a:rPr>
              <a:t>ei</a:t>
            </a:r>
            <a:endParaRPr/>
          </a:p>
        </p:txBody>
      </p:sp>
      <p:pic>
        <p:nvPicPr>
          <p:cNvPr id="165" name="Google Shape;165;p3" descr="man escaping from jail"/>
          <p:cNvPicPr preferRelativeResize="0"/>
          <p:nvPr/>
        </p:nvPicPr>
        <p:blipFill rotWithShape="1">
          <a:blip r:embed="rId5">
            <a:alphaModFix/>
          </a:blip>
          <a:srcRect/>
          <a:stretch/>
        </p:blipFill>
        <p:spPr>
          <a:xfrm>
            <a:off x="3065929" y="283462"/>
            <a:ext cx="2863816" cy="2889229"/>
          </a:xfrm>
          <a:prstGeom prst="rect">
            <a:avLst/>
          </a:prstGeom>
          <a:noFill/>
          <a:ln>
            <a:noFill/>
          </a:ln>
        </p:spPr>
      </p:pic>
      <p:sp>
        <p:nvSpPr>
          <p:cNvPr id="166" name="Google Shape;166;p3"/>
          <p:cNvSpPr/>
          <p:nvPr/>
        </p:nvSpPr>
        <p:spPr>
          <a:xfrm>
            <a:off x="3657567" y="3235310"/>
            <a:ext cx="1828866" cy="1454214"/>
          </a:xfrm>
          <a:prstGeom prst="rect">
            <a:avLst/>
          </a:prstGeom>
          <a:noFill/>
          <a:ln>
            <a:noFill/>
          </a:ln>
        </p:spPr>
        <p:txBody>
          <a:bodyPr spcFirstLastPara="1" wrap="square" lIns="68569" tIns="34275" rIns="68569" bIns="34275" anchor="t" anchorCtr="0">
            <a:spAutoFit/>
          </a:bodyPr>
          <a:lstStyle/>
          <a:p>
            <a:pPr algn="ctr">
              <a:buClr>
                <a:srgbClr val="002060"/>
              </a:buClr>
              <a:buSzPts val="12000"/>
            </a:pPr>
            <a:r>
              <a:rPr lang="en-GB" sz="9000">
                <a:solidFill>
                  <a:srgbClr val="002060"/>
                </a:solidFill>
                <a:latin typeface="Century Gothic"/>
                <a:ea typeface="Century Gothic"/>
                <a:cs typeface="Century Gothic"/>
                <a:sym typeface="Century Gothic"/>
              </a:rPr>
              <a:t>fr</a:t>
            </a:r>
            <a:r>
              <a:rPr lang="en-GB" sz="9000">
                <a:solidFill>
                  <a:srgbClr val="FFCC00"/>
                </a:solidFill>
                <a:latin typeface="Century Gothic"/>
                <a:ea typeface="Century Gothic"/>
                <a:cs typeface="Century Gothic"/>
                <a:sym typeface="Century Gothic"/>
              </a:rPr>
              <a:t>ei</a:t>
            </a:r>
            <a:endParaRPr sz="9000">
              <a:solidFill>
                <a:srgbClr val="00206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CFFA71C8-A093-24FC-4CA7-079591530390}"/>
              </a:ext>
            </a:extLst>
          </p:cNvPr>
          <p:cNvPicPr>
            <a:picLocks noChangeAspect="1"/>
          </p:cNvPicPr>
          <p:nvPr/>
        </p:nvPicPr>
        <p:blipFill>
          <a:blip r:embed="rId6"/>
          <a:stretch>
            <a:fillRect/>
          </a:stretch>
        </p:blipFill>
        <p:spPr>
          <a:xfrm>
            <a:off x="0" y="4772519"/>
            <a:ext cx="9144000" cy="370981"/>
          </a:xfrm>
          <a:prstGeom prst="rect">
            <a:avLst/>
          </a:prstGeom>
        </p:spPr>
      </p:pic>
      <p:pic>
        <p:nvPicPr>
          <p:cNvPr id="2" name="Recorded Sound">
            <a:hlinkClick r:id="" action="ppaction://media"/>
            <a:extLst>
              <a:ext uri="{FF2B5EF4-FFF2-40B4-BE49-F238E27FC236}">
                <a16:creationId xmlns:a16="http://schemas.microsoft.com/office/drawing/2014/main" id="{BCEE17A1-A4E6-52E6-A6D1-8CA3D64418C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24945" y="3908714"/>
            <a:ext cx="469572" cy="4695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500"/>
                                        <p:tgtEl>
                                          <p:spTgt spid="1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5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5"/>
                                        </p:tgtEl>
                                        <p:attrNameLst>
                                          <p:attrName>style.visibility</p:attrName>
                                        </p:attrNameLst>
                                      </p:cBhvr>
                                      <p:to>
                                        <p:strVal val="visible"/>
                                      </p:to>
                                    </p:set>
                                    <p:animEffect transition="in" filter="fade">
                                      <p:cBhvr>
                                        <p:cTn id="1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924"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4"/>
          <p:cNvSpPr txBox="1">
            <a:spLocks noGrp="1"/>
          </p:cNvSpPr>
          <p:nvPr>
            <p:ph type="title"/>
          </p:nvPr>
        </p:nvSpPr>
        <p:spPr>
          <a:xfrm>
            <a:off x="40394" y="765214"/>
            <a:ext cx="7886700" cy="994172"/>
          </a:xfrm>
          <a:prstGeom prst="rect">
            <a:avLst/>
          </a:prstGeom>
          <a:noFill/>
          <a:ln>
            <a:noFill/>
          </a:ln>
        </p:spPr>
        <p:txBody>
          <a:bodyPr spcFirstLastPara="1" wrap="square" lIns="68569" tIns="34275" rIns="68569" bIns="34275" anchor="ctr" anchorCtr="0">
            <a:normAutofit fontScale="90000"/>
          </a:bodyPr>
          <a:lstStyle/>
          <a:p>
            <a:pPr>
              <a:buClr>
                <a:srgbClr val="FFCC00"/>
              </a:buClr>
              <a:buSzPct val="100000"/>
            </a:pPr>
            <a:r>
              <a:rPr lang="en-GB" sz="20025">
                <a:solidFill>
                  <a:srgbClr val="FFCC00"/>
                </a:solidFill>
              </a:rPr>
              <a:t>ei</a:t>
            </a:r>
            <a:endParaRPr/>
          </a:p>
        </p:txBody>
      </p:sp>
      <p:sp>
        <p:nvSpPr>
          <p:cNvPr id="173" name="Google Shape;173;p4"/>
          <p:cNvSpPr/>
          <p:nvPr/>
        </p:nvSpPr>
        <p:spPr>
          <a:xfrm>
            <a:off x="3657567" y="3235310"/>
            <a:ext cx="1828866" cy="1454214"/>
          </a:xfrm>
          <a:prstGeom prst="rect">
            <a:avLst/>
          </a:prstGeom>
          <a:noFill/>
          <a:ln>
            <a:noFill/>
          </a:ln>
        </p:spPr>
        <p:txBody>
          <a:bodyPr spcFirstLastPara="1" wrap="square" lIns="68569" tIns="34275" rIns="68569" bIns="34275" anchor="t" anchorCtr="0">
            <a:spAutoFit/>
          </a:bodyPr>
          <a:lstStyle/>
          <a:p>
            <a:pPr algn="ctr">
              <a:buClr>
                <a:srgbClr val="002060"/>
              </a:buClr>
              <a:buSzPts val="12000"/>
            </a:pPr>
            <a:r>
              <a:rPr lang="en-GB" sz="9000">
                <a:solidFill>
                  <a:srgbClr val="002060"/>
                </a:solidFill>
                <a:latin typeface="Century Gothic"/>
                <a:ea typeface="Century Gothic"/>
                <a:cs typeface="Century Gothic"/>
                <a:sym typeface="Century Gothic"/>
              </a:rPr>
              <a:t>fr</a:t>
            </a:r>
            <a:r>
              <a:rPr lang="en-GB" sz="9000">
                <a:solidFill>
                  <a:srgbClr val="FFCC00"/>
                </a:solidFill>
                <a:latin typeface="Century Gothic"/>
                <a:ea typeface="Century Gothic"/>
                <a:cs typeface="Century Gothic"/>
                <a:sym typeface="Century Gothic"/>
              </a:rPr>
              <a:t>ei</a:t>
            </a:r>
            <a:endParaRPr sz="9000">
              <a:solidFill>
                <a:srgbClr val="00206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ECBDC6B2-FD08-0511-6ECF-FD3169E0A068}"/>
              </a:ext>
            </a:extLst>
          </p:cNvPr>
          <p:cNvPicPr>
            <a:picLocks noChangeAspect="1"/>
          </p:cNvPicPr>
          <p:nvPr/>
        </p:nvPicPr>
        <p:blipFill>
          <a:blip r:embed="rId5"/>
          <a:stretch>
            <a:fillRect/>
          </a:stretch>
        </p:blipFill>
        <p:spPr>
          <a:xfrm>
            <a:off x="0" y="4772519"/>
            <a:ext cx="9144000" cy="370981"/>
          </a:xfrm>
          <a:prstGeom prst="rect">
            <a:avLst/>
          </a:prstGeom>
        </p:spPr>
      </p:pic>
      <p:pic>
        <p:nvPicPr>
          <p:cNvPr id="2" name="Recorded Sound">
            <a:hlinkClick r:id="" action="ppaction://media"/>
            <a:extLst>
              <a:ext uri="{FF2B5EF4-FFF2-40B4-BE49-F238E27FC236}">
                <a16:creationId xmlns:a16="http://schemas.microsoft.com/office/drawing/2014/main" id="{13D029DB-2830-5B5C-2BDC-FC947CDCEF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24945" y="3908714"/>
            <a:ext cx="469572" cy="4695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5924"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5"/>
          <p:cNvSpPr txBox="1">
            <a:spLocks noGrp="1"/>
          </p:cNvSpPr>
          <p:nvPr>
            <p:ph type="title"/>
          </p:nvPr>
        </p:nvSpPr>
        <p:spPr>
          <a:xfrm>
            <a:off x="40394" y="765214"/>
            <a:ext cx="7886700" cy="994172"/>
          </a:xfrm>
          <a:prstGeom prst="rect">
            <a:avLst/>
          </a:prstGeom>
          <a:noFill/>
          <a:ln>
            <a:noFill/>
          </a:ln>
        </p:spPr>
        <p:txBody>
          <a:bodyPr spcFirstLastPara="1" wrap="square" lIns="68569" tIns="34275" rIns="68569" bIns="34275" anchor="ctr" anchorCtr="0">
            <a:normAutofit fontScale="90000"/>
          </a:bodyPr>
          <a:lstStyle/>
          <a:p>
            <a:pPr>
              <a:buClr>
                <a:srgbClr val="FFCC00"/>
              </a:buClr>
              <a:buSzPct val="100000"/>
            </a:pPr>
            <a:r>
              <a:rPr lang="en-GB" sz="20025">
                <a:solidFill>
                  <a:srgbClr val="FFCC00"/>
                </a:solidFill>
              </a:rPr>
              <a:t>ei</a:t>
            </a:r>
            <a:endParaRPr/>
          </a:p>
        </p:txBody>
      </p:sp>
      <p:pic>
        <p:nvPicPr>
          <p:cNvPr id="180" name="Google Shape;180;p5" descr="man escaping from jail"/>
          <p:cNvPicPr preferRelativeResize="0"/>
          <p:nvPr/>
        </p:nvPicPr>
        <p:blipFill rotWithShape="1">
          <a:blip r:embed="rId5">
            <a:alphaModFix/>
          </a:blip>
          <a:srcRect/>
          <a:stretch/>
        </p:blipFill>
        <p:spPr>
          <a:xfrm>
            <a:off x="3065929" y="283463"/>
            <a:ext cx="3424926" cy="3048556"/>
          </a:xfrm>
          <a:prstGeom prst="rect">
            <a:avLst/>
          </a:prstGeom>
          <a:noFill/>
          <a:ln>
            <a:noFill/>
          </a:ln>
        </p:spPr>
      </p:pic>
      <p:sp>
        <p:nvSpPr>
          <p:cNvPr id="181" name="Google Shape;181;p5"/>
          <p:cNvSpPr/>
          <p:nvPr/>
        </p:nvSpPr>
        <p:spPr>
          <a:xfrm>
            <a:off x="3657567" y="3235310"/>
            <a:ext cx="1828866" cy="1454214"/>
          </a:xfrm>
          <a:prstGeom prst="rect">
            <a:avLst/>
          </a:prstGeom>
          <a:noFill/>
          <a:ln>
            <a:noFill/>
          </a:ln>
        </p:spPr>
        <p:txBody>
          <a:bodyPr spcFirstLastPara="1" wrap="square" lIns="68569" tIns="34275" rIns="68569" bIns="34275" anchor="t" anchorCtr="0">
            <a:spAutoFit/>
          </a:bodyPr>
          <a:lstStyle/>
          <a:p>
            <a:pPr algn="ctr">
              <a:buClr>
                <a:srgbClr val="002060"/>
              </a:buClr>
              <a:buSzPts val="12000"/>
            </a:pPr>
            <a:r>
              <a:rPr lang="en-GB" sz="9000">
                <a:solidFill>
                  <a:srgbClr val="002060"/>
                </a:solidFill>
                <a:latin typeface="Century Gothic"/>
                <a:ea typeface="Century Gothic"/>
                <a:cs typeface="Century Gothic"/>
                <a:sym typeface="Century Gothic"/>
              </a:rPr>
              <a:t>fr</a:t>
            </a:r>
            <a:r>
              <a:rPr lang="en-GB" sz="9000">
                <a:solidFill>
                  <a:srgbClr val="FFCC00"/>
                </a:solidFill>
                <a:latin typeface="Century Gothic"/>
                <a:ea typeface="Century Gothic"/>
                <a:cs typeface="Century Gothic"/>
                <a:sym typeface="Century Gothic"/>
              </a:rPr>
              <a:t>ei</a:t>
            </a:r>
            <a:endParaRPr sz="9000">
              <a:solidFill>
                <a:srgbClr val="00206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18E4DCBA-990D-631E-0A2D-499325BEDD98}"/>
              </a:ext>
            </a:extLst>
          </p:cNvPr>
          <p:cNvPicPr>
            <a:picLocks noChangeAspect="1"/>
          </p:cNvPicPr>
          <p:nvPr/>
        </p:nvPicPr>
        <p:blipFill>
          <a:blip r:embed="rId6"/>
          <a:stretch>
            <a:fillRect/>
          </a:stretch>
        </p:blipFill>
        <p:spPr>
          <a:xfrm>
            <a:off x="0" y="4807943"/>
            <a:ext cx="9144000" cy="370981"/>
          </a:xfrm>
          <a:prstGeom prst="rect">
            <a:avLst/>
          </a:prstGeom>
        </p:spPr>
      </p:pic>
      <p:pic>
        <p:nvPicPr>
          <p:cNvPr id="2" name="Recorded Sound">
            <a:hlinkClick r:id="" action="ppaction://media"/>
            <a:extLst>
              <a:ext uri="{FF2B5EF4-FFF2-40B4-BE49-F238E27FC236}">
                <a16:creationId xmlns:a16="http://schemas.microsoft.com/office/drawing/2014/main" id="{3A357EEB-B846-68F7-4799-D20C1C8448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24945" y="3908714"/>
            <a:ext cx="469572" cy="4695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5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1"/>
                                        </p:tgtEl>
                                        <p:attrNameLst>
                                          <p:attrName>style.visibility</p:attrName>
                                        </p:attrNameLst>
                                      </p:cBhvr>
                                      <p:to>
                                        <p:strVal val="visible"/>
                                      </p:to>
                                    </p:set>
                                    <p:animEffect transition="in" filter="fade">
                                      <p:cBhvr>
                                        <p:cTn id="12" dur="500"/>
                                        <p:tgtEl>
                                          <p:spTgt spid="1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0"/>
                                        </p:tgtEl>
                                        <p:attrNameLst>
                                          <p:attrName>style.visibility</p:attrName>
                                        </p:attrNameLst>
                                      </p:cBhvr>
                                      <p:to>
                                        <p:strVal val="visible"/>
                                      </p:to>
                                    </p:set>
                                    <p:animEffect transition="in" filter="fade">
                                      <p:cBhvr>
                                        <p:cTn id="17"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924"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6"/>
          <p:cNvSpPr txBox="1">
            <a:spLocks noGrp="1"/>
          </p:cNvSpPr>
          <p:nvPr>
            <p:ph type="title"/>
          </p:nvPr>
        </p:nvSpPr>
        <p:spPr>
          <a:xfrm>
            <a:off x="3701240" y="-17820"/>
            <a:ext cx="1762123" cy="1148283"/>
          </a:xfrm>
          <a:prstGeom prst="rect">
            <a:avLst/>
          </a:prstGeom>
          <a:noFill/>
          <a:ln>
            <a:noFill/>
          </a:ln>
        </p:spPr>
        <p:txBody>
          <a:bodyPr spcFirstLastPara="1" wrap="square" lIns="68569" tIns="34275" rIns="68569" bIns="34275" anchor="ctr" anchorCtr="0">
            <a:noAutofit/>
          </a:bodyPr>
          <a:lstStyle/>
          <a:p>
            <a:pPr algn="ctr">
              <a:lnSpc>
                <a:spcPct val="100000"/>
              </a:lnSpc>
              <a:buClr>
                <a:srgbClr val="002060"/>
              </a:buClr>
              <a:buSzPts val="12000"/>
            </a:pPr>
            <a:r>
              <a:rPr lang="en-GB" sz="9000">
                <a:solidFill>
                  <a:srgbClr val="002060"/>
                </a:solidFill>
              </a:rPr>
              <a:t>ei</a:t>
            </a:r>
            <a:endParaRPr sz="9000"/>
          </a:p>
        </p:txBody>
      </p:sp>
      <p:sp>
        <p:nvSpPr>
          <p:cNvPr id="188" name="Google Shape;188;p6"/>
          <p:cNvSpPr/>
          <p:nvPr/>
        </p:nvSpPr>
        <p:spPr>
          <a:xfrm>
            <a:off x="3145921" y="1291393"/>
            <a:ext cx="2852159" cy="2160389"/>
          </a:xfrm>
          <a:prstGeom prst="roundRect">
            <a:avLst>
              <a:gd name="adj" fmla="val 16667"/>
            </a:avLst>
          </a:prstGeom>
          <a:solidFill>
            <a:schemeClr val="lt1"/>
          </a:solidFill>
          <a:ln w="57150" cap="flat" cmpd="sng">
            <a:solidFill>
              <a:srgbClr val="FFCC00"/>
            </a:solidFill>
            <a:prstDash val="solid"/>
            <a:miter lim="800000"/>
            <a:headEnd type="none" w="sm" len="sm"/>
            <a:tailEnd type="none" w="sm" len="sm"/>
          </a:ln>
        </p:spPr>
        <p:txBody>
          <a:bodyPr spcFirstLastPara="1" wrap="square" lIns="68569" tIns="34275" rIns="68569" bIns="34275" anchor="b" anchorCtr="0">
            <a:noAutofit/>
          </a:bodyPr>
          <a:lstStyle/>
          <a:p>
            <a:pPr algn="ctr">
              <a:buClr>
                <a:srgbClr val="002060"/>
              </a:buClr>
              <a:buSzPts val="8800"/>
            </a:pPr>
            <a:r>
              <a:rPr lang="en-GB" sz="6600">
                <a:solidFill>
                  <a:srgbClr val="002060"/>
                </a:solidFill>
                <a:latin typeface="Century Gothic"/>
                <a:ea typeface="Century Gothic"/>
                <a:cs typeface="Century Gothic"/>
                <a:sym typeface="Century Gothic"/>
              </a:rPr>
              <a:t>fr</a:t>
            </a:r>
            <a:r>
              <a:rPr lang="en-GB" sz="6600">
                <a:solidFill>
                  <a:srgbClr val="FFCC00"/>
                </a:solidFill>
                <a:latin typeface="Century Gothic"/>
                <a:ea typeface="Century Gothic"/>
                <a:cs typeface="Century Gothic"/>
                <a:sym typeface="Century Gothic"/>
              </a:rPr>
              <a:t>ei</a:t>
            </a:r>
            <a:endParaRPr sz="6600">
              <a:solidFill>
                <a:srgbClr val="002060"/>
              </a:solidFill>
              <a:latin typeface="Century Gothic"/>
              <a:ea typeface="Century Gothic"/>
              <a:cs typeface="Century Gothic"/>
              <a:sym typeface="Century Gothic"/>
            </a:endParaRPr>
          </a:p>
        </p:txBody>
      </p:sp>
      <p:sp>
        <p:nvSpPr>
          <p:cNvPr id="189" name="Google Shape;189;p6"/>
          <p:cNvSpPr/>
          <p:nvPr/>
        </p:nvSpPr>
        <p:spPr>
          <a:xfrm>
            <a:off x="712846" y="468964"/>
            <a:ext cx="1533113" cy="692467"/>
          </a:xfrm>
          <a:prstGeom prst="rect">
            <a:avLst/>
          </a:prstGeom>
          <a:noFill/>
          <a:ln>
            <a:noFill/>
          </a:ln>
        </p:spPr>
        <p:txBody>
          <a:bodyPr spcFirstLastPara="1" wrap="square" lIns="68569" tIns="34275" rIns="68569" bIns="34275" anchor="t" anchorCtr="0">
            <a:spAutoFit/>
          </a:bodyPr>
          <a:lstStyle/>
          <a:p>
            <a:pPr algn="ctr">
              <a:buClr>
                <a:srgbClr val="002060"/>
              </a:buClr>
              <a:buSzPts val="5400"/>
            </a:pPr>
            <a:r>
              <a:rPr lang="en-GB" sz="4050">
                <a:solidFill>
                  <a:srgbClr val="002060"/>
                </a:solidFill>
                <a:latin typeface="Century Gothic"/>
                <a:ea typeface="Century Gothic"/>
                <a:cs typeface="Century Gothic"/>
                <a:sym typeface="Century Gothic"/>
              </a:rPr>
              <a:t>l</a:t>
            </a:r>
            <a:r>
              <a:rPr lang="en-GB" sz="4050">
                <a:solidFill>
                  <a:srgbClr val="FFCC00"/>
                </a:solidFill>
                <a:latin typeface="Century Gothic"/>
                <a:ea typeface="Century Gothic"/>
                <a:cs typeface="Century Gothic"/>
                <a:sym typeface="Century Gothic"/>
              </a:rPr>
              <a:t>ei</a:t>
            </a:r>
            <a:r>
              <a:rPr lang="en-GB" sz="4050">
                <a:solidFill>
                  <a:srgbClr val="002060"/>
                </a:solidFill>
                <a:latin typeface="Century Gothic"/>
                <a:ea typeface="Century Gothic"/>
                <a:cs typeface="Century Gothic"/>
                <a:sym typeface="Century Gothic"/>
              </a:rPr>
              <a:t>der</a:t>
            </a:r>
            <a:endParaRPr sz="4050">
              <a:solidFill>
                <a:srgbClr val="002060"/>
              </a:solidFill>
              <a:latin typeface="Century Gothic"/>
              <a:ea typeface="Century Gothic"/>
              <a:cs typeface="Century Gothic"/>
              <a:sym typeface="Century Gothic"/>
            </a:endParaRPr>
          </a:p>
        </p:txBody>
      </p:sp>
      <p:sp>
        <p:nvSpPr>
          <p:cNvPr id="190" name="Google Shape;190;p6"/>
          <p:cNvSpPr/>
          <p:nvPr/>
        </p:nvSpPr>
        <p:spPr>
          <a:xfrm>
            <a:off x="6907083" y="2355690"/>
            <a:ext cx="1457371" cy="692467"/>
          </a:xfrm>
          <a:prstGeom prst="rect">
            <a:avLst/>
          </a:prstGeom>
          <a:noFill/>
          <a:ln>
            <a:noFill/>
          </a:ln>
        </p:spPr>
        <p:txBody>
          <a:bodyPr spcFirstLastPara="1" wrap="square" lIns="68569" tIns="34275" rIns="68569" bIns="34275" anchor="t" anchorCtr="0">
            <a:spAutoFit/>
          </a:bodyPr>
          <a:lstStyle/>
          <a:p>
            <a:pPr algn="ctr">
              <a:buClr>
                <a:srgbClr val="002060"/>
              </a:buClr>
              <a:buSzPts val="5400"/>
            </a:pPr>
            <a:r>
              <a:rPr lang="en-GB" sz="4050">
                <a:solidFill>
                  <a:srgbClr val="002060"/>
                </a:solidFill>
                <a:latin typeface="Century Gothic"/>
                <a:ea typeface="Century Gothic"/>
                <a:cs typeface="Century Gothic"/>
                <a:sym typeface="Century Gothic"/>
              </a:rPr>
              <a:t>all</a:t>
            </a:r>
            <a:r>
              <a:rPr lang="en-GB" sz="4050">
                <a:solidFill>
                  <a:srgbClr val="FFCC00"/>
                </a:solidFill>
                <a:latin typeface="Century Gothic"/>
                <a:ea typeface="Century Gothic"/>
                <a:cs typeface="Century Gothic"/>
                <a:sym typeface="Century Gothic"/>
              </a:rPr>
              <a:t>ei</a:t>
            </a:r>
            <a:r>
              <a:rPr lang="en-GB" sz="4050">
                <a:solidFill>
                  <a:srgbClr val="002060"/>
                </a:solidFill>
                <a:latin typeface="Century Gothic"/>
                <a:ea typeface="Century Gothic"/>
                <a:cs typeface="Century Gothic"/>
                <a:sym typeface="Century Gothic"/>
              </a:rPr>
              <a:t>n</a:t>
            </a:r>
            <a:endParaRPr sz="4050">
              <a:solidFill>
                <a:srgbClr val="002060"/>
              </a:solidFill>
              <a:latin typeface="Century Gothic"/>
              <a:ea typeface="Century Gothic"/>
              <a:cs typeface="Century Gothic"/>
              <a:sym typeface="Century Gothic"/>
            </a:endParaRPr>
          </a:p>
        </p:txBody>
      </p:sp>
      <p:sp>
        <p:nvSpPr>
          <p:cNvPr id="191" name="Google Shape;191;p6"/>
          <p:cNvSpPr/>
          <p:nvPr/>
        </p:nvSpPr>
        <p:spPr>
          <a:xfrm>
            <a:off x="7129742" y="468964"/>
            <a:ext cx="895919" cy="692467"/>
          </a:xfrm>
          <a:prstGeom prst="rect">
            <a:avLst/>
          </a:prstGeom>
          <a:noFill/>
          <a:ln>
            <a:noFill/>
          </a:ln>
        </p:spPr>
        <p:txBody>
          <a:bodyPr spcFirstLastPara="1" wrap="square" lIns="68569" tIns="34275" rIns="68569" bIns="34275" anchor="t" anchorCtr="0">
            <a:spAutoFit/>
          </a:bodyPr>
          <a:lstStyle/>
          <a:p>
            <a:pPr algn="ctr">
              <a:buClr>
                <a:srgbClr val="FFCC00"/>
              </a:buClr>
              <a:buSzPts val="5400"/>
            </a:pPr>
            <a:r>
              <a:rPr lang="en-GB" sz="4050">
                <a:solidFill>
                  <a:srgbClr val="FFCC00"/>
                </a:solidFill>
                <a:latin typeface="Century Gothic"/>
                <a:ea typeface="Century Gothic"/>
                <a:cs typeface="Century Gothic"/>
                <a:sym typeface="Century Gothic"/>
              </a:rPr>
              <a:t>ei</a:t>
            </a:r>
            <a:r>
              <a:rPr lang="en-GB" sz="4050">
                <a:solidFill>
                  <a:srgbClr val="002060"/>
                </a:solidFill>
                <a:latin typeface="Century Gothic"/>
                <a:ea typeface="Century Gothic"/>
                <a:cs typeface="Century Gothic"/>
                <a:sym typeface="Century Gothic"/>
              </a:rPr>
              <a:t>n</a:t>
            </a:r>
            <a:endParaRPr sz="4050" i="1">
              <a:solidFill>
                <a:srgbClr val="002060"/>
              </a:solidFill>
              <a:latin typeface="Century Gothic"/>
              <a:ea typeface="Century Gothic"/>
              <a:cs typeface="Century Gothic"/>
              <a:sym typeface="Century Gothic"/>
            </a:endParaRPr>
          </a:p>
        </p:txBody>
      </p:sp>
      <p:sp>
        <p:nvSpPr>
          <p:cNvPr id="192" name="Google Shape;192;p6"/>
          <p:cNvSpPr/>
          <p:nvPr/>
        </p:nvSpPr>
        <p:spPr>
          <a:xfrm>
            <a:off x="809763" y="2328520"/>
            <a:ext cx="1260201" cy="692467"/>
          </a:xfrm>
          <a:prstGeom prst="rect">
            <a:avLst/>
          </a:prstGeom>
          <a:noFill/>
          <a:ln>
            <a:noFill/>
          </a:ln>
        </p:spPr>
        <p:txBody>
          <a:bodyPr spcFirstLastPara="1" wrap="square" lIns="68569" tIns="34275" rIns="68569" bIns="34275" anchor="t" anchorCtr="0">
            <a:spAutoFit/>
          </a:bodyPr>
          <a:lstStyle/>
          <a:p>
            <a:pPr algn="ctr">
              <a:buClr>
                <a:srgbClr val="002060"/>
              </a:buClr>
              <a:buSzPts val="5400"/>
            </a:pPr>
            <a:r>
              <a:rPr lang="en-GB" sz="4050">
                <a:solidFill>
                  <a:srgbClr val="002060"/>
                </a:solidFill>
                <a:latin typeface="Century Gothic"/>
                <a:ea typeface="Century Gothic"/>
                <a:cs typeface="Century Gothic"/>
                <a:sym typeface="Century Gothic"/>
              </a:rPr>
              <a:t>kl</a:t>
            </a:r>
            <a:r>
              <a:rPr lang="en-GB" sz="4050">
                <a:solidFill>
                  <a:srgbClr val="FFCC00"/>
                </a:solidFill>
                <a:latin typeface="Century Gothic"/>
                <a:ea typeface="Century Gothic"/>
                <a:cs typeface="Century Gothic"/>
                <a:sym typeface="Century Gothic"/>
              </a:rPr>
              <a:t>ei</a:t>
            </a:r>
            <a:r>
              <a:rPr lang="en-GB" sz="4050">
                <a:solidFill>
                  <a:srgbClr val="002060"/>
                </a:solidFill>
                <a:latin typeface="Century Gothic"/>
                <a:ea typeface="Century Gothic"/>
                <a:cs typeface="Century Gothic"/>
                <a:sym typeface="Century Gothic"/>
              </a:rPr>
              <a:t>n</a:t>
            </a:r>
            <a:endParaRPr sz="4050">
              <a:solidFill>
                <a:srgbClr val="002060"/>
              </a:solidFill>
              <a:latin typeface="Century Gothic"/>
              <a:ea typeface="Century Gothic"/>
              <a:cs typeface="Century Gothic"/>
              <a:sym typeface="Century Gothic"/>
            </a:endParaRPr>
          </a:p>
        </p:txBody>
      </p:sp>
      <p:sp>
        <p:nvSpPr>
          <p:cNvPr id="193" name="Google Shape;193;p6"/>
          <p:cNvSpPr/>
          <p:nvPr/>
        </p:nvSpPr>
        <p:spPr>
          <a:xfrm>
            <a:off x="4023052" y="3547632"/>
            <a:ext cx="1097897" cy="692467"/>
          </a:xfrm>
          <a:prstGeom prst="rect">
            <a:avLst/>
          </a:prstGeom>
          <a:noFill/>
          <a:ln>
            <a:noFill/>
          </a:ln>
        </p:spPr>
        <p:txBody>
          <a:bodyPr spcFirstLastPara="1" wrap="square" lIns="68569" tIns="34275" rIns="68569" bIns="34275" anchor="t" anchorCtr="0">
            <a:spAutoFit/>
          </a:bodyPr>
          <a:lstStyle/>
          <a:p>
            <a:pPr algn="ctr">
              <a:buClr>
                <a:srgbClr val="002060"/>
              </a:buClr>
              <a:buSzPts val="5400"/>
            </a:pPr>
            <a:r>
              <a:rPr lang="en-GB" sz="4050">
                <a:solidFill>
                  <a:srgbClr val="002060"/>
                </a:solidFill>
                <a:latin typeface="Century Gothic"/>
                <a:ea typeface="Century Gothic"/>
                <a:cs typeface="Century Gothic"/>
                <a:sym typeface="Century Gothic"/>
              </a:rPr>
              <a:t>s</a:t>
            </a:r>
            <a:r>
              <a:rPr lang="en-GB" sz="4050">
                <a:solidFill>
                  <a:srgbClr val="FFCC00"/>
                </a:solidFill>
                <a:latin typeface="Century Gothic"/>
                <a:ea typeface="Century Gothic"/>
                <a:cs typeface="Century Gothic"/>
                <a:sym typeface="Century Gothic"/>
              </a:rPr>
              <a:t>ei</a:t>
            </a:r>
            <a:r>
              <a:rPr lang="en-GB" sz="4050">
                <a:solidFill>
                  <a:srgbClr val="002060"/>
                </a:solidFill>
                <a:latin typeface="Century Gothic"/>
                <a:ea typeface="Century Gothic"/>
                <a:cs typeface="Century Gothic"/>
                <a:sym typeface="Century Gothic"/>
              </a:rPr>
              <a:t>n</a:t>
            </a:r>
            <a:endParaRPr sz="1050"/>
          </a:p>
        </p:txBody>
      </p:sp>
      <p:pic>
        <p:nvPicPr>
          <p:cNvPr id="194" name="Google Shape;194;p6" descr="stick figure by itself"/>
          <p:cNvPicPr preferRelativeResize="0"/>
          <p:nvPr/>
        </p:nvPicPr>
        <p:blipFill rotWithShape="1">
          <a:blip r:embed="rId15">
            <a:alphaModFix/>
          </a:blip>
          <a:srcRect/>
          <a:stretch/>
        </p:blipFill>
        <p:spPr>
          <a:xfrm>
            <a:off x="7208637" y="3002507"/>
            <a:ext cx="738130" cy="1498855"/>
          </a:xfrm>
          <a:prstGeom prst="rect">
            <a:avLst/>
          </a:prstGeom>
          <a:noFill/>
          <a:ln>
            <a:noFill/>
          </a:ln>
        </p:spPr>
      </p:pic>
      <p:sp>
        <p:nvSpPr>
          <p:cNvPr id="195" name="Google Shape;195;p6"/>
          <p:cNvSpPr txBox="1"/>
          <p:nvPr/>
        </p:nvSpPr>
        <p:spPr>
          <a:xfrm>
            <a:off x="254849" y="1038621"/>
            <a:ext cx="2440641" cy="392385"/>
          </a:xfrm>
          <a:prstGeom prst="rect">
            <a:avLst/>
          </a:prstGeom>
          <a:noFill/>
          <a:ln>
            <a:noFill/>
          </a:ln>
        </p:spPr>
        <p:txBody>
          <a:bodyPr spcFirstLastPara="1" wrap="square" lIns="68569" tIns="34275" rIns="68569" bIns="34275" anchor="t" anchorCtr="0">
            <a:spAutoFit/>
          </a:bodyPr>
          <a:lstStyle/>
          <a:p>
            <a:pPr algn="ctr">
              <a:buClr>
                <a:srgbClr val="002060"/>
              </a:buClr>
              <a:buSzPts val="2800"/>
            </a:pPr>
            <a:r>
              <a:rPr lang="en-GB" sz="2100">
                <a:solidFill>
                  <a:srgbClr val="002060"/>
                </a:solidFill>
                <a:latin typeface="Century Gothic"/>
                <a:ea typeface="Century Gothic"/>
                <a:cs typeface="Century Gothic"/>
                <a:sym typeface="Century Gothic"/>
              </a:rPr>
              <a:t>[unfortunately]</a:t>
            </a:r>
            <a:endParaRPr sz="1050"/>
          </a:p>
        </p:txBody>
      </p:sp>
      <p:sp>
        <p:nvSpPr>
          <p:cNvPr id="196" name="Google Shape;196;p6"/>
          <p:cNvSpPr txBox="1"/>
          <p:nvPr/>
        </p:nvSpPr>
        <p:spPr>
          <a:xfrm>
            <a:off x="3351680" y="4115173"/>
            <a:ext cx="2440641" cy="392385"/>
          </a:xfrm>
          <a:prstGeom prst="rect">
            <a:avLst/>
          </a:prstGeom>
          <a:noFill/>
          <a:ln>
            <a:noFill/>
          </a:ln>
        </p:spPr>
        <p:txBody>
          <a:bodyPr spcFirstLastPara="1" wrap="square" lIns="68569" tIns="34275" rIns="68569" bIns="34275" anchor="t" anchorCtr="0">
            <a:spAutoFit/>
          </a:bodyPr>
          <a:lstStyle/>
          <a:p>
            <a:pPr algn="ctr">
              <a:buClr>
                <a:srgbClr val="002060"/>
              </a:buClr>
              <a:buSzPts val="2800"/>
            </a:pPr>
            <a:r>
              <a:rPr lang="en-GB" sz="2100">
                <a:solidFill>
                  <a:srgbClr val="002060"/>
                </a:solidFill>
                <a:latin typeface="Century Gothic"/>
                <a:ea typeface="Century Gothic"/>
                <a:cs typeface="Century Gothic"/>
                <a:sym typeface="Century Gothic"/>
              </a:rPr>
              <a:t>[to be]</a:t>
            </a:r>
            <a:endParaRPr sz="1050"/>
          </a:p>
        </p:txBody>
      </p:sp>
      <p:pic>
        <p:nvPicPr>
          <p:cNvPr id="197" name="Google Shape;197;p6" descr="man escaping from jail"/>
          <p:cNvPicPr preferRelativeResize="0"/>
          <p:nvPr/>
        </p:nvPicPr>
        <p:blipFill rotWithShape="1">
          <a:blip r:embed="rId16">
            <a:alphaModFix/>
          </a:blip>
          <a:srcRect/>
          <a:stretch/>
        </p:blipFill>
        <p:spPr>
          <a:xfrm>
            <a:off x="3939713" y="1414237"/>
            <a:ext cx="1291350" cy="882788"/>
          </a:xfrm>
          <a:prstGeom prst="rect">
            <a:avLst/>
          </a:prstGeom>
          <a:noFill/>
          <a:ln>
            <a:noFill/>
          </a:ln>
        </p:spPr>
      </p:pic>
      <p:grpSp>
        <p:nvGrpSpPr>
          <p:cNvPr id="198" name="Google Shape;198;p6" descr="the number one and the letter 'a'"/>
          <p:cNvGrpSpPr/>
          <p:nvPr/>
        </p:nvGrpSpPr>
        <p:grpSpPr>
          <a:xfrm>
            <a:off x="6763872" y="977945"/>
            <a:ext cx="1763920" cy="1177215"/>
            <a:chOff x="9018496" y="1303926"/>
            <a:chExt cx="2351893" cy="1569620"/>
          </a:xfrm>
        </p:grpSpPr>
        <p:pic>
          <p:nvPicPr>
            <p:cNvPr id="199" name="Google Shape;199;p6"/>
            <p:cNvPicPr preferRelativeResize="0"/>
            <p:nvPr/>
          </p:nvPicPr>
          <p:blipFill rotWithShape="1">
            <a:blip r:embed="rId17">
              <a:alphaModFix/>
            </a:blip>
            <a:srcRect/>
            <a:stretch/>
          </p:blipFill>
          <p:spPr>
            <a:xfrm>
              <a:off x="9018496" y="1514730"/>
              <a:ext cx="608794" cy="1346112"/>
            </a:xfrm>
            <a:prstGeom prst="rect">
              <a:avLst/>
            </a:prstGeom>
            <a:noFill/>
            <a:ln>
              <a:noFill/>
            </a:ln>
          </p:spPr>
        </p:pic>
        <p:sp>
          <p:nvSpPr>
            <p:cNvPr id="200" name="Google Shape;200;p6"/>
            <p:cNvSpPr txBox="1"/>
            <p:nvPr/>
          </p:nvSpPr>
          <p:spPr>
            <a:xfrm>
              <a:off x="9689635" y="1303926"/>
              <a:ext cx="1680754" cy="1569620"/>
            </a:xfrm>
            <a:prstGeom prst="rect">
              <a:avLst/>
            </a:prstGeom>
            <a:noFill/>
            <a:ln>
              <a:noFill/>
            </a:ln>
          </p:spPr>
          <p:txBody>
            <a:bodyPr spcFirstLastPara="1" wrap="square" lIns="68569" tIns="34275" rIns="68569" bIns="34275" anchor="t" anchorCtr="0">
              <a:spAutoFit/>
            </a:bodyPr>
            <a:lstStyle/>
            <a:p>
              <a:pPr>
                <a:buClr>
                  <a:srgbClr val="002060"/>
                </a:buClr>
                <a:buSzPts val="9600"/>
              </a:pPr>
              <a:r>
                <a:rPr lang="en-GB" sz="7200">
                  <a:solidFill>
                    <a:srgbClr val="002060"/>
                  </a:solidFill>
                  <a:latin typeface="Century Gothic"/>
                  <a:ea typeface="Century Gothic"/>
                  <a:cs typeface="Century Gothic"/>
                  <a:sym typeface="Century Gothic"/>
                </a:rPr>
                <a:t>/a</a:t>
              </a:r>
              <a:endParaRPr sz="1050"/>
            </a:p>
          </p:txBody>
        </p:sp>
      </p:grpSp>
      <p:grpSp>
        <p:nvGrpSpPr>
          <p:cNvPr id="201" name="Google Shape;201;p6" descr="elephant"/>
          <p:cNvGrpSpPr/>
          <p:nvPr/>
        </p:nvGrpSpPr>
        <p:grpSpPr>
          <a:xfrm>
            <a:off x="642016" y="3128750"/>
            <a:ext cx="1988591" cy="1262913"/>
            <a:chOff x="892414" y="4135141"/>
            <a:chExt cx="3255007" cy="1956970"/>
          </a:xfrm>
        </p:grpSpPr>
        <p:pic>
          <p:nvPicPr>
            <p:cNvPr id="202" name="Google Shape;202;p6" descr="mouse"/>
            <p:cNvPicPr preferRelativeResize="0"/>
            <p:nvPr/>
          </p:nvPicPr>
          <p:blipFill rotWithShape="1">
            <a:blip r:embed="rId18">
              <a:alphaModFix/>
            </a:blip>
            <a:srcRect/>
            <a:stretch/>
          </p:blipFill>
          <p:spPr>
            <a:xfrm>
              <a:off x="3024175" y="5457886"/>
              <a:ext cx="642796" cy="634225"/>
            </a:xfrm>
            <a:prstGeom prst="rect">
              <a:avLst/>
            </a:prstGeom>
            <a:noFill/>
            <a:ln>
              <a:noFill/>
            </a:ln>
          </p:spPr>
        </p:pic>
        <p:pic>
          <p:nvPicPr>
            <p:cNvPr id="203" name="Google Shape;203;p6"/>
            <p:cNvPicPr preferRelativeResize="0"/>
            <p:nvPr/>
          </p:nvPicPr>
          <p:blipFill rotWithShape="1">
            <a:blip r:embed="rId19">
              <a:alphaModFix/>
            </a:blip>
            <a:srcRect/>
            <a:stretch/>
          </p:blipFill>
          <p:spPr>
            <a:xfrm>
              <a:off x="892414" y="4135141"/>
              <a:ext cx="2369944" cy="1722159"/>
            </a:xfrm>
            <a:prstGeom prst="rect">
              <a:avLst/>
            </a:prstGeom>
            <a:noFill/>
            <a:ln>
              <a:noFill/>
            </a:ln>
          </p:spPr>
        </p:pic>
        <p:cxnSp>
          <p:nvCxnSpPr>
            <p:cNvPr id="204" name="Google Shape;204;p6" descr="arrow pointing to mouse"/>
            <p:cNvCxnSpPr/>
            <p:nvPr/>
          </p:nvCxnSpPr>
          <p:spPr>
            <a:xfrm flipH="1">
              <a:off x="3666971" y="5208477"/>
              <a:ext cx="480450" cy="421969"/>
            </a:xfrm>
            <a:prstGeom prst="straightConnector1">
              <a:avLst/>
            </a:prstGeom>
            <a:noFill/>
            <a:ln w="57150" cap="flat" cmpd="sng">
              <a:solidFill>
                <a:srgbClr val="002060"/>
              </a:solidFill>
              <a:prstDash val="solid"/>
              <a:miter lim="800000"/>
              <a:headEnd type="none" w="sm" len="sm"/>
              <a:tailEnd type="triangle" w="med" len="med"/>
            </a:ln>
          </p:spPr>
        </p:cxnSp>
      </p:grpSp>
      <p:sp>
        <p:nvSpPr>
          <p:cNvPr id="205" name="Google Shape;205;p6"/>
          <p:cNvSpPr txBox="1"/>
          <p:nvPr/>
        </p:nvSpPr>
        <p:spPr>
          <a:xfrm>
            <a:off x="7184765" y="3893881"/>
            <a:ext cx="2440641" cy="392385"/>
          </a:xfrm>
          <a:prstGeom prst="rect">
            <a:avLst/>
          </a:prstGeom>
          <a:noFill/>
          <a:ln>
            <a:noFill/>
          </a:ln>
        </p:spPr>
        <p:txBody>
          <a:bodyPr spcFirstLastPara="1" wrap="square" lIns="68569" tIns="34275" rIns="68569" bIns="34275" anchor="t" anchorCtr="0">
            <a:spAutoFit/>
          </a:bodyPr>
          <a:lstStyle/>
          <a:p>
            <a:pPr algn="ctr">
              <a:buClr>
                <a:srgbClr val="002060"/>
              </a:buClr>
              <a:buSzPts val="2800"/>
            </a:pPr>
            <a:r>
              <a:rPr lang="en-GB" sz="2100">
                <a:solidFill>
                  <a:srgbClr val="002060"/>
                </a:solidFill>
                <a:latin typeface="Century Gothic"/>
                <a:ea typeface="Century Gothic"/>
                <a:cs typeface="Century Gothic"/>
                <a:sym typeface="Century Gothic"/>
              </a:rPr>
              <a:t>[alone]</a:t>
            </a:r>
            <a:endParaRPr sz="1050"/>
          </a:p>
        </p:txBody>
      </p:sp>
      <p:pic>
        <p:nvPicPr>
          <p:cNvPr id="3" name="Picture 2">
            <a:extLst>
              <a:ext uri="{FF2B5EF4-FFF2-40B4-BE49-F238E27FC236}">
                <a16:creationId xmlns:a16="http://schemas.microsoft.com/office/drawing/2014/main" id="{88BE3758-06EB-C1EB-9789-E5449F772BC3}"/>
              </a:ext>
            </a:extLst>
          </p:cNvPr>
          <p:cNvPicPr>
            <a:picLocks noChangeAspect="1"/>
          </p:cNvPicPr>
          <p:nvPr/>
        </p:nvPicPr>
        <p:blipFill>
          <a:blip r:embed="rId20"/>
          <a:stretch>
            <a:fillRect/>
          </a:stretch>
        </p:blipFill>
        <p:spPr>
          <a:xfrm>
            <a:off x="0" y="4785554"/>
            <a:ext cx="9144000" cy="350635"/>
          </a:xfrm>
          <a:prstGeom prst="rect">
            <a:avLst/>
          </a:prstGeom>
        </p:spPr>
      </p:pic>
      <p:pic>
        <p:nvPicPr>
          <p:cNvPr id="2" name="Recorded Sound">
            <a:hlinkClick r:id="" action="ppaction://media"/>
            <a:extLst>
              <a:ext uri="{FF2B5EF4-FFF2-40B4-BE49-F238E27FC236}">
                <a16:creationId xmlns:a16="http://schemas.microsoft.com/office/drawing/2014/main" id="{AC95F014-35C8-C37E-F466-E4DAA8A0CE92}"/>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317101" y="1968327"/>
            <a:ext cx="364393" cy="364393"/>
          </a:xfrm>
          <a:prstGeom prst="rect">
            <a:avLst/>
          </a:prstGeom>
        </p:spPr>
      </p:pic>
      <p:pic>
        <p:nvPicPr>
          <p:cNvPr id="4" name="Recorded Sound">
            <a:hlinkClick r:id="" action="ppaction://media"/>
            <a:extLst>
              <a:ext uri="{FF2B5EF4-FFF2-40B4-BE49-F238E27FC236}">
                <a16:creationId xmlns:a16="http://schemas.microsoft.com/office/drawing/2014/main" id="{66D38985-D6AD-370A-7A0E-9E301D21C262}"/>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163145" y="400433"/>
            <a:ext cx="364647" cy="364647"/>
          </a:xfrm>
          <a:prstGeom prst="rect">
            <a:avLst/>
          </a:prstGeom>
        </p:spPr>
      </p:pic>
      <p:pic>
        <p:nvPicPr>
          <p:cNvPr id="5" name="Recorded Sound">
            <a:hlinkClick r:id="" action="ppaction://media"/>
            <a:extLst>
              <a:ext uri="{FF2B5EF4-FFF2-40B4-BE49-F238E27FC236}">
                <a16:creationId xmlns:a16="http://schemas.microsoft.com/office/drawing/2014/main" id="{2F1CA387-5B73-6D4F-C2E7-4328F2B0F4AA}"/>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8345468" y="3160793"/>
            <a:ext cx="386652" cy="386652"/>
          </a:xfrm>
          <a:prstGeom prst="rect">
            <a:avLst/>
          </a:prstGeom>
        </p:spPr>
      </p:pic>
      <p:pic>
        <p:nvPicPr>
          <p:cNvPr id="6" name="Recorded Sound">
            <a:hlinkClick r:id="" action="ppaction://media"/>
            <a:extLst>
              <a:ext uri="{FF2B5EF4-FFF2-40B4-BE49-F238E27FC236}">
                <a16:creationId xmlns:a16="http://schemas.microsoft.com/office/drawing/2014/main" id="{008D2691-7914-A4D6-CE08-4F79B940028D}"/>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5158563" y="3893865"/>
            <a:ext cx="442608" cy="442608"/>
          </a:xfrm>
          <a:prstGeom prst="rect">
            <a:avLst/>
          </a:prstGeom>
        </p:spPr>
      </p:pic>
      <p:pic>
        <p:nvPicPr>
          <p:cNvPr id="7" name="Recorded Sound">
            <a:hlinkClick r:id="" action="ppaction://media"/>
            <a:extLst>
              <a:ext uri="{FF2B5EF4-FFF2-40B4-BE49-F238E27FC236}">
                <a16:creationId xmlns:a16="http://schemas.microsoft.com/office/drawing/2014/main" id="{AC1A9C79-16A8-16B8-1AC7-176EA3615CD9}"/>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2037388" y="2697267"/>
            <a:ext cx="350890" cy="350890"/>
          </a:xfrm>
          <a:prstGeom prst="rect">
            <a:avLst/>
          </a:prstGeom>
        </p:spPr>
      </p:pic>
      <p:pic>
        <p:nvPicPr>
          <p:cNvPr id="8" name="Recorded Sound">
            <a:hlinkClick r:id="" action="ppaction://media"/>
            <a:extLst>
              <a:ext uri="{FF2B5EF4-FFF2-40B4-BE49-F238E27FC236}">
                <a16:creationId xmlns:a16="http://schemas.microsoft.com/office/drawing/2014/main" id="{515E3B3E-EE64-B74A-E22D-DD810783EB67}"/>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2303105" y="400433"/>
            <a:ext cx="392385" cy="3923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fade">
                                      <p:cBhvr>
                                        <p:cTn id="7" dur="500"/>
                                        <p:tgtEl>
                                          <p:spTgt spid="1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nodeType="with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500"/>
                                        <p:tgtEl>
                                          <p:spTgt spid="18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9"/>
                                        </p:tgtEl>
                                        <p:attrNameLst>
                                          <p:attrName>style.visibility</p:attrName>
                                        </p:attrNameLst>
                                      </p:cBhvr>
                                      <p:to>
                                        <p:strVal val="visible"/>
                                      </p:to>
                                    </p:set>
                                    <p:animEffect transition="in" filter="fade">
                                      <p:cBhvr>
                                        <p:cTn id="20" dur="500"/>
                                        <p:tgtEl>
                                          <p:spTgt spid="18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5"/>
                                        </p:tgtEl>
                                        <p:attrNameLst>
                                          <p:attrName>style.visibility</p:attrName>
                                        </p:attrNameLst>
                                      </p:cBhvr>
                                      <p:to>
                                        <p:strVal val="visible"/>
                                      </p:to>
                                    </p:set>
                                    <p:animEffect transition="in" filter="fade">
                                      <p:cBhvr>
                                        <p:cTn id="25" dur="500"/>
                                        <p:tgtEl>
                                          <p:spTgt spid="19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1"/>
                                        </p:tgtEl>
                                        <p:attrNameLst>
                                          <p:attrName>style.visibility</p:attrName>
                                        </p:attrNameLst>
                                      </p:cBhvr>
                                      <p:to>
                                        <p:strVal val="visible"/>
                                      </p:to>
                                    </p:set>
                                    <p:animEffect transition="in" filter="fade">
                                      <p:cBhvr>
                                        <p:cTn id="30" dur="500"/>
                                        <p:tgtEl>
                                          <p:spTgt spid="19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8"/>
                                        </p:tgtEl>
                                        <p:attrNameLst>
                                          <p:attrName>style.visibility</p:attrName>
                                        </p:attrNameLst>
                                      </p:cBhvr>
                                      <p:to>
                                        <p:strVal val="visible"/>
                                      </p:to>
                                    </p:set>
                                    <p:animEffect transition="in" filter="fade">
                                      <p:cBhvr>
                                        <p:cTn id="35" dur="500"/>
                                        <p:tgtEl>
                                          <p:spTgt spid="19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2"/>
                                        </p:tgtEl>
                                        <p:attrNameLst>
                                          <p:attrName>style.visibility</p:attrName>
                                        </p:attrNameLst>
                                      </p:cBhvr>
                                      <p:to>
                                        <p:strVal val="visible"/>
                                      </p:to>
                                    </p:set>
                                    <p:animEffect transition="in" filter="fade">
                                      <p:cBhvr>
                                        <p:cTn id="40" dur="500"/>
                                        <p:tgtEl>
                                          <p:spTgt spid="19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500"/>
                                        <p:tgtEl>
                                          <p:spTgt spid="20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93"/>
                                        </p:tgtEl>
                                        <p:attrNameLst>
                                          <p:attrName>style.visibility</p:attrName>
                                        </p:attrNameLst>
                                      </p:cBhvr>
                                      <p:to>
                                        <p:strVal val="visible"/>
                                      </p:to>
                                    </p:set>
                                    <p:animEffect transition="in" filter="fade">
                                      <p:cBhvr>
                                        <p:cTn id="50" dur="500"/>
                                        <p:tgtEl>
                                          <p:spTgt spid="19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96"/>
                                        </p:tgtEl>
                                        <p:attrNameLst>
                                          <p:attrName>style.visibility</p:attrName>
                                        </p:attrNameLst>
                                      </p:cBhvr>
                                      <p:to>
                                        <p:strVal val="visible"/>
                                      </p:to>
                                    </p:set>
                                    <p:animEffect transition="in" filter="fade">
                                      <p:cBhvr>
                                        <p:cTn id="55" dur="500"/>
                                        <p:tgtEl>
                                          <p:spTgt spid="19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90"/>
                                        </p:tgtEl>
                                        <p:attrNameLst>
                                          <p:attrName>style.visibility</p:attrName>
                                        </p:attrNameLst>
                                      </p:cBhvr>
                                      <p:to>
                                        <p:strVal val="visible"/>
                                      </p:to>
                                    </p:set>
                                    <p:animEffect transition="in" filter="fade">
                                      <p:cBhvr>
                                        <p:cTn id="60" dur="500"/>
                                        <p:tgtEl>
                                          <p:spTgt spid="19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94"/>
                                        </p:tgtEl>
                                        <p:attrNameLst>
                                          <p:attrName>style.visibility</p:attrName>
                                        </p:attrNameLst>
                                      </p:cBhvr>
                                      <p:to>
                                        <p:strVal val="visible"/>
                                      </p:to>
                                    </p:set>
                                    <p:animEffect transition="in" filter="fade">
                                      <p:cBhvr>
                                        <p:cTn id="65" dur="500"/>
                                        <p:tgtEl>
                                          <p:spTgt spid="194"/>
                                        </p:tgtEl>
                                      </p:cBhvr>
                                    </p:animEffect>
                                  </p:childTnLst>
                                </p:cTn>
                              </p:par>
                              <p:par>
                                <p:cTn id="66" presetID="10" presetClass="entr" presetSubtype="0" fill="hold" nodeType="withEffect">
                                  <p:stCondLst>
                                    <p:cond delay="0"/>
                                  </p:stCondLst>
                                  <p:childTnLst>
                                    <p:set>
                                      <p:cBhvr>
                                        <p:cTn id="67" dur="1" fill="hold">
                                          <p:stCondLst>
                                            <p:cond delay="0"/>
                                          </p:stCondLst>
                                        </p:cTn>
                                        <p:tgtEl>
                                          <p:spTgt spid="205"/>
                                        </p:tgtEl>
                                        <p:attrNameLst>
                                          <p:attrName>style.visibility</p:attrName>
                                        </p:attrNameLst>
                                      </p:cBhvr>
                                      <p:to>
                                        <p:strVal val="visible"/>
                                      </p:to>
                                    </p:set>
                                    <p:animEffect transition="in" filter="fade">
                                      <p:cBhvr>
                                        <p:cTn id="68"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8"/>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5178" fill="hold"/>
                                        <p:tgtEl>
                                          <p:spTgt spid="8"/>
                                        </p:tgtEl>
                                      </p:cBhvr>
                                    </p:cmd>
                                  </p:childTnLst>
                                </p:cTn>
                              </p:par>
                            </p:childTnLst>
                          </p:cTn>
                        </p:par>
                      </p:childTnLst>
                    </p:cTn>
                  </p:par>
                </p:childTnLst>
              </p:cTn>
              <p:nextCondLst>
                <p:cond evt="onClick" delay="0">
                  <p:tgtEl>
                    <p:spTgt spid="8"/>
                  </p:tgtEl>
                </p:cond>
              </p:nextCondLst>
            </p:seq>
            <p:audio>
              <p:cMediaNode vol="80000">
                <p:cTn id="74" fill="hold" display="0">
                  <p:stCondLst>
                    <p:cond delay="indefinite"/>
                  </p:stCondLst>
                  <p:endCondLst>
                    <p:cond evt="onStopAudio" delay="0">
                      <p:tgtEl>
                        <p:sldTgt/>
                      </p:tgtEl>
                    </p:cond>
                  </p:endCondLst>
                </p:cTn>
                <p:tgtEl>
                  <p:spTgt spid="8"/>
                </p:tgtEl>
              </p:cMediaNode>
            </p:audio>
            <p:seq concurrent="1" nextAc="seek">
              <p:cTn id="75" restart="whenNotActive" fill="hold" evtFilter="cancelBubble" nodeType="interactiveSeq">
                <p:stCondLst>
                  <p:cond evt="onClick" delay="0">
                    <p:tgtEl>
                      <p:spTgt spid="4"/>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5554" fill="hold"/>
                                        <p:tgtEl>
                                          <p:spTgt spid="4"/>
                                        </p:tgtEl>
                                      </p:cBhvr>
                                    </p:cmd>
                                  </p:childTnLst>
                                </p:cTn>
                              </p:par>
                            </p:childTnLst>
                          </p:cTn>
                        </p:par>
                      </p:childTnLst>
                    </p:cTn>
                  </p:par>
                </p:childTnLst>
              </p:cTn>
              <p:nextCondLst>
                <p:cond evt="onClick" delay="0">
                  <p:tgtEl>
                    <p:spTgt spid="4"/>
                  </p:tgtEl>
                </p:cond>
              </p:nextCondLst>
            </p:seq>
            <p:audio>
              <p:cMediaNode vol="80000">
                <p:cTn id="80" fill="hold" display="0">
                  <p:stCondLst>
                    <p:cond delay="indefinite"/>
                  </p:stCondLst>
                  <p:endCondLst>
                    <p:cond evt="onStopAudio" delay="0">
                      <p:tgtEl>
                        <p:sldTgt/>
                      </p:tgtEl>
                    </p:cond>
                  </p:endCondLst>
                </p:cTn>
                <p:tgtEl>
                  <p:spTgt spid="4"/>
                </p:tgtEl>
              </p:cMediaNode>
            </p:audio>
            <p:seq concurrent="1" nextAc="seek">
              <p:cTn id="81" restart="whenNotActive" fill="hold" evtFilter="cancelBubble" nodeType="interactiveSeq">
                <p:stCondLst>
                  <p:cond evt="onClick" delay="0">
                    <p:tgtEl>
                      <p:spTgt spid="5"/>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5804" fill="hold"/>
                                        <p:tgtEl>
                                          <p:spTgt spid="5"/>
                                        </p:tgtEl>
                                      </p:cBhvr>
                                    </p:cmd>
                                  </p:childTnLst>
                                </p:cTn>
                              </p:par>
                            </p:childTnLst>
                          </p:cTn>
                        </p:par>
                      </p:childTnLst>
                    </p:cTn>
                  </p:par>
                </p:childTnLst>
              </p:cTn>
              <p:nextCondLst>
                <p:cond evt="onClick" delay="0">
                  <p:tgtEl>
                    <p:spTgt spid="5"/>
                  </p:tgtEl>
                </p:cond>
              </p:nextCondLst>
            </p:seq>
            <p:audio>
              <p:cMediaNode vol="80000">
                <p:cTn id="86" fill="hold" display="0">
                  <p:stCondLst>
                    <p:cond delay="indefinite"/>
                  </p:stCondLst>
                  <p:endCondLst>
                    <p:cond evt="onStopAudio" delay="0">
                      <p:tgtEl>
                        <p:sldTgt/>
                      </p:tgtEl>
                    </p:cond>
                  </p:endCondLst>
                </p:cTn>
                <p:tgtEl>
                  <p:spTgt spid="5"/>
                </p:tgtEl>
              </p:cMediaNode>
            </p:audio>
            <p:seq concurrent="1" nextAc="seek">
              <p:cTn id="87" restart="whenNotActive" fill="hold" evtFilter="cancelBubble" nodeType="interactiveSeq">
                <p:stCondLst>
                  <p:cond evt="onClick" delay="0">
                    <p:tgtEl>
                      <p:spTgt spid="2"/>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5924" fill="hold"/>
                                        <p:tgtEl>
                                          <p:spTgt spid="2"/>
                                        </p:tgtEl>
                                      </p:cBhvr>
                                    </p:cmd>
                                  </p:childTnLst>
                                </p:cTn>
                              </p:par>
                            </p:childTnLst>
                          </p:cTn>
                        </p:par>
                      </p:childTnLst>
                    </p:cTn>
                  </p:par>
                </p:childTnLst>
              </p:cTn>
              <p:nextCondLst>
                <p:cond evt="onClick" delay="0">
                  <p:tgtEl>
                    <p:spTgt spid="2"/>
                  </p:tgtEl>
                </p:cond>
              </p:nextCondLst>
            </p:seq>
            <p:audio>
              <p:cMediaNode vol="80000">
                <p:cTn id="92" fill="hold" display="0">
                  <p:stCondLst>
                    <p:cond delay="indefinite"/>
                  </p:stCondLst>
                  <p:endCondLst>
                    <p:cond evt="onStopAudio" delay="0">
                      <p:tgtEl>
                        <p:sldTgt/>
                      </p:tgtEl>
                    </p:cond>
                  </p:endCondLst>
                </p:cTn>
                <p:tgtEl>
                  <p:spTgt spid="2"/>
                </p:tgtEl>
              </p:cMediaNode>
            </p:audio>
            <p:seq concurrent="1" nextAc="seek">
              <p:cTn id="93" restart="whenNotActive" fill="hold" evtFilter="cancelBubble" nodeType="interactiveSeq">
                <p:stCondLst>
                  <p:cond evt="onClick" delay="0">
                    <p:tgtEl>
                      <p:spTgt spid="6"/>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6314" fill="hold"/>
                                        <p:tgtEl>
                                          <p:spTgt spid="6"/>
                                        </p:tgtEl>
                                      </p:cBhvr>
                                    </p:cmd>
                                  </p:childTnLst>
                                </p:cTn>
                              </p:par>
                            </p:childTnLst>
                          </p:cTn>
                        </p:par>
                      </p:childTnLst>
                    </p:cTn>
                  </p:par>
                </p:childTnLst>
              </p:cTn>
              <p:nextCondLst>
                <p:cond evt="onClick" delay="0">
                  <p:tgtEl>
                    <p:spTgt spid="6"/>
                  </p:tgtEl>
                </p:cond>
              </p:nextCondLst>
            </p:seq>
            <p:audio>
              <p:cMediaNode vol="80000">
                <p:cTn id="98" fill="hold" display="0">
                  <p:stCondLst>
                    <p:cond delay="indefinite"/>
                  </p:stCondLst>
                  <p:endCondLst>
                    <p:cond evt="onStopAudio" delay="0">
                      <p:tgtEl>
                        <p:sldTgt/>
                      </p:tgtEl>
                    </p:cond>
                  </p:endCondLst>
                </p:cTn>
                <p:tgtEl>
                  <p:spTgt spid="6"/>
                </p:tgtEl>
              </p:cMediaNode>
            </p:audio>
            <p:seq concurrent="1" nextAc="seek">
              <p:cTn id="99" restart="whenNotActive" fill="hold" evtFilter="cancelBubble" nodeType="interactiveSeq">
                <p:stCondLst>
                  <p:cond evt="onClick" delay="0">
                    <p:tgtEl>
                      <p:spTgt spid="7"/>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4689" fill="hold"/>
                                        <p:tgtEl>
                                          <p:spTgt spid="7"/>
                                        </p:tgtEl>
                                      </p:cBhvr>
                                    </p:cmd>
                                  </p:childTnLst>
                                </p:cTn>
                              </p:par>
                            </p:childTnLst>
                          </p:cTn>
                        </p:par>
                      </p:childTnLst>
                    </p:cTn>
                  </p:par>
                </p:childTnLst>
              </p:cTn>
              <p:nextCondLst>
                <p:cond evt="onClick" delay="0">
                  <p:tgtEl>
                    <p:spTgt spid="7"/>
                  </p:tgtEl>
                </p:cond>
              </p:nextCondLst>
            </p:seq>
            <p:audio>
              <p:cMediaNode vol="80000">
                <p:cTn id="104"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8"/>
          <p:cNvSpPr txBox="1"/>
          <p:nvPr/>
        </p:nvSpPr>
        <p:spPr>
          <a:xfrm>
            <a:off x="361475" y="855125"/>
            <a:ext cx="72105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b="1">
                <a:solidFill>
                  <a:schemeClr val="dk2"/>
                </a:solidFill>
              </a:rPr>
              <a:t>Guten Morgen / Guten Tag     Wie geht’s?</a:t>
            </a:r>
            <a:endParaRPr sz="2700" b="1"/>
          </a:p>
        </p:txBody>
      </p:sp>
      <p:pic>
        <p:nvPicPr>
          <p:cNvPr id="80" name="Google Shape;80;p18"/>
          <p:cNvPicPr preferRelativeResize="0"/>
          <p:nvPr/>
        </p:nvPicPr>
        <p:blipFill rotWithShape="1">
          <a:blip r:embed="rId13">
            <a:alphaModFix/>
          </a:blip>
          <a:srcRect l="49880"/>
          <a:stretch/>
        </p:blipFill>
        <p:spPr>
          <a:xfrm>
            <a:off x="7513500" y="3457775"/>
            <a:ext cx="1325600" cy="940400"/>
          </a:xfrm>
          <a:prstGeom prst="rect">
            <a:avLst/>
          </a:prstGeom>
          <a:noFill/>
          <a:ln>
            <a:noFill/>
          </a:ln>
        </p:spPr>
      </p:pic>
      <p:pic>
        <p:nvPicPr>
          <p:cNvPr id="81" name="Google Shape;81;p18"/>
          <p:cNvPicPr preferRelativeResize="0"/>
          <p:nvPr/>
        </p:nvPicPr>
        <p:blipFill rotWithShape="1">
          <a:blip r:embed="rId14">
            <a:alphaModFix/>
          </a:blip>
          <a:srcRect l="49724" r="4240"/>
          <a:stretch/>
        </p:blipFill>
        <p:spPr>
          <a:xfrm>
            <a:off x="2680775" y="1723125"/>
            <a:ext cx="1152000" cy="940400"/>
          </a:xfrm>
          <a:prstGeom prst="rect">
            <a:avLst/>
          </a:prstGeom>
          <a:noFill/>
          <a:ln>
            <a:noFill/>
          </a:ln>
        </p:spPr>
      </p:pic>
      <p:pic>
        <p:nvPicPr>
          <p:cNvPr id="82" name="Google Shape;82;p18"/>
          <p:cNvPicPr preferRelativeResize="0"/>
          <p:nvPr/>
        </p:nvPicPr>
        <p:blipFill rotWithShape="1">
          <a:blip r:embed="rId15">
            <a:alphaModFix/>
          </a:blip>
          <a:srcRect l="76467"/>
          <a:stretch/>
        </p:blipFill>
        <p:spPr>
          <a:xfrm>
            <a:off x="2917875" y="3394575"/>
            <a:ext cx="994650" cy="1066800"/>
          </a:xfrm>
          <a:prstGeom prst="rect">
            <a:avLst/>
          </a:prstGeom>
          <a:noFill/>
          <a:ln>
            <a:noFill/>
          </a:ln>
        </p:spPr>
      </p:pic>
      <p:sp>
        <p:nvSpPr>
          <p:cNvPr id="83" name="Google Shape;83;p18"/>
          <p:cNvSpPr txBox="1"/>
          <p:nvPr/>
        </p:nvSpPr>
        <p:spPr>
          <a:xfrm>
            <a:off x="361475"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gut</a:t>
            </a:r>
            <a:endParaRPr sz="2400" b="1"/>
          </a:p>
        </p:txBody>
      </p:sp>
      <p:sp>
        <p:nvSpPr>
          <p:cNvPr id="84" name="Google Shape;84;p18"/>
          <p:cNvSpPr txBox="1"/>
          <p:nvPr/>
        </p:nvSpPr>
        <p:spPr>
          <a:xfrm>
            <a:off x="4443750"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prima</a:t>
            </a:r>
            <a:endParaRPr sz="2400" b="1"/>
          </a:p>
        </p:txBody>
      </p:sp>
      <p:pic>
        <p:nvPicPr>
          <p:cNvPr id="85" name="Google Shape;85;p18"/>
          <p:cNvPicPr preferRelativeResize="0"/>
          <p:nvPr/>
        </p:nvPicPr>
        <p:blipFill rotWithShape="1">
          <a:blip r:embed="rId14">
            <a:alphaModFix/>
          </a:blip>
          <a:srcRect l="49724" r="4240"/>
          <a:stretch/>
        </p:blipFill>
        <p:spPr>
          <a:xfrm>
            <a:off x="7247350" y="1830100"/>
            <a:ext cx="889900" cy="726443"/>
          </a:xfrm>
          <a:prstGeom prst="rect">
            <a:avLst/>
          </a:prstGeom>
          <a:noFill/>
          <a:ln>
            <a:noFill/>
          </a:ln>
        </p:spPr>
      </p:pic>
      <p:pic>
        <p:nvPicPr>
          <p:cNvPr id="86" name="Google Shape;86;p18"/>
          <p:cNvPicPr preferRelativeResize="0"/>
          <p:nvPr/>
        </p:nvPicPr>
        <p:blipFill rotWithShape="1">
          <a:blip r:embed="rId14">
            <a:alphaModFix/>
          </a:blip>
          <a:srcRect l="49724" r="4240"/>
          <a:stretch/>
        </p:blipFill>
        <p:spPr>
          <a:xfrm>
            <a:off x="8054725" y="1830100"/>
            <a:ext cx="889900" cy="726443"/>
          </a:xfrm>
          <a:prstGeom prst="rect">
            <a:avLst/>
          </a:prstGeom>
          <a:noFill/>
          <a:ln>
            <a:noFill/>
          </a:ln>
        </p:spPr>
      </p:pic>
      <p:sp>
        <p:nvSpPr>
          <p:cNvPr id="87" name="Google Shape;87;p18"/>
          <p:cNvSpPr txBox="1"/>
          <p:nvPr/>
        </p:nvSpPr>
        <p:spPr>
          <a:xfrm>
            <a:off x="146150" y="3627825"/>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okay</a:t>
            </a:r>
            <a:endParaRPr sz="2400" b="1"/>
          </a:p>
        </p:txBody>
      </p:sp>
      <p:sp>
        <p:nvSpPr>
          <p:cNvPr id="88" name="Google Shape;88;p18"/>
          <p:cNvSpPr txBox="1"/>
          <p:nvPr/>
        </p:nvSpPr>
        <p:spPr>
          <a:xfrm>
            <a:off x="4513500" y="3692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nicht gut</a:t>
            </a:r>
            <a:endParaRPr sz="2400" b="1"/>
          </a:p>
        </p:txBody>
      </p:sp>
      <p:pic>
        <p:nvPicPr>
          <p:cNvPr id="89" name="Google Shape;89;p18"/>
          <p:cNvPicPr preferRelativeResize="0"/>
          <p:nvPr/>
        </p:nvPicPr>
        <p:blipFill>
          <a:blip r:embed="rId16">
            <a:alphaModFix/>
          </a:blip>
          <a:stretch>
            <a:fillRect/>
          </a:stretch>
        </p:blipFill>
        <p:spPr>
          <a:xfrm>
            <a:off x="0" y="-55050"/>
            <a:ext cx="9143999" cy="841550"/>
          </a:xfrm>
          <a:prstGeom prst="rect">
            <a:avLst/>
          </a:prstGeom>
          <a:noFill/>
          <a:ln>
            <a:noFill/>
          </a:ln>
        </p:spPr>
      </p:pic>
      <p:pic>
        <p:nvPicPr>
          <p:cNvPr id="2" name="Recorded Sound">
            <a:hlinkClick r:id="" action="ppaction://media"/>
            <a:extLst>
              <a:ext uri="{FF2B5EF4-FFF2-40B4-BE49-F238E27FC236}">
                <a16:creationId xmlns:a16="http://schemas.microsoft.com/office/drawing/2014/main" id="{BC9537F8-7E53-AEF8-B06A-F5C4E172B295}"/>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7348398" y="939148"/>
            <a:ext cx="350523" cy="350523"/>
          </a:xfrm>
          <a:prstGeom prst="rect">
            <a:avLst/>
          </a:prstGeom>
        </p:spPr>
      </p:pic>
      <p:pic>
        <p:nvPicPr>
          <p:cNvPr id="3" name="Recorded Sound">
            <a:hlinkClick r:id="" action="ppaction://media"/>
            <a:extLst>
              <a:ext uri="{FF2B5EF4-FFF2-40B4-BE49-F238E27FC236}">
                <a16:creationId xmlns:a16="http://schemas.microsoft.com/office/drawing/2014/main" id="{C10A2013-86FB-79E6-C9DA-6A323D984C2F}"/>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2069800" y="2354871"/>
            <a:ext cx="436176" cy="436176"/>
          </a:xfrm>
          <a:prstGeom prst="rect">
            <a:avLst/>
          </a:prstGeom>
        </p:spPr>
      </p:pic>
      <p:pic>
        <p:nvPicPr>
          <p:cNvPr id="4" name="Recorded Sound">
            <a:hlinkClick r:id="" action="ppaction://media"/>
            <a:extLst>
              <a:ext uri="{FF2B5EF4-FFF2-40B4-BE49-F238E27FC236}">
                <a16:creationId xmlns:a16="http://schemas.microsoft.com/office/drawing/2014/main" id="{12C75862-152A-10AD-31D6-7966F1059FCB}"/>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6691262" y="2319681"/>
            <a:ext cx="382937" cy="382937"/>
          </a:xfrm>
          <a:prstGeom prst="rect">
            <a:avLst/>
          </a:prstGeom>
        </p:spPr>
      </p:pic>
      <p:pic>
        <p:nvPicPr>
          <p:cNvPr id="5" name="Recorded Sound">
            <a:hlinkClick r:id="" action="ppaction://media"/>
            <a:extLst>
              <a:ext uri="{FF2B5EF4-FFF2-40B4-BE49-F238E27FC236}">
                <a16:creationId xmlns:a16="http://schemas.microsoft.com/office/drawing/2014/main" id="{495C113B-68E6-DFC3-E5A7-DAACD5BBFAE2}"/>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2007788" y="4156575"/>
            <a:ext cx="392512" cy="392512"/>
          </a:xfrm>
          <a:prstGeom prst="rect">
            <a:avLst/>
          </a:prstGeom>
        </p:spPr>
      </p:pic>
      <p:pic>
        <p:nvPicPr>
          <p:cNvPr id="6" name="Recorded Sound">
            <a:hlinkClick r:id="" action="ppaction://media"/>
            <a:extLst>
              <a:ext uri="{FF2B5EF4-FFF2-40B4-BE49-F238E27FC236}">
                <a16:creationId xmlns:a16="http://schemas.microsoft.com/office/drawing/2014/main" id="{29311F00-DCB9-0B70-9FDD-96B3FE195A9B}"/>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6769399" y="4244287"/>
            <a:ext cx="366813" cy="3668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43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16" fill="hold"/>
                                        <p:tgtEl>
                                          <p:spTgt spid="6"/>
                                        </p:tgtEl>
                                      </p:cBhvr>
                                    </p:cmd>
                                  </p:childTnLst>
                                </p:cTn>
                              </p:par>
                            </p:childTnLst>
                          </p:cTn>
                        </p:par>
                      </p:childTnLst>
                    </p:cTn>
                  </p:par>
                </p:childTnLst>
              </p:cTn>
              <p:nextCondLst>
                <p:cond evt="onClick" delay="0">
                  <p:tgtEl>
                    <p:spTgt spid="6"/>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3412" fill="hold"/>
                                        <p:tgtEl>
                                          <p:spTgt spid="5"/>
                                        </p:tgtEl>
                                      </p:cBhvr>
                                    </p:cmd>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3"/>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4341" fill="hold"/>
                                        <p:tgtEl>
                                          <p:spTgt spid="3"/>
                                        </p:tgtEl>
                                      </p:cBhvr>
                                    </p:cmd>
                                  </p:child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505"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6"/>
                </p:tgtEl>
              </p:cMediaNode>
            </p:audio>
            <p:audio>
              <p:cMediaNode vol="80000">
                <p:cTn id="39" fill="hold" display="0">
                  <p:stCondLst>
                    <p:cond delay="indefinite"/>
                  </p:stCondLst>
                  <p:endCondLst>
                    <p:cond evt="onStopAudio" delay="0">
                      <p:tgtEl>
                        <p:sldTgt/>
                      </p:tgtEl>
                    </p:cond>
                  </p:endCondLst>
                </p:cTn>
                <p:tgtEl>
                  <p:spTgt spid="5"/>
                </p:tgtEl>
              </p:cMediaNode>
            </p:audio>
            <p:audio>
              <p:cMediaNode vol="80000">
                <p:cTn id="40" fill="hold" display="0">
                  <p:stCondLst>
                    <p:cond delay="indefinite"/>
                  </p:stCondLst>
                  <p:endCondLst>
                    <p:cond evt="onStopAudio" delay="0">
                      <p:tgtEl>
                        <p:sldTgt/>
                      </p:tgtEl>
                    </p:cond>
                  </p:endCondLst>
                </p:cTn>
                <p:tgtEl>
                  <p:spTgt spid="3"/>
                </p:tgtEl>
              </p:cMediaNode>
            </p:audio>
            <p:audio>
              <p:cMediaNode vol="80000">
                <p:cTn id="41"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9"/>
          <p:cNvPicPr preferRelativeResize="0"/>
          <p:nvPr/>
        </p:nvPicPr>
        <p:blipFill>
          <a:blip r:embed="rId27">
            <a:alphaModFix/>
          </a:blip>
          <a:stretch>
            <a:fillRect/>
          </a:stretch>
        </p:blipFill>
        <p:spPr>
          <a:xfrm>
            <a:off x="0" y="-47200"/>
            <a:ext cx="9143999" cy="833700"/>
          </a:xfrm>
          <a:prstGeom prst="rect">
            <a:avLst/>
          </a:prstGeom>
          <a:noFill/>
          <a:ln>
            <a:noFill/>
          </a:ln>
        </p:spPr>
      </p:pic>
      <p:graphicFrame>
        <p:nvGraphicFramePr>
          <p:cNvPr id="95" name="Google Shape;95;p19"/>
          <p:cNvGraphicFramePr/>
          <p:nvPr/>
        </p:nvGraphicFramePr>
        <p:xfrm>
          <a:off x="236650" y="1111575"/>
          <a:ext cx="8741400" cy="3802700"/>
        </p:xfrm>
        <a:graphic>
          <a:graphicData uri="http://schemas.openxmlformats.org/drawingml/2006/table">
            <a:tbl>
              <a:tblPr>
                <a:noFill/>
                <a:tableStyleId>{FE75C7AC-2BC9-4B1F-A426-CB9572194840}</a:tableStyleId>
              </a:tblPr>
              <a:tblGrid>
                <a:gridCol w="1456900">
                  <a:extLst>
                    <a:ext uri="{9D8B030D-6E8A-4147-A177-3AD203B41FA5}">
                      <a16:colId xmlns:a16="http://schemas.microsoft.com/office/drawing/2014/main" val="20000"/>
                    </a:ext>
                  </a:extLst>
                </a:gridCol>
                <a:gridCol w="1456900">
                  <a:extLst>
                    <a:ext uri="{9D8B030D-6E8A-4147-A177-3AD203B41FA5}">
                      <a16:colId xmlns:a16="http://schemas.microsoft.com/office/drawing/2014/main" val="20001"/>
                    </a:ext>
                  </a:extLst>
                </a:gridCol>
                <a:gridCol w="1456900">
                  <a:extLst>
                    <a:ext uri="{9D8B030D-6E8A-4147-A177-3AD203B41FA5}">
                      <a16:colId xmlns:a16="http://schemas.microsoft.com/office/drawing/2014/main" val="20002"/>
                    </a:ext>
                  </a:extLst>
                </a:gridCol>
                <a:gridCol w="1456900">
                  <a:extLst>
                    <a:ext uri="{9D8B030D-6E8A-4147-A177-3AD203B41FA5}">
                      <a16:colId xmlns:a16="http://schemas.microsoft.com/office/drawing/2014/main" val="20003"/>
                    </a:ext>
                  </a:extLst>
                </a:gridCol>
                <a:gridCol w="1456900">
                  <a:extLst>
                    <a:ext uri="{9D8B030D-6E8A-4147-A177-3AD203B41FA5}">
                      <a16:colId xmlns:a16="http://schemas.microsoft.com/office/drawing/2014/main" val="20004"/>
                    </a:ext>
                  </a:extLst>
                </a:gridCol>
                <a:gridCol w="1456900">
                  <a:extLst>
                    <a:ext uri="{9D8B030D-6E8A-4147-A177-3AD203B41FA5}">
                      <a16:colId xmlns:a16="http://schemas.microsoft.com/office/drawing/2014/main" val="20005"/>
                    </a:ext>
                  </a:extLst>
                </a:gridCol>
              </a:tblGrid>
              <a:tr h="1207325">
                <a:tc>
                  <a:txBody>
                    <a:bodyPr/>
                    <a:lstStyle/>
                    <a:p>
                      <a:pPr marL="0" lvl="0" indent="0" algn="ctr" rtl="0">
                        <a:spcBef>
                          <a:spcPts val="0"/>
                        </a:spcBef>
                        <a:spcAft>
                          <a:spcPts val="0"/>
                        </a:spcAft>
                        <a:buNone/>
                      </a:pPr>
                      <a:r>
                        <a:rPr lang="en" sz="6000"/>
                        <a:t>1</a:t>
                      </a:r>
                      <a:endParaRPr sz="6000"/>
                    </a:p>
                  </a:txBody>
                  <a:tcPr marL="91425" marR="91425" marT="91425" marB="91425" anchor="ctr"/>
                </a:tc>
                <a:tc>
                  <a:txBody>
                    <a:bodyPr/>
                    <a:lstStyle/>
                    <a:p>
                      <a:pPr marL="0" lvl="0" indent="0" algn="ctr" rtl="0">
                        <a:spcBef>
                          <a:spcPts val="0"/>
                        </a:spcBef>
                        <a:spcAft>
                          <a:spcPts val="0"/>
                        </a:spcAft>
                        <a:buNone/>
                      </a:pPr>
                      <a:r>
                        <a:rPr lang="en" sz="6000" dirty="0"/>
                        <a:t>2</a:t>
                      </a:r>
                      <a:endParaRPr sz="6000" dirty="0"/>
                    </a:p>
                  </a:txBody>
                  <a:tcPr marL="91425" marR="91425" marT="91425" marB="91425" anchor="ctr"/>
                </a:tc>
                <a:tc>
                  <a:txBody>
                    <a:bodyPr/>
                    <a:lstStyle/>
                    <a:p>
                      <a:pPr marL="0" lvl="0" indent="0" algn="ctr" rtl="0">
                        <a:spcBef>
                          <a:spcPts val="0"/>
                        </a:spcBef>
                        <a:spcAft>
                          <a:spcPts val="0"/>
                        </a:spcAft>
                        <a:buNone/>
                      </a:pPr>
                      <a:r>
                        <a:rPr lang="en" sz="6000"/>
                        <a:t>3</a:t>
                      </a:r>
                      <a:endParaRPr sz="6000"/>
                    </a:p>
                  </a:txBody>
                  <a:tcPr marL="91425" marR="91425" marT="91425" marB="91425" anchor="ctr"/>
                </a:tc>
                <a:tc>
                  <a:txBody>
                    <a:bodyPr/>
                    <a:lstStyle/>
                    <a:p>
                      <a:pPr marL="0" lvl="0" indent="0" algn="ctr" rtl="0">
                        <a:spcBef>
                          <a:spcPts val="0"/>
                        </a:spcBef>
                        <a:spcAft>
                          <a:spcPts val="0"/>
                        </a:spcAft>
                        <a:buNone/>
                      </a:pPr>
                      <a:r>
                        <a:rPr lang="en" sz="6000" dirty="0"/>
                        <a:t>4</a:t>
                      </a:r>
                      <a:endParaRPr sz="6000" dirty="0"/>
                    </a:p>
                  </a:txBody>
                  <a:tcPr marL="91425" marR="91425" marT="91425" marB="91425" anchor="ctr"/>
                </a:tc>
                <a:tc>
                  <a:txBody>
                    <a:bodyPr/>
                    <a:lstStyle/>
                    <a:p>
                      <a:pPr marL="0" lvl="0" indent="0" algn="ctr" rtl="0">
                        <a:spcBef>
                          <a:spcPts val="0"/>
                        </a:spcBef>
                        <a:spcAft>
                          <a:spcPts val="0"/>
                        </a:spcAft>
                        <a:buNone/>
                      </a:pPr>
                      <a:r>
                        <a:rPr lang="en" sz="6000"/>
                        <a:t>5</a:t>
                      </a:r>
                      <a:endParaRPr sz="6000"/>
                    </a:p>
                  </a:txBody>
                  <a:tcPr marL="91425" marR="91425" marT="91425" marB="91425" anchor="ctr"/>
                </a:tc>
                <a:tc>
                  <a:txBody>
                    <a:bodyPr/>
                    <a:lstStyle/>
                    <a:p>
                      <a:pPr marL="0" lvl="0" indent="0" algn="ctr" rtl="0">
                        <a:spcBef>
                          <a:spcPts val="0"/>
                        </a:spcBef>
                        <a:spcAft>
                          <a:spcPts val="0"/>
                        </a:spcAft>
                        <a:buNone/>
                      </a:pPr>
                      <a:r>
                        <a:rPr lang="en" sz="6000"/>
                        <a:t>6</a:t>
                      </a:r>
                      <a:endParaRPr sz="6000"/>
                    </a:p>
                  </a:txBody>
                  <a:tcPr marL="91425" marR="91425" marT="91425" marB="91425" anchor="ctr"/>
                </a:tc>
                <a:extLst>
                  <a:ext uri="{0D108BD9-81ED-4DB2-BD59-A6C34878D82A}">
                    <a16:rowId xmlns:a16="http://schemas.microsoft.com/office/drawing/2014/main" val="10000"/>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extLst>
                  <a:ext uri="{0D108BD9-81ED-4DB2-BD59-A6C34878D82A}">
                    <a16:rowId xmlns:a16="http://schemas.microsoft.com/office/drawing/2014/main" val="10001"/>
                  </a:ext>
                </a:extLst>
              </a:tr>
              <a:tr h="1160975">
                <a:tc>
                  <a:txBody>
                    <a:bodyPr/>
                    <a:lstStyle/>
                    <a:p>
                      <a:pPr marL="0" lvl="0" indent="0" algn="ctr" rtl="0">
                        <a:spcBef>
                          <a:spcPts val="0"/>
                        </a:spcBef>
                        <a:spcAft>
                          <a:spcPts val="0"/>
                        </a:spcAft>
                        <a:buNone/>
                      </a:pPr>
                      <a:r>
                        <a:rPr lang="en" sz="6000"/>
                        <a:t>7</a:t>
                      </a:r>
                      <a:endParaRPr sz="6000"/>
                    </a:p>
                  </a:txBody>
                  <a:tcPr marL="91425" marR="91425" marT="91425" marB="91425" anchor="ctr"/>
                </a:tc>
                <a:tc>
                  <a:txBody>
                    <a:bodyPr/>
                    <a:lstStyle/>
                    <a:p>
                      <a:pPr marL="0" lvl="0" indent="0" algn="ctr" rtl="0">
                        <a:spcBef>
                          <a:spcPts val="0"/>
                        </a:spcBef>
                        <a:spcAft>
                          <a:spcPts val="0"/>
                        </a:spcAft>
                        <a:buNone/>
                      </a:pPr>
                      <a:r>
                        <a:rPr lang="en" sz="6000"/>
                        <a:t>8</a:t>
                      </a:r>
                      <a:endParaRPr sz="6000"/>
                    </a:p>
                  </a:txBody>
                  <a:tcPr marL="91425" marR="91425" marT="91425" marB="91425" anchor="ctr"/>
                </a:tc>
                <a:tc>
                  <a:txBody>
                    <a:bodyPr/>
                    <a:lstStyle/>
                    <a:p>
                      <a:pPr marL="0" lvl="0" indent="0" algn="ctr" rtl="0">
                        <a:spcBef>
                          <a:spcPts val="0"/>
                        </a:spcBef>
                        <a:spcAft>
                          <a:spcPts val="0"/>
                        </a:spcAft>
                        <a:buNone/>
                      </a:pPr>
                      <a:r>
                        <a:rPr lang="en" sz="6000" dirty="0"/>
                        <a:t>9</a:t>
                      </a:r>
                      <a:endParaRPr sz="6000" dirty="0"/>
                    </a:p>
                  </a:txBody>
                  <a:tcPr marL="91425" marR="91425" marT="91425" marB="91425" anchor="ctr"/>
                </a:tc>
                <a:tc>
                  <a:txBody>
                    <a:bodyPr/>
                    <a:lstStyle/>
                    <a:p>
                      <a:pPr marL="0" lvl="0" indent="0" algn="ctr" rtl="0">
                        <a:spcBef>
                          <a:spcPts val="0"/>
                        </a:spcBef>
                        <a:spcAft>
                          <a:spcPts val="0"/>
                        </a:spcAft>
                        <a:buNone/>
                      </a:pPr>
                      <a:r>
                        <a:rPr lang="en" sz="6000" dirty="0"/>
                        <a:t>10</a:t>
                      </a:r>
                      <a:endParaRPr sz="6000" dirty="0"/>
                    </a:p>
                  </a:txBody>
                  <a:tcPr marL="91425" marR="91425" marT="91425" marB="91425" anchor="ctr"/>
                </a:tc>
                <a:tc>
                  <a:txBody>
                    <a:bodyPr/>
                    <a:lstStyle/>
                    <a:p>
                      <a:pPr marL="0" lvl="0" indent="0" algn="ctr" rtl="0">
                        <a:spcBef>
                          <a:spcPts val="0"/>
                        </a:spcBef>
                        <a:spcAft>
                          <a:spcPts val="0"/>
                        </a:spcAft>
                        <a:buNone/>
                      </a:pPr>
                      <a:r>
                        <a:rPr lang="en" sz="6000"/>
                        <a:t>11</a:t>
                      </a:r>
                      <a:endParaRPr sz="6000"/>
                    </a:p>
                  </a:txBody>
                  <a:tcPr marL="91425" marR="91425" marT="91425" marB="91425" anchor="ctr"/>
                </a:tc>
                <a:tc rowSpan="2">
                  <a:txBody>
                    <a:bodyPr/>
                    <a:lstStyle/>
                    <a:p>
                      <a:pPr marL="0" lvl="0" indent="0" algn="ctr" rtl="0">
                        <a:spcBef>
                          <a:spcPts val="0"/>
                        </a:spcBef>
                        <a:spcAft>
                          <a:spcPts val="0"/>
                        </a:spcAft>
                        <a:buNone/>
                      </a:pPr>
                      <a:r>
                        <a:rPr lang="en" sz="3200" dirty="0"/>
                        <a:t>Die Zahlen</a:t>
                      </a:r>
                      <a:endParaRPr sz="3200" dirty="0"/>
                    </a:p>
                  </a:txBody>
                  <a:tcPr marL="91425" marR="91425" marT="91425" marB="91425">
                    <a:solidFill>
                      <a:srgbClr val="FFF2CC"/>
                    </a:solidFill>
                  </a:tcPr>
                </a:tc>
                <a:extLst>
                  <a:ext uri="{0D108BD9-81ED-4DB2-BD59-A6C34878D82A}">
                    <a16:rowId xmlns:a16="http://schemas.microsoft.com/office/drawing/2014/main" val="10002"/>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dirty="0"/>
                    </a:p>
                  </a:txBody>
                  <a:tcPr marL="91425" marR="91425" marT="91425" marB="91425"/>
                </a:tc>
                <a:tc vMerge="1">
                  <a:txBody>
                    <a:bodyPr/>
                    <a:lstStyle/>
                    <a:p>
                      <a:endParaRPr lang="en-US"/>
                    </a:p>
                  </a:txBody>
                  <a:tcPr/>
                </a:tc>
                <a:extLst>
                  <a:ext uri="{0D108BD9-81ED-4DB2-BD59-A6C34878D82A}">
                    <a16:rowId xmlns:a16="http://schemas.microsoft.com/office/drawing/2014/main" val="10003"/>
                  </a:ext>
                </a:extLst>
              </a:tr>
            </a:tbl>
          </a:graphicData>
        </a:graphic>
      </p:graphicFrame>
      <p:sp>
        <p:nvSpPr>
          <p:cNvPr id="96" name="Google Shape;96;p19"/>
          <p:cNvSpPr txBox="1"/>
          <p:nvPr/>
        </p:nvSpPr>
        <p:spPr>
          <a:xfrm>
            <a:off x="3287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eins</a:t>
            </a:r>
            <a:endParaRPr sz="3000">
              <a:solidFill>
                <a:schemeClr val="dk1"/>
              </a:solidFill>
            </a:endParaRPr>
          </a:p>
        </p:txBody>
      </p:sp>
      <p:sp>
        <p:nvSpPr>
          <p:cNvPr id="97" name="Google Shape;97;p19"/>
          <p:cNvSpPr txBox="1"/>
          <p:nvPr/>
        </p:nvSpPr>
        <p:spPr>
          <a:xfrm>
            <a:off x="17891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zwei</a:t>
            </a:r>
            <a:endParaRPr sz="3000">
              <a:solidFill>
                <a:schemeClr val="dk1"/>
              </a:solidFill>
            </a:endParaRPr>
          </a:p>
        </p:txBody>
      </p:sp>
      <p:sp>
        <p:nvSpPr>
          <p:cNvPr id="98" name="Google Shape;98;p19"/>
          <p:cNvSpPr txBox="1"/>
          <p:nvPr/>
        </p:nvSpPr>
        <p:spPr>
          <a:xfrm>
            <a:off x="3249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drei</a:t>
            </a:r>
            <a:endParaRPr sz="3000">
              <a:solidFill>
                <a:schemeClr val="dk1"/>
              </a:solidFill>
            </a:endParaRPr>
          </a:p>
        </p:txBody>
      </p:sp>
      <p:sp>
        <p:nvSpPr>
          <p:cNvPr id="99" name="Google Shape;99;p19"/>
          <p:cNvSpPr txBox="1"/>
          <p:nvPr/>
        </p:nvSpPr>
        <p:spPr>
          <a:xfrm>
            <a:off x="470987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vier</a:t>
            </a:r>
            <a:endParaRPr sz="3000">
              <a:solidFill>
                <a:schemeClr val="dk1"/>
              </a:solidFill>
            </a:endParaRPr>
          </a:p>
        </p:txBody>
      </p:sp>
      <p:sp>
        <p:nvSpPr>
          <p:cNvPr id="100" name="Google Shape;100;p19"/>
          <p:cNvSpPr txBox="1"/>
          <p:nvPr/>
        </p:nvSpPr>
        <p:spPr>
          <a:xfrm>
            <a:off x="6170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fünf</a:t>
            </a:r>
            <a:endParaRPr sz="3000">
              <a:solidFill>
                <a:schemeClr val="dk1"/>
              </a:solidFill>
            </a:endParaRPr>
          </a:p>
        </p:txBody>
      </p:sp>
      <p:sp>
        <p:nvSpPr>
          <p:cNvPr id="101" name="Google Shape;101;p19"/>
          <p:cNvSpPr txBox="1"/>
          <p:nvPr/>
        </p:nvSpPr>
        <p:spPr>
          <a:xfrm>
            <a:off x="7595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sechs</a:t>
            </a:r>
            <a:endParaRPr sz="3000">
              <a:solidFill>
                <a:schemeClr val="dk1"/>
              </a:solidFill>
            </a:endParaRPr>
          </a:p>
        </p:txBody>
      </p:sp>
      <p:sp>
        <p:nvSpPr>
          <p:cNvPr id="102" name="Google Shape;102;p19"/>
          <p:cNvSpPr txBox="1"/>
          <p:nvPr/>
        </p:nvSpPr>
        <p:spPr>
          <a:xfrm>
            <a:off x="2366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sieben</a:t>
            </a:r>
            <a:endParaRPr sz="3000">
              <a:solidFill>
                <a:schemeClr val="dk1"/>
              </a:solidFill>
            </a:endParaRPr>
          </a:p>
        </p:txBody>
      </p:sp>
      <p:sp>
        <p:nvSpPr>
          <p:cNvPr id="103" name="Google Shape;103;p19"/>
          <p:cNvSpPr txBox="1"/>
          <p:nvPr/>
        </p:nvSpPr>
        <p:spPr>
          <a:xfrm>
            <a:off x="178912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acht</a:t>
            </a:r>
            <a:endParaRPr sz="3000">
              <a:solidFill>
                <a:schemeClr val="dk1"/>
              </a:solidFill>
            </a:endParaRPr>
          </a:p>
        </p:txBody>
      </p:sp>
      <p:sp>
        <p:nvSpPr>
          <p:cNvPr id="104" name="Google Shape;104;p19"/>
          <p:cNvSpPr txBox="1"/>
          <p:nvPr/>
        </p:nvSpPr>
        <p:spPr>
          <a:xfrm>
            <a:off x="324950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neun</a:t>
            </a:r>
            <a:endParaRPr sz="3000">
              <a:solidFill>
                <a:schemeClr val="dk1"/>
              </a:solidFill>
            </a:endParaRPr>
          </a:p>
        </p:txBody>
      </p:sp>
      <p:sp>
        <p:nvSpPr>
          <p:cNvPr id="105" name="Google Shape;105;p19"/>
          <p:cNvSpPr txBox="1"/>
          <p:nvPr/>
        </p:nvSpPr>
        <p:spPr>
          <a:xfrm>
            <a:off x="4709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zehn</a:t>
            </a:r>
            <a:endParaRPr sz="3000">
              <a:solidFill>
                <a:schemeClr val="dk1"/>
              </a:solidFill>
            </a:endParaRPr>
          </a:p>
        </p:txBody>
      </p:sp>
      <p:sp>
        <p:nvSpPr>
          <p:cNvPr id="106" name="Google Shape;106;p19"/>
          <p:cNvSpPr txBox="1"/>
          <p:nvPr/>
        </p:nvSpPr>
        <p:spPr>
          <a:xfrm>
            <a:off x="61301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elf</a:t>
            </a:r>
            <a:endParaRPr sz="3000">
              <a:solidFill>
                <a:schemeClr val="dk1"/>
              </a:solidFill>
            </a:endParaRPr>
          </a:p>
        </p:txBody>
      </p:sp>
      <p:pic>
        <p:nvPicPr>
          <p:cNvPr id="2" name="Recorded Sound">
            <a:hlinkClick r:id="" action="ppaction://media"/>
            <a:extLst>
              <a:ext uri="{FF2B5EF4-FFF2-40B4-BE49-F238E27FC236}">
                <a16:creationId xmlns:a16="http://schemas.microsoft.com/office/drawing/2014/main" id="{505B6386-B1DF-EF20-874E-98F742369635}"/>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1203350" y="1855187"/>
            <a:ext cx="424400" cy="424400"/>
          </a:xfrm>
          <a:prstGeom prst="rect">
            <a:avLst/>
          </a:prstGeom>
        </p:spPr>
      </p:pic>
      <p:pic>
        <p:nvPicPr>
          <p:cNvPr id="3" name="Recorded Sound">
            <a:hlinkClick r:id="" action="ppaction://media"/>
            <a:extLst>
              <a:ext uri="{FF2B5EF4-FFF2-40B4-BE49-F238E27FC236}">
                <a16:creationId xmlns:a16="http://schemas.microsoft.com/office/drawing/2014/main" id="{FFC70F9C-3C2B-8F6F-B483-7109D2CF6AFD}"/>
              </a:ext>
            </a:extLst>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2680825" y="1898400"/>
            <a:ext cx="407300" cy="407300"/>
          </a:xfrm>
          <a:prstGeom prst="rect">
            <a:avLst/>
          </a:prstGeom>
        </p:spPr>
      </p:pic>
      <p:pic>
        <p:nvPicPr>
          <p:cNvPr id="4" name="Recorded Sound">
            <a:hlinkClick r:id="" action="ppaction://media"/>
            <a:extLst>
              <a:ext uri="{FF2B5EF4-FFF2-40B4-BE49-F238E27FC236}">
                <a16:creationId xmlns:a16="http://schemas.microsoft.com/office/drawing/2014/main" id="{1896C4E6-ADC1-18EB-159D-40D1871BD524}"/>
              </a:ext>
            </a:extLst>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4071925" y="1898400"/>
            <a:ext cx="407300" cy="407300"/>
          </a:xfrm>
          <a:prstGeom prst="rect">
            <a:avLst/>
          </a:prstGeom>
        </p:spPr>
      </p:pic>
      <p:pic>
        <p:nvPicPr>
          <p:cNvPr id="5" name="Recorded Sound">
            <a:hlinkClick r:id="" action="ppaction://media"/>
            <a:extLst>
              <a:ext uri="{FF2B5EF4-FFF2-40B4-BE49-F238E27FC236}">
                <a16:creationId xmlns:a16="http://schemas.microsoft.com/office/drawing/2014/main" id="{FBCE9849-9B83-8B1B-01C9-043DE8FB5D26}"/>
              </a:ext>
            </a:extLst>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5532300" y="1855187"/>
            <a:ext cx="424400" cy="424400"/>
          </a:xfrm>
          <a:prstGeom prst="rect">
            <a:avLst/>
          </a:prstGeom>
        </p:spPr>
      </p:pic>
      <p:pic>
        <p:nvPicPr>
          <p:cNvPr id="6" name="Recorded Sound">
            <a:hlinkClick r:id="" action="ppaction://media"/>
            <a:extLst>
              <a:ext uri="{FF2B5EF4-FFF2-40B4-BE49-F238E27FC236}">
                <a16:creationId xmlns:a16="http://schemas.microsoft.com/office/drawing/2014/main" id="{F20C649C-7AF1-89B4-803C-ACA4ECD6595C}"/>
              </a:ext>
            </a:extLst>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7070300" y="1898400"/>
            <a:ext cx="358875" cy="358875"/>
          </a:xfrm>
          <a:prstGeom prst="rect">
            <a:avLst/>
          </a:prstGeom>
        </p:spPr>
      </p:pic>
      <p:pic>
        <p:nvPicPr>
          <p:cNvPr id="7" name="Recorded Sound">
            <a:hlinkClick r:id="" action="ppaction://media"/>
            <a:extLst>
              <a:ext uri="{FF2B5EF4-FFF2-40B4-BE49-F238E27FC236}">
                <a16:creationId xmlns:a16="http://schemas.microsoft.com/office/drawing/2014/main" id="{04AA48C2-DEA7-229F-BA17-ECB1A29794FB}"/>
              </a:ext>
            </a:extLst>
          </p:cNvPr>
          <p:cNvPicPr>
            <a:picLocks noChangeAspect="1"/>
          </p:cNvPicPr>
          <p:nvPr>
            <a:audioFile r:link="rId12"/>
            <p:extLst>
              <p:ext uri="{DAA4B4D4-6D71-4841-9C94-3DE7FCFB9230}">
                <p14:media xmlns:p14="http://schemas.microsoft.com/office/powerpoint/2010/main" r:embed="rId11"/>
              </p:ext>
            </p:extLst>
          </p:nvPr>
        </p:nvPicPr>
        <p:blipFill>
          <a:blip r:embed="rId28"/>
          <a:stretch>
            <a:fillRect/>
          </a:stretch>
        </p:blipFill>
        <p:spPr>
          <a:xfrm>
            <a:off x="8499995" y="1898400"/>
            <a:ext cx="363825" cy="363825"/>
          </a:xfrm>
          <a:prstGeom prst="rect">
            <a:avLst/>
          </a:prstGeom>
        </p:spPr>
      </p:pic>
      <p:pic>
        <p:nvPicPr>
          <p:cNvPr id="8" name="Recorded Sound">
            <a:hlinkClick r:id="" action="ppaction://media"/>
            <a:extLst>
              <a:ext uri="{FF2B5EF4-FFF2-40B4-BE49-F238E27FC236}">
                <a16:creationId xmlns:a16="http://schemas.microsoft.com/office/drawing/2014/main" id="{14C23F38-5B0D-57B0-31C5-499AE137CC1C}"/>
              </a:ext>
            </a:extLst>
          </p:cNvPr>
          <p:cNvPicPr>
            <a:picLocks noChangeAspect="1"/>
          </p:cNvPicPr>
          <p:nvPr>
            <a:audioFile r:link="rId14"/>
            <p:extLst>
              <p:ext uri="{DAA4B4D4-6D71-4841-9C94-3DE7FCFB9230}">
                <p14:media xmlns:p14="http://schemas.microsoft.com/office/powerpoint/2010/main" r:embed="rId13"/>
              </p:ext>
            </p:extLst>
          </p:nvPr>
        </p:nvPicPr>
        <p:blipFill>
          <a:blip r:embed="rId28"/>
          <a:stretch>
            <a:fillRect/>
          </a:stretch>
        </p:blipFill>
        <p:spPr>
          <a:xfrm>
            <a:off x="1236112" y="3838199"/>
            <a:ext cx="358876" cy="358876"/>
          </a:xfrm>
          <a:prstGeom prst="rect">
            <a:avLst/>
          </a:prstGeom>
        </p:spPr>
      </p:pic>
      <p:pic>
        <p:nvPicPr>
          <p:cNvPr id="9" name="Recorded Sound">
            <a:hlinkClick r:id="" action="ppaction://media"/>
            <a:extLst>
              <a:ext uri="{FF2B5EF4-FFF2-40B4-BE49-F238E27FC236}">
                <a16:creationId xmlns:a16="http://schemas.microsoft.com/office/drawing/2014/main" id="{09087114-B3FA-102B-E47B-F115C82A51DF}"/>
              </a:ext>
            </a:extLst>
          </p:cNvPr>
          <p:cNvPicPr>
            <a:picLocks noChangeAspect="1"/>
          </p:cNvPicPr>
          <p:nvPr>
            <a:audioFile r:link="rId16"/>
            <p:extLst>
              <p:ext uri="{DAA4B4D4-6D71-4841-9C94-3DE7FCFB9230}">
                <p14:media xmlns:p14="http://schemas.microsoft.com/office/powerpoint/2010/main" r:embed="rId15"/>
              </p:ext>
            </p:extLst>
          </p:nvPr>
        </p:nvPicPr>
        <p:blipFill>
          <a:blip r:embed="rId28"/>
          <a:stretch>
            <a:fillRect/>
          </a:stretch>
        </p:blipFill>
        <p:spPr>
          <a:xfrm>
            <a:off x="2724300" y="3833250"/>
            <a:ext cx="363825" cy="363825"/>
          </a:xfrm>
          <a:prstGeom prst="rect">
            <a:avLst/>
          </a:prstGeom>
        </p:spPr>
      </p:pic>
      <p:pic>
        <p:nvPicPr>
          <p:cNvPr id="10" name="Recorded Sound">
            <a:hlinkClick r:id="" action="ppaction://media"/>
            <a:extLst>
              <a:ext uri="{FF2B5EF4-FFF2-40B4-BE49-F238E27FC236}">
                <a16:creationId xmlns:a16="http://schemas.microsoft.com/office/drawing/2014/main" id="{79FCEFD8-D05E-0330-0A62-769065A52A25}"/>
              </a:ext>
            </a:extLst>
          </p:cNvPr>
          <p:cNvPicPr>
            <a:picLocks noChangeAspect="1"/>
          </p:cNvPicPr>
          <p:nvPr>
            <a:audioFile r:link="rId18"/>
            <p:extLst>
              <p:ext uri="{DAA4B4D4-6D71-4841-9C94-3DE7FCFB9230}">
                <p14:media xmlns:p14="http://schemas.microsoft.com/office/powerpoint/2010/main" r:embed="rId17"/>
              </p:ext>
            </p:extLst>
          </p:nvPr>
        </p:nvPicPr>
        <p:blipFill>
          <a:blip r:embed="rId28"/>
          <a:stretch>
            <a:fillRect/>
          </a:stretch>
        </p:blipFill>
        <p:spPr>
          <a:xfrm>
            <a:off x="4120349" y="3795437"/>
            <a:ext cx="358876" cy="358876"/>
          </a:xfrm>
          <a:prstGeom prst="rect">
            <a:avLst/>
          </a:prstGeom>
        </p:spPr>
      </p:pic>
      <p:pic>
        <p:nvPicPr>
          <p:cNvPr id="11" name="Recorded Sound">
            <a:hlinkClick r:id="" action="ppaction://media"/>
            <a:extLst>
              <a:ext uri="{FF2B5EF4-FFF2-40B4-BE49-F238E27FC236}">
                <a16:creationId xmlns:a16="http://schemas.microsoft.com/office/drawing/2014/main" id="{77F602C1-6DC8-FF38-DC8B-6A4D3FD1D931}"/>
              </a:ext>
            </a:extLst>
          </p:cNvPr>
          <p:cNvPicPr>
            <a:picLocks noChangeAspect="1"/>
          </p:cNvPicPr>
          <p:nvPr>
            <a:audioFile r:link="rId20"/>
            <p:extLst>
              <p:ext uri="{DAA4B4D4-6D71-4841-9C94-3DE7FCFB9230}">
                <p14:media xmlns:p14="http://schemas.microsoft.com/office/powerpoint/2010/main" r:embed="rId19"/>
              </p:ext>
            </p:extLst>
          </p:nvPr>
        </p:nvPicPr>
        <p:blipFill>
          <a:blip r:embed="rId28"/>
          <a:stretch>
            <a:fillRect/>
          </a:stretch>
        </p:blipFill>
        <p:spPr>
          <a:xfrm>
            <a:off x="5560650" y="3790242"/>
            <a:ext cx="396050" cy="396050"/>
          </a:xfrm>
          <a:prstGeom prst="rect">
            <a:avLst/>
          </a:prstGeom>
        </p:spPr>
      </p:pic>
      <p:pic>
        <p:nvPicPr>
          <p:cNvPr id="12" name="Recorded Sound">
            <a:hlinkClick r:id="" action="ppaction://media"/>
            <a:extLst>
              <a:ext uri="{FF2B5EF4-FFF2-40B4-BE49-F238E27FC236}">
                <a16:creationId xmlns:a16="http://schemas.microsoft.com/office/drawing/2014/main" id="{CF84DF31-5D01-EF27-20C1-2700E1EF104D}"/>
              </a:ext>
            </a:extLst>
          </p:cNvPr>
          <p:cNvPicPr>
            <a:picLocks noChangeAspect="1"/>
          </p:cNvPicPr>
          <p:nvPr>
            <a:audioFile r:link="rId22"/>
            <p:extLst>
              <p:ext uri="{DAA4B4D4-6D71-4841-9C94-3DE7FCFB9230}">
                <p14:media xmlns:p14="http://schemas.microsoft.com/office/powerpoint/2010/main" r:embed="rId21"/>
              </p:ext>
            </p:extLst>
          </p:nvPr>
        </p:nvPicPr>
        <p:blipFill>
          <a:blip r:embed="rId28"/>
          <a:stretch>
            <a:fillRect/>
          </a:stretch>
        </p:blipFill>
        <p:spPr>
          <a:xfrm>
            <a:off x="7070300" y="3729913"/>
            <a:ext cx="424400" cy="424400"/>
          </a:xfrm>
          <a:prstGeom prst="rect">
            <a:avLst/>
          </a:prstGeom>
        </p:spPr>
      </p:pic>
      <p:pic>
        <p:nvPicPr>
          <p:cNvPr id="13" name="Recorded Sound">
            <a:hlinkClick r:id="" action="ppaction://media"/>
            <a:extLst>
              <a:ext uri="{FF2B5EF4-FFF2-40B4-BE49-F238E27FC236}">
                <a16:creationId xmlns:a16="http://schemas.microsoft.com/office/drawing/2014/main" id="{BEE3F8B7-4567-03FA-98AD-900A8F47EB59}"/>
              </a:ext>
            </a:extLst>
          </p:cNvPr>
          <p:cNvPicPr>
            <a:picLocks noChangeAspect="1"/>
          </p:cNvPicPr>
          <p:nvPr>
            <a:audioFile r:link="rId24"/>
            <p:extLst>
              <p:ext uri="{DAA4B4D4-6D71-4841-9C94-3DE7FCFB9230}">
                <p14:media xmlns:p14="http://schemas.microsoft.com/office/powerpoint/2010/main" r:embed="rId23"/>
              </p:ext>
            </p:extLst>
          </p:nvPr>
        </p:nvPicPr>
        <p:blipFill>
          <a:blip r:embed="rId28"/>
          <a:stretch>
            <a:fillRect/>
          </a:stretch>
        </p:blipFill>
        <p:spPr>
          <a:xfrm>
            <a:off x="8124300" y="41970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2469" fill="hold"/>
                                        <p:tgtEl>
                                          <p:spTgt spid="2"/>
                                        </p:tgtEl>
                                      </p:cBhvr>
                                    </p:cmd>
                                  </p:childTnLst>
                                </p:cTn>
                              </p:par>
                            </p:childTnLst>
                          </p:cTn>
                        </p:par>
                      </p:childTnLst>
                    </p:cTn>
                  </p:par>
                </p:childTnLst>
              </p:cTn>
              <p:nextCondLst>
                <p:cond evt="onClick" delay="0">
                  <p:tgtEl>
                    <p:spTgt spid="2"/>
                  </p:tgtEl>
                </p:cond>
              </p:nextCondLst>
            </p:seq>
            <p:audio>
              <p:cMediaNode vol="80000">
                <p:cTn id="52" fill="hold" display="0">
                  <p:stCondLst>
                    <p:cond delay="indefinite"/>
                  </p:stCondLst>
                  <p:endCondLst>
                    <p:cond evt="onStopAudio" delay="0">
                      <p:tgtEl>
                        <p:sldTgt/>
                      </p:tgtEl>
                    </p:cond>
                  </p:endCondLst>
                </p:cTn>
                <p:tgtEl>
                  <p:spTgt spid="2"/>
                </p:tgtEl>
              </p:cMediaNode>
            </p:audio>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1415" fill="hold"/>
                                        <p:tgtEl>
                                          <p:spTgt spid="3"/>
                                        </p:tgtEl>
                                      </p:cBhvr>
                                    </p:cmd>
                                  </p:childTnLst>
                                </p:cTn>
                              </p:par>
                            </p:childTnLst>
                          </p:cTn>
                        </p:par>
                      </p:childTnLst>
                    </p:cTn>
                  </p:par>
                </p:childTnLst>
              </p:cTn>
              <p:nextCondLst>
                <p:cond evt="onClick" delay="0">
                  <p:tgtEl>
                    <p:spTgt spid="3"/>
                  </p:tgtEl>
                </p:cond>
              </p:nextCondLst>
            </p:seq>
            <p:audio>
              <p:cMediaNode vol="80000">
                <p:cTn id="58" fill="hold" display="0">
                  <p:stCondLst>
                    <p:cond delay="indefinite"/>
                  </p:stCondLst>
                  <p:endCondLst>
                    <p:cond evt="onStopAudio" delay="0">
                      <p:tgtEl>
                        <p:sldTgt/>
                      </p:tgtEl>
                    </p:cond>
                  </p:endCondLst>
                </p:cTn>
                <p:tgtEl>
                  <p:spTgt spid="3"/>
                </p:tgtEl>
              </p:cMediaNode>
            </p:audio>
            <p:seq concurrent="1" nextAc="seek">
              <p:cTn id="59" restart="whenNotActive" fill="hold" evtFilter="cancelBubble" nodeType="interactiveSeq">
                <p:stCondLst>
                  <p:cond evt="onClick" delay="0">
                    <p:tgtEl>
                      <p:spTgt spid="4"/>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833" fill="hold"/>
                                        <p:tgtEl>
                                          <p:spTgt spid="4"/>
                                        </p:tgtEl>
                                      </p:cBhvr>
                                    </p:cmd>
                                  </p:childTnLst>
                                </p:cTn>
                              </p:par>
                            </p:childTnLst>
                          </p:cTn>
                        </p:par>
                      </p:childTnLst>
                    </p:cTn>
                  </p:par>
                </p:childTnLst>
              </p:cTn>
              <p:nextCondLst>
                <p:cond evt="onClick" delay="0">
                  <p:tgtEl>
                    <p:spTgt spid="4"/>
                  </p:tgtEl>
                </p:cond>
              </p:nextCondLst>
            </p:seq>
            <p:audio>
              <p:cMediaNode vol="80000">
                <p:cTn id="64" fill="hold" display="0">
                  <p:stCondLst>
                    <p:cond delay="indefinite"/>
                  </p:stCondLst>
                  <p:endCondLst>
                    <p:cond evt="onStopAudio" delay="0">
                      <p:tgtEl>
                        <p:sldTgt/>
                      </p:tgtEl>
                    </p:cond>
                  </p:endCondLst>
                </p:cTn>
                <p:tgtEl>
                  <p:spTgt spid="4"/>
                </p:tgtEl>
              </p:cMediaNode>
            </p:audio>
            <p:seq concurrent="1" nextAc="seek">
              <p:cTn id="65" restart="whenNotActive" fill="hold" evtFilter="cancelBubble" nodeType="interactiveSeq">
                <p:stCondLst>
                  <p:cond evt="onClick" delay="0">
                    <p:tgtEl>
                      <p:spTgt spid="5"/>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1879" fill="hold"/>
                                        <p:tgtEl>
                                          <p:spTgt spid="5"/>
                                        </p:tgtEl>
                                      </p:cBhvr>
                                    </p:cmd>
                                  </p:childTnLst>
                                </p:cTn>
                              </p:par>
                            </p:childTnLst>
                          </p:cTn>
                        </p:par>
                      </p:childTnLst>
                    </p:cTn>
                  </p:par>
                </p:childTnLst>
              </p:cTn>
              <p:nextCondLst>
                <p:cond evt="onClick" delay="0">
                  <p:tgtEl>
                    <p:spTgt spid="5"/>
                  </p:tgtEl>
                </p:cond>
              </p:nextCondLst>
            </p:seq>
            <p:audio>
              <p:cMediaNode vol="80000">
                <p:cTn id="70" fill="hold" display="0">
                  <p:stCondLst>
                    <p:cond delay="indefinite"/>
                  </p:stCondLst>
                  <p:endCondLst>
                    <p:cond evt="onStopAudio" delay="0">
                      <p:tgtEl>
                        <p:sldTgt/>
                      </p:tgtEl>
                    </p:cond>
                  </p:endCondLst>
                </p:cTn>
                <p:tgtEl>
                  <p:spTgt spid="5"/>
                </p:tgtEl>
              </p:cMediaNode>
            </p:audio>
            <p:seq concurrent="1" nextAc="seek">
              <p:cTn id="71" restart="whenNotActive" fill="hold" evtFilter="cancelBubble" nodeType="interactiveSeq">
                <p:stCondLst>
                  <p:cond evt="onClick" delay="0">
                    <p:tgtEl>
                      <p:spTgt spid="6"/>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740" fill="hold"/>
                                        <p:tgtEl>
                                          <p:spTgt spid="6"/>
                                        </p:tgtEl>
                                      </p:cBhvr>
                                    </p:cmd>
                                  </p:childTnLst>
                                </p:cTn>
                              </p:par>
                            </p:childTnLst>
                          </p:cTn>
                        </p:par>
                      </p:childTnLst>
                    </p:cTn>
                  </p:par>
                </p:childTnLst>
              </p:cTn>
              <p:nextCondLst>
                <p:cond evt="onClick" delay="0">
                  <p:tgtEl>
                    <p:spTgt spid="6"/>
                  </p:tgtEl>
                </p:cond>
              </p:nextCondLst>
            </p:seq>
            <p:audio>
              <p:cMediaNode vol="80000">
                <p:cTn id="76" fill="hold" display="0">
                  <p:stCondLst>
                    <p:cond delay="indefinite"/>
                  </p:stCondLst>
                  <p:endCondLst>
                    <p:cond evt="onStopAudio" delay="0">
                      <p:tgtEl>
                        <p:sldTgt/>
                      </p:tgtEl>
                    </p:cond>
                  </p:endCondLst>
                </p:cTn>
                <p:tgtEl>
                  <p:spTgt spid="6"/>
                </p:tgtEl>
              </p:cMediaNode>
            </p:audio>
            <p:seq concurrent="1" nextAc="seek">
              <p:cTn id="77" restart="whenNotActive" fill="hold" evtFilter="cancelBubble" nodeType="interactiveSeq">
                <p:stCondLst>
                  <p:cond evt="onClick" delay="0">
                    <p:tgtEl>
                      <p:spTgt spid="7"/>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1995" fill="hold"/>
                                        <p:tgtEl>
                                          <p:spTgt spid="7"/>
                                        </p:tgtEl>
                                      </p:cBhvr>
                                    </p:cmd>
                                  </p:childTnLst>
                                </p:cTn>
                              </p:par>
                            </p:childTnLst>
                          </p:cTn>
                        </p:par>
                      </p:childTnLst>
                    </p:cTn>
                  </p:par>
                </p:childTnLst>
              </p:cTn>
              <p:nextCondLst>
                <p:cond evt="onClick" delay="0">
                  <p:tgtEl>
                    <p:spTgt spid="7"/>
                  </p:tgtEl>
                </p:cond>
              </p:nextCondLst>
            </p:seq>
            <p:audio>
              <p:cMediaNode vol="80000">
                <p:cTn id="82" fill="hold" display="0">
                  <p:stCondLst>
                    <p:cond delay="indefinite"/>
                  </p:stCondLst>
                  <p:endCondLst>
                    <p:cond evt="onStopAudio" delay="0">
                      <p:tgtEl>
                        <p:sldTgt/>
                      </p:tgtEl>
                    </p:cond>
                  </p:endCondLst>
                </p:cTn>
                <p:tgtEl>
                  <p:spTgt spid="7"/>
                </p:tgtEl>
              </p:cMediaNode>
            </p:audio>
            <p:seq concurrent="1" nextAc="seek">
              <p:cTn id="83" restart="whenNotActive" fill="hold" evtFilter="cancelBubble" nodeType="interactiveSeq">
                <p:stCondLst>
                  <p:cond evt="onClick" delay="0">
                    <p:tgtEl>
                      <p:spTgt spid="1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1864" fill="hold"/>
                                        <p:tgtEl>
                                          <p:spTgt spid="13"/>
                                        </p:tgtEl>
                                      </p:cBhvr>
                                    </p:cmd>
                                  </p:childTnLst>
                                </p:cTn>
                              </p:par>
                            </p:childTnLst>
                          </p:cTn>
                        </p:par>
                      </p:childTnLst>
                    </p:cTn>
                  </p:par>
                </p:childTnLst>
              </p:cTn>
              <p:nextCondLst>
                <p:cond evt="onClick" delay="0">
                  <p:tgtEl>
                    <p:spTgt spid="13"/>
                  </p:tgtEl>
                </p:cond>
              </p:nextCondLst>
            </p:seq>
            <p:audio>
              <p:cMediaNode vol="80000">
                <p:cTn id="88" fill="hold" display="0">
                  <p:stCondLst>
                    <p:cond delay="indefinite"/>
                  </p:stCondLst>
                  <p:endCondLst>
                    <p:cond evt="onStopAudio" delay="0">
                      <p:tgtEl>
                        <p:sldTgt/>
                      </p:tgtEl>
                    </p:cond>
                  </p:endCondLst>
                </p:cTn>
                <p:tgtEl>
                  <p:spTgt spid="13"/>
                </p:tgtEl>
              </p:cMediaNode>
            </p:audio>
            <p:seq concurrent="1" nextAc="seek">
              <p:cTn id="89" restart="whenNotActive" fill="hold" evtFilter="cancelBubble" nodeType="interactiveSeq">
                <p:stCondLst>
                  <p:cond evt="onClick" delay="0">
                    <p:tgtEl>
                      <p:spTgt spid="12"/>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694" fill="hold"/>
                                        <p:tgtEl>
                                          <p:spTgt spid="12"/>
                                        </p:tgtEl>
                                      </p:cBhvr>
                                    </p:cmd>
                                  </p:childTnLst>
                                </p:cTn>
                              </p:par>
                            </p:childTnLst>
                          </p:cTn>
                        </p:par>
                      </p:childTnLst>
                    </p:cTn>
                  </p:par>
                </p:childTnLst>
              </p:cTn>
              <p:nextCondLst>
                <p:cond evt="onClick" delay="0">
                  <p:tgtEl>
                    <p:spTgt spid="12"/>
                  </p:tgtEl>
                </p:cond>
              </p:nextCondLst>
            </p:seq>
            <p:audio>
              <p:cMediaNode vol="80000">
                <p:cTn id="94" fill="hold" display="0">
                  <p:stCondLst>
                    <p:cond delay="indefinite"/>
                  </p:stCondLst>
                  <p:endCondLst>
                    <p:cond evt="onStopAudio" delay="0">
                      <p:tgtEl>
                        <p:sldTgt/>
                      </p:tgtEl>
                    </p:cond>
                  </p:endCondLst>
                </p:cTn>
                <p:tgtEl>
                  <p:spTgt spid="12"/>
                </p:tgtEl>
              </p:cMediaNode>
            </p:audio>
            <p:seq concurrent="1" nextAc="seek">
              <p:cTn id="95" restart="whenNotActive" fill="hold" evtFilter="cancelBubble" nodeType="interactiveSeq">
                <p:stCondLst>
                  <p:cond evt="onClick" delay="0">
                    <p:tgtEl>
                      <p:spTgt spid="11"/>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2066" fill="hold"/>
                                        <p:tgtEl>
                                          <p:spTgt spid="11"/>
                                        </p:tgtEl>
                                      </p:cBhvr>
                                    </p:cmd>
                                  </p:childTnLst>
                                </p:cTn>
                              </p:par>
                            </p:childTnLst>
                          </p:cTn>
                        </p:par>
                      </p:childTnLst>
                    </p:cTn>
                  </p:par>
                </p:childTnLst>
              </p:cTn>
              <p:nextCondLst>
                <p:cond evt="onClick" delay="0">
                  <p:tgtEl>
                    <p:spTgt spid="11"/>
                  </p:tgtEl>
                </p:cond>
              </p:nextCondLst>
            </p:seq>
            <p:audio>
              <p:cMediaNode vol="80000">
                <p:cTn id="100" fill="hold" display="0">
                  <p:stCondLst>
                    <p:cond delay="indefinite"/>
                  </p:stCondLst>
                  <p:endCondLst>
                    <p:cond evt="onStopAudio" delay="0">
                      <p:tgtEl>
                        <p:sldTgt/>
                      </p:tgtEl>
                    </p:cond>
                  </p:endCondLst>
                </p:cTn>
                <p:tgtEl>
                  <p:spTgt spid="11"/>
                </p:tgtEl>
              </p:cMediaNode>
            </p:audio>
            <p:seq concurrent="1" nextAc="seek">
              <p:cTn id="101" restart="whenNotActive" fill="hold" evtFilter="cancelBubble" nodeType="interactiveSeq">
                <p:stCondLst>
                  <p:cond evt="onClick" delay="0">
                    <p:tgtEl>
                      <p:spTgt spid="10"/>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926" fill="hold"/>
                                        <p:tgtEl>
                                          <p:spTgt spid="10"/>
                                        </p:tgtEl>
                                      </p:cBhvr>
                                    </p:cmd>
                                  </p:childTnLst>
                                </p:cTn>
                              </p:par>
                            </p:childTnLst>
                          </p:cTn>
                        </p:par>
                      </p:childTnLst>
                    </p:cTn>
                  </p:par>
                </p:childTnLst>
              </p:cTn>
              <p:nextCondLst>
                <p:cond evt="onClick" delay="0">
                  <p:tgtEl>
                    <p:spTgt spid="10"/>
                  </p:tgtEl>
                </p:cond>
              </p:nextCondLst>
            </p:seq>
            <p:audio>
              <p:cMediaNode vol="80000">
                <p:cTn id="106" fill="hold" display="0">
                  <p:stCondLst>
                    <p:cond delay="indefinite"/>
                  </p:stCondLst>
                  <p:endCondLst>
                    <p:cond evt="onStopAudio" delay="0">
                      <p:tgtEl>
                        <p:sldTgt/>
                      </p:tgtEl>
                    </p:cond>
                  </p:endCondLst>
                </p:cTn>
                <p:tgtEl>
                  <p:spTgt spid="10"/>
                </p:tgtEl>
              </p:cMediaNode>
            </p:audio>
            <p:seq concurrent="1" nextAc="seek">
              <p:cTn id="107" restart="whenNotActive" fill="hold" evtFilter="cancelBubble" nodeType="interactiveSeq">
                <p:stCondLst>
                  <p:cond evt="onClick" delay="0">
                    <p:tgtEl>
                      <p:spTgt spid="9"/>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1647" fill="hold"/>
                                        <p:tgtEl>
                                          <p:spTgt spid="9"/>
                                        </p:tgtEl>
                                      </p:cBhvr>
                                    </p:cmd>
                                  </p:childTnLst>
                                </p:cTn>
                              </p:par>
                            </p:childTnLst>
                          </p:cTn>
                        </p:par>
                      </p:childTnLst>
                    </p:cTn>
                  </p:par>
                </p:childTnLst>
              </p:cTn>
              <p:nextCondLst>
                <p:cond evt="onClick" delay="0">
                  <p:tgtEl>
                    <p:spTgt spid="9"/>
                  </p:tgtEl>
                </p:cond>
              </p:nextCondLst>
            </p:seq>
            <p:audio>
              <p:cMediaNode vol="80000">
                <p:cTn id="112" fill="hold" display="0">
                  <p:stCondLst>
                    <p:cond delay="indefinite"/>
                  </p:stCondLst>
                  <p:endCondLst>
                    <p:cond evt="onStopAudio" delay="0">
                      <p:tgtEl>
                        <p:sldTgt/>
                      </p:tgtEl>
                    </p:cond>
                  </p:endCondLst>
                </p:cTn>
                <p:tgtEl>
                  <p:spTgt spid="9"/>
                </p:tgtEl>
              </p:cMediaNode>
            </p:audio>
            <p:seq concurrent="1" nextAc="seek">
              <p:cTn id="113" restart="whenNotActive" fill="hold" evtFilter="cancelBubble" nodeType="interactiveSeq">
                <p:stCondLst>
                  <p:cond evt="onClick" delay="0">
                    <p:tgtEl>
                      <p:spTgt spid="8"/>
                    </p:tgtEl>
                  </p:cond>
                </p:stCondLst>
                <p:endSync evt="end" delay="0">
                  <p:rtn val="all"/>
                </p:endSync>
                <p:childTnLst>
                  <p:par>
                    <p:cTn id="114" fill="hold">
                      <p:stCondLst>
                        <p:cond delay="0"/>
                      </p:stCondLst>
                      <p:childTnLst>
                        <p:par>
                          <p:cTn id="115" fill="hold">
                            <p:stCondLst>
                              <p:cond delay="0"/>
                            </p:stCondLst>
                            <p:childTnLst>
                              <p:par>
                                <p:cTn id="116" presetID="1" presetClass="mediacall" presetSubtype="0" fill="hold" nodeType="clickEffect">
                                  <p:stCondLst>
                                    <p:cond delay="0"/>
                                  </p:stCondLst>
                                  <p:childTnLst>
                                    <p:cmd type="call" cmd="playFrom(0.0)">
                                      <p:cBhvr>
                                        <p:cTn id="117" dur="2111" fill="hold"/>
                                        <p:tgtEl>
                                          <p:spTgt spid="8"/>
                                        </p:tgtEl>
                                      </p:cBhvr>
                                    </p:cmd>
                                  </p:childTnLst>
                                </p:cTn>
                              </p:par>
                            </p:childTnLst>
                          </p:cTn>
                        </p:par>
                      </p:childTnLst>
                    </p:cTn>
                  </p:par>
                </p:childTnLst>
              </p:cTn>
              <p:nextCondLst>
                <p:cond evt="onClick" delay="0">
                  <p:tgtEl>
                    <p:spTgt spid="8"/>
                  </p:tgtEl>
                </p:cond>
              </p:nextCondLst>
            </p:seq>
            <p:audio>
              <p:cMediaNode vol="80000">
                <p:cTn id="118"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0" y="-47200"/>
            <a:ext cx="9143999" cy="833700"/>
          </a:xfrm>
          <a:prstGeom prst="rect">
            <a:avLst/>
          </a:prstGeom>
          <a:noFill/>
          <a:ln>
            <a:noFill/>
          </a:ln>
        </p:spPr>
      </p:pic>
      <p:graphicFrame>
        <p:nvGraphicFramePr>
          <p:cNvPr id="112" name="Google Shape;112;p20"/>
          <p:cNvGraphicFramePr/>
          <p:nvPr/>
        </p:nvGraphicFramePr>
        <p:xfrm>
          <a:off x="236650" y="1111575"/>
          <a:ext cx="8741400" cy="3802700"/>
        </p:xfrm>
        <a:graphic>
          <a:graphicData uri="http://schemas.openxmlformats.org/drawingml/2006/table">
            <a:tbl>
              <a:tblPr>
                <a:noFill/>
                <a:tableStyleId>{FE75C7AC-2BC9-4B1F-A426-CB9572194840}</a:tableStyleId>
              </a:tblPr>
              <a:tblGrid>
                <a:gridCol w="1456900">
                  <a:extLst>
                    <a:ext uri="{9D8B030D-6E8A-4147-A177-3AD203B41FA5}">
                      <a16:colId xmlns:a16="http://schemas.microsoft.com/office/drawing/2014/main" val="20000"/>
                    </a:ext>
                  </a:extLst>
                </a:gridCol>
                <a:gridCol w="1456900">
                  <a:extLst>
                    <a:ext uri="{9D8B030D-6E8A-4147-A177-3AD203B41FA5}">
                      <a16:colId xmlns:a16="http://schemas.microsoft.com/office/drawing/2014/main" val="20001"/>
                    </a:ext>
                  </a:extLst>
                </a:gridCol>
                <a:gridCol w="1456900">
                  <a:extLst>
                    <a:ext uri="{9D8B030D-6E8A-4147-A177-3AD203B41FA5}">
                      <a16:colId xmlns:a16="http://schemas.microsoft.com/office/drawing/2014/main" val="20002"/>
                    </a:ext>
                  </a:extLst>
                </a:gridCol>
                <a:gridCol w="1456900">
                  <a:extLst>
                    <a:ext uri="{9D8B030D-6E8A-4147-A177-3AD203B41FA5}">
                      <a16:colId xmlns:a16="http://schemas.microsoft.com/office/drawing/2014/main" val="20003"/>
                    </a:ext>
                  </a:extLst>
                </a:gridCol>
                <a:gridCol w="1456900">
                  <a:extLst>
                    <a:ext uri="{9D8B030D-6E8A-4147-A177-3AD203B41FA5}">
                      <a16:colId xmlns:a16="http://schemas.microsoft.com/office/drawing/2014/main" val="20004"/>
                    </a:ext>
                  </a:extLst>
                </a:gridCol>
                <a:gridCol w="1456900">
                  <a:extLst>
                    <a:ext uri="{9D8B030D-6E8A-4147-A177-3AD203B41FA5}">
                      <a16:colId xmlns:a16="http://schemas.microsoft.com/office/drawing/2014/main" val="20005"/>
                    </a:ext>
                  </a:extLst>
                </a:gridCol>
              </a:tblGrid>
              <a:tr h="1207325">
                <a:tc>
                  <a:txBody>
                    <a:bodyPr/>
                    <a:lstStyle/>
                    <a:p>
                      <a:pPr marL="0" lvl="0" indent="0" algn="ctr" rtl="0">
                        <a:spcBef>
                          <a:spcPts val="0"/>
                        </a:spcBef>
                        <a:spcAft>
                          <a:spcPts val="0"/>
                        </a:spcAft>
                        <a:buNone/>
                      </a:pPr>
                      <a:r>
                        <a:rPr lang="en" sz="6000"/>
                        <a:t>1</a:t>
                      </a:r>
                      <a:endParaRPr sz="6000"/>
                    </a:p>
                  </a:txBody>
                  <a:tcPr marL="91425" marR="91425" marT="91425" marB="91425" anchor="ctr"/>
                </a:tc>
                <a:tc>
                  <a:txBody>
                    <a:bodyPr/>
                    <a:lstStyle/>
                    <a:p>
                      <a:pPr marL="0" lvl="0" indent="0" algn="ctr" rtl="0">
                        <a:spcBef>
                          <a:spcPts val="0"/>
                        </a:spcBef>
                        <a:spcAft>
                          <a:spcPts val="0"/>
                        </a:spcAft>
                        <a:buNone/>
                      </a:pPr>
                      <a:r>
                        <a:rPr lang="en" sz="6000"/>
                        <a:t>2</a:t>
                      </a:r>
                      <a:endParaRPr sz="6000"/>
                    </a:p>
                  </a:txBody>
                  <a:tcPr marL="91425" marR="91425" marT="91425" marB="91425" anchor="ctr"/>
                </a:tc>
                <a:tc>
                  <a:txBody>
                    <a:bodyPr/>
                    <a:lstStyle/>
                    <a:p>
                      <a:pPr marL="0" lvl="0" indent="0" algn="ctr" rtl="0">
                        <a:spcBef>
                          <a:spcPts val="0"/>
                        </a:spcBef>
                        <a:spcAft>
                          <a:spcPts val="0"/>
                        </a:spcAft>
                        <a:buNone/>
                      </a:pPr>
                      <a:r>
                        <a:rPr lang="en" sz="6000"/>
                        <a:t>3</a:t>
                      </a:r>
                      <a:endParaRPr sz="6000"/>
                    </a:p>
                  </a:txBody>
                  <a:tcPr marL="91425" marR="91425" marT="91425" marB="91425" anchor="ctr"/>
                </a:tc>
                <a:tc>
                  <a:txBody>
                    <a:bodyPr/>
                    <a:lstStyle/>
                    <a:p>
                      <a:pPr marL="0" lvl="0" indent="0" algn="ctr" rtl="0">
                        <a:spcBef>
                          <a:spcPts val="0"/>
                        </a:spcBef>
                        <a:spcAft>
                          <a:spcPts val="0"/>
                        </a:spcAft>
                        <a:buNone/>
                      </a:pPr>
                      <a:r>
                        <a:rPr lang="en" sz="6000"/>
                        <a:t>4</a:t>
                      </a:r>
                      <a:endParaRPr sz="6000"/>
                    </a:p>
                  </a:txBody>
                  <a:tcPr marL="91425" marR="91425" marT="91425" marB="91425" anchor="ctr"/>
                </a:tc>
                <a:tc>
                  <a:txBody>
                    <a:bodyPr/>
                    <a:lstStyle/>
                    <a:p>
                      <a:pPr marL="0" lvl="0" indent="0" algn="ctr" rtl="0">
                        <a:spcBef>
                          <a:spcPts val="0"/>
                        </a:spcBef>
                        <a:spcAft>
                          <a:spcPts val="0"/>
                        </a:spcAft>
                        <a:buNone/>
                      </a:pPr>
                      <a:r>
                        <a:rPr lang="en" sz="6000"/>
                        <a:t>5</a:t>
                      </a:r>
                      <a:endParaRPr sz="6000"/>
                    </a:p>
                  </a:txBody>
                  <a:tcPr marL="91425" marR="91425" marT="91425" marB="91425" anchor="ctr"/>
                </a:tc>
                <a:tc>
                  <a:txBody>
                    <a:bodyPr/>
                    <a:lstStyle/>
                    <a:p>
                      <a:pPr marL="0" lvl="0" indent="0" algn="ctr" rtl="0">
                        <a:spcBef>
                          <a:spcPts val="0"/>
                        </a:spcBef>
                        <a:spcAft>
                          <a:spcPts val="0"/>
                        </a:spcAft>
                        <a:buNone/>
                      </a:pPr>
                      <a:r>
                        <a:rPr lang="en" sz="6000"/>
                        <a:t>6</a:t>
                      </a:r>
                      <a:endParaRPr sz="6000"/>
                    </a:p>
                  </a:txBody>
                  <a:tcPr marL="91425" marR="91425" marT="91425" marB="91425" anchor="ctr"/>
                </a:tc>
                <a:extLst>
                  <a:ext uri="{0D108BD9-81ED-4DB2-BD59-A6C34878D82A}">
                    <a16:rowId xmlns:a16="http://schemas.microsoft.com/office/drawing/2014/main" val="10000"/>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extLst>
                  <a:ext uri="{0D108BD9-81ED-4DB2-BD59-A6C34878D82A}">
                    <a16:rowId xmlns:a16="http://schemas.microsoft.com/office/drawing/2014/main" val="10001"/>
                  </a:ext>
                </a:extLst>
              </a:tr>
              <a:tr h="1160975">
                <a:tc>
                  <a:txBody>
                    <a:bodyPr/>
                    <a:lstStyle/>
                    <a:p>
                      <a:pPr marL="0" lvl="0" indent="0" algn="ctr" rtl="0">
                        <a:spcBef>
                          <a:spcPts val="0"/>
                        </a:spcBef>
                        <a:spcAft>
                          <a:spcPts val="0"/>
                        </a:spcAft>
                        <a:buNone/>
                      </a:pPr>
                      <a:r>
                        <a:rPr lang="en" sz="6000"/>
                        <a:t>7</a:t>
                      </a:r>
                      <a:endParaRPr sz="6000"/>
                    </a:p>
                  </a:txBody>
                  <a:tcPr marL="91425" marR="91425" marT="91425" marB="91425" anchor="ctr"/>
                </a:tc>
                <a:tc>
                  <a:txBody>
                    <a:bodyPr/>
                    <a:lstStyle/>
                    <a:p>
                      <a:pPr marL="0" lvl="0" indent="0" algn="ctr" rtl="0">
                        <a:spcBef>
                          <a:spcPts val="0"/>
                        </a:spcBef>
                        <a:spcAft>
                          <a:spcPts val="0"/>
                        </a:spcAft>
                        <a:buNone/>
                      </a:pPr>
                      <a:r>
                        <a:rPr lang="en" sz="6000"/>
                        <a:t>8</a:t>
                      </a:r>
                      <a:endParaRPr sz="6000"/>
                    </a:p>
                  </a:txBody>
                  <a:tcPr marL="91425" marR="91425" marT="91425" marB="91425" anchor="ctr"/>
                </a:tc>
                <a:tc>
                  <a:txBody>
                    <a:bodyPr/>
                    <a:lstStyle/>
                    <a:p>
                      <a:pPr marL="0" lvl="0" indent="0" algn="ctr" rtl="0">
                        <a:spcBef>
                          <a:spcPts val="0"/>
                        </a:spcBef>
                        <a:spcAft>
                          <a:spcPts val="0"/>
                        </a:spcAft>
                        <a:buNone/>
                      </a:pPr>
                      <a:r>
                        <a:rPr lang="en" sz="6000"/>
                        <a:t>9</a:t>
                      </a:r>
                      <a:endParaRPr sz="6000"/>
                    </a:p>
                  </a:txBody>
                  <a:tcPr marL="91425" marR="91425" marT="91425" marB="91425" anchor="ctr"/>
                </a:tc>
                <a:tc>
                  <a:txBody>
                    <a:bodyPr/>
                    <a:lstStyle/>
                    <a:p>
                      <a:pPr marL="0" lvl="0" indent="0" algn="ctr" rtl="0">
                        <a:spcBef>
                          <a:spcPts val="0"/>
                        </a:spcBef>
                        <a:spcAft>
                          <a:spcPts val="0"/>
                        </a:spcAft>
                        <a:buNone/>
                      </a:pPr>
                      <a:r>
                        <a:rPr lang="en" sz="6000"/>
                        <a:t>10</a:t>
                      </a:r>
                      <a:endParaRPr sz="6000"/>
                    </a:p>
                  </a:txBody>
                  <a:tcPr marL="91425" marR="91425" marT="91425" marB="91425" anchor="ctr"/>
                </a:tc>
                <a:tc>
                  <a:txBody>
                    <a:bodyPr/>
                    <a:lstStyle/>
                    <a:p>
                      <a:pPr marL="0" lvl="0" indent="0" algn="ctr" rtl="0">
                        <a:spcBef>
                          <a:spcPts val="0"/>
                        </a:spcBef>
                        <a:spcAft>
                          <a:spcPts val="0"/>
                        </a:spcAft>
                        <a:buNone/>
                      </a:pPr>
                      <a:r>
                        <a:rPr lang="en" sz="6000"/>
                        <a:t>11</a:t>
                      </a:r>
                      <a:endParaRPr sz="6000"/>
                    </a:p>
                  </a:txBody>
                  <a:tcPr marL="91425" marR="91425" marT="91425" marB="91425" anchor="ctr"/>
                </a:tc>
                <a:tc rowSpan="2">
                  <a:txBody>
                    <a:bodyPr/>
                    <a:lstStyle/>
                    <a:p>
                      <a:pPr marL="0" lvl="0" indent="0" algn="ctr" rtl="0">
                        <a:spcBef>
                          <a:spcPts val="0"/>
                        </a:spcBef>
                        <a:spcAft>
                          <a:spcPts val="0"/>
                        </a:spcAft>
                        <a:buNone/>
                      </a:pPr>
                      <a:r>
                        <a:rPr lang="en" sz="3200"/>
                        <a:t>Die Zahlen</a:t>
                      </a:r>
                      <a:endParaRPr sz="3200"/>
                    </a:p>
                  </a:txBody>
                  <a:tcPr marL="91425" marR="91425" marT="91425" marB="91425">
                    <a:solidFill>
                      <a:srgbClr val="FFF2CC"/>
                    </a:solidFill>
                  </a:tcPr>
                </a:tc>
                <a:extLst>
                  <a:ext uri="{0D108BD9-81ED-4DB2-BD59-A6C34878D82A}">
                    <a16:rowId xmlns:a16="http://schemas.microsoft.com/office/drawing/2014/main" val="10002"/>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vMerge="1">
                  <a:txBody>
                    <a:bodyPr/>
                    <a:lstStyle/>
                    <a:p>
                      <a:endParaRPr lang="en-US"/>
                    </a:p>
                  </a:txBody>
                  <a:tcPr/>
                </a:tc>
                <a:extLst>
                  <a:ext uri="{0D108BD9-81ED-4DB2-BD59-A6C34878D82A}">
                    <a16:rowId xmlns:a16="http://schemas.microsoft.com/office/drawing/2014/main" val="10003"/>
                  </a:ext>
                </a:extLst>
              </a:tr>
            </a:tbl>
          </a:graphicData>
        </a:graphic>
      </p:graphicFrame>
      <p:sp>
        <p:nvSpPr>
          <p:cNvPr id="113" name="Google Shape;113;p20"/>
          <p:cNvSpPr txBox="1"/>
          <p:nvPr/>
        </p:nvSpPr>
        <p:spPr>
          <a:xfrm>
            <a:off x="3287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eins</a:t>
            </a:r>
            <a:endParaRPr sz="3000">
              <a:solidFill>
                <a:schemeClr val="dk1"/>
              </a:solidFill>
            </a:endParaRPr>
          </a:p>
        </p:txBody>
      </p:sp>
      <p:sp>
        <p:nvSpPr>
          <p:cNvPr id="114" name="Google Shape;114;p20"/>
          <p:cNvSpPr txBox="1"/>
          <p:nvPr/>
        </p:nvSpPr>
        <p:spPr>
          <a:xfrm>
            <a:off x="17891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zwei</a:t>
            </a:r>
            <a:endParaRPr sz="3000">
              <a:solidFill>
                <a:schemeClr val="dk1"/>
              </a:solidFill>
            </a:endParaRPr>
          </a:p>
        </p:txBody>
      </p:sp>
      <p:sp>
        <p:nvSpPr>
          <p:cNvPr id="115" name="Google Shape;115;p20"/>
          <p:cNvSpPr txBox="1"/>
          <p:nvPr/>
        </p:nvSpPr>
        <p:spPr>
          <a:xfrm>
            <a:off x="3249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drei</a:t>
            </a:r>
            <a:endParaRPr sz="3000">
              <a:solidFill>
                <a:schemeClr val="dk1"/>
              </a:solidFill>
            </a:endParaRPr>
          </a:p>
        </p:txBody>
      </p:sp>
      <p:sp>
        <p:nvSpPr>
          <p:cNvPr id="116" name="Google Shape;116;p20"/>
          <p:cNvSpPr txBox="1"/>
          <p:nvPr/>
        </p:nvSpPr>
        <p:spPr>
          <a:xfrm>
            <a:off x="470987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vier</a:t>
            </a:r>
            <a:endParaRPr sz="3000">
              <a:solidFill>
                <a:schemeClr val="dk1"/>
              </a:solidFill>
            </a:endParaRPr>
          </a:p>
        </p:txBody>
      </p:sp>
      <p:sp>
        <p:nvSpPr>
          <p:cNvPr id="117" name="Google Shape;117;p20"/>
          <p:cNvSpPr txBox="1"/>
          <p:nvPr/>
        </p:nvSpPr>
        <p:spPr>
          <a:xfrm>
            <a:off x="6170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fünf</a:t>
            </a:r>
            <a:endParaRPr sz="3000">
              <a:solidFill>
                <a:schemeClr val="dk1"/>
              </a:solidFill>
            </a:endParaRPr>
          </a:p>
        </p:txBody>
      </p:sp>
      <p:sp>
        <p:nvSpPr>
          <p:cNvPr id="118" name="Google Shape;118;p20"/>
          <p:cNvSpPr txBox="1"/>
          <p:nvPr/>
        </p:nvSpPr>
        <p:spPr>
          <a:xfrm>
            <a:off x="7595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sechs</a:t>
            </a:r>
            <a:endParaRPr sz="3000">
              <a:solidFill>
                <a:schemeClr val="dk1"/>
              </a:solidFill>
            </a:endParaRPr>
          </a:p>
        </p:txBody>
      </p:sp>
      <p:sp>
        <p:nvSpPr>
          <p:cNvPr id="119" name="Google Shape;119;p20"/>
          <p:cNvSpPr txBox="1"/>
          <p:nvPr/>
        </p:nvSpPr>
        <p:spPr>
          <a:xfrm>
            <a:off x="2366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sieben</a:t>
            </a:r>
            <a:endParaRPr sz="3000">
              <a:solidFill>
                <a:schemeClr val="dk1"/>
              </a:solidFill>
            </a:endParaRPr>
          </a:p>
        </p:txBody>
      </p:sp>
      <p:sp>
        <p:nvSpPr>
          <p:cNvPr id="120" name="Google Shape;120;p20"/>
          <p:cNvSpPr txBox="1"/>
          <p:nvPr/>
        </p:nvSpPr>
        <p:spPr>
          <a:xfrm>
            <a:off x="178912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acht</a:t>
            </a:r>
            <a:endParaRPr sz="3000">
              <a:solidFill>
                <a:schemeClr val="dk1"/>
              </a:solidFill>
            </a:endParaRPr>
          </a:p>
        </p:txBody>
      </p:sp>
      <p:sp>
        <p:nvSpPr>
          <p:cNvPr id="121" name="Google Shape;121;p20"/>
          <p:cNvSpPr txBox="1"/>
          <p:nvPr/>
        </p:nvSpPr>
        <p:spPr>
          <a:xfrm>
            <a:off x="324950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neun</a:t>
            </a:r>
            <a:endParaRPr sz="3000">
              <a:solidFill>
                <a:schemeClr val="dk1"/>
              </a:solidFill>
            </a:endParaRPr>
          </a:p>
        </p:txBody>
      </p:sp>
      <p:sp>
        <p:nvSpPr>
          <p:cNvPr id="122" name="Google Shape;122;p20"/>
          <p:cNvSpPr txBox="1"/>
          <p:nvPr/>
        </p:nvSpPr>
        <p:spPr>
          <a:xfrm>
            <a:off x="4709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zehn</a:t>
            </a:r>
            <a:endParaRPr sz="3000">
              <a:solidFill>
                <a:schemeClr val="dk1"/>
              </a:solidFill>
            </a:endParaRPr>
          </a:p>
        </p:txBody>
      </p:sp>
      <p:sp>
        <p:nvSpPr>
          <p:cNvPr id="123" name="Google Shape;123;p20"/>
          <p:cNvSpPr txBox="1"/>
          <p:nvPr/>
        </p:nvSpPr>
        <p:spPr>
          <a:xfrm>
            <a:off x="61301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elf</a:t>
            </a:r>
            <a:endParaRPr sz="3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581</Words>
  <Application>Microsoft Office PowerPoint</Application>
  <PresentationFormat>On-screen Show (16:9)</PresentationFormat>
  <Paragraphs>95</Paragraphs>
  <Slides>7</Slides>
  <Notes>7</Notes>
  <HiddenSlides>0</HiddenSlides>
  <MMClips>26</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Simple Light</vt:lpstr>
      <vt:lpstr>UCL_IOE Blue_Slide_Theme</vt:lpstr>
      <vt:lpstr>ei</vt:lpstr>
      <vt:lpstr>ei</vt:lpstr>
      <vt:lpstr>ei</vt:lpstr>
      <vt:lpstr>ei</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Miss C Pattinson</dc:creator>
  <cp:lastModifiedBy>Miss C Pattinson</cp:lastModifiedBy>
  <cp:revision>4</cp:revision>
  <dcterms:modified xsi:type="dcterms:W3CDTF">2026-09-29T10:07:57Z</dcterms:modified>
</cp:coreProperties>
</file>