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0"/>
  </p:notesMasterIdLst>
  <p:sldIdLst>
    <p:sldId id="262" r:id="rId4"/>
    <p:sldId id="263" r:id="rId5"/>
    <p:sldId id="264" r:id="rId6"/>
    <p:sldId id="259" r:id="rId7"/>
    <p:sldId id="260" r:id="rId8"/>
    <p:sldId id="261" r:id="rId9"/>
  </p:sldIdLst>
  <p:sldSz cx="9144000" cy="5143500" type="screen16x9"/>
  <p:notesSz cx="6858000" cy="9144000"/>
  <p:embeddedFontLst>
    <p:embeddedFont>
      <p:font typeface="Century Gothic" panose="020B050202020202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font" Target="fonts/font1.fntdata"/><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b5004384fd_0_5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2b5004384fd_0_5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[ê/è]</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a:solidFill>
                  <a:srgbClr val="000000"/>
                </a:solidFill>
              </a:rPr>
            </a:br>
            <a:r>
              <a:rPr lang="en-GB">
                <a:solidFill>
                  <a:srgbClr val="000000"/>
                </a:solidFill>
              </a:rPr>
              <a:t>1. Present the letter(s) and say the </a:t>
            </a:r>
            <a:r>
              <a:rPr lang="en-GB" b="1">
                <a:solidFill>
                  <a:srgbClr val="000000"/>
                </a:solidFill>
              </a:rPr>
              <a:t>[ê/è] </a:t>
            </a:r>
            <a:r>
              <a:rPr lang="en-GB">
                <a:solidFill>
                  <a:srgbClr val="000000"/>
                </a:solidFill>
              </a:rPr>
              <a:t>sound first, on its own. Students repeat it with you.</a:t>
            </a:r>
            <a:br>
              <a:rPr lang="en-GB">
                <a:solidFill>
                  <a:srgbClr val="000000"/>
                </a:solidFill>
              </a:rPr>
            </a:br>
            <a:r>
              <a:rPr lang="en-GB">
                <a:solidFill>
                  <a:srgbClr val="000000"/>
                </a:solidFill>
              </a:rPr>
              <a:t>2. Bring up the word ”</a:t>
            </a:r>
            <a:r>
              <a:rPr lang="en-GB" sz="1200" b="1">
                <a:solidFill>
                  <a:srgbClr val="000000"/>
                </a:solidFill>
              </a:rPr>
              <a:t>tête</a:t>
            </a:r>
            <a:r>
              <a:rPr lang="en-GB" sz="1200">
                <a:solidFill>
                  <a:srgbClr val="000000"/>
                </a:solidFill>
              </a:rPr>
              <a:t>”</a:t>
            </a:r>
            <a:r>
              <a:rPr lang="en-GB">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3. A possible gesture for this would be to point to one’s head.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[ê/è] </a:t>
            </a:r>
            <a:r>
              <a:rPr lang="en-GB">
                <a:solidFill>
                  <a:srgbClr val="000000"/>
                </a:solidFill>
              </a:rPr>
              <a:t>sound, pronouncing ”</a:t>
            </a:r>
            <a:r>
              <a:rPr lang="en-GB" sz="1200" b="1">
                <a:solidFill>
                  <a:srgbClr val="000000"/>
                </a:solidFill>
              </a:rPr>
              <a:t> tête</a:t>
            </a:r>
            <a:r>
              <a:rPr lang="en-GB" sz="1200">
                <a:solidFill>
                  <a:srgbClr val="000000"/>
                </a:solidFill>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tête </a:t>
            </a:r>
            <a:r>
              <a:rPr lang="en-GB">
                <a:solidFill>
                  <a:srgbClr val="000000"/>
                </a:solidFill>
              </a:rPr>
              <a:t>[343].</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89" name="Google Shape;89;g2b5004384fd_0_5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b5004384fd_0_5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2b5004384fd_0_5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Aim: To introduce SSC [ê/è]</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individual SSC [ê/è] and then the source word again ‘</a:t>
            </a:r>
            <a:r>
              <a:rPr lang="en-GB" sz="1200">
                <a:solidFill>
                  <a:srgbClr val="000000"/>
                </a:solidFill>
              </a:rPr>
              <a:t>tête</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cluster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Word frequency (1 is the most frequent word in French): </a:t>
            </a:r>
            <a:br>
              <a:rPr lang="en-GB">
                <a:solidFill>
                  <a:srgbClr val="000000"/>
                </a:solidFill>
              </a:rPr>
            </a:br>
            <a:r>
              <a:rPr lang="en-GB">
                <a:solidFill>
                  <a:srgbClr val="000000"/>
                </a:solidFill>
              </a:rPr>
              <a:t>fête [1490]; frère [1043] collège [2116]; problème [188]; être[5]; tête [343].</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97" name="Google Shape;97;g2b5004384fd_0_5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b5004384fd_0_5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g2b5004384fd_0_5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a:p>
        </p:txBody>
      </p:sp>
      <p:sp>
        <p:nvSpPr>
          <p:cNvPr id="117" name="Google Shape;117;g2b5004384fd_0_5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0b6ce12089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g30b6ce12089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0b6bece49a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0b6bece49a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0b6ce12089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0b6ce12089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59"/>
        <p:cNvGrpSpPr/>
        <p:nvPr/>
      </p:nvGrpSpPr>
      <p:grpSpPr>
        <a:xfrm>
          <a:off x="0" y="0"/>
          <a:ext cx="0" cy="0"/>
          <a:chOff x="0" y="0"/>
          <a:chExt cx="0" cy="0"/>
        </a:xfrm>
      </p:grpSpPr>
      <p:sp>
        <p:nvSpPr>
          <p:cNvPr id="60" name="Google Shape;60;p15"/>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1" name="Google Shape;61;p15"/>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a:lnSpc>
                <a:spcPct val="90000"/>
              </a:lnSpc>
              <a:spcBef>
                <a:spcPts val="400"/>
              </a:spcBef>
              <a:spcAft>
                <a:spcPts val="0"/>
              </a:spcAft>
              <a:buClr>
                <a:srgbClr val="1F3864"/>
              </a:buClr>
              <a:buSzPts val="1500"/>
              <a:buNone/>
              <a:defRPr sz="1500"/>
            </a:lvl2pPr>
            <a:lvl3pPr lvl="2" algn="ctr">
              <a:lnSpc>
                <a:spcPct val="90000"/>
              </a:lnSpc>
              <a:spcBef>
                <a:spcPts val="400"/>
              </a:spcBef>
              <a:spcAft>
                <a:spcPts val="0"/>
              </a:spcAft>
              <a:buClr>
                <a:srgbClr val="1F3864"/>
              </a:buClr>
              <a:buSzPts val="1400"/>
              <a:buNone/>
              <a:defRPr sz="1400"/>
            </a:lvl3pPr>
            <a:lvl4pPr lvl="3" algn="ctr">
              <a:lnSpc>
                <a:spcPct val="90000"/>
              </a:lnSpc>
              <a:spcBef>
                <a:spcPts val="400"/>
              </a:spcBef>
              <a:spcAft>
                <a:spcPts val="0"/>
              </a:spcAft>
              <a:buClr>
                <a:srgbClr val="1F3864"/>
              </a:buClr>
              <a:buSzPts val="1200"/>
              <a:buNone/>
              <a:defRPr sz="1200"/>
            </a:lvl4pPr>
            <a:lvl5pPr lvl="4" algn="ctr">
              <a:lnSpc>
                <a:spcPct val="90000"/>
              </a:lnSpc>
              <a:spcBef>
                <a:spcPts val="400"/>
              </a:spcBef>
              <a:spcAft>
                <a:spcPts val="0"/>
              </a:spcAft>
              <a:buClr>
                <a:srgbClr val="1F3864"/>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23850" algn="l">
              <a:lnSpc>
                <a:spcPct val="90000"/>
              </a:lnSpc>
              <a:spcBef>
                <a:spcPts val="400"/>
              </a:spcBef>
              <a:spcAft>
                <a:spcPts val="0"/>
              </a:spcAft>
              <a:buClr>
                <a:srgbClr val="1F3864"/>
              </a:buClr>
              <a:buSzPts val="1500"/>
              <a:buChar char="•"/>
              <a:defRPr sz="1500"/>
            </a:lvl2pPr>
            <a:lvl3pPr marL="1371600" lvl="2" indent="-317500" algn="l">
              <a:lnSpc>
                <a:spcPct val="90000"/>
              </a:lnSpc>
              <a:spcBef>
                <a:spcPts val="400"/>
              </a:spcBef>
              <a:spcAft>
                <a:spcPts val="0"/>
              </a:spcAft>
              <a:buClr>
                <a:srgbClr val="1F3864"/>
              </a:buClr>
              <a:buSzPts val="1400"/>
              <a:buChar char="•"/>
              <a:defRPr sz="1400"/>
            </a:lvl3pPr>
            <a:lvl4pPr marL="1828800" lvl="3" indent="-304800" algn="l">
              <a:lnSpc>
                <a:spcPct val="90000"/>
              </a:lnSpc>
              <a:spcBef>
                <a:spcPts val="400"/>
              </a:spcBef>
              <a:spcAft>
                <a:spcPts val="0"/>
              </a:spcAft>
              <a:buClr>
                <a:srgbClr val="1F3864"/>
              </a:buClr>
              <a:buSzPts val="1200"/>
              <a:buChar char="•"/>
              <a:defRPr sz="1200"/>
            </a:lvl4pPr>
            <a:lvl5pPr marL="2286000" lvl="4" indent="-304800" algn="l">
              <a:lnSpc>
                <a:spcPct val="90000"/>
              </a:lnSpc>
              <a:spcBef>
                <a:spcPts val="400"/>
              </a:spcBef>
              <a:spcAft>
                <a:spcPts val="0"/>
              </a:spcAft>
              <a:buClr>
                <a:srgbClr val="1F3864"/>
              </a:buClr>
              <a:buSzPts val="1200"/>
              <a:buChar char="•"/>
              <a:defRPr sz="12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7" name="Google Shape;67;p17"/>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800"/>
              <a:buNone/>
              <a:defRPr sz="1800">
                <a:solidFill>
                  <a:srgbClr val="1F3864"/>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Google Shape;71;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4" name="Google Shape;74;p19"/>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75" name="Google Shape;75;p19"/>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 name="Google Shape;76;p19"/>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77" name="Google Shape;77;p19"/>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78"/>
        <p:cNvGrpSpPr/>
        <p:nvPr/>
      </p:nvGrpSpPr>
      <p:grpSpPr>
        <a:xfrm>
          <a:off x="0" y="0"/>
          <a:ext cx="0" cy="0"/>
          <a:chOff x="0" y="0"/>
          <a:chExt cx="0" cy="0"/>
        </a:xfrm>
      </p:grpSpPr>
      <p:sp>
        <p:nvSpPr>
          <p:cNvPr id="79" name="Google Shape;79;p20"/>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0" name="Google Shape;80;p20"/>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1" name="Google Shape;81;p20"/>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21"/>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F3864"/>
              </a:buClr>
              <a:buSzPts val="2400"/>
              <a:buChar char="•"/>
              <a:defRPr sz="2400"/>
            </a:lvl1pPr>
            <a:lvl2pPr marL="914400" lvl="1" indent="-361950" algn="l">
              <a:lnSpc>
                <a:spcPct val="90000"/>
              </a:lnSpc>
              <a:spcBef>
                <a:spcPts val="400"/>
              </a:spcBef>
              <a:spcAft>
                <a:spcPts val="0"/>
              </a:spcAft>
              <a:buClr>
                <a:srgbClr val="1F3864"/>
              </a:buClr>
              <a:buSzPts val="2100"/>
              <a:buChar char="•"/>
              <a:defRPr sz="2100"/>
            </a:lvl2pPr>
            <a:lvl3pPr marL="1371600" lvl="2" indent="-342900" algn="l">
              <a:lnSpc>
                <a:spcPct val="90000"/>
              </a:lnSpc>
              <a:spcBef>
                <a:spcPts val="400"/>
              </a:spcBef>
              <a:spcAft>
                <a:spcPts val="0"/>
              </a:spcAft>
              <a:buClr>
                <a:srgbClr val="1F3864"/>
              </a:buClr>
              <a:buSzPts val="1800"/>
              <a:buChar char="•"/>
              <a:defRPr sz="1800"/>
            </a:lvl3pPr>
            <a:lvl4pPr marL="1828800" lvl="3" indent="-323850" algn="l">
              <a:lnSpc>
                <a:spcPct val="90000"/>
              </a:lnSpc>
              <a:spcBef>
                <a:spcPts val="400"/>
              </a:spcBef>
              <a:spcAft>
                <a:spcPts val="0"/>
              </a:spcAft>
              <a:buClr>
                <a:srgbClr val="1F3864"/>
              </a:buClr>
              <a:buSzPts val="1500"/>
              <a:buChar char="•"/>
              <a:defRPr sz="1500"/>
            </a:lvl4pPr>
            <a:lvl5pPr marL="2286000" lvl="4" indent="-323850" algn="l">
              <a:lnSpc>
                <a:spcPct val="90000"/>
              </a:lnSpc>
              <a:spcBef>
                <a:spcPts val="400"/>
              </a:spcBef>
              <a:spcAft>
                <a:spcPts val="0"/>
              </a:spcAft>
              <a:buClr>
                <a:srgbClr val="1F3864"/>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85" name="Google Shape;85;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86" name="Google Shape;86;p2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7" name="Google Shape;87;p2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8" name="Google Shape;88;p2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89"/>
        <p:cNvGrpSpPr/>
        <p:nvPr/>
      </p:nvGrpSpPr>
      <p:grpSpPr>
        <a:xfrm>
          <a:off x="0" y="0"/>
          <a:ext cx="0" cy="0"/>
          <a:chOff x="0" y="0"/>
          <a:chExt cx="0" cy="0"/>
        </a:xfrm>
      </p:grpSpPr>
      <p:sp>
        <p:nvSpPr>
          <p:cNvPr id="90" name="Google Shape;90;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1" name="Google Shape;91;p22"/>
          <p:cNvSpPr>
            <a:spLocks noGrp="1"/>
          </p:cNvSpPr>
          <p:nvPr>
            <p:ph type="pic" idx="2"/>
          </p:nvPr>
        </p:nvSpPr>
        <p:spPr>
          <a:xfrm>
            <a:off x="3887391" y="740570"/>
            <a:ext cx="4629300" cy="3655200"/>
          </a:xfrm>
          <a:prstGeom prst="rect">
            <a:avLst/>
          </a:prstGeom>
          <a:noFill/>
          <a:ln>
            <a:noFill/>
          </a:ln>
        </p:spPr>
      </p:sp>
      <p:sp>
        <p:nvSpPr>
          <p:cNvPr id="92" name="Google Shape;92;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93" name="Google Shape;93;p2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4" name="Google Shape;94;p2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5" name="Google Shape;95;p2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96"/>
        <p:cNvGrpSpPr/>
        <p:nvPr/>
      </p:nvGrpSpPr>
      <p:grpSpPr>
        <a:xfrm>
          <a:off x="0" y="0"/>
          <a:ext cx="0" cy="0"/>
          <a:chOff x="0" y="0"/>
          <a:chExt cx="0" cy="0"/>
        </a:xfrm>
      </p:grpSpPr>
      <p:sp>
        <p:nvSpPr>
          <p:cNvPr id="97" name="Google Shape;97;p23"/>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 name="Google Shape;99;p2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0" name="Google Shape;100;p2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1" name="Google Shape;101;p2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2"/>
        <p:cNvGrpSpPr/>
        <p:nvPr/>
      </p:nvGrpSpPr>
      <p:grpSpPr>
        <a:xfrm>
          <a:off x="0" y="0"/>
          <a:ext cx="0" cy="0"/>
          <a:chOff x="0" y="0"/>
          <a:chExt cx="0" cy="0"/>
        </a:xfrm>
      </p:grpSpPr>
      <p:sp>
        <p:nvSpPr>
          <p:cNvPr id="103" name="Google Shape;103;p24"/>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4" name="Google Shape;104;p24"/>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 name="Google Shape;105;p2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6" name="Google Shape;106;p2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7" name="Google Shape;107;p2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6"/>
        <p:cNvGrpSpPr/>
        <p:nvPr/>
      </p:nvGrpSpPr>
      <p:grpSpPr>
        <a:xfrm>
          <a:off x="0" y="0"/>
          <a:ext cx="0" cy="0"/>
          <a:chOff x="0" y="0"/>
          <a:chExt cx="0" cy="0"/>
        </a:xfrm>
      </p:grpSpPr>
      <p:sp>
        <p:nvSpPr>
          <p:cNvPr id="117" name="Google Shape;117;p26"/>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118" name="Google Shape;118;p26"/>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19" name="Google Shape;119;p2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6"/>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22"/>
        <p:cNvGrpSpPr/>
        <p:nvPr/>
      </p:nvGrpSpPr>
      <p:grpSpPr>
        <a:xfrm>
          <a:off x="0" y="0"/>
          <a:ext cx="0" cy="0"/>
          <a:chOff x="0" y="0"/>
          <a:chExt cx="0" cy="0"/>
        </a:xfrm>
      </p:grpSpPr>
      <p:sp>
        <p:nvSpPr>
          <p:cNvPr id="123" name="Google Shape;123;p27"/>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4" name="Google Shape;124;p27"/>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5" name="Google Shape;125;p27"/>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6" name="Google Shape;126;p27"/>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27"/>
        <p:cNvGrpSpPr/>
        <p:nvPr/>
      </p:nvGrpSpPr>
      <p:grpSpPr>
        <a:xfrm>
          <a:off x="0" y="0"/>
          <a:ext cx="0" cy="0"/>
          <a:chOff x="0" y="0"/>
          <a:chExt cx="0" cy="0"/>
        </a:xfrm>
      </p:grpSpPr>
      <p:sp>
        <p:nvSpPr>
          <p:cNvPr id="128" name="Google Shape;128;p28"/>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9" name="Google Shape;129;p28"/>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30" name="Google Shape;130;p28"/>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53" name="Google Shape;53;p13"/>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54" name="Google Shape;54;p13"/>
          <p:cNvPicPr preferRelativeResize="0"/>
          <p:nvPr/>
        </p:nvPicPr>
        <p:blipFill rotWithShape="1">
          <a:blip r:embed="rId15">
            <a:alphaModFix/>
          </a:blip>
          <a:srcRect/>
          <a:stretch/>
        </p:blipFill>
        <p:spPr>
          <a:xfrm>
            <a:off x="1" y="0"/>
            <a:ext cx="3581401" cy="313372"/>
          </a:xfrm>
          <a:prstGeom prst="rect">
            <a:avLst/>
          </a:prstGeom>
          <a:noFill/>
          <a:ln>
            <a:noFill/>
          </a:ln>
        </p:spPr>
      </p:pic>
      <p:sp>
        <p:nvSpPr>
          <p:cNvPr id="55" name="Google Shape;55;p13"/>
          <p:cNvSpPr/>
          <p:nvPr/>
        </p:nvSpPr>
        <p:spPr>
          <a:xfrm>
            <a:off x="6816437" y="4929182"/>
            <a:ext cx="6325800" cy="323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b="0" i="0" u="none" strike="noStrike" cap="none">
                <a:solidFill>
                  <a:srgbClr val="002060"/>
                </a:solidFill>
                <a:latin typeface="Century Gothic"/>
                <a:ea typeface="Century Gothic"/>
                <a:cs typeface="Century Gothic"/>
                <a:sym typeface="Century Gothic"/>
              </a:rPr>
              <a:t>Material</a:t>
            </a:r>
            <a:r>
              <a:rPr lang="en-GB" sz="800" b="0" i="0" u="none" strike="noStrike" cap="none">
                <a:solidFill>
                  <a:srgbClr val="002060"/>
                </a:solidFill>
                <a:latin typeface="Arial"/>
                <a:ea typeface="Arial"/>
                <a:cs typeface="Arial"/>
                <a:sym typeface="Arial"/>
              </a:rPr>
              <a:t> </a:t>
            </a:r>
            <a:r>
              <a:rPr lang="en-GB" sz="800" b="0" i="0" u="none" strike="noStrike" cap="none">
                <a:solidFill>
                  <a:srgbClr val="002060"/>
                </a:solidFill>
                <a:latin typeface="Century Gothic"/>
                <a:ea typeface="Century Gothic"/>
                <a:cs typeface="Century Gothic"/>
                <a:sym typeface="Century Gothic"/>
              </a:rPr>
              <a:t>licensed as </a:t>
            </a:r>
            <a:r>
              <a:rPr lang="en-GB" sz="8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00" b="0" i="0" u="none" strike="noStrike" cap="none">
                <a:solidFill>
                  <a:srgbClr val="000000"/>
                </a:solidFill>
                <a:latin typeface="Century Gothic"/>
                <a:ea typeface="Century Gothic"/>
                <a:cs typeface="Century Gothic"/>
                <a:sym typeface="Century Gothic"/>
              </a:rPr>
            </a:br>
            <a:endParaRPr sz="800">
              <a:solidFill>
                <a:srgbClr val="000000"/>
              </a:solidFill>
              <a:latin typeface="Century Gothic"/>
              <a:ea typeface="Century Gothic"/>
              <a:cs typeface="Century Gothic"/>
              <a:sym typeface="Century Gothic"/>
            </a:endParaRPr>
          </a:p>
        </p:txBody>
      </p:sp>
      <p:sp>
        <p:nvSpPr>
          <p:cNvPr id="56" name="Google Shape;56;p13"/>
          <p:cNvSpPr/>
          <p:nvPr/>
        </p:nvSpPr>
        <p:spPr>
          <a:xfrm>
            <a:off x="1" y="4929181"/>
            <a:ext cx="6325800" cy="1962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a:solidFill>
                  <a:srgbClr val="002060"/>
                </a:solidFill>
                <a:latin typeface="Century Gothic"/>
                <a:ea typeface="Century Gothic"/>
                <a:cs typeface="Century Gothic"/>
                <a:sym typeface="Century Gothic"/>
              </a:rPr>
              <a:t>Rachel Hawkes</a:t>
            </a:r>
            <a:endParaRPr sz="80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sp>
        <p:nvSpPr>
          <p:cNvPr id="109" name="Google Shape;109;p25"/>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0" name="Google Shape;110;p25"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111" name="Google Shape;111;p25"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12" name="Google Shape;112;p25"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3" name="Google Shape;113;p25"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4" name="Google Shape;114;p25"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15" name="Google Shape;115;p25"/>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8.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5" Type="http://schemas.openxmlformats.org/officeDocument/2006/relationships/image" Target="../media/image6.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2.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microsoft.com/office/2007/relationships/media" Target="../media/media7.m4a"/><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0" Type="http://schemas.openxmlformats.org/officeDocument/2006/relationships/notesSlide" Target="../notesSlides/notesSlide3.xml"/><Relationship Id="rId4" Type="http://schemas.microsoft.com/office/2007/relationships/media" Target="../media/media3.m4a"/><Relationship Id="rId9"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3.xml"/><Relationship Id="rId7" Type="http://schemas.openxmlformats.org/officeDocument/2006/relationships/image" Target="../media/image12.png"/><Relationship Id="rId12" Type="http://schemas.openxmlformats.org/officeDocument/2006/relationships/image" Target="../media/image6.pn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notesSlide" Target="../notesSlides/notesSlide4.xml"/><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10.m4a"/><Relationship Id="rId7" Type="http://schemas.openxmlformats.org/officeDocument/2006/relationships/notesSlide" Target="../notesSlides/notesSlide5.xml"/><Relationship Id="rId12" Type="http://schemas.openxmlformats.org/officeDocument/2006/relationships/image" Target="../media/image6.pn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slideLayout" Target="../slideLayouts/slideLayout23.xml"/><Relationship Id="rId11" Type="http://schemas.openxmlformats.org/officeDocument/2006/relationships/image" Target="../media/image16.png"/><Relationship Id="rId5" Type="http://schemas.microsoft.com/office/2007/relationships/media" Target="../media/media12.m4a"/><Relationship Id="rId10" Type="http://schemas.openxmlformats.org/officeDocument/2006/relationships/image" Target="../media/image15.png"/><Relationship Id="rId4" Type="http://schemas.microsoft.com/office/2007/relationships/media" Target="../media/media11.m4a"/><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239416" y="-171916"/>
            <a:ext cx="7886700" cy="9942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100000"/>
              </a:lnSpc>
              <a:spcBef>
                <a:spcPts val="0"/>
              </a:spcBef>
              <a:spcAft>
                <a:spcPts val="0"/>
              </a:spcAft>
              <a:buClr>
                <a:srgbClr val="1F4E79"/>
              </a:buClr>
              <a:buSzPct val="100000"/>
              <a:buFont typeface="Century Gothic"/>
              <a:buNone/>
            </a:pPr>
            <a:r>
              <a:rPr lang="en-GB" sz="13500" b="1">
                <a:solidFill>
                  <a:srgbClr val="1F4E79"/>
                </a:solidFill>
                <a:latin typeface="Century Gothic"/>
                <a:ea typeface="Century Gothic"/>
                <a:cs typeface="Century Gothic"/>
                <a:sym typeface="Century Gothic"/>
              </a:rPr>
              <a:t>ê/è</a:t>
            </a:r>
            <a:endParaRPr/>
          </a:p>
        </p:txBody>
      </p:sp>
      <p:pic>
        <p:nvPicPr>
          <p:cNvPr id="92" name="Google Shape;92;p17" descr="the head of a boy"/>
          <p:cNvPicPr preferRelativeResize="0"/>
          <p:nvPr/>
        </p:nvPicPr>
        <p:blipFill rotWithShape="1">
          <a:blip r:embed="rId6">
            <a:alphaModFix/>
          </a:blip>
          <a:srcRect/>
          <a:stretch/>
        </p:blipFill>
        <p:spPr>
          <a:xfrm>
            <a:off x="3367223" y="838872"/>
            <a:ext cx="2228850" cy="2455863"/>
          </a:xfrm>
          <a:prstGeom prst="rect">
            <a:avLst/>
          </a:prstGeom>
          <a:noFill/>
          <a:ln>
            <a:noFill/>
          </a:ln>
        </p:spPr>
      </p:pic>
      <p:sp>
        <p:nvSpPr>
          <p:cNvPr id="93" name="Google Shape;93;p17"/>
          <p:cNvSpPr txBox="1"/>
          <p:nvPr/>
        </p:nvSpPr>
        <p:spPr>
          <a:xfrm>
            <a:off x="3367223" y="3261173"/>
            <a:ext cx="2420400" cy="14541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F4E79"/>
              </a:buClr>
              <a:buSzPts val="9000"/>
              <a:buFont typeface="Century Gothic"/>
              <a:buNone/>
            </a:pPr>
            <a:r>
              <a:rPr lang="en-GB" sz="9000" b="0" i="0" u="none" strike="noStrike" cap="none">
                <a:solidFill>
                  <a:srgbClr val="1F4E79"/>
                </a:solidFill>
                <a:latin typeface="Century Gothic"/>
                <a:ea typeface="Century Gothic"/>
                <a:cs typeface="Century Gothic"/>
                <a:sym typeface="Century Gothic"/>
              </a:rPr>
              <a:t>t</a:t>
            </a:r>
            <a:r>
              <a:rPr lang="en-GB" sz="9000" b="1" i="0" u="none" strike="noStrike" cap="none">
                <a:solidFill>
                  <a:srgbClr val="FA6500"/>
                </a:solidFill>
                <a:latin typeface="Century Gothic"/>
                <a:ea typeface="Century Gothic"/>
                <a:cs typeface="Century Gothic"/>
                <a:sym typeface="Century Gothic"/>
              </a:rPr>
              <a:t>ê</a:t>
            </a:r>
            <a:r>
              <a:rPr lang="en-GB" sz="9000" b="0" i="0" u="none" strike="noStrike" cap="none">
                <a:solidFill>
                  <a:srgbClr val="1F4E79"/>
                </a:solidFill>
                <a:latin typeface="Century Gothic"/>
                <a:ea typeface="Century Gothic"/>
                <a:cs typeface="Century Gothic"/>
                <a:sym typeface="Century Gothic"/>
              </a:rPr>
              <a:t>te</a:t>
            </a:r>
            <a:endParaRPr sz="1100"/>
          </a:p>
        </p:txBody>
      </p:sp>
      <p:pic>
        <p:nvPicPr>
          <p:cNvPr id="2" name="Recorded Sound">
            <a:hlinkClick r:id="" action="ppaction://media"/>
            <a:extLst>
              <a:ext uri="{FF2B5EF4-FFF2-40B4-BE49-F238E27FC236}">
                <a16:creationId xmlns:a16="http://schemas.microsoft.com/office/drawing/2014/main" id="{A7BD36B6-8161-9CC5-EAA6-418764163C4F}"/>
              </a:ext>
            </a:extLst>
          </p:cNvPr>
          <p:cNvPicPr>
            <a:picLocks noChangeAspect="1"/>
          </p:cNvPicPr>
          <p:nvPr>
            <a:audioFile r:link="rId1"/>
            <p:extLst>
              <p:ext uri="{DAA4B4D4-6D71-4841-9C94-3DE7FCFB9230}">
                <p14:media xmlns:p14="http://schemas.microsoft.com/office/powerpoint/2010/main" r:embed="rId2">
                  <p14:trim st="224"/>
                </p14:media>
              </p:ext>
            </p:extLst>
          </p:nvPr>
        </p:nvPicPr>
        <p:blipFill>
          <a:blip r:embed="rId7"/>
          <a:stretch>
            <a:fillRect/>
          </a:stretch>
        </p:blipFill>
        <p:spPr>
          <a:xfrm>
            <a:off x="3062423" y="212684"/>
            <a:ext cx="609600" cy="609600"/>
          </a:xfrm>
          <a:prstGeom prst="rect">
            <a:avLst/>
          </a:prstGeom>
        </p:spPr>
      </p:pic>
      <p:pic>
        <p:nvPicPr>
          <p:cNvPr id="3" name="Recorded Sound">
            <a:hlinkClick r:id="" action="ppaction://media"/>
            <a:extLst>
              <a:ext uri="{FF2B5EF4-FFF2-40B4-BE49-F238E27FC236}">
                <a16:creationId xmlns:a16="http://schemas.microsoft.com/office/drawing/2014/main" id="{1721E9DF-2706-DE9F-8C65-A09D3D886474}"/>
              </a:ext>
            </a:extLst>
          </p:cNvPr>
          <p:cNvPicPr>
            <a:picLocks noChangeAspect="1"/>
          </p:cNvPicPr>
          <p:nvPr>
            <a:audioFile r:link="rId1"/>
            <p:extLst>
              <p:ext uri="{DAA4B4D4-6D71-4841-9C94-3DE7FCFB9230}">
                <p14:media xmlns:p14="http://schemas.microsoft.com/office/powerpoint/2010/main" r:embed="rId3">
                  <p14:trim st="180"/>
                </p14:media>
              </p:ext>
            </p:extLst>
          </p:nvPr>
        </p:nvPicPr>
        <p:blipFill>
          <a:blip r:embed="rId7"/>
          <a:stretch>
            <a:fillRect/>
          </a:stretch>
        </p:blipFill>
        <p:spPr>
          <a:xfrm>
            <a:off x="5867400" y="382558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500"/>
                                        <p:tgtEl>
                                          <p:spTgt spid="9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07"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698"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txBox="1">
            <a:spLocks noGrp="1"/>
          </p:cNvSpPr>
          <p:nvPr>
            <p:ph type="title"/>
          </p:nvPr>
        </p:nvSpPr>
        <p:spPr>
          <a:xfrm>
            <a:off x="628649" y="150353"/>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9000" b="1">
                <a:solidFill>
                  <a:srgbClr val="115076"/>
                </a:solidFill>
              </a:rPr>
              <a:t>ê/è</a:t>
            </a:r>
            <a:endParaRPr sz="3000"/>
          </a:p>
        </p:txBody>
      </p:sp>
      <p:sp>
        <p:nvSpPr>
          <p:cNvPr id="100" name="Google Shape;100;p18" descr="rectangle"/>
          <p:cNvSpPr/>
          <p:nvPr/>
        </p:nvSpPr>
        <p:spPr>
          <a:xfrm>
            <a:off x="3298209" y="1244394"/>
            <a:ext cx="2547600" cy="20691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101" name="Google Shape;101;p18" descr="man's head"/>
          <p:cNvPicPr preferRelativeResize="0"/>
          <p:nvPr/>
        </p:nvPicPr>
        <p:blipFill rotWithShape="1">
          <a:blip r:embed="rId11">
            <a:alphaModFix/>
          </a:blip>
          <a:srcRect/>
          <a:stretch/>
        </p:blipFill>
        <p:spPr>
          <a:xfrm>
            <a:off x="4058708" y="1423208"/>
            <a:ext cx="954632" cy="1051863"/>
          </a:xfrm>
          <a:prstGeom prst="rect">
            <a:avLst/>
          </a:prstGeom>
          <a:noFill/>
          <a:ln>
            <a:noFill/>
          </a:ln>
        </p:spPr>
      </p:pic>
      <p:sp>
        <p:nvSpPr>
          <p:cNvPr id="102" name="Google Shape;102;p18"/>
          <p:cNvSpPr txBox="1"/>
          <p:nvPr/>
        </p:nvSpPr>
        <p:spPr>
          <a:xfrm>
            <a:off x="3931679" y="2548230"/>
            <a:ext cx="1280700" cy="761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t</a:t>
            </a: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te</a:t>
            </a:r>
            <a:endParaRPr sz="1100"/>
          </a:p>
        </p:txBody>
      </p:sp>
      <p:sp>
        <p:nvSpPr>
          <p:cNvPr id="103" name="Google Shape;103;p18"/>
          <p:cNvSpPr txBox="1"/>
          <p:nvPr/>
        </p:nvSpPr>
        <p:spPr>
          <a:xfrm>
            <a:off x="351289" y="454771"/>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a:t>
            </a: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te</a:t>
            </a:r>
            <a:endParaRPr sz="1100"/>
          </a:p>
        </p:txBody>
      </p:sp>
      <p:pic>
        <p:nvPicPr>
          <p:cNvPr id="104" name="Google Shape;104;p18" descr="dancing party against a night sky"/>
          <p:cNvPicPr preferRelativeResize="0"/>
          <p:nvPr/>
        </p:nvPicPr>
        <p:blipFill rotWithShape="1">
          <a:blip r:embed="rId12">
            <a:alphaModFix/>
          </a:blip>
          <a:srcRect/>
          <a:stretch/>
        </p:blipFill>
        <p:spPr>
          <a:xfrm>
            <a:off x="849867" y="1144146"/>
            <a:ext cx="1561734" cy="1395149"/>
          </a:xfrm>
          <a:prstGeom prst="rect">
            <a:avLst/>
          </a:prstGeom>
          <a:noFill/>
          <a:ln>
            <a:noFill/>
          </a:ln>
        </p:spPr>
      </p:pic>
      <p:sp>
        <p:nvSpPr>
          <p:cNvPr id="105" name="Google Shape;105;p18"/>
          <p:cNvSpPr txBox="1"/>
          <p:nvPr/>
        </p:nvSpPr>
        <p:spPr>
          <a:xfrm>
            <a:off x="267176" y="2623356"/>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coll</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ge</a:t>
            </a:r>
            <a:endParaRPr sz="4500" b="0" i="0" u="none" strike="noStrike" cap="none">
              <a:solidFill>
                <a:srgbClr val="115076"/>
              </a:solidFill>
              <a:latin typeface="Century Gothic"/>
              <a:ea typeface="Century Gothic"/>
              <a:cs typeface="Century Gothic"/>
              <a:sym typeface="Century Gothic"/>
            </a:endParaRPr>
          </a:p>
        </p:txBody>
      </p:sp>
      <p:pic>
        <p:nvPicPr>
          <p:cNvPr id="106" name="Google Shape;106;p18" descr="school building"/>
          <p:cNvPicPr preferRelativeResize="0"/>
          <p:nvPr/>
        </p:nvPicPr>
        <p:blipFill rotWithShape="1">
          <a:blip r:embed="rId13">
            <a:alphaModFix/>
          </a:blip>
          <a:srcRect/>
          <a:stretch/>
        </p:blipFill>
        <p:spPr>
          <a:xfrm>
            <a:off x="728793" y="3469164"/>
            <a:ext cx="1690572" cy="865009"/>
          </a:xfrm>
          <a:prstGeom prst="rect">
            <a:avLst/>
          </a:prstGeom>
          <a:noFill/>
          <a:ln>
            <a:noFill/>
          </a:ln>
        </p:spPr>
      </p:pic>
      <p:sp>
        <p:nvSpPr>
          <p:cNvPr id="107" name="Google Shape;107;p18"/>
          <p:cNvSpPr txBox="1"/>
          <p:nvPr/>
        </p:nvSpPr>
        <p:spPr>
          <a:xfrm>
            <a:off x="2958004" y="3733624"/>
            <a:ext cx="32280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probl</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me</a:t>
            </a:r>
            <a:endParaRPr sz="4500" b="0" i="0" u="none" strike="noStrike" cap="none">
              <a:solidFill>
                <a:srgbClr val="115076"/>
              </a:solidFill>
              <a:latin typeface="Century Gothic"/>
              <a:ea typeface="Century Gothic"/>
              <a:cs typeface="Century Gothic"/>
              <a:sym typeface="Century Gothic"/>
            </a:endParaRPr>
          </a:p>
        </p:txBody>
      </p:sp>
      <p:sp>
        <p:nvSpPr>
          <p:cNvPr id="108" name="Google Shape;108;p18"/>
          <p:cNvSpPr txBox="1"/>
          <p:nvPr/>
        </p:nvSpPr>
        <p:spPr>
          <a:xfrm>
            <a:off x="6185994" y="486953"/>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fr</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re</a:t>
            </a:r>
            <a:endParaRPr sz="1100"/>
          </a:p>
        </p:txBody>
      </p:sp>
      <p:grpSp>
        <p:nvGrpSpPr>
          <p:cNvPr id="109" name="Google Shape;109;p18" descr="a little boy holding the hand of a smaller girl "/>
          <p:cNvGrpSpPr/>
          <p:nvPr/>
        </p:nvGrpSpPr>
        <p:grpSpPr>
          <a:xfrm>
            <a:off x="6943481" y="1253981"/>
            <a:ext cx="1098832" cy="1090473"/>
            <a:chOff x="8994668" y="1684015"/>
            <a:chExt cx="1465110" cy="1453965"/>
          </a:xfrm>
        </p:grpSpPr>
        <p:pic>
          <p:nvPicPr>
            <p:cNvPr id="110" name="Google Shape;110;p18" descr="a little boy holding the hand of a smaller girl "/>
            <p:cNvPicPr preferRelativeResize="0"/>
            <p:nvPr/>
          </p:nvPicPr>
          <p:blipFill rotWithShape="1">
            <a:blip r:embed="rId14">
              <a:alphaModFix/>
            </a:blip>
            <a:srcRect/>
            <a:stretch/>
          </p:blipFill>
          <p:spPr>
            <a:xfrm>
              <a:off x="8994668" y="1933659"/>
              <a:ext cx="1465110" cy="1204320"/>
            </a:xfrm>
            <a:prstGeom prst="rect">
              <a:avLst/>
            </a:prstGeom>
            <a:noFill/>
            <a:ln>
              <a:noFill/>
            </a:ln>
          </p:spPr>
        </p:pic>
        <p:sp>
          <p:nvSpPr>
            <p:cNvPr id="111" name="Google Shape;111;p18"/>
            <p:cNvSpPr/>
            <p:nvPr/>
          </p:nvSpPr>
          <p:spPr>
            <a:xfrm rot="4203059">
              <a:off x="9871838" y="1644449"/>
              <a:ext cx="258512" cy="488932"/>
            </a:xfrm>
            <a:prstGeom prst="downArrow">
              <a:avLst>
                <a:gd name="adj1" fmla="val 50000"/>
                <a:gd name="adj2" fmla="val 50000"/>
              </a:avLst>
            </a:prstGeom>
            <a:solidFill>
              <a:srgbClr val="E65D00"/>
            </a:solidFill>
            <a:ln w="12700" cap="flat" cmpd="sng">
              <a:solidFill>
                <a:srgbClr val="E65D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grpSp>
      <p:sp>
        <p:nvSpPr>
          <p:cNvPr id="112" name="Google Shape;112;p18"/>
          <p:cNvSpPr txBox="1"/>
          <p:nvPr/>
        </p:nvSpPr>
        <p:spPr>
          <a:xfrm>
            <a:off x="6652075" y="2648872"/>
            <a:ext cx="17916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tre</a:t>
            </a:r>
            <a:endParaRPr sz="4500" b="0" i="0" u="none" strike="noStrike" cap="none">
              <a:solidFill>
                <a:srgbClr val="115076"/>
              </a:solidFill>
              <a:latin typeface="Century Gothic"/>
              <a:ea typeface="Century Gothic"/>
              <a:cs typeface="Century Gothic"/>
              <a:sym typeface="Century Gothic"/>
            </a:endParaRPr>
          </a:p>
        </p:txBody>
      </p:sp>
      <p:sp>
        <p:nvSpPr>
          <p:cNvPr id="113" name="Google Shape;113;p18"/>
          <p:cNvSpPr/>
          <p:nvPr/>
        </p:nvSpPr>
        <p:spPr>
          <a:xfrm>
            <a:off x="6906350" y="3299499"/>
            <a:ext cx="1283100" cy="484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[to be]</a:t>
            </a:r>
            <a:endParaRPr sz="4500" b="0" i="0" u="none" strike="noStrike" cap="none">
              <a:solidFill>
                <a:srgbClr val="115076"/>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856E8FFA-B5E8-D3E2-A44E-4A27293BE741}"/>
              </a:ext>
            </a:extLst>
          </p:cNvPr>
          <p:cNvPicPr>
            <a:picLocks noChangeAspect="1"/>
          </p:cNvPicPr>
          <p:nvPr>
            <a:audioFile r:link="rId1"/>
            <p:extLst>
              <p:ext uri="{DAA4B4D4-6D71-4841-9C94-3DE7FCFB9230}">
                <p14:media xmlns:p14="http://schemas.microsoft.com/office/powerpoint/2010/main" r:embed="rId2">
                  <p14:trim st="224"/>
                </p14:media>
              </p:ext>
            </p:extLst>
          </p:nvPr>
        </p:nvPicPr>
        <p:blipFill>
          <a:blip r:embed="rId15"/>
          <a:stretch>
            <a:fillRect/>
          </a:stretch>
        </p:blipFill>
        <p:spPr>
          <a:xfrm>
            <a:off x="3062423" y="212684"/>
            <a:ext cx="609600" cy="609600"/>
          </a:xfrm>
          <a:prstGeom prst="rect">
            <a:avLst/>
          </a:prstGeom>
        </p:spPr>
      </p:pic>
      <p:pic>
        <p:nvPicPr>
          <p:cNvPr id="3" name="Recorded Sound">
            <a:hlinkClick r:id="" action="ppaction://media"/>
            <a:extLst>
              <a:ext uri="{FF2B5EF4-FFF2-40B4-BE49-F238E27FC236}">
                <a16:creationId xmlns:a16="http://schemas.microsoft.com/office/drawing/2014/main" id="{114AA40B-1D48-4C07-8A9B-032427518C57}"/>
              </a:ext>
            </a:extLst>
          </p:cNvPr>
          <p:cNvPicPr>
            <a:picLocks noChangeAspect="1"/>
          </p:cNvPicPr>
          <p:nvPr>
            <a:audioFile r:link="rId1"/>
            <p:extLst>
              <p:ext uri="{DAA4B4D4-6D71-4841-9C94-3DE7FCFB9230}">
                <p14:media xmlns:p14="http://schemas.microsoft.com/office/powerpoint/2010/main" r:embed="rId3">
                  <p14:trim st="180"/>
                </p14:media>
              </p:ext>
            </p:extLst>
          </p:nvPr>
        </p:nvPicPr>
        <p:blipFill>
          <a:blip r:embed="rId15"/>
          <a:stretch>
            <a:fillRect/>
          </a:stretch>
        </p:blipFill>
        <p:spPr>
          <a:xfrm>
            <a:off x="5077672" y="2039653"/>
            <a:ext cx="609600" cy="609600"/>
          </a:xfrm>
          <a:prstGeom prst="rect">
            <a:avLst/>
          </a:prstGeom>
        </p:spPr>
      </p:pic>
      <p:pic>
        <p:nvPicPr>
          <p:cNvPr id="4" name="Recorded Sound">
            <a:hlinkClick r:id="" action="ppaction://media"/>
            <a:extLst>
              <a:ext uri="{FF2B5EF4-FFF2-40B4-BE49-F238E27FC236}">
                <a16:creationId xmlns:a16="http://schemas.microsoft.com/office/drawing/2014/main" id="{A5B63B8A-A941-F5CE-7293-74698A415225}"/>
              </a:ext>
            </a:extLst>
          </p:cNvPr>
          <p:cNvPicPr>
            <a:picLocks noChangeAspect="1"/>
          </p:cNvPicPr>
          <p:nvPr>
            <a:audioFile r:link="rId1"/>
            <p:extLst>
              <p:ext uri="{DAA4B4D4-6D71-4841-9C94-3DE7FCFB9230}">
                <p14:media xmlns:p14="http://schemas.microsoft.com/office/powerpoint/2010/main" r:embed="rId4">
                  <p14:trim st="170"/>
                </p14:media>
              </p:ext>
            </p:extLst>
          </p:nvPr>
        </p:nvPicPr>
        <p:blipFill>
          <a:blip r:embed="rId15"/>
          <a:stretch>
            <a:fillRect/>
          </a:stretch>
        </p:blipFill>
        <p:spPr>
          <a:xfrm>
            <a:off x="351289" y="450438"/>
            <a:ext cx="609600" cy="609600"/>
          </a:xfrm>
          <a:prstGeom prst="rect">
            <a:avLst/>
          </a:prstGeom>
        </p:spPr>
      </p:pic>
      <p:pic>
        <p:nvPicPr>
          <p:cNvPr id="5" name="Recorded Sound">
            <a:hlinkClick r:id="" action="ppaction://media"/>
            <a:extLst>
              <a:ext uri="{FF2B5EF4-FFF2-40B4-BE49-F238E27FC236}">
                <a16:creationId xmlns:a16="http://schemas.microsoft.com/office/drawing/2014/main" id="{726598E0-F587-97DF-20AF-52BBD3BABC2A}"/>
              </a:ext>
            </a:extLst>
          </p:cNvPr>
          <p:cNvPicPr>
            <a:picLocks noChangeAspect="1"/>
          </p:cNvPicPr>
          <p:nvPr>
            <a:audioFile r:link="rId1"/>
            <p:extLst>
              <p:ext uri="{DAA4B4D4-6D71-4841-9C94-3DE7FCFB9230}">
                <p14:media xmlns:p14="http://schemas.microsoft.com/office/powerpoint/2010/main" r:embed="rId5">
                  <p14:trim st="191"/>
                </p14:media>
              </p:ext>
            </p:extLst>
          </p:nvPr>
        </p:nvPicPr>
        <p:blipFill>
          <a:blip r:embed="rId15"/>
          <a:stretch>
            <a:fillRect/>
          </a:stretch>
        </p:blipFill>
        <p:spPr>
          <a:xfrm>
            <a:off x="107258" y="3379861"/>
            <a:ext cx="609600" cy="609600"/>
          </a:xfrm>
          <a:prstGeom prst="rect">
            <a:avLst/>
          </a:prstGeom>
        </p:spPr>
      </p:pic>
      <p:pic>
        <p:nvPicPr>
          <p:cNvPr id="6" name="Recorded Sound">
            <a:hlinkClick r:id="" action="ppaction://media"/>
            <a:extLst>
              <a:ext uri="{FF2B5EF4-FFF2-40B4-BE49-F238E27FC236}">
                <a16:creationId xmlns:a16="http://schemas.microsoft.com/office/drawing/2014/main" id="{EBDE7B28-635A-5867-259B-E0833C646D66}"/>
              </a:ext>
            </a:extLst>
          </p:cNvPr>
          <p:cNvPicPr>
            <a:picLocks noChangeAspect="1"/>
          </p:cNvPicPr>
          <p:nvPr>
            <a:audioFile r:link="rId1"/>
            <p:extLst>
              <p:ext uri="{DAA4B4D4-6D71-4841-9C94-3DE7FCFB9230}">
                <p14:media xmlns:p14="http://schemas.microsoft.com/office/powerpoint/2010/main" r:embed="rId6">
                  <p14:trim st="220"/>
                </p14:media>
              </p:ext>
            </p:extLst>
          </p:nvPr>
        </p:nvPicPr>
        <p:blipFill>
          <a:blip r:embed="rId15"/>
          <a:stretch>
            <a:fillRect/>
          </a:stretch>
        </p:blipFill>
        <p:spPr>
          <a:xfrm>
            <a:off x="8294133" y="610784"/>
            <a:ext cx="609600" cy="609600"/>
          </a:xfrm>
          <a:prstGeom prst="rect">
            <a:avLst/>
          </a:prstGeom>
        </p:spPr>
      </p:pic>
      <p:pic>
        <p:nvPicPr>
          <p:cNvPr id="7" name="Recorded Sound">
            <a:hlinkClick r:id="" action="ppaction://media"/>
            <a:extLst>
              <a:ext uri="{FF2B5EF4-FFF2-40B4-BE49-F238E27FC236}">
                <a16:creationId xmlns:a16="http://schemas.microsoft.com/office/drawing/2014/main" id="{89159F09-872D-E74B-9A39-EBB8876815F3}"/>
              </a:ext>
            </a:extLst>
          </p:cNvPr>
          <p:cNvPicPr>
            <a:picLocks noChangeAspect="1"/>
          </p:cNvPicPr>
          <p:nvPr>
            <a:audioFile r:link="rId1"/>
            <p:extLst>
              <p:ext uri="{DAA4B4D4-6D71-4841-9C94-3DE7FCFB9230}">
                <p14:media xmlns:p14="http://schemas.microsoft.com/office/powerpoint/2010/main" r:embed="rId7">
                  <p14:trim st="189"/>
                </p14:media>
              </p:ext>
            </p:extLst>
          </p:nvPr>
        </p:nvPicPr>
        <p:blipFill>
          <a:blip r:embed="rId15"/>
          <a:stretch>
            <a:fillRect/>
          </a:stretch>
        </p:blipFill>
        <p:spPr>
          <a:xfrm>
            <a:off x="8354582" y="2987836"/>
            <a:ext cx="609600" cy="609600"/>
          </a:xfrm>
          <a:prstGeom prst="rect">
            <a:avLst/>
          </a:prstGeom>
        </p:spPr>
      </p:pic>
      <p:pic>
        <p:nvPicPr>
          <p:cNvPr id="8" name="Recorded Sound">
            <a:hlinkClick r:id="" action="ppaction://media"/>
            <a:extLst>
              <a:ext uri="{FF2B5EF4-FFF2-40B4-BE49-F238E27FC236}">
                <a16:creationId xmlns:a16="http://schemas.microsoft.com/office/drawing/2014/main" id="{23822FDA-EEBE-E1C5-712D-7DD59099DB3F}"/>
              </a:ext>
            </a:extLst>
          </p:cNvPr>
          <p:cNvPicPr>
            <a:picLocks noChangeAspect="1"/>
          </p:cNvPicPr>
          <p:nvPr>
            <a:audioFile r:link="rId1"/>
            <p:extLst>
              <p:ext uri="{DAA4B4D4-6D71-4841-9C94-3DE7FCFB9230}">
                <p14:media xmlns:p14="http://schemas.microsoft.com/office/powerpoint/2010/main" r:embed="rId8">
                  <p14:trim st="210"/>
                </p14:media>
              </p:ext>
            </p:extLst>
          </p:nvPr>
        </p:nvPicPr>
        <p:blipFill>
          <a:blip r:embed="rId15"/>
          <a:stretch>
            <a:fillRect/>
          </a:stretch>
        </p:blipFill>
        <p:spPr>
          <a:xfrm>
            <a:off x="6042475" y="388572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500"/>
                                        <p:tgtEl>
                                          <p:spTgt spid="101"/>
                                        </p:tgtEl>
                                      </p:cBhvr>
                                    </p:animEffect>
                                  </p:childTnLst>
                                </p:cTn>
                              </p:par>
                              <p:par>
                                <p:cTn id="13" presetID="10" presetClass="entr" presetSubtype="0" fill="hold" nodeType="with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childTnLst>
                                </p:cTn>
                              </p:par>
                              <p:par>
                                <p:cTn id="16" presetID="10" presetClass="entr" presetSubtype="0" fill="hold" nodeType="withEffect">
                                  <p:stCondLst>
                                    <p:cond delay="0"/>
                                  </p:stCondLst>
                                  <p:childTnLst>
                                    <p:set>
                                      <p:cBhvr>
                                        <p:cTn id="17" dur="1" fill="hold">
                                          <p:stCondLst>
                                            <p:cond delay="0"/>
                                          </p:stCondLst>
                                        </p:cTn>
                                        <p:tgtEl>
                                          <p:spTgt spid="102"/>
                                        </p:tgtEl>
                                        <p:attrNameLst>
                                          <p:attrName>style.visibility</p:attrName>
                                        </p:attrNameLst>
                                      </p:cBhvr>
                                      <p:to>
                                        <p:strVal val="visible"/>
                                      </p:to>
                                    </p:set>
                                    <p:animEffect transition="in" filter="fade">
                                      <p:cBhvr>
                                        <p:cTn id="18" dur="500"/>
                                        <p:tgtEl>
                                          <p:spTgt spid="10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500"/>
                                        <p:tgtEl>
                                          <p:spTgt spid="10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fade">
                                      <p:cBhvr>
                                        <p:cTn id="33" dur="500"/>
                                        <p:tgtEl>
                                          <p:spTgt spid="10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500"/>
                                        <p:tgtEl>
                                          <p:spTgt spid="10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5"/>
                                        </p:tgtEl>
                                        <p:attrNameLst>
                                          <p:attrName>style.visibility</p:attrName>
                                        </p:attrNameLst>
                                      </p:cBhvr>
                                      <p:to>
                                        <p:strVal val="visible"/>
                                      </p:to>
                                    </p:set>
                                    <p:animEffect transition="in" filter="fade">
                                      <p:cBhvr>
                                        <p:cTn id="43" dur="500"/>
                                        <p:tgtEl>
                                          <p:spTgt spid="10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7"/>
                                        </p:tgtEl>
                                        <p:attrNameLst>
                                          <p:attrName>style.visibility</p:attrName>
                                        </p:attrNameLst>
                                      </p:cBhvr>
                                      <p:to>
                                        <p:strVal val="visible"/>
                                      </p:to>
                                    </p:set>
                                    <p:animEffect transition="in" filter="fade">
                                      <p:cBhvr>
                                        <p:cTn id="53" dur="500"/>
                                        <p:tgtEl>
                                          <p:spTgt spid="10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fade">
                                      <p:cBhvr>
                                        <p:cTn id="58" dur="500"/>
                                        <p:tgtEl>
                                          <p:spTgt spid="11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fade">
                                      <p:cBhvr>
                                        <p:cTn id="63"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4" restart="whenNotActive" fill="hold" evtFilter="cancelBubble" nodeType="interactiveSeq">
                <p:stCondLst>
                  <p:cond evt="onClick" delay="0">
                    <p:tgtEl>
                      <p:spTgt spid="8"/>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640" fill="hold"/>
                                        <p:tgtEl>
                                          <p:spTgt spid="8"/>
                                        </p:tgtEl>
                                      </p:cBhvr>
                                    </p:cmd>
                                  </p:childTnLst>
                                </p:cTn>
                              </p:par>
                            </p:childTnLst>
                          </p:cTn>
                        </p:par>
                      </p:childTnLst>
                    </p:cTn>
                  </p:par>
                </p:childTnLst>
              </p:cTn>
              <p:nextCondLst>
                <p:cond evt="onClick" delay="0">
                  <p:tgtEl>
                    <p:spTgt spid="8"/>
                  </p:tgtEl>
                </p:cond>
              </p:nextCondLst>
            </p:seq>
            <p:audio>
              <p:cMediaNode vol="80000">
                <p:cTn id="69" fill="hold" display="0">
                  <p:stCondLst>
                    <p:cond delay="indefinite"/>
                  </p:stCondLst>
                  <p:endCondLst>
                    <p:cond evt="onStopAudio" delay="0">
                      <p:tgtEl>
                        <p:sldTgt/>
                      </p:tgtEl>
                    </p:cond>
                  </p:endCondLst>
                </p:cTn>
                <p:tgtEl>
                  <p:spTgt spid="8"/>
                </p:tgtEl>
              </p:cMediaNode>
            </p:audio>
            <p:seq concurrent="1" nextAc="seek">
              <p:cTn id="70" restart="whenNotActive" fill="hold" evtFilter="cancelBubble" nodeType="interactiveSeq">
                <p:stCondLst>
                  <p:cond evt="onClick" delay="0">
                    <p:tgtEl>
                      <p:spTgt spid="7"/>
                    </p:tgtEl>
                  </p:cond>
                </p:stCondLst>
                <p:endSync evt="end" delay="0">
                  <p:rtn val="all"/>
                </p:endSync>
                <p:childTnLst>
                  <p:par>
                    <p:cTn id="71" fill="hold">
                      <p:stCondLst>
                        <p:cond delay="0"/>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1592" fill="hold"/>
                                        <p:tgtEl>
                                          <p:spTgt spid="7"/>
                                        </p:tgtEl>
                                      </p:cBhvr>
                                    </p:cmd>
                                  </p:childTnLst>
                                </p:cTn>
                              </p:par>
                            </p:childTnLst>
                          </p:cTn>
                        </p:par>
                      </p:childTnLst>
                    </p:cTn>
                  </p:par>
                </p:childTnLst>
              </p:cTn>
              <p:nextCondLst>
                <p:cond evt="onClick" delay="0">
                  <p:tgtEl>
                    <p:spTgt spid="7"/>
                  </p:tgtEl>
                </p:cond>
              </p:nextCondLst>
            </p:seq>
            <p:audio>
              <p:cMediaNode vol="80000">
                <p:cTn id="75" fill="hold" display="0">
                  <p:stCondLst>
                    <p:cond delay="indefinite"/>
                  </p:stCondLst>
                  <p:endCondLst>
                    <p:cond evt="onStopAudio" delay="0">
                      <p:tgtEl>
                        <p:sldTgt/>
                      </p:tgtEl>
                    </p:cond>
                  </p:endCondLst>
                </p:cTn>
                <p:tgtEl>
                  <p:spTgt spid="7"/>
                </p:tgtEl>
              </p:cMediaNode>
            </p:audio>
            <p:seq concurrent="1" nextAc="seek">
              <p:cTn id="76" restart="whenNotActive" fill="hold" evtFilter="cancelBubble" nodeType="interactiveSeq">
                <p:stCondLst>
                  <p:cond evt="onClick" delay="0">
                    <p:tgtEl>
                      <p:spTgt spid="6"/>
                    </p:tgtEl>
                  </p:cond>
                </p:stCondLst>
                <p:endSync evt="end" delay="0">
                  <p:rtn val="all"/>
                </p:endSync>
                <p:childTnLst>
                  <p:par>
                    <p:cTn id="77" fill="hold">
                      <p:stCondLst>
                        <p:cond delay="0"/>
                      </p:stCondLst>
                      <p:childTnLst>
                        <p:par>
                          <p:cTn id="78" fill="hold">
                            <p:stCondLst>
                              <p:cond delay="0"/>
                            </p:stCondLst>
                            <p:childTnLst>
                              <p:par>
                                <p:cTn id="79" presetID="1" presetClass="mediacall" presetSubtype="0" fill="hold" nodeType="clickEffect">
                                  <p:stCondLst>
                                    <p:cond delay="0"/>
                                  </p:stCondLst>
                                  <p:childTnLst>
                                    <p:cmd type="call" cmd="playFrom(0.0)">
                                      <p:cBhvr>
                                        <p:cTn id="80" dur="1444" fill="hold"/>
                                        <p:tgtEl>
                                          <p:spTgt spid="6"/>
                                        </p:tgtEl>
                                      </p:cBhvr>
                                    </p:cmd>
                                  </p:childTnLst>
                                </p:cTn>
                              </p:par>
                            </p:childTnLst>
                          </p:cTn>
                        </p:par>
                      </p:childTnLst>
                    </p:cTn>
                  </p:par>
                </p:childTnLst>
              </p:cTn>
              <p:nextCondLst>
                <p:cond evt="onClick" delay="0">
                  <p:tgtEl>
                    <p:spTgt spid="6"/>
                  </p:tgtEl>
                </p:cond>
              </p:nextCondLst>
            </p:seq>
            <p:audio>
              <p:cMediaNode vol="80000">
                <p:cTn id="81" fill="hold" display="0">
                  <p:stCondLst>
                    <p:cond delay="indefinite"/>
                  </p:stCondLst>
                  <p:endCondLst>
                    <p:cond evt="onStopAudio" delay="0">
                      <p:tgtEl>
                        <p:sldTgt/>
                      </p:tgtEl>
                    </p:cond>
                  </p:endCondLst>
                </p:cTn>
                <p:tgtEl>
                  <p:spTgt spid="6"/>
                </p:tgtEl>
              </p:cMediaNode>
            </p:audio>
            <p:seq concurrent="1" nextAc="seek">
              <p:cTn id="82" restart="whenNotActive" fill="hold" evtFilter="cancelBubble" nodeType="interactiveSeq">
                <p:stCondLst>
                  <p:cond evt="onClick" delay="0">
                    <p:tgtEl>
                      <p:spTgt spid="5"/>
                    </p:tgtEl>
                  </p:cond>
                </p:stCondLst>
                <p:endSync evt="end" delay="0">
                  <p:rtn val="all"/>
                </p:endSync>
                <p:childTnLst>
                  <p:par>
                    <p:cTn id="83" fill="hold">
                      <p:stCondLst>
                        <p:cond delay="0"/>
                      </p:stCondLst>
                      <p:childTnLst>
                        <p:par>
                          <p:cTn id="84" fill="hold">
                            <p:stCondLst>
                              <p:cond delay="0"/>
                            </p:stCondLst>
                            <p:childTnLst>
                              <p:par>
                                <p:cTn id="85" presetID="1" presetClass="mediacall" presetSubtype="0" fill="hold" nodeType="clickEffect">
                                  <p:stCondLst>
                                    <p:cond delay="0"/>
                                  </p:stCondLst>
                                  <p:childTnLst>
                                    <p:cmd type="call" cmd="playFrom(0.0)">
                                      <p:cBhvr>
                                        <p:cTn id="86" dur="1542" fill="hold"/>
                                        <p:tgtEl>
                                          <p:spTgt spid="5"/>
                                        </p:tgtEl>
                                      </p:cBhvr>
                                    </p:cmd>
                                  </p:childTnLst>
                                </p:cTn>
                              </p:par>
                            </p:childTnLst>
                          </p:cTn>
                        </p:par>
                      </p:childTnLst>
                    </p:cTn>
                  </p:par>
                </p:childTnLst>
              </p:cTn>
              <p:nextCondLst>
                <p:cond evt="onClick" delay="0">
                  <p:tgtEl>
                    <p:spTgt spid="5"/>
                  </p:tgtEl>
                </p:cond>
              </p:nextCondLst>
            </p:seq>
            <p:audio>
              <p:cMediaNode vol="80000">
                <p:cTn id="87" fill="hold" display="0">
                  <p:stCondLst>
                    <p:cond delay="indefinite"/>
                  </p:stCondLst>
                  <p:endCondLst>
                    <p:cond evt="onStopAudio" delay="0">
                      <p:tgtEl>
                        <p:sldTgt/>
                      </p:tgtEl>
                    </p:cond>
                  </p:endCondLst>
                </p:cTn>
                <p:tgtEl>
                  <p:spTgt spid="5"/>
                </p:tgtEl>
              </p:cMediaNode>
            </p:audio>
            <p:seq concurrent="1" nextAc="seek">
              <p:cTn id="88" restart="whenNotActive" fill="hold" evtFilter="cancelBubble" nodeType="interactiveSeq">
                <p:stCondLst>
                  <p:cond evt="onClick" delay="0">
                    <p:tgtEl>
                      <p:spTgt spid="4"/>
                    </p:tgtEl>
                  </p:cond>
                </p:stCondLst>
                <p:endSync evt="end" delay="0">
                  <p:rtn val="all"/>
                </p:endSync>
                <p:childTnLst>
                  <p:par>
                    <p:cTn id="89" fill="hold">
                      <p:stCondLst>
                        <p:cond delay="0"/>
                      </p:stCondLst>
                      <p:childTnLst>
                        <p:par>
                          <p:cTn id="90" fill="hold">
                            <p:stCondLst>
                              <p:cond delay="0"/>
                            </p:stCondLst>
                            <p:childTnLst>
                              <p:par>
                                <p:cTn id="91" presetID="1" presetClass="mediacall" presetSubtype="0" fill="hold" nodeType="clickEffect">
                                  <p:stCondLst>
                                    <p:cond delay="0"/>
                                  </p:stCondLst>
                                  <p:childTnLst>
                                    <p:cmd type="call" cmd="playFrom(0.0)">
                                      <p:cBhvr>
                                        <p:cTn id="92" dur="1470" fill="hold"/>
                                        <p:tgtEl>
                                          <p:spTgt spid="4"/>
                                        </p:tgtEl>
                                      </p:cBhvr>
                                    </p:cmd>
                                  </p:childTnLst>
                                </p:cTn>
                              </p:par>
                            </p:childTnLst>
                          </p:cTn>
                        </p:par>
                      </p:childTnLst>
                    </p:cTn>
                  </p:par>
                </p:childTnLst>
              </p:cTn>
              <p:nextCondLst>
                <p:cond evt="onClick" delay="0">
                  <p:tgtEl>
                    <p:spTgt spid="4"/>
                  </p:tgtEl>
                </p:cond>
              </p:nextCondLst>
            </p:seq>
            <p:audio>
              <p:cMediaNode vol="80000">
                <p:cTn id="93" fill="hold" display="0">
                  <p:stCondLst>
                    <p:cond delay="indefinite"/>
                  </p:stCondLst>
                  <p:endCondLst>
                    <p:cond evt="onStopAudio" delay="0">
                      <p:tgtEl>
                        <p:sldTgt/>
                      </p:tgtEl>
                    </p:cond>
                  </p:endCondLst>
                </p:cTn>
                <p:tgtEl>
                  <p:spTgt spid="4"/>
                </p:tgtEl>
              </p:cMediaNode>
            </p:audio>
            <p:seq concurrent="1" nextAc="seek">
              <p:cTn id="94" restart="whenNotActive" fill="hold" evtFilter="cancelBubble" nodeType="interactiveSeq">
                <p:stCondLst>
                  <p:cond evt="onClick" delay="0">
                    <p:tgtEl>
                      <p:spTgt spid="2"/>
                    </p:tgtEl>
                  </p:cond>
                </p:stCondLst>
                <p:endSync evt="end" delay="0">
                  <p:rtn val="all"/>
                </p:endSync>
                <p:childTnLst>
                  <p:par>
                    <p:cTn id="95" fill="hold">
                      <p:stCondLst>
                        <p:cond delay="0"/>
                      </p:stCondLst>
                      <p:childTnLst>
                        <p:par>
                          <p:cTn id="96" fill="hold">
                            <p:stCondLst>
                              <p:cond delay="0"/>
                            </p:stCondLst>
                            <p:childTnLst>
                              <p:par>
                                <p:cTn id="97" presetID="1" presetClass="mediacall" presetSubtype="0" fill="hold" nodeType="clickEffect">
                                  <p:stCondLst>
                                    <p:cond delay="0"/>
                                  </p:stCondLst>
                                  <p:childTnLst>
                                    <p:cmd type="call" cmd="playFrom(0.0)">
                                      <p:cBhvr>
                                        <p:cTn id="98" dur="1698" fill="hold"/>
                                        <p:tgtEl>
                                          <p:spTgt spid="2"/>
                                        </p:tgtEl>
                                      </p:cBhvr>
                                    </p:cmd>
                                  </p:childTnLst>
                                </p:cTn>
                              </p:par>
                            </p:childTnLst>
                          </p:cTn>
                        </p:par>
                      </p:childTnLst>
                    </p:cTn>
                  </p:par>
                </p:childTnLst>
              </p:cTn>
              <p:nextCondLst>
                <p:cond evt="onClick" delay="0">
                  <p:tgtEl>
                    <p:spTgt spid="2"/>
                  </p:tgtEl>
                </p:cond>
              </p:nextCondLst>
            </p:seq>
            <p:audio>
              <p:cMediaNode vol="80000">
                <p:cTn id="99" fill="hold" display="0">
                  <p:stCondLst>
                    <p:cond delay="indefinite"/>
                  </p:stCondLst>
                  <p:endCondLst>
                    <p:cond evt="onStopAudio" delay="0">
                      <p:tgtEl>
                        <p:sldTgt/>
                      </p:tgtEl>
                    </p:cond>
                  </p:endCondLst>
                </p:cTn>
                <p:tgtEl>
                  <p:spTgt spid="2"/>
                </p:tgtEl>
              </p:cMediaNode>
            </p:audio>
            <p:seq concurrent="1" nextAc="seek">
              <p:cTn id="100" restart="whenNotActive" fill="hold" evtFilter="cancelBubble" nodeType="interactiveSeq">
                <p:stCondLst>
                  <p:cond evt="onClick" delay="0">
                    <p:tgtEl>
                      <p:spTgt spid="3"/>
                    </p:tgtEl>
                  </p:cond>
                </p:stCondLst>
                <p:endSync evt="end" delay="0">
                  <p:rtn val="all"/>
                </p:endSync>
                <p:childTnLst>
                  <p:par>
                    <p:cTn id="101" fill="hold">
                      <p:stCondLst>
                        <p:cond delay="0"/>
                      </p:stCondLst>
                      <p:childTnLst>
                        <p:par>
                          <p:cTn id="102" fill="hold">
                            <p:stCondLst>
                              <p:cond delay="0"/>
                            </p:stCondLst>
                            <p:childTnLst>
                              <p:par>
                                <p:cTn id="103" presetID="1" presetClass="mediacall" presetSubtype="0" fill="hold" nodeType="clickEffect">
                                  <p:stCondLst>
                                    <p:cond delay="0"/>
                                  </p:stCondLst>
                                  <p:childTnLst>
                                    <p:cmd type="call" cmd="playFrom(0.0)">
                                      <p:cBhvr>
                                        <p:cTn id="104" dur="1507" fill="hold"/>
                                        <p:tgtEl>
                                          <p:spTgt spid="3"/>
                                        </p:tgtEl>
                                      </p:cBhvr>
                                    </p:cmd>
                                  </p:childTnLst>
                                </p:cTn>
                              </p:par>
                            </p:childTnLst>
                          </p:cTn>
                        </p:par>
                      </p:childTnLst>
                    </p:cTn>
                  </p:par>
                </p:childTnLst>
              </p:cTn>
              <p:nextCondLst>
                <p:cond evt="onClick" delay="0">
                  <p:tgtEl>
                    <p:spTgt spid="3"/>
                  </p:tgtEl>
                </p:cond>
              </p:nextCondLst>
            </p:seq>
            <p:audio>
              <p:cMediaNode vol="80000">
                <p:cTn id="105"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628649" y="158452"/>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9000" b="1">
                <a:solidFill>
                  <a:srgbClr val="115076"/>
                </a:solidFill>
              </a:rPr>
              <a:t>ê/è</a:t>
            </a:r>
            <a:endParaRPr sz="3000"/>
          </a:p>
        </p:txBody>
      </p:sp>
      <p:sp>
        <p:nvSpPr>
          <p:cNvPr id="120" name="Google Shape;120;p19" descr="rectangle"/>
          <p:cNvSpPr/>
          <p:nvPr/>
        </p:nvSpPr>
        <p:spPr>
          <a:xfrm>
            <a:off x="3298209" y="1244394"/>
            <a:ext cx="2547600" cy="20691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121" name="Google Shape;121;p19"/>
          <p:cNvSpPr txBox="1"/>
          <p:nvPr/>
        </p:nvSpPr>
        <p:spPr>
          <a:xfrm>
            <a:off x="3931679" y="2551634"/>
            <a:ext cx="1280700" cy="761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t</a:t>
            </a: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te</a:t>
            </a:r>
            <a:endParaRPr sz="1100"/>
          </a:p>
        </p:txBody>
      </p:sp>
      <p:sp>
        <p:nvSpPr>
          <p:cNvPr id="122" name="Google Shape;122;p19"/>
          <p:cNvSpPr txBox="1"/>
          <p:nvPr/>
        </p:nvSpPr>
        <p:spPr>
          <a:xfrm>
            <a:off x="351289" y="454771"/>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a:t>
            </a: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te</a:t>
            </a:r>
            <a:endParaRPr sz="1100"/>
          </a:p>
        </p:txBody>
      </p:sp>
      <p:sp>
        <p:nvSpPr>
          <p:cNvPr id="123" name="Google Shape;123;p19"/>
          <p:cNvSpPr txBox="1"/>
          <p:nvPr/>
        </p:nvSpPr>
        <p:spPr>
          <a:xfrm>
            <a:off x="267176" y="2623356"/>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coll</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ge</a:t>
            </a:r>
            <a:endParaRPr sz="4500" b="0" i="0" u="none" strike="noStrike" cap="none">
              <a:solidFill>
                <a:srgbClr val="115076"/>
              </a:solidFill>
              <a:latin typeface="Century Gothic"/>
              <a:ea typeface="Century Gothic"/>
              <a:cs typeface="Century Gothic"/>
              <a:sym typeface="Century Gothic"/>
            </a:endParaRPr>
          </a:p>
        </p:txBody>
      </p:sp>
      <p:sp>
        <p:nvSpPr>
          <p:cNvPr id="124" name="Google Shape;124;p19"/>
          <p:cNvSpPr txBox="1"/>
          <p:nvPr/>
        </p:nvSpPr>
        <p:spPr>
          <a:xfrm>
            <a:off x="2958004" y="3733624"/>
            <a:ext cx="32280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probl</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me</a:t>
            </a:r>
            <a:endParaRPr sz="4500" b="0" i="0" u="none" strike="noStrike" cap="none">
              <a:solidFill>
                <a:srgbClr val="115076"/>
              </a:solidFill>
              <a:latin typeface="Century Gothic"/>
              <a:ea typeface="Century Gothic"/>
              <a:cs typeface="Century Gothic"/>
              <a:sym typeface="Century Gothic"/>
            </a:endParaRPr>
          </a:p>
        </p:txBody>
      </p:sp>
      <p:sp>
        <p:nvSpPr>
          <p:cNvPr id="125" name="Google Shape;125;p19"/>
          <p:cNvSpPr txBox="1"/>
          <p:nvPr/>
        </p:nvSpPr>
        <p:spPr>
          <a:xfrm>
            <a:off x="6185994" y="486953"/>
            <a:ext cx="26139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fr</a:t>
            </a:r>
            <a:r>
              <a:rPr lang="en-GB" sz="4500" b="0" i="0" u="none" strike="noStrike" cap="none">
                <a:solidFill>
                  <a:srgbClr val="E65D00"/>
                </a:solidFill>
                <a:latin typeface="Century Gothic"/>
                <a:ea typeface="Century Gothic"/>
                <a:cs typeface="Century Gothic"/>
                <a:sym typeface="Century Gothic"/>
              </a:rPr>
              <a:t>è</a:t>
            </a:r>
            <a:r>
              <a:rPr lang="en-GB" sz="4500" b="0" i="0" u="none" strike="noStrike" cap="none">
                <a:solidFill>
                  <a:srgbClr val="115076"/>
                </a:solidFill>
                <a:latin typeface="Century Gothic"/>
                <a:ea typeface="Century Gothic"/>
                <a:cs typeface="Century Gothic"/>
                <a:sym typeface="Century Gothic"/>
              </a:rPr>
              <a:t>re</a:t>
            </a:r>
            <a:endParaRPr sz="1100"/>
          </a:p>
        </p:txBody>
      </p:sp>
      <p:sp>
        <p:nvSpPr>
          <p:cNvPr id="126" name="Google Shape;126;p19"/>
          <p:cNvSpPr txBox="1"/>
          <p:nvPr/>
        </p:nvSpPr>
        <p:spPr>
          <a:xfrm>
            <a:off x="6652075" y="2648872"/>
            <a:ext cx="17916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ê</a:t>
            </a:r>
            <a:r>
              <a:rPr lang="en-GB" sz="4500" b="0" i="0" u="none" strike="noStrike" cap="none">
                <a:solidFill>
                  <a:srgbClr val="115076"/>
                </a:solidFill>
                <a:latin typeface="Century Gothic"/>
                <a:ea typeface="Century Gothic"/>
                <a:cs typeface="Century Gothic"/>
                <a:sym typeface="Century Gothic"/>
              </a:rPr>
              <a:t>tre</a:t>
            </a:r>
            <a:endParaRPr sz="4500" b="0" i="0" u="none" strike="noStrike" cap="none">
              <a:solidFill>
                <a:srgbClr val="115076"/>
              </a:solidFill>
              <a:latin typeface="Century Gothic"/>
              <a:ea typeface="Century Gothic"/>
              <a:cs typeface="Century Gothic"/>
              <a:sym typeface="Century Gothic"/>
            </a:endParaRPr>
          </a:p>
        </p:txBody>
      </p:sp>
      <p:pic>
        <p:nvPicPr>
          <p:cNvPr id="127" name="Google Shape;127;p19" descr="man's head"/>
          <p:cNvPicPr preferRelativeResize="0"/>
          <p:nvPr/>
        </p:nvPicPr>
        <p:blipFill rotWithShape="1">
          <a:blip r:embed="rId11">
            <a:alphaModFix/>
          </a:blip>
          <a:srcRect/>
          <a:stretch/>
        </p:blipFill>
        <p:spPr>
          <a:xfrm>
            <a:off x="4058708" y="1423208"/>
            <a:ext cx="954632" cy="1051863"/>
          </a:xfrm>
          <a:prstGeom prst="rect">
            <a:avLst/>
          </a:prstGeom>
          <a:noFill/>
          <a:ln>
            <a:noFill/>
          </a:ln>
        </p:spPr>
      </p:pic>
      <p:pic>
        <p:nvPicPr>
          <p:cNvPr id="2" name="Recorded Sound">
            <a:hlinkClick r:id="" action="ppaction://media"/>
            <a:extLst>
              <a:ext uri="{FF2B5EF4-FFF2-40B4-BE49-F238E27FC236}">
                <a16:creationId xmlns:a16="http://schemas.microsoft.com/office/drawing/2014/main" id="{40D21F28-4174-A383-DB4E-DBD8BA8C635D}"/>
              </a:ext>
            </a:extLst>
          </p:cNvPr>
          <p:cNvPicPr>
            <a:picLocks noChangeAspect="1"/>
          </p:cNvPicPr>
          <p:nvPr>
            <a:audioFile r:link="rId1"/>
            <p:extLst>
              <p:ext uri="{DAA4B4D4-6D71-4841-9C94-3DE7FCFB9230}">
                <p14:media xmlns:p14="http://schemas.microsoft.com/office/powerpoint/2010/main" r:embed="rId2">
                  <p14:trim st="224"/>
                </p14:media>
              </p:ext>
            </p:extLst>
          </p:nvPr>
        </p:nvPicPr>
        <p:blipFill>
          <a:blip r:embed="rId12"/>
          <a:stretch>
            <a:fillRect/>
          </a:stretch>
        </p:blipFill>
        <p:spPr>
          <a:xfrm>
            <a:off x="3062423" y="212684"/>
            <a:ext cx="609600" cy="609600"/>
          </a:xfrm>
          <a:prstGeom prst="rect">
            <a:avLst/>
          </a:prstGeom>
        </p:spPr>
      </p:pic>
      <p:pic>
        <p:nvPicPr>
          <p:cNvPr id="3" name="Recorded Sound">
            <a:hlinkClick r:id="" action="ppaction://media"/>
            <a:extLst>
              <a:ext uri="{FF2B5EF4-FFF2-40B4-BE49-F238E27FC236}">
                <a16:creationId xmlns:a16="http://schemas.microsoft.com/office/drawing/2014/main" id="{81F057CD-00B7-4778-40F0-7AF14DACC0BD}"/>
              </a:ext>
            </a:extLst>
          </p:cNvPr>
          <p:cNvPicPr>
            <a:picLocks noChangeAspect="1"/>
          </p:cNvPicPr>
          <p:nvPr>
            <a:audioFile r:link="rId1"/>
            <p:extLst>
              <p:ext uri="{DAA4B4D4-6D71-4841-9C94-3DE7FCFB9230}">
                <p14:media xmlns:p14="http://schemas.microsoft.com/office/powerpoint/2010/main" r:embed="rId3">
                  <p14:trim st="180"/>
                </p14:media>
              </p:ext>
            </p:extLst>
          </p:nvPr>
        </p:nvPicPr>
        <p:blipFill>
          <a:blip r:embed="rId12"/>
          <a:stretch>
            <a:fillRect/>
          </a:stretch>
        </p:blipFill>
        <p:spPr>
          <a:xfrm>
            <a:off x="5077672" y="2039653"/>
            <a:ext cx="609600" cy="609600"/>
          </a:xfrm>
          <a:prstGeom prst="rect">
            <a:avLst/>
          </a:prstGeom>
        </p:spPr>
      </p:pic>
      <p:pic>
        <p:nvPicPr>
          <p:cNvPr id="4" name="Recorded Sound">
            <a:hlinkClick r:id="" action="ppaction://media"/>
            <a:extLst>
              <a:ext uri="{FF2B5EF4-FFF2-40B4-BE49-F238E27FC236}">
                <a16:creationId xmlns:a16="http://schemas.microsoft.com/office/drawing/2014/main" id="{E0D927A3-CBD2-2EDD-5D06-70BFF46BC2E5}"/>
              </a:ext>
            </a:extLst>
          </p:cNvPr>
          <p:cNvPicPr>
            <a:picLocks noChangeAspect="1"/>
          </p:cNvPicPr>
          <p:nvPr>
            <a:audioFile r:link="rId1"/>
            <p:extLst>
              <p:ext uri="{DAA4B4D4-6D71-4841-9C94-3DE7FCFB9230}">
                <p14:media xmlns:p14="http://schemas.microsoft.com/office/powerpoint/2010/main" r:embed="rId4">
                  <p14:trim st="170"/>
                </p14:media>
              </p:ext>
            </p:extLst>
          </p:nvPr>
        </p:nvPicPr>
        <p:blipFill>
          <a:blip r:embed="rId12"/>
          <a:stretch>
            <a:fillRect/>
          </a:stretch>
        </p:blipFill>
        <p:spPr>
          <a:xfrm>
            <a:off x="351289" y="450438"/>
            <a:ext cx="609600" cy="609600"/>
          </a:xfrm>
          <a:prstGeom prst="rect">
            <a:avLst/>
          </a:prstGeom>
        </p:spPr>
      </p:pic>
      <p:pic>
        <p:nvPicPr>
          <p:cNvPr id="5" name="Recorded Sound">
            <a:hlinkClick r:id="" action="ppaction://media"/>
            <a:extLst>
              <a:ext uri="{FF2B5EF4-FFF2-40B4-BE49-F238E27FC236}">
                <a16:creationId xmlns:a16="http://schemas.microsoft.com/office/drawing/2014/main" id="{8F8834DD-B87B-4FD6-32BE-38401F84C1D6}"/>
              </a:ext>
            </a:extLst>
          </p:cNvPr>
          <p:cNvPicPr>
            <a:picLocks noChangeAspect="1"/>
          </p:cNvPicPr>
          <p:nvPr>
            <a:audioFile r:link="rId1"/>
            <p:extLst>
              <p:ext uri="{DAA4B4D4-6D71-4841-9C94-3DE7FCFB9230}">
                <p14:media xmlns:p14="http://schemas.microsoft.com/office/powerpoint/2010/main" r:embed="rId5">
                  <p14:trim st="191"/>
                </p14:media>
              </p:ext>
            </p:extLst>
          </p:nvPr>
        </p:nvPicPr>
        <p:blipFill>
          <a:blip r:embed="rId12"/>
          <a:stretch>
            <a:fillRect/>
          </a:stretch>
        </p:blipFill>
        <p:spPr>
          <a:xfrm>
            <a:off x="107258" y="3379861"/>
            <a:ext cx="609600" cy="609600"/>
          </a:xfrm>
          <a:prstGeom prst="rect">
            <a:avLst/>
          </a:prstGeom>
        </p:spPr>
      </p:pic>
      <p:pic>
        <p:nvPicPr>
          <p:cNvPr id="6" name="Recorded Sound">
            <a:hlinkClick r:id="" action="ppaction://media"/>
            <a:extLst>
              <a:ext uri="{FF2B5EF4-FFF2-40B4-BE49-F238E27FC236}">
                <a16:creationId xmlns:a16="http://schemas.microsoft.com/office/drawing/2014/main" id="{EFA82EEB-0B65-21A4-EDBA-F3E6674CE562}"/>
              </a:ext>
            </a:extLst>
          </p:cNvPr>
          <p:cNvPicPr>
            <a:picLocks noChangeAspect="1"/>
          </p:cNvPicPr>
          <p:nvPr>
            <a:audioFile r:link="rId1"/>
            <p:extLst>
              <p:ext uri="{DAA4B4D4-6D71-4841-9C94-3DE7FCFB9230}">
                <p14:media xmlns:p14="http://schemas.microsoft.com/office/powerpoint/2010/main" r:embed="rId6">
                  <p14:trim st="220"/>
                </p14:media>
              </p:ext>
            </p:extLst>
          </p:nvPr>
        </p:nvPicPr>
        <p:blipFill>
          <a:blip r:embed="rId12"/>
          <a:stretch>
            <a:fillRect/>
          </a:stretch>
        </p:blipFill>
        <p:spPr>
          <a:xfrm>
            <a:off x="8294133" y="610784"/>
            <a:ext cx="609600" cy="609600"/>
          </a:xfrm>
          <a:prstGeom prst="rect">
            <a:avLst/>
          </a:prstGeom>
        </p:spPr>
      </p:pic>
      <p:pic>
        <p:nvPicPr>
          <p:cNvPr id="7" name="Recorded Sound">
            <a:hlinkClick r:id="" action="ppaction://media"/>
            <a:extLst>
              <a:ext uri="{FF2B5EF4-FFF2-40B4-BE49-F238E27FC236}">
                <a16:creationId xmlns:a16="http://schemas.microsoft.com/office/drawing/2014/main" id="{702B73DE-E9B3-C436-CBC6-0E719C0E8017}"/>
              </a:ext>
            </a:extLst>
          </p:cNvPr>
          <p:cNvPicPr>
            <a:picLocks noChangeAspect="1"/>
          </p:cNvPicPr>
          <p:nvPr>
            <a:audioFile r:link="rId1"/>
            <p:extLst>
              <p:ext uri="{DAA4B4D4-6D71-4841-9C94-3DE7FCFB9230}">
                <p14:media xmlns:p14="http://schemas.microsoft.com/office/powerpoint/2010/main" r:embed="rId7">
                  <p14:trim st="189"/>
                </p14:media>
              </p:ext>
            </p:extLst>
          </p:nvPr>
        </p:nvPicPr>
        <p:blipFill>
          <a:blip r:embed="rId12"/>
          <a:stretch>
            <a:fillRect/>
          </a:stretch>
        </p:blipFill>
        <p:spPr>
          <a:xfrm>
            <a:off x="8354582" y="2987836"/>
            <a:ext cx="609600" cy="609600"/>
          </a:xfrm>
          <a:prstGeom prst="rect">
            <a:avLst/>
          </a:prstGeom>
        </p:spPr>
      </p:pic>
      <p:pic>
        <p:nvPicPr>
          <p:cNvPr id="8" name="Recorded Sound">
            <a:hlinkClick r:id="" action="ppaction://media"/>
            <a:extLst>
              <a:ext uri="{FF2B5EF4-FFF2-40B4-BE49-F238E27FC236}">
                <a16:creationId xmlns:a16="http://schemas.microsoft.com/office/drawing/2014/main" id="{9FFAF153-2543-6490-EA16-B181CA892FBB}"/>
              </a:ext>
            </a:extLst>
          </p:cNvPr>
          <p:cNvPicPr>
            <a:picLocks noChangeAspect="1"/>
          </p:cNvPicPr>
          <p:nvPr>
            <a:audioFile r:link="rId1"/>
            <p:extLst>
              <p:ext uri="{DAA4B4D4-6D71-4841-9C94-3DE7FCFB9230}">
                <p14:media xmlns:p14="http://schemas.microsoft.com/office/powerpoint/2010/main" r:embed="rId8">
                  <p14:trim st="210"/>
                </p14:media>
              </p:ext>
            </p:extLst>
          </p:nvPr>
        </p:nvPicPr>
        <p:blipFill>
          <a:blip r:embed="rId12"/>
          <a:stretch>
            <a:fillRect/>
          </a:stretch>
        </p:blipFill>
        <p:spPr>
          <a:xfrm>
            <a:off x="6042475" y="388572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500"/>
                                        <p:tgtEl>
                                          <p:spTgt spid="1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gtEl>
                                        <p:attrNameLst>
                                          <p:attrName>style.visibility</p:attrName>
                                        </p:attrNameLst>
                                      </p:cBhvr>
                                      <p:to>
                                        <p:strVal val="visible"/>
                                      </p:to>
                                    </p:set>
                                    <p:animEffect transition="in" filter="fade">
                                      <p:cBhvr>
                                        <p:cTn id="12" dur="500"/>
                                        <p:tgtEl>
                                          <p:spTgt spid="120"/>
                                        </p:tgtEl>
                                      </p:cBhvr>
                                    </p:animEffect>
                                  </p:childTnLst>
                                </p:cTn>
                              </p:par>
                              <p:par>
                                <p:cTn id="13" presetID="10" presetClass="entr" presetSubtype="0" fill="hold" nodeType="withEffect">
                                  <p:stCondLst>
                                    <p:cond delay="0"/>
                                  </p:stCondLst>
                                  <p:childTnLst>
                                    <p:set>
                                      <p:cBhvr>
                                        <p:cTn id="14" dur="1" fill="hold">
                                          <p:stCondLst>
                                            <p:cond delay="0"/>
                                          </p:stCondLst>
                                        </p:cTn>
                                        <p:tgtEl>
                                          <p:spTgt spid="121"/>
                                        </p:tgtEl>
                                        <p:attrNameLst>
                                          <p:attrName>style.visibility</p:attrName>
                                        </p:attrNameLst>
                                      </p:cBhvr>
                                      <p:to>
                                        <p:strVal val="visible"/>
                                      </p:to>
                                    </p:set>
                                    <p:animEffect transition="in" filter="fade">
                                      <p:cBhvr>
                                        <p:cTn id="15" dur="500"/>
                                        <p:tgtEl>
                                          <p:spTgt spid="121"/>
                                        </p:tgtEl>
                                      </p:cBhvr>
                                    </p:animEffect>
                                  </p:childTnLst>
                                </p:cTn>
                              </p:par>
                              <p:par>
                                <p:cTn id="16" presetID="10" presetClass="entr" presetSubtype="0" fill="hold" nodeType="withEffect">
                                  <p:stCondLst>
                                    <p:cond delay="0"/>
                                  </p:stCondLst>
                                  <p:childTnLst>
                                    <p:set>
                                      <p:cBhvr>
                                        <p:cTn id="17" dur="1" fill="hold">
                                          <p:stCondLst>
                                            <p:cond delay="0"/>
                                          </p:stCondLst>
                                        </p:cTn>
                                        <p:tgtEl>
                                          <p:spTgt spid="127"/>
                                        </p:tgtEl>
                                        <p:attrNameLst>
                                          <p:attrName>style.visibility</p:attrName>
                                        </p:attrNameLst>
                                      </p:cBhvr>
                                      <p:to>
                                        <p:strVal val="visible"/>
                                      </p:to>
                                    </p:set>
                                    <p:animEffect transition="in" filter="fade">
                                      <p:cBhvr>
                                        <p:cTn id="18" dur="500"/>
                                        <p:tgtEl>
                                          <p:spTgt spid="1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2"/>
                                        </p:tgtEl>
                                        <p:attrNameLst>
                                          <p:attrName>style.visibility</p:attrName>
                                        </p:attrNameLst>
                                      </p:cBhvr>
                                      <p:to>
                                        <p:strVal val="visible"/>
                                      </p:to>
                                    </p:set>
                                    <p:animEffect transition="in" filter="fade">
                                      <p:cBhvr>
                                        <p:cTn id="23" dur="500"/>
                                        <p:tgtEl>
                                          <p:spTgt spid="1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5"/>
                                        </p:tgtEl>
                                        <p:attrNameLst>
                                          <p:attrName>style.visibility</p:attrName>
                                        </p:attrNameLst>
                                      </p:cBhvr>
                                      <p:to>
                                        <p:strVal val="visible"/>
                                      </p:to>
                                    </p:set>
                                    <p:animEffect transition="in" filter="fade">
                                      <p:cBhvr>
                                        <p:cTn id="28" dur="500"/>
                                        <p:tgtEl>
                                          <p:spTgt spid="12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3"/>
                                        </p:tgtEl>
                                        <p:attrNameLst>
                                          <p:attrName>style.visibility</p:attrName>
                                        </p:attrNameLst>
                                      </p:cBhvr>
                                      <p:to>
                                        <p:strVal val="visible"/>
                                      </p:to>
                                    </p:set>
                                    <p:animEffect transition="in" filter="fade">
                                      <p:cBhvr>
                                        <p:cTn id="33" dur="500"/>
                                        <p:tgtEl>
                                          <p:spTgt spid="12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24"/>
                                        </p:tgtEl>
                                        <p:attrNameLst>
                                          <p:attrName>style.visibility</p:attrName>
                                        </p:attrNameLst>
                                      </p:cBhvr>
                                      <p:to>
                                        <p:strVal val="visible"/>
                                      </p:to>
                                    </p:set>
                                    <p:animEffect transition="in" filter="fade">
                                      <p:cBhvr>
                                        <p:cTn id="38" dur="500"/>
                                        <p:tgtEl>
                                          <p:spTgt spid="12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fade">
                                      <p:cBhvr>
                                        <p:cTn id="43"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640" fill="hold"/>
                                        <p:tgtEl>
                                          <p:spTgt spid="8"/>
                                        </p:tgtEl>
                                      </p:cBhvr>
                                    </p:cmd>
                                  </p:childTnLst>
                                </p:cTn>
                              </p:par>
                            </p:childTnLst>
                          </p:cTn>
                        </p:par>
                      </p:childTnLst>
                    </p:cTn>
                  </p:par>
                </p:childTnLst>
              </p:cTn>
              <p:nextCondLst>
                <p:cond evt="onClick" delay="0">
                  <p:tgtEl>
                    <p:spTgt spid="8"/>
                  </p:tgtEl>
                </p:cond>
              </p:nextCondLst>
            </p:seq>
            <p:seq concurrent="1" nextAc="seek">
              <p:cTn id="49" restart="whenNotActive" fill="hold" evtFilter="cancelBubble" nodeType="interactiveSeq">
                <p:stCondLst>
                  <p:cond evt="onClick" delay="0">
                    <p:tgtEl>
                      <p:spTgt spid="7"/>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592" fill="hold"/>
                                        <p:tgtEl>
                                          <p:spTgt spid="7"/>
                                        </p:tgtEl>
                                      </p:cBhvr>
                                    </p:cmd>
                                  </p:childTnLst>
                                </p:cTn>
                              </p:par>
                            </p:childTnLst>
                          </p:cTn>
                        </p:par>
                      </p:childTnLst>
                    </p:cTn>
                  </p:par>
                </p:childTnLst>
              </p:cTn>
              <p:nextCondLst>
                <p:cond evt="onClick" delay="0">
                  <p:tgtEl>
                    <p:spTgt spid="7"/>
                  </p:tgtEl>
                </p:cond>
              </p:nextCondLst>
            </p:seq>
            <p:seq concurrent="1" nextAc="seek">
              <p:cTn id="54" restart="whenNotActive" fill="hold" evtFilter="cancelBubble" nodeType="interactiveSeq">
                <p:stCondLst>
                  <p:cond evt="onClick" delay="0">
                    <p:tgtEl>
                      <p:spTgt spid="6"/>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444" fill="hold"/>
                                        <p:tgtEl>
                                          <p:spTgt spid="6"/>
                                        </p:tgtEl>
                                      </p:cBhvr>
                                    </p:cmd>
                                  </p:childTnLst>
                                </p:cTn>
                              </p:par>
                            </p:childTnLst>
                          </p:cTn>
                        </p:par>
                      </p:childTnLst>
                    </p:cTn>
                  </p:par>
                </p:childTnLst>
              </p:cTn>
              <p:nextCondLst>
                <p:cond evt="onClick" delay="0">
                  <p:tgtEl>
                    <p:spTgt spid="6"/>
                  </p:tgtEl>
                </p:cond>
              </p:nextCondLst>
            </p:seq>
            <p:seq concurrent="1" nextAc="seek">
              <p:cTn id="59" restart="whenNotActive" fill="hold" evtFilter="cancelBubble" nodeType="interactiveSeq">
                <p:stCondLst>
                  <p:cond evt="onClick" delay="0">
                    <p:tgtEl>
                      <p:spTgt spid="5"/>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1542" fill="hold"/>
                                        <p:tgtEl>
                                          <p:spTgt spid="5"/>
                                        </p:tgtEl>
                                      </p:cBhvr>
                                    </p:cmd>
                                  </p:childTnLst>
                                </p:cTn>
                              </p:par>
                            </p:childTnLst>
                          </p:cTn>
                        </p:par>
                      </p:childTnLst>
                    </p:cTn>
                  </p:par>
                </p:childTnLst>
              </p:cTn>
              <p:nextCondLst>
                <p:cond evt="onClick" delay="0">
                  <p:tgtEl>
                    <p:spTgt spid="5"/>
                  </p:tgtEl>
                </p:cond>
              </p:nextCondLst>
            </p:seq>
            <p:seq concurrent="1" nextAc="seek">
              <p:cTn id="64" restart="whenNotActive" fill="hold" evtFilter="cancelBubble" nodeType="interactiveSeq">
                <p:stCondLst>
                  <p:cond evt="onClick" delay="0">
                    <p:tgtEl>
                      <p:spTgt spid="4"/>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470" fill="hold"/>
                                        <p:tgtEl>
                                          <p:spTgt spid="4"/>
                                        </p:tgtEl>
                                      </p:cBhvr>
                                    </p:cmd>
                                  </p:childTnLst>
                                </p:cTn>
                              </p:par>
                            </p:childTnLst>
                          </p:cTn>
                        </p:par>
                      </p:childTnLst>
                    </p:cTn>
                  </p:par>
                </p:childTnLst>
              </p:cTn>
              <p:nextCondLst>
                <p:cond evt="onClick" delay="0">
                  <p:tgtEl>
                    <p:spTgt spid="4"/>
                  </p:tgtEl>
                </p:cond>
              </p:nextCondLst>
            </p:seq>
            <p:seq concurrent="1" nextAc="seek">
              <p:cTn id="69" restart="whenNotActive" fill="hold" evtFilter="cancelBubble" nodeType="interactiveSeq">
                <p:stCondLst>
                  <p:cond evt="onClick" delay="0">
                    <p:tgtEl>
                      <p:spTgt spid="2"/>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698" fill="hold"/>
                                        <p:tgtEl>
                                          <p:spTgt spid="2"/>
                                        </p:tgtEl>
                                      </p:cBhvr>
                                    </p:cmd>
                                  </p:childTnLst>
                                </p:cTn>
                              </p:par>
                            </p:childTnLst>
                          </p:cTn>
                        </p:par>
                      </p:childTnLst>
                    </p:cTn>
                  </p:par>
                </p:childTnLst>
              </p:cTn>
              <p:nextCondLst>
                <p:cond evt="onClick" delay="0">
                  <p:tgtEl>
                    <p:spTgt spid="2"/>
                  </p:tgtEl>
                </p:cond>
              </p:nextCondLst>
            </p:seq>
            <p:seq concurrent="1" nextAc="seek">
              <p:cTn id="74" restart="whenNotActive" fill="hold" evtFilter="cancelBubble" nodeType="interactiveSeq">
                <p:stCondLst>
                  <p:cond evt="onClick" delay="0">
                    <p:tgtEl>
                      <p:spTgt spid="3"/>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1507" fill="hold"/>
                                        <p:tgtEl>
                                          <p:spTgt spid="3"/>
                                        </p:tgtEl>
                                      </p:cBhvr>
                                    </p:cmd>
                                  </p:childTnLst>
                                </p:cTn>
                              </p:par>
                            </p:childTnLst>
                          </p:cTn>
                        </p:par>
                      </p:childTnLst>
                    </p:cTn>
                  </p:par>
                </p:childTnLst>
              </p:cTn>
              <p:nextCondLst>
                <p:cond evt="onClick" delay="0">
                  <p:tgtEl>
                    <p:spTgt spid="3"/>
                  </p:tgtEl>
                </p:cond>
              </p:nextCondLst>
            </p:seq>
            <p:audio>
              <p:cMediaNode vol="80000">
                <p:cTn id="79" fill="hold" display="0">
                  <p:stCondLst>
                    <p:cond delay="indefinite"/>
                  </p:stCondLst>
                  <p:endCondLst>
                    <p:cond evt="onStopAudio" delay="0">
                      <p:tgtEl>
                        <p:sldTgt/>
                      </p:tgtEl>
                    </p:cond>
                  </p:endCondLst>
                </p:cTn>
                <p:tgtEl>
                  <p:spTgt spid="8"/>
                </p:tgtEl>
              </p:cMediaNode>
            </p:audio>
            <p:audio>
              <p:cMediaNode vol="80000">
                <p:cTn id="80" fill="hold" display="0">
                  <p:stCondLst>
                    <p:cond delay="indefinite"/>
                  </p:stCondLst>
                  <p:endCondLst>
                    <p:cond evt="onStopAudio" delay="0">
                      <p:tgtEl>
                        <p:sldTgt/>
                      </p:tgtEl>
                    </p:cond>
                  </p:endCondLst>
                </p:cTn>
                <p:tgtEl>
                  <p:spTgt spid="7"/>
                </p:tgtEl>
              </p:cMediaNode>
            </p:audio>
            <p:audio>
              <p:cMediaNode vol="80000">
                <p:cTn id="81" fill="hold" display="0">
                  <p:stCondLst>
                    <p:cond delay="indefinite"/>
                  </p:stCondLst>
                  <p:endCondLst>
                    <p:cond evt="onStopAudio" delay="0">
                      <p:tgtEl>
                        <p:sldTgt/>
                      </p:tgtEl>
                    </p:cond>
                  </p:endCondLst>
                </p:cTn>
                <p:tgtEl>
                  <p:spTgt spid="6"/>
                </p:tgtEl>
              </p:cMediaNode>
            </p:audio>
            <p:audio>
              <p:cMediaNode vol="80000">
                <p:cTn id="82" fill="hold" display="0">
                  <p:stCondLst>
                    <p:cond delay="indefinite"/>
                  </p:stCondLst>
                  <p:endCondLst>
                    <p:cond evt="onStopAudio" delay="0">
                      <p:tgtEl>
                        <p:sldTgt/>
                      </p:tgtEl>
                    </p:cond>
                  </p:endCondLst>
                </p:cTn>
                <p:tgtEl>
                  <p:spTgt spid="5"/>
                </p:tgtEl>
              </p:cMediaNode>
            </p:audio>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2"/>
                </p:tgtEl>
              </p:cMediaNode>
            </p:audio>
            <p:audio>
              <p:cMediaNode vol="80000">
                <p:cTn id="85"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2"/>
          <p:cNvSpPr txBox="1">
            <a:spLocks noGrp="1"/>
          </p:cNvSpPr>
          <p:nvPr>
            <p:ph type="ctrTitle"/>
          </p:nvPr>
        </p:nvSpPr>
        <p:spPr>
          <a:xfrm>
            <a:off x="1689375" y="974175"/>
            <a:ext cx="5993400" cy="797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Il fait mauvais!</a:t>
            </a:r>
            <a:endParaRPr/>
          </a:p>
        </p:txBody>
      </p:sp>
      <p:pic>
        <p:nvPicPr>
          <p:cNvPr id="178" name="Google Shape;178;p32"/>
          <p:cNvPicPr preferRelativeResize="0"/>
          <p:nvPr/>
        </p:nvPicPr>
        <p:blipFill>
          <a:blip r:embed="rId5">
            <a:alphaModFix/>
          </a:blip>
          <a:stretch>
            <a:fillRect/>
          </a:stretch>
        </p:blipFill>
        <p:spPr>
          <a:xfrm>
            <a:off x="7488771" y="3282426"/>
            <a:ext cx="1106532" cy="1106532"/>
          </a:xfrm>
          <a:prstGeom prst="rect">
            <a:avLst/>
          </a:prstGeom>
          <a:noFill/>
          <a:ln>
            <a:noFill/>
          </a:ln>
        </p:spPr>
      </p:pic>
      <p:pic>
        <p:nvPicPr>
          <p:cNvPr id="179" name="Google Shape;179;p32"/>
          <p:cNvPicPr preferRelativeResize="0"/>
          <p:nvPr/>
        </p:nvPicPr>
        <p:blipFill>
          <a:blip r:embed="rId6">
            <a:alphaModFix/>
          </a:blip>
          <a:stretch>
            <a:fillRect/>
          </a:stretch>
        </p:blipFill>
        <p:spPr>
          <a:xfrm>
            <a:off x="424494" y="1540809"/>
            <a:ext cx="1447987" cy="1447987"/>
          </a:xfrm>
          <a:prstGeom prst="rect">
            <a:avLst/>
          </a:prstGeom>
          <a:noFill/>
          <a:ln>
            <a:noFill/>
          </a:ln>
        </p:spPr>
      </p:pic>
      <p:pic>
        <p:nvPicPr>
          <p:cNvPr id="180" name="Google Shape;180;p32"/>
          <p:cNvPicPr preferRelativeResize="0"/>
          <p:nvPr/>
        </p:nvPicPr>
        <p:blipFill>
          <a:blip r:embed="rId7">
            <a:alphaModFix/>
          </a:blip>
          <a:stretch>
            <a:fillRect/>
          </a:stretch>
        </p:blipFill>
        <p:spPr>
          <a:xfrm>
            <a:off x="6819547" y="1180950"/>
            <a:ext cx="1807857" cy="1807857"/>
          </a:xfrm>
          <a:prstGeom prst="rect">
            <a:avLst/>
          </a:prstGeom>
          <a:noFill/>
          <a:ln>
            <a:noFill/>
          </a:ln>
        </p:spPr>
      </p:pic>
      <p:pic>
        <p:nvPicPr>
          <p:cNvPr id="181" name="Google Shape;181;p32"/>
          <p:cNvPicPr preferRelativeResize="0"/>
          <p:nvPr/>
        </p:nvPicPr>
        <p:blipFill>
          <a:blip r:embed="rId6">
            <a:alphaModFix/>
          </a:blip>
          <a:stretch>
            <a:fillRect/>
          </a:stretch>
        </p:blipFill>
        <p:spPr>
          <a:xfrm>
            <a:off x="1652106" y="3171109"/>
            <a:ext cx="1447987" cy="1447987"/>
          </a:xfrm>
          <a:prstGeom prst="rect">
            <a:avLst/>
          </a:prstGeom>
          <a:noFill/>
          <a:ln>
            <a:noFill/>
          </a:ln>
        </p:spPr>
      </p:pic>
      <p:pic>
        <p:nvPicPr>
          <p:cNvPr id="182" name="Google Shape;182;p32"/>
          <p:cNvPicPr preferRelativeResize="0"/>
          <p:nvPr/>
        </p:nvPicPr>
        <p:blipFill>
          <a:blip r:embed="rId7">
            <a:alphaModFix/>
          </a:blip>
          <a:stretch>
            <a:fillRect/>
          </a:stretch>
        </p:blipFill>
        <p:spPr>
          <a:xfrm>
            <a:off x="4822760" y="2486125"/>
            <a:ext cx="1807857" cy="1807857"/>
          </a:xfrm>
          <a:prstGeom prst="rect">
            <a:avLst/>
          </a:prstGeom>
          <a:noFill/>
          <a:ln>
            <a:noFill/>
          </a:ln>
        </p:spPr>
      </p:pic>
      <p:pic>
        <p:nvPicPr>
          <p:cNvPr id="183" name="Google Shape;183;p32"/>
          <p:cNvPicPr preferRelativeResize="0"/>
          <p:nvPr/>
        </p:nvPicPr>
        <p:blipFill>
          <a:blip r:embed="rId5">
            <a:alphaModFix/>
          </a:blip>
          <a:stretch>
            <a:fillRect/>
          </a:stretch>
        </p:blipFill>
        <p:spPr>
          <a:xfrm>
            <a:off x="3100096" y="1958601"/>
            <a:ext cx="1106532" cy="1106532"/>
          </a:xfrm>
          <a:prstGeom prst="rect">
            <a:avLst/>
          </a:prstGeom>
          <a:noFill/>
          <a:ln>
            <a:noFill/>
          </a:ln>
        </p:spPr>
      </p:pic>
      <p:pic>
        <p:nvPicPr>
          <p:cNvPr id="184" name="Google Shape;184;p32"/>
          <p:cNvPicPr preferRelativeResize="0"/>
          <p:nvPr/>
        </p:nvPicPr>
        <p:blipFill>
          <a:blip r:embed="rId8">
            <a:alphaModFix/>
          </a:blip>
          <a:stretch>
            <a:fillRect/>
          </a:stretch>
        </p:blipFill>
        <p:spPr>
          <a:xfrm>
            <a:off x="2077963" y="885728"/>
            <a:ext cx="1298125" cy="1298125"/>
          </a:xfrm>
          <a:prstGeom prst="rect">
            <a:avLst/>
          </a:prstGeom>
          <a:noFill/>
          <a:ln>
            <a:noFill/>
          </a:ln>
        </p:spPr>
      </p:pic>
      <p:pic>
        <p:nvPicPr>
          <p:cNvPr id="185" name="Google Shape;185;p32"/>
          <p:cNvPicPr preferRelativeResize="0"/>
          <p:nvPr/>
        </p:nvPicPr>
        <p:blipFill>
          <a:blip r:embed="rId9">
            <a:alphaModFix/>
          </a:blip>
          <a:stretch>
            <a:fillRect/>
          </a:stretch>
        </p:blipFill>
        <p:spPr>
          <a:xfrm>
            <a:off x="3376101" y="3339425"/>
            <a:ext cx="1363325" cy="1363325"/>
          </a:xfrm>
          <a:prstGeom prst="rect">
            <a:avLst/>
          </a:prstGeom>
          <a:noFill/>
          <a:ln>
            <a:noFill/>
          </a:ln>
        </p:spPr>
      </p:pic>
      <p:pic>
        <p:nvPicPr>
          <p:cNvPr id="186" name="Google Shape;186;p32"/>
          <p:cNvPicPr preferRelativeResize="0"/>
          <p:nvPr/>
        </p:nvPicPr>
        <p:blipFill>
          <a:blip r:embed="rId10">
            <a:alphaModFix/>
          </a:blip>
          <a:stretch>
            <a:fillRect/>
          </a:stretch>
        </p:blipFill>
        <p:spPr>
          <a:xfrm>
            <a:off x="4572000" y="1014775"/>
            <a:ext cx="1242075" cy="1242075"/>
          </a:xfrm>
          <a:prstGeom prst="rect">
            <a:avLst/>
          </a:prstGeom>
          <a:noFill/>
          <a:ln>
            <a:noFill/>
          </a:ln>
        </p:spPr>
      </p:pic>
      <p:pic>
        <p:nvPicPr>
          <p:cNvPr id="187" name="Google Shape;187;p32"/>
          <p:cNvPicPr preferRelativeResize="0"/>
          <p:nvPr/>
        </p:nvPicPr>
        <p:blipFill>
          <a:blip r:embed="rId11">
            <a:alphaModFix/>
          </a:blip>
          <a:stretch>
            <a:fillRect/>
          </a:stretch>
        </p:blipFill>
        <p:spPr>
          <a:xfrm>
            <a:off x="6153580" y="3761653"/>
            <a:ext cx="1171475" cy="1171475"/>
          </a:xfrm>
          <a:prstGeom prst="rect">
            <a:avLst/>
          </a:prstGeom>
          <a:noFill/>
          <a:ln>
            <a:noFill/>
          </a:ln>
        </p:spPr>
      </p:pic>
      <p:pic>
        <p:nvPicPr>
          <p:cNvPr id="188" name="Google Shape;188;p32"/>
          <p:cNvPicPr preferRelativeResize="0"/>
          <p:nvPr/>
        </p:nvPicPr>
        <p:blipFill>
          <a:blip r:embed="rId8">
            <a:alphaModFix/>
          </a:blip>
          <a:stretch>
            <a:fillRect/>
          </a:stretch>
        </p:blipFill>
        <p:spPr>
          <a:xfrm>
            <a:off x="168088" y="3282428"/>
            <a:ext cx="1298125" cy="1298125"/>
          </a:xfrm>
          <a:prstGeom prst="rect">
            <a:avLst/>
          </a:prstGeom>
          <a:noFill/>
          <a:ln>
            <a:noFill/>
          </a:ln>
        </p:spPr>
      </p:pic>
      <p:pic>
        <p:nvPicPr>
          <p:cNvPr id="189" name="Google Shape;189;p32"/>
          <p:cNvPicPr preferRelativeResize="0"/>
          <p:nvPr/>
        </p:nvPicPr>
        <p:blipFill>
          <a:blip r:embed="rId10">
            <a:alphaModFix/>
          </a:blip>
          <a:stretch>
            <a:fillRect/>
          </a:stretch>
        </p:blipFill>
        <p:spPr>
          <a:xfrm>
            <a:off x="424500" y="913750"/>
            <a:ext cx="1242075" cy="1242075"/>
          </a:xfrm>
          <a:prstGeom prst="rect">
            <a:avLst/>
          </a:prstGeom>
          <a:noFill/>
          <a:ln>
            <a:noFill/>
          </a:ln>
        </p:spPr>
      </p:pic>
      <p:pic>
        <p:nvPicPr>
          <p:cNvPr id="2" name="Recorded Sound">
            <a:hlinkClick r:id="" action="ppaction://media"/>
            <a:extLst>
              <a:ext uri="{FF2B5EF4-FFF2-40B4-BE49-F238E27FC236}">
                <a16:creationId xmlns:a16="http://schemas.microsoft.com/office/drawing/2014/main" id="{0A51D459-D0BD-2535-CCB7-EC2B368AC8F4}"/>
              </a:ext>
            </a:extLst>
          </p:cNvPr>
          <p:cNvPicPr>
            <a:picLocks noChangeAspect="1"/>
          </p:cNvPicPr>
          <p:nvPr>
            <a:audioFile r:link="rId1"/>
            <p:extLst>
              <p:ext uri="{DAA4B4D4-6D71-4841-9C94-3DE7FCFB9230}">
                <p14:media xmlns:p14="http://schemas.microsoft.com/office/powerpoint/2010/main" r:embed="rId2">
                  <p14:trim st="277"/>
                </p14:media>
              </p:ext>
            </p:extLst>
          </p:nvPr>
        </p:nvPicPr>
        <p:blipFill>
          <a:blip r:embed="rId12"/>
          <a:stretch>
            <a:fillRect/>
          </a:stretch>
        </p:blipFill>
        <p:spPr>
          <a:xfrm>
            <a:off x="6705187" y="77276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7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80"/>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8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8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2"/>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1712" fill="hold"/>
                                        <p:tgtEl>
                                          <p:spTgt spid="2"/>
                                        </p:tgtEl>
                                      </p:cBhvr>
                                    </p:cmd>
                                  </p:childTnLst>
                                </p:cTn>
                              </p:par>
                            </p:childTnLst>
                          </p:cTn>
                        </p:par>
                      </p:childTnLst>
                    </p:cTn>
                  </p:par>
                </p:childTnLst>
              </p:cTn>
              <p:nextCondLst>
                <p:cond evt="onClick" delay="0">
                  <p:tgtEl>
                    <p:spTgt spid="2"/>
                  </p:tgtEl>
                </p:cond>
              </p:nextCondLst>
            </p:seq>
            <p:audio>
              <p:cMediaNode vol="80000">
                <p:cTn id="34"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3"/>
          <p:cNvSpPr txBox="1">
            <a:spLocks noGrp="1"/>
          </p:cNvSpPr>
          <p:nvPr>
            <p:ph type="ctrTitle"/>
          </p:nvPr>
        </p:nvSpPr>
        <p:spPr>
          <a:xfrm>
            <a:off x="1143000" y="841777"/>
            <a:ext cx="6858000" cy="860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Il…</a:t>
            </a:r>
            <a:endParaRPr/>
          </a:p>
        </p:txBody>
      </p:sp>
      <p:sp>
        <p:nvSpPr>
          <p:cNvPr id="195" name="Google Shape;195;p33"/>
          <p:cNvSpPr txBox="1">
            <a:spLocks noGrp="1"/>
          </p:cNvSpPr>
          <p:nvPr>
            <p:ph type="subTitle" idx="1"/>
          </p:nvPr>
        </p:nvSpPr>
        <p:spPr>
          <a:xfrm>
            <a:off x="83738" y="1787119"/>
            <a:ext cx="18990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t>pleut</a:t>
            </a:r>
            <a:endParaRPr sz="2700"/>
          </a:p>
        </p:txBody>
      </p:sp>
      <p:sp>
        <p:nvSpPr>
          <p:cNvPr id="196" name="Google Shape;196;p33"/>
          <p:cNvSpPr txBox="1">
            <a:spLocks noGrp="1"/>
          </p:cNvSpPr>
          <p:nvPr>
            <p:ph type="subTitle" idx="1"/>
          </p:nvPr>
        </p:nvSpPr>
        <p:spPr>
          <a:xfrm>
            <a:off x="1982738" y="3992756"/>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t>neige</a:t>
            </a:r>
            <a:endParaRPr sz="2700"/>
          </a:p>
        </p:txBody>
      </p:sp>
      <p:sp>
        <p:nvSpPr>
          <p:cNvPr id="197" name="Google Shape;197;p33"/>
          <p:cNvSpPr txBox="1">
            <a:spLocks noGrp="1"/>
          </p:cNvSpPr>
          <p:nvPr>
            <p:ph type="subTitle" idx="1"/>
          </p:nvPr>
        </p:nvSpPr>
        <p:spPr>
          <a:xfrm>
            <a:off x="4426181" y="1787119"/>
            <a:ext cx="22677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t>grêle</a:t>
            </a:r>
            <a:endParaRPr sz="2700"/>
          </a:p>
        </p:txBody>
      </p:sp>
      <p:sp>
        <p:nvSpPr>
          <p:cNvPr id="198" name="Google Shape;198;p33"/>
          <p:cNvSpPr txBox="1">
            <a:spLocks noGrp="1"/>
          </p:cNvSpPr>
          <p:nvPr>
            <p:ph type="subTitle" idx="1"/>
          </p:nvPr>
        </p:nvSpPr>
        <p:spPr>
          <a:xfrm>
            <a:off x="6615675" y="3992756"/>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t>gèle</a:t>
            </a:r>
            <a:endParaRPr sz="2700"/>
          </a:p>
        </p:txBody>
      </p:sp>
      <p:pic>
        <p:nvPicPr>
          <p:cNvPr id="199" name="Google Shape;199;p33"/>
          <p:cNvPicPr preferRelativeResize="0"/>
          <p:nvPr/>
        </p:nvPicPr>
        <p:blipFill>
          <a:blip r:embed="rId8">
            <a:alphaModFix/>
          </a:blip>
          <a:stretch>
            <a:fillRect/>
          </a:stretch>
        </p:blipFill>
        <p:spPr>
          <a:xfrm>
            <a:off x="384188" y="2525128"/>
            <a:ext cx="1298125" cy="1298125"/>
          </a:xfrm>
          <a:prstGeom prst="rect">
            <a:avLst/>
          </a:prstGeom>
          <a:noFill/>
          <a:ln>
            <a:noFill/>
          </a:ln>
        </p:spPr>
      </p:pic>
      <p:pic>
        <p:nvPicPr>
          <p:cNvPr id="200" name="Google Shape;200;p33"/>
          <p:cNvPicPr preferRelativeResize="0"/>
          <p:nvPr/>
        </p:nvPicPr>
        <p:blipFill>
          <a:blip r:embed="rId9">
            <a:alphaModFix/>
          </a:blip>
          <a:stretch>
            <a:fillRect/>
          </a:stretch>
        </p:blipFill>
        <p:spPr>
          <a:xfrm>
            <a:off x="2539376" y="2492525"/>
            <a:ext cx="1363325" cy="1363325"/>
          </a:xfrm>
          <a:prstGeom prst="rect">
            <a:avLst/>
          </a:prstGeom>
          <a:noFill/>
          <a:ln>
            <a:noFill/>
          </a:ln>
        </p:spPr>
      </p:pic>
      <p:pic>
        <p:nvPicPr>
          <p:cNvPr id="201" name="Google Shape;201;p33"/>
          <p:cNvPicPr preferRelativeResize="0"/>
          <p:nvPr/>
        </p:nvPicPr>
        <p:blipFill>
          <a:blip r:embed="rId10">
            <a:alphaModFix/>
          </a:blip>
          <a:stretch>
            <a:fillRect/>
          </a:stretch>
        </p:blipFill>
        <p:spPr>
          <a:xfrm>
            <a:off x="5120200" y="2553150"/>
            <a:ext cx="1242075" cy="1242075"/>
          </a:xfrm>
          <a:prstGeom prst="rect">
            <a:avLst/>
          </a:prstGeom>
          <a:noFill/>
          <a:ln>
            <a:noFill/>
          </a:ln>
        </p:spPr>
      </p:pic>
      <p:pic>
        <p:nvPicPr>
          <p:cNvPr id="202" name="Google Shape;202;p33"/>
          <p:cNvPicPr preferRelativeResize="0"/>
          <p:nvPr/>
        </p:nvPicPr>
        <p:blipFill>
          <a:blip r:embed="rId11">
            <a:alphaModFix/>
          </a:blip>
          <a:stretch>
            <a:fillRect/>
          </a:stretch>
        </p:blipFill>
        <p:spPr>
          <a:xfrm>
            <a:off x="7319030" y="2588453"/>
            <a:ext cx="1171475" cy="1171475"/>
          </a:xfrm>
          <a:prstGeom prst="rect">
            <a:avLst/>
          </a:prstGeom>
          <a:noFill/>
          <a:ln>
            <a:noFill/>
          </a:ln>
        </p:spPr>
      </p:pic>
      <p:pic>
        <p:nvPicPr>
          <p:cNvPr id="2" name="Recorded Sound">
            <a:hlinkClick r:id="" action="ppaction://media"/>
            <a:extLst>
              <a:ext uri="{FF2B5EF4-FFF2-40B4-BE49-F238E27FC236}">
                <a16:creationId xmlns:a16="http://schemas.microsoft.com/office/drawing/2014/main" id="{CF596011-87A9-3256-8A14-414FE0907460}"/>
              </a:ext>
            </a:extLst>
          </p:cNvPr>
          <p:cNvPicPr>
            <a:picLocks noChangeAspect="1"/>
          </p:cNvPicPr>
          <p:nvPr>
            <a:audioFile r:link="rId1"/>
            <p:extLst>
              <p:ext uri="{DAA4B4D4-6D71-4841-9C94-3DE7FCFB9230}">
                <p14:media xmlns:p14="http://schemas.microsoft.com/office/powerpoint/2010/main" r:embed="rId2">
                  <p14:trim st="245"/>
                </p14:media>
              </p:ext>
            </p:extLst>
          </p:nvPr>
        </p:nvPicPr>
        <p:blipFill>
          <a:blip r:embed="rId12"/>
          <a:stretch>
            <a:fillRect/>
          </a:stretch>
        </p:blipFill>
        <p:spPr>
          <a:xfrm>
            <a:off x="1635523" y="1869468"/>
            <a:ext cx="609600" cy="609600"/>
          </a:xfrm>
          <a:prstGeom prst="rect">
            <a:avLst/>
          </a:prstGeom>
        </p:spPr>
      </p:pic>
      <p:pic>
        <p:nvPicPr>
          <p:cNvPr id="3" name="Recorded Sound">
            <a:hlinkClick r:id="" action="ppaction://media"/>
            <a:extLst>
              <a:ext uri="{FF2B5EF4-FFF2-40B4-BE49-F238E27FC236}">
                <a16:creationId xmlns:a16="http://schemas.microsoft.com/office/drawing/2014/main" id="{89834AC3-91B4-0FEA-76E9-B0C4280E8722}"/>
              </a:ext>
            </a:extLst>
          </p:cNvPr>
          <p:cNvPicPr>
            <a:picLocks noChangeAspect="1"/>
          </p:cNvPicPr>
          <p:nvPr>
            <a:audioFile r:link="rId1"/>
            <p:extLst>
              <p:ext uri="{DAA4B4D4-6D71-4841-9C94-3DE7FCFB9230}">
                <p14:media xmlns:p14="http://schemas.microsoft.com/office/powerpoint/2010/main" r:embed="rId3">
                  <p14:trim st="157"/>
                </p14:media>
              </p:ext>
            </p:extLst>
          </p:nvPr>
        </p:nvPicPr>
        <p:blipFill>
          <a:blip r:embed="rId12"/>
          <a:stretch>
            <a:fillRect/>
          </a:stretch>
        </p:blipFill>
        <p:spPr>
          <a:xfrm>
            <a:off x="3678382" y="4040499"/>
            <a:ext cx="609600" cy="609600"/>
          </a:xfrm>
          <a:prstGeom prst="rect">
            <a:avLst/>
          </a:prstGeom>
        </p:spPr>
      </p:pic>
      <p:pic>
        <p:nvPicPr>
          <p:cNvPr id="4" name="Recorded Sound">
            <a:hlinkClick r:id="" action="ppaction://media"/>
            <a:extLst>
              <a:ext uri="{FF2B5EF4-FFF2-40B4-BE49-F238E27FC236}">
                <a16:creationId xmlns:a16="http://schemas.microsoft.com/office/drawing/2014/main" id="{701924E5-1DFB-0245-0BB0-0E5BBBCAE931}"/>
              </a:ext>
            </a:extLst>
          </p:cNvPr>
          <p:cNvPicPr>
            <a:picLocks noChangeAspect="1"/>
          </p:cNvPicPr>
          <p:nvPr>
            <a:audioFile r:link="rId1"/>
            <p:extLst>
              <p:ext uri="{DAA4B4D4-6D71-4841-9C94-3DE7FCFB9230}">
                <p14:media xmlns:p14="http://schemas.microsoft.com/office/powerpoint/2010/main" r:embed="rId4">
                  <p14:trim st="198"/>
                </p14:media>
              </p:ext>
            </p:extLst>
          </p:nvPr>
        </p:nvPicPr>
        <p:blipFill>
          <a:blip r:embed="rId12"/>
          <a:stretch>
            <a:fillRect/>
          </a:stretch>
        </p:blipFill>
        <p:spPr>
          <a:xfrm>
            <a:off x="6199909" y="1821385"/>
            <a:ext cx="609600" cy="609600"/>
          </a:xfrm>
          <a:prstGeom prst="rect">
            <a:avLst/>
          </a:prstGeom>
        </p:spPr>
      </p:pic>
      <p:pic>
        <p:nvPicPr>
          <p:cNvPr id="5" name="Recorded Sound">
            <a:hlinkClick r:id="" action="ppaction://media"/>
            <a:extLst>
              <a:ext uri="{FF2B5EF4-FFF2-40B4-BE49-F238E27FC236}">
                <a16:creationId xmlns:a16="http://schemas.microsoft.com/office/drawing/2014/main" id="{1E350681-FF89-FD4B-E347-6DF877F56B54}"/>
              </a:ext>
            </a:extLst>
          </p:cNvPr>
          <p:cNvPicPr>
            <a:picLocks noChangeAspect="1"/>
          </p:cNvPicPr>
          <p:nvPr>
            <a:audioFile r:link="rId1"/>
            <p:extLst>
              <p:ext uri="{DAA4B4D4-6D71-4841-9C94-3DE7FCFB9230}">
                <p14:media xmlns:p14="http://schemas.microsoft.com/office/powerpoint/2010/main" r:embed="rId5">
                  <p14:trim st="170"/>
                </p14:media>
              </p:ext>
            </p:extLst>
          </p:nvPr>
        </p:nvPicPr>
        <p:blipFill>
          <a:blip r:embed="rId12"/>
          <a:stretch>
            <a:fillRect/>
          </a:stretch>
        </p:blipFill>
        <p:spPr>
          <a:xfrm>
            <a:off x="8205975" y="404507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889" fill="hold"/>
                                        <p:tgtEl>
                                          <p:spTgt spid="5"/>
                                        </p:tgtEl>
                                      </p:cBhvr>
                                    </p:cmd>
                                  </p:childTnLst>
                                </p:cTn>
                              </p:par>
                            </p:childTnLst>
                          </p:cTn>
                        </p:par>
                      </p:childTnLst>
                    </p:cTn>
                  </p:par>
                </p:childTnLst>
              </p:cTn>
              <p:nextCondLst>
                <p:cond evt="onClick" delay="0">
                  <p:tgtEl>
                    <p:spTgt spid="5"/>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649"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692"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1533" fill="hold"/>
                                        <p:tgtEl>
                                          <p:spTgt spid="2"/>
                                        </p:tgtEl>
                                      </p:cBhvr>
                                    </p:cmd>
                                  </p:childTnLst>
                                </p:cTn>
                              </p:par>
                            </p:childTnLst>
                          </p:cTn>
                        </p:par>
                      </p:childTnLst>
                    </p:cTn>
                  </p:par>
                </p:childTnLst>
              </p:cTn>
              <p:nextCondLst>
                <p:cond evt="onClick" delay="0">
                  <p:tgtEl>
                    <p:spTgt spid="2"/>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4"/>
          <p:cNvSpPr txBox="1"/>
          <p:nvPr/>
        </p:nvSpPr>
        <p:spPr>
          <a:xfrm>
            <a:off x="153900" y="1105500"/>
            <a:ext cx="8863500" cy="40380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GB" sz="2300" b="1" u="sng" dirty="0">
                <a:solidFill>
                  <a:schemeClr val="dk1"/>
                </a:solidFill>
              </a:rPr>
              <a:t>Quel temps fait-il? </a:t>
            </a:r>
            <a:r>
              <a:rPr lang="en-GB" sz="2300" dirty="0">
                <a:solidFill>
                  <a:schemeClr val="dk1"/>
                </a:solidFill>
              </a:rPr>
              <a:t> 	 </a:t>
            </a:r>
            <a:endParaRPr sz="2300" dirty="0">
              <a:solidFill>
                <a:schemeClr val="dk1"/>
              </a:solidFill>
            </a:endParaRPr>
          </a:p>
          <a:p>
            <a:pPr marL="0" lvl="0" indent="0" algn="l" rtl="0">
              <a:spcBef>
                <a:spcPts val="0"/>
              </a:spcBef>
              <a:spcAft>
                <a:spcPts val="0"/>
              </a:spcAft>
              <a:buClr>
                <a:schemeClr val="dk2"/>
              </a:buClr>
              <a:buSzPts val="1100"/>
              <a:buFont typeface="Arial"/>
              <a:buNone/>
            </a:pPr>
            <a:endParaRPr sz="2300" dirty="0">
              <a:solidFill>
                <a:schemeClr val="dk1"/>
              </a:solidFill>
            </a:endParaRPr>
          </a:p>
          <a:p>
            <a:pPr marL="0" lvl="0" indent="0" algn="l" rtl="0">
              <a:spcBef>
                <a:spcPts val="0"/>
              </a:spcBef>
              <a:spcAft>
                <a:spcPts val="0"/>
              </a:spcAft>
              <a:buNone/>
            </a:pPr>
            <a:r>
              <a:rPr lang="en-GB" sz="2300" dirty="0">
                <a:solidFill>
                  <a:schemeClr val="dk1"/>
                </a:solidFill>
              </a:rPr>
              <a:t>A Paris		 	et </a:t>
            </a: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r>
              <a:rPr lang="en-GB" sz="2300" dirty="0">
                <a:solidFill>
                  <a:schemeClr val="dk1"/>
                </a:solidFill>
              </a:rPr>
              <a:t>Dans les Alpes			et </a:t>
            </a:r>
            <a:r>
              <a:rPr lang="en-GB" sz="2300" dirty="0" err="1">
                <a:solidFill>
                  <a:schemeClr val="dk1"/>
                </a:solidFill>
              </a:rPr>
              <a:t>en</a:t>
            </a:r>
            <a:r>
              <a:rPr lang="en-GB" sz="2300" dirty="0">
                <a:solidFill>
                  <a:schemeClr val="dk1"/>
                </a:solidFill>
              </a:rPr>
              <a:t> plus</a:t>
            </a: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endParaRPr sz="2300" dirty="0">
              <a:solidFill>
                <a:schemeClr val="dk1"/>
              </a:solidFill>
            </a:endParaRPr>
          </a:p>
          <a:p>
            <a:pPr marL="0" lvl="0" indent="0" algn="l" rtl="0">
              <a:spcBef>
                <a:spcPts val="0"/>
              </a:spcBef>
              <a:spcAft>
                <a:spcPts val="0"/>
              </a:spcAft>
              <a:buNone/>
            </a:pPr>
            <a:r>
              <a:rPr lang="en-GB" sz="2300" dirty="0">
                <a:solidFill>
                  <a:schemeClr val="dk1"/>
                </a:solidFill>
              </a:rPr>
              <a:t>							</a:t>
            </a:r>
            <a:endParaRPr sz="2300" dirty="0">
              <a:solidFill>
                <a:schemeClr val="dk1"/>
              </a:solidFill>
            </a:endParaRPr>
          </a:p>
        </p:txBody>
      </p:sp>
      <p:sp>
        <p:nvSpPr>
          <p:cNvPr id="208" name="Google Shape;208;p34"/>
          <p:cNvSpPr txBox="1"/>
          <p:nvPr/>
        </p:nvSpPr>
        <p:spPr>
          <a:xfrm>
            <a:off x="1386019" y="1763100"/>
            <a:ext cx="23991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il fait beau</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il fait chaud</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il fait mauvais</a:t>
            </a:r>
            <a:endParaRPr sz="2300">
              <a:solidFill>
                <a:schemeClr val="accent6"/>
              </a:solidFill>
            </a:endParaRPr>
          </a:p>
        </p:txBody>
      </p:sp>
      <p:sp>
        <p:nvSpPr>
          <p:cNvPr id="209" name="Google Shape;209;p34"/>
          <p:cNvSpPr txBox="1"/>
          <p:nvPr/>
        </p:nvSpPr>
        <p:spPr>
          <a:xfrm>
            <a:off x="4454372" y="1763100"/>
            <a:ext cx="3711600" cy="315900"/>
          </a:xfrm>
          <a:prstGeom prst="rect">
            <a:avLst/>
          </a:prstGeom>
          <a:noFill/>
          <a:ln>
            <a:noFill/>
          </a:ln>
        </p:spPr>
        <p:txBody>
          <a:bodyPr spcFirstLastPara="1" wrap="square" lIns="68575" tIns="68575" rIns="68575" bIns="68575" anchor="t" anchorCtr="0">
            <a:noAutofit/>
          </a:bodyPr>
          <a:lstStyle/>
          <a:p>
            <a:pPr marL="457200" lvl="0" indent="-374650" algn="l" rtl="0">
              <a:spcBef>
                <a:spcPts val="0"/>
              </a:spcBef>
              <a:spcAft>
                <a:spcPts val="0"/>
              </a:spcAft>
              <a:buClr>
                <a:schemeClr val="accent6"/>
              </a:buClr>
              <a:buSzPts val="2300"/>
              <a:buAutoNum type="arabicParenR"/>
            </a:pPr>
            <a:r>
              <a:rPr lang="en-GB" sz="2300">
                <a:solidFill>
                  <a:schemeClr val="accent6"/>
                </a:solidFill>
              </a:rPr>
              <a:t>il y a du soleil.</a:t>
            </a:r>
            <a:endParaRPr sz="2300">
              <a:solidFill>
                <a:schemeClr val="accent6"/>
              </a:solidFill>
            </a:endParaRPr>
          </a:p>
          <a:p>
            <a:pPr marL="457200" lvl="0" indent="-374650" algn="l" rtl="0">
              <a:spcBef>
                <a:spcPts val="0"/>
              </a:spcBef>
              <a:spcAft>
                <a:spcPts val="0"/>
              </a:spcAft>
              <a:buClr>
                <a:schemeClr val="accent6"/>
              </a:buClr>
              <a:buSzPts val="2300"/>
              <a:buAutoNum type="arabicParenR"/>
            </a:pPr>
            <a:r>
              <a:rPr lang="en-GB" sz="2300">
                <a:solidFill>
                  <a:schemeClr val="accent6"/>
                </a:solidFill>
              </a:rPr>
              <a:t>il y a du vent.</a:t>
            </a:r>
            <a:endParaRPr sz="2300">
              <a:solidFill>
                <a:schemeClr val="accent6"/>
              </a:solidFill>
            </a:endParaRPr>
          </a:p>
          <a:p>
            <a:pPr marL="457200" lvl="0" indent="-374650" algn="l" rtl="0">
              <a:spcBef>
                <a:spcPts val="0"/>
              </a:spcBef>
              <a:spcAft>
                <a:spcPts val="0"/>
              </a:spcAft>
              <a:buClr>
                <a:schemeClr val="accent6"/>
              </a:buClr>
              <a:buSzPts val="2300"/>
              <a:buAutoNum type="arabicParenR"/>
            </a:pPr>
            <a:r>
              <a:rPr lang="en-GB" sz="2300">
                <a:solidFill>
                  <a:schemeClr val="accent6"/>
                </a:solidFill>
              </a:rPr>
              <a:t>il y a des nuages.</a:t>
            </a:r>
            <a:endParaRPr sz="2300">
              <a:solidFill>
                <a:schemeClr val="accent6"/>
              </a:solidFill>
            </a:endParaRPr>
          </a:p>
        </p:txBody>
      </p:sp>
      <p:sp>
        <p:nvSpPr>
          <p:cNvPr id="210" name="Google Shape;210;p34"/>
          <p:cNvSpPr txBox="1"/>
          <p:nvPr/>
        </p:nvSpPr>
        <p:spPr>
          <a:xfrm>
            <a:off x="2320526" y="3244500"/>
            <a:ext cx="28293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dirty="0">
                <a:solidFill>
                  <a:schemeClr val="accent6"/>
                </a:solidFill>
              </a:rPr>
              <a:t>il </a:t>
            </a:r>
            <a:r>
              <a:rPr lang="en-GB" sz="2300" dirty="0" err="1">
                <a:solidFill>
                  <a:schemeClr val="accent6"/>
                </a:solidFill>
              </a:rPr>
              <a:t>pleut</a:t>
            </a:r>
            <a:endParaRPr sz="2300" dirty="0">
              <a:solidFill>
                <a:schemeClr val="accent6"/>
              </a:solidFill>
            </a:endParaRPr>
          </a:p>
          <a:p>
            <a:pPr marL="342900" lvl="0" indent="-311150" algn="l" rtl="0">
              <a:spcBef>
                <a:spcPts val="0"/>
              </a:spcBef>
              <a:spcAft>
                <a:spcPts val="0"/>
              </a:spcAft>
              <a:buClr>
                <a:schemeClr val="accent6"/>
              </a:buClr>
              <a:buSzPts val="2300"/>
              <a:buAutoNum type="arabicParenR"/>
            </a:pPr>
            <a:r>
              <a:rPr lang="en-GB" sz="2300" dirty="0">
                <a:solidFill>
                  <a:schemeClr val="accent6"/>
                </a:solidFill>
              </a:rPr>
              <a:t>il </a:t>
            </a:r>
            <a:r>
              <a:rPr lang="en-GB" sz="2300" dirty="0" err="1">
                <a:solidFill>
                  <a:schemeClr val="accent6"/>
                </a:solidFill>
              </a:rPr>
              <a:t>neige</a:t>
            </a:r>
            <a:endParaRPr sz="2300" dirty="0">
              <a:solidFill>
                <a:schemeClr val="accent6"/>
              </a:solidFill>
            </a:endParaRPr>
          </a:p>
          <a:p>
            <a:pPr marL="342900" lvl="0" indent="-311150" algn="l" rtl="0">
              <a:spcBef>
                <a:spcPts val="0"/>
              </a:spcBef>
              <a:spcAft>
                <a:spcPts val="0"/>
              </a:spcAft>
              <a:buClr>
                <a:schemeClr val="accent6"/>
              </a:buClr>
              <a:buSzPts val="2300"/>
              <a:buAutoNum type="arabicParenR"/>
            </a:pPr>
            <a:r>
              <a:rPr lang="en-GB" sz="2300" dirty="0">
                <a:solidFill>
                  <a:schemeClr val="accent6"/>
                </a:solidFill>
              </a:rPr>
              <a:t>il y a des </a:t>
            </a:r>
            <a:r>
              <a:rPr lang="en-GB" sz="2300" dirty="0" err="1">
                <a:solidFill>
                  <a:schemeClr val="accent6"/>
                </a:solidFill>
              </a:rPr>
              <a:t>nuages</a:t>
            </a:r>
            <a:endParaRPr sz="2300" dirty="0">
              <a:solidFill>
                <a:schemeClr val="accent6"/>
              </a:solidFill>
            </a:endParaRPr>
          </a:p>
        </p:txBody>
      </p:sp>
      <p:sp>
        <p:nvSpPr>
          <p:cNvPr id="211" name="Google Shape;211;p34"/>
          <p:cNvSpPr txBox="1"/>
          <p:nvPr/>
        </p:nvSpPr>
        <p:spPr>
          <a:xfrm>
            <a:off x="6385400" y="3244488"/>
            <a:ext cx="2829300" cy="315900"/>
          </a:xfrm>
          <a:prstGeom prst="rect">
            <a:avLst/>
          </a:prstGeom>
          <a:noFill/>
          <a:ln>
            <a:noFill/>
          </a:ln>
        </p:spPr>
        <p:txBody>
          <a:bodyPr spcFirstLastPara="1" wrap="square" lIns="68575" tIns="68575" rIns="68575" bIns="68575" anchor="t" anchorCtr="0">
            <a:noAutofit/>
          </a:bodyPr>
          <a:lstStyle/>
          <a:p>
            <a:pPr marL="342900" lvl="0" indent="-311150" algn="l" rtl="0">
              <a:spcBef>
                <a:spcPts val="0"/>
              </a:spcBef>
              <a:spcAft>
                <a:spcPts val="0"/>
              </a:spcAft>
              <a:buClr>
                <a:schemeClr val="accent6"/>
              </a:buClr>
              <a:buSzPts val="2300"/>
              <a:buAutoNum type="arabicParenR"/>
            </a:pPr>
            <a:r>
              <a:rPr lang="en-GB" sz="2300">
                <a:solidFill>
                  <a:schemeClr val="accent6"/>
                </a:solidFill>
              </a:rPr>
              <a:t>il grêle.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il gèle.</a:t>
            </a:r>
            <a:endParaRPr sz="2300">
              <a:solidFill>
                <a:schemeClr val="accent6"/>
              </a:solidFill>
            </a:endParaRPr>
          </a:p>
          <a:p>
            <a:pPr marL="342900" lvl="0" indent="-311150" algn="l" rtl="0">
              <a:spcBef>
                <a:spcPts val="0"/>
              </a:spcBef>
              <a:spcAft>
                <a:spcPts val="0"/>
              </a:spcAft>
              <a:buClr>
                <a:schemeClr val="accent6"/>
              </a:buClr>
              <a:buSzPts val="2300"/>
              <a:buAutoNum type="arabicParenR"/>
            </a:pPr>
            <a:r>
              <a:rPr lang="en-GB" sz="2300">
                <a:solidFill>
                  <a:schemeClr val="accent6"/>
                </a:solidFill>
              </a:rPr>
              <a:t>il fait froid.  </a:t>
            </a:r>
            <a:endParaRPr sz="2300">
              <a:solidFill>
                <a:schemeClr val="accent6"/>
              </a:solidFill>
            </a:endParaRPr>
          </a:p>
        </p:txBody>
      </p:sp>
      <p:sp>
        <p:nvSpPr>
          <p:cNvPr id="212" name="Google Shape;212;p34"/>
          <p:cNvSpPr txBox="1"/>
          <p:nvPr/>
        </p:nvSpPr>
        <p:spPr>
          <a:xfrm>
            <a:off x="5252106" y="822788"/>
            <a:ext cx="2829300" cy="670200"/>
          </a:xfrm>
          <a:prstGeom prst="rect">
            <a:avLst/>
          </a:prstGeom>
          <a:solidFill>
            <a:schemeClr val="accent2"/>
          </a:solidFill>
          <a:ln w="19050" cap="flat" cmpd="sng">
            <a:solidFill>
              <a:srgbClr val="000000"/>
            </a:solidFill>
            <a:prstDash val="solid"/>
            <a:round/>
            <a:headEnd type="none" w="sm" len="sm"/>
            <a:tailEnd type="none" w="sm" len="sm"/>
          </a:ln>
        </p:spPr>
        <p:txBody>
          <a:bodyPr spcFirstLastPara="1" wrap="square" lIns="68575" tIns="68575" rIns="68575" bIns="68575" anchor="t" anchorCtr="0">
            <a:noAutofit/>
          </a:bodyPr>
          <a:lstStyle/>
          <a:p>
            <a:pPr marL="0" lvl="0" indent="0" algn="l" rtl="0">
              <a:spcBef>
                <a:spcPts val="0"/>
              </a:spcBef>
              <a:spcAft>
                <a:spcPts val="0"/>
              </a:spcAft>
              <a:buNone/>
            </a:pPr>
            <a:r>
              <a:rPr lang="en-GB" sz="2700">
                <a:solidFill>
                  <a:schemeClr val="dk1"/>
                </a:solidFill>
              </a:rPr>
              <a:t>Encore une fois!</a:t>
            </a:r>
            <a:endParaRPr sz="2700">
              <a:solidFill>
                <a:schemeClr val="dk1"/>
              </a:solidFill>
            </a:endParaRPr>
          </a:p>
        </p:txBody>
      </p:sp>
      <p:pic>
        <p:nvPicPr>
          <p:cNvPr id="213" name="Google Shape;213;p34"/>
          <p:cNvPicPr preferRelativeResize="0"/>
          <p:nvPr/>
        </p:nvPicPr>
        <p:blipFill>
          <a:blip r:embed="rId3">
            <a:alphaModFix/>
          </a:blip>
          <a:stretch>
            <a:fillRect/>
          </a:stretch>
        </p:blipFill>
        <p:spPr>
          <a:xfrm>
            <a:off x="8081406" y="822812"/>
            <a:ext cx="936000" cy="8967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557</Words>
  <Application>Microsoft Office PowerPoint</Application>
  <PresentationFormat>On-screen Show (16:9)</PresentationFormat>
  <Paragraphs>68</Paragraphs>
  <Slides>6</Slides>
  <Notes>6</Notes>
  <HiddenSlides>0</HiddenSlides>
  <MMClips>21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6</vt:i4>
      </vt:variant>
    </vt:vector>
  </HeadingPairs>
  <TitlesOfParts>
    <vt:vector size="13" baseType="lpstr">
      <vt:lpstr>Century Gothic</vt:lpstr>
      <vt:lpstr>Calibri</vt:lpstr>
      <vt:lpstr>Twentieth Century</vt:lpstr>
      <vt:lpstr>Arial</vt:lpstr>
      <vt:lpstr>Simple Light</vt:lpstr>
      <vt:lpstr>1_Office Theme</vt:lpstr>
      <vt:lpstr>UCL_IOE Blue_Slide_Theme</vt:lpstr>
      <vt:lpstr>ê/è</vt:lpstr>
      <vt:lpstr>ê/è</vt:lpstr>
      <vt:lpstr>ê/è</vt:lpstr>
      <vt:lpstr>Il fait mauvais!</vt:lpstr>
      <vt:lpstr>Il…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2026-08-20T14:31:27Z</dcterms:modified>
</cp:coreProperties>
</file>