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  <p:sldMasterId id="2147483663" r:id="rId2"/>
  </p:sldMasterIdLst>
  <p:notesMasterIdLst>
    <p:notesMasterId r:id="rId17"/>
  </p:notesMasterIdLst>
  <p:sldIdLst>
    <p:sldId id="270" r:id="rId3"/>
    <p:sldId id="271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94dfb3d49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g3694dfb3d49_0_2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Without sound to elicit pronunciation (without first hearing the teacher).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Teacher to elicit pronunciation by asking “Comment dit-on …"</a:t>
            </a:r>
            <a:endParaRPr i="0"/>
          </a:p>
        </p:txBody>
      </p:sp>
      <p:sp>
        <p:nvSpPr>
          <p:cNvPr id="125" name="Google Shape;125;g3694dfb3d49_0_2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entury Gothic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694dfb3d49_0_3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3694dfb3d49_0_3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Without sound to elicit pronunciation (without first hearing the teacher).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Teacher to elicit pronunciation by asking “Comment dit-on …"</a:t>
            </a:r>
            <a:endParaRPr i="0"/>
          </a:p>
        </p:txBody>
      </p:sp>
      <p:sp>
        <p:nvSpPr>
          <p:cNvPr id="133" name="Google Shape;133;g3694dfb3d49_0_38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entury Gothic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694dfb3d49_0_3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3694dfb3d49_0_3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Without sound to elicit pronunciation (without first hearing the teacher).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Teacher to elicit pronunciation by asking “Comment dit-on …"</a:t>
            </a:r>
            <a:endParaRPr i="0"/>
          </a:p>
        </p:txBody>
      </p:sp>
      <p:sp>
        <p:nvSpPr>
          <p:cNvPr id="133" name="Google Shape;133;g3694dfb3d49_0_38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entury Gothic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10582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c27c309ed0_0_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c27c309ed0_0_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c27c309ed0_0_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c27c309ed0_0_2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c27c309ed0_0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c27c309ed0_0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c27c309ed0_0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c27c309ed0_0_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c2c13caeb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c2c13caeb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c2c13caeb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c2c13caeb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c2c13caeb1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c2c13caeb1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c2c13caeb1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c2c13caeb1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c2c13caeb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c2c13caeb1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c2c13caeb1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c2c13caeb1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c2c13caeb1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c2c13caeb1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362211" y="6480000"/>
            <a:ext cx="2743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4320000" y="6480000"/>
            <a:ext cx="648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11123111" y="6480000"/>
            <a:ext cx="769307" cy="269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">
  <p:cSld name="Le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6383866" y="6274696"/>
            <a:ext cx="5329767" cy="41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640"/>
              <a:buNone/>
              <a:defRPr sz="800" b="0" cap="none">
                <a:solidFill>
                  <a:schemeClr val="lt2"/>
                </a:solidFill>
              </a:defRPr>
            </a:lvl1pPr>
            <a:lvl2pPr marL="914400" lvl="1" indent="-350520" algn="l">
              <a:lnSpc>
                <a:spcPct val="5554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20"/>
              <a:buChar char="•"/>
              <a:defRPr/>
            </a:lvl2pPr>
            <a:lvl3pPr marL="1371600" lvl="2" indent="-320040" algn="l">
              <a:lnSpc>
                <a:spcPct val="74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3pPr>
            <a:lvl4pPr marL="1828800" lvl="3" indent="-228600" algn="l">
              <a:lnSpc>
                <a:spcPct val="74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/>
            </a:lvl4pPr>
            <a:lvl5pPr marL="2286000" lvl="4" indent="-320040" algn="l">
              <a:lnSpc>
                <a:spcPct val="74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dt" idx="10"/>
          </p:nvPr>
        </p:nvSpPr>
        <p:spPr>
          <a:xfrm>
            <a:off x="362211" y="6480000"/>
            <a:ext cx="2743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ftr" idx="11"/>
          </p:nvPr>
        </p:nvSpPr>
        <p:spPr>
          <a:xfrm>
            <a:off x="4320000" y="6480000"/>
            <a:ext cx="648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11123111" y="6480000"/>
            <a:ext cx="769307" cy="269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12pt">
  <p:cSld name="Text 12p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dt" idx="10"/>
          </p:nvPr>
        </p:nvSpPr>
        <p:spPr>
          <a:xfrm>
            <a:off x="362211" y="6480000"/>
            <a:ext cx="2743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11123111" y="6480000"/>
            <a:ext cx="769307" cy="269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6383866" y="6274696"/>
            <a:ext cx="5329767" cy="41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640"/>
              <a:buNone/>
              <a:defRPr sz="800" b="0" cap="none">
                <a:solidFill>
                  <a:schemeClr val="lt2"/>
                </a:solidFill>
              </a:defRPr>
            </a:lvl1pPr>
            <a:lvl2pPr marL="914400" lvl="1" indent="-350520" algn="l">
              <a:lnSpc>
                <a:spcPct val="5554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20"/>
              <a:buChar char="•"/>
              <a:defRPr/>
            </a:lvl2pPr>
            <a:lvl3pPr marL="1371600" lvl="2" indent="-320040" algn="l">
              <a:lnSpc>
                <a:spcPct val="74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3pPr>
            <a:lvl4pPr marL="1828800" lvl="3" indent="-228600" algn="l">
              <a:lnSpc>
                <a:spcPct val="74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/>
            </a:lvl4pPr>
            <a:lvl5pPr marL="2286000" lvl="4" indent="-320040" algn="l">
              <a:lnSpc>
                <a:spcPct val="74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ctrTitle"/>
          </p:nvPr>
        </p:nvSpPr>
        <p:spPr>
          <a:xfrm>
            <a:off x="914400" y="1122363"/>
            <a:ext cx="103632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6000"/>
              <a:buFont typeface="Century Gothic"/>
              <a:buNone/>
              <a:defRPr sz="6000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400"/>
              <a:buNone/>
              <a:defRPr sz="2400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None/>
              <a:defRPr sz="19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type="obj">
  <p:cSld name="OBJEC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1pPr>
            <a:lvl2pPr marL="91440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Char char="•"/>
              <a:defRPr sz="2000"/>
            </a:lvl2pPr>
            <a:lvl3pPr marL="1371600" lvl="2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 sz="1900"/>
            </a:lvl3pPr>
            <a:lvl4pPr marL="182880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Char char="•"/>
              <a:defRPr sz="1600"/>
            </a:lvl4pPr>
            <a:lvl5pPr marL="228600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Char char="•"/>
              <a:defRPr sz="1600"/>
            </a:lvl5pPr>
            <a:lvl6pPr marL="274320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6000"/>
              <a:buFont typeface="Century Gothic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400"/>
              <a:buNone/>
              <a:defRPr sz="2400">
                <a:solidFill>
                  <a:srgbClr val="1F3864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 type="twoObj">
  <p:cSld name="TWO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1pPr>
            <a:lvl2pPr marL="914400" lvl="1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2pPr>
            <a:lvl3pPr marL="1371600" lvl="2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3pPr>
            <a:lvl4pPr marL="182880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4pPr>
            <a:lvl5pPr marL="228600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5pPr>
            <a:lvl6pPr marL="274320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1pPr>
            <a:lvl2pPr marL="914400" lvl="1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2pPr>
            <a:lvl3pPr marL="1371600" lvl="2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3pPr>
            <a:lvl4pPr marL="182880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4pPr>
            <a:lvl5pPr marL="228600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5pPr>
            <a:lvl6pPr marL="274320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" type="twoTxTwoObj">
  <p:cSld name="TWO_OBJECTS_WITH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9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None/>
              <a:defRPr sz="19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900" cy="3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1pPr>
            <a:lvl2pPr marL="914400" lvl="1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2pPr>
            <a:lvl3pPr marL="1371600" lvl="2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3pPr>
            <a:lvl4pPr marL="182880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4pPr>
            <a:lvl5pPr marL="228600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5pPr>
            <a:lvl6pPr marL="274320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None/>
              <a:defRPr sz="19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00" cy="3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1pPr>
            <a:lvl2pPr marL="914400" lvl="1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2pPr>
            <a:lvl3pPr marL="1371600" lvl="2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3pPr>
            <a:lvl4pPr marL="182880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4pPr>
            <a:lvl5pPr marL="228600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5pPr>
            <a:lvl6pPr marL="274320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200"/>
              <a:buFont typeface="Century Gothic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5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500"/>
              <a:buNone/>
              <a:defRPr sz="15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100"/>
              <a:buNone/>
              <a:defRPr sz="11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100"/>
              <a:buNone/>
              <a:defRPr sz="11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200"/>
              <a:buFont typeface="Century Gothic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4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5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500"/>
              <a:buNone/>
              <a:defRPr sz="15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100"/>
              <a:buNone/>
              <a:defRPr sz="11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100"/>
              <a:buNone/>
              <a:defRPr sz="11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Vertical Text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1pPr>
            <a:lvl2pPr marL="914400" lvl="1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2pPr>
            <a:lvl3pPr marL="1371600" lvl="2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3pPr>
            <a:lvl4pPr marL="182880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4pPr>
            <a:lvl5pPr marL="228600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5pPr>
            <a:lvl6pPr marL="274320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xfrm rot="5400000">
            <a:off x="7133401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body" idx="1"/>
          </p:nvPr>
        </p:nvSpPr>
        <p:spPr>
          <a:xfrm rot="5400000">
            <a:off x="1799401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1pPr>
            <a:lvl2pPr marL="914400" lvl="1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2pPr>
            <a:lvl3pPr marL="1371600" lvl="2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3pPr>
            <a:lvl4pPr marL="182880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4pPr>
            <a:lvl5pPr marL="228600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Char char="•"/>
              <a:defRPr/>
            </a:lvl5pPr>
            <a:lvl6pPr marL="274320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 rtl="0">
              <a:spcBef>
                <a:spcPts val="0"/>
              </a:spcBef>
              <a:buNone/>
              <a:defRPr sz="19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6" Type="http://schemas.openxmlformats.org/officeDocument/2006/relationships/hyperlink" Target="https://creativecommons.org/licenses/by-nc-sa/4.0/" TargetMode="Externa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12192000" cy="6641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 descr="Headline"/>
          <p:cNvSpPr txBox="1">
            <a:spLocks noGrp="1"/>
          </p:cNvSpPr>
          <p:nvPr>
            <p:ph type="title"/>
          </p:nvPr>
        </p:nvSpPr>
        <p:spPr>
          <a:xfrm>
            <a:off x="360000" y="899999"/>
            <a:ext cx="10800690" cy="13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 descr="Main text"/>
          <p:cNvSpPr txBox="1">
            <a:spLocks noGrp="1"/>
          </p:cNvSpPr>
          <p:nvPr>
            <p:ph type="body" idx="1"/>
          </p:nvPr>
        </p:nvSpPr>
        <p:spPr>
          <a:xfrm>
            <a:off x="360000" y="2376000"/>
            <a:ext cx="10800690" cy="37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114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2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004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004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 descr="Date"/>
          <p:cNvSpPr txBox="1">
            <a:spLocks noGrp="1"/>
          </p:cNvSpPr>
          <p:nvPr>
            <p:ph type="dt" idx="10"/>
          </p:nvPr>
        </p:nvSpPr>
        <p:spPr>
          <a:xfrm>
            <a:off x="362211" y="6480000"/>
            <a:ext cx="2743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 descr="Footer title"/>
          <p:cNvSpPr txBox="1">
            <a:spLocks noGrp="1"/>
          </p:cNvSpPr>
          <p:nvPr>
            <p:ph type="ftr" idx="11"/>
          </p:nvPr>
        </p:nvSpPr>
        <p:spPr>
          <a:xfrm>
            <a:off x="4320000" y="6480000"/>
            <a:ext cx="648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 descr="Page number"/>
          <p:cNvSpPr txBox="1">
            <a:spLocks noGrp="1"/>
          </p:cNvSpPr>
          <p:nvPr>
            <p:ph type="sldNum" idx="12"/>
          </p:nvPr>
        </p:nvSpPr>
        <p:spPr>
          <a:xfrm>
            <a:off x="11123111" y="6480000"/>
            <a:ext cx="769307" cy="269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" name="Google Shape;1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31697"/>
            <a:ext cx="12192000" cy="108884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400"/>
              <a:buFont typeface="Century Gothic"/>
              <a:buNone/>
              <a:defRPr sz="4400" b="0" i="0" u="none" strike="noStrike" cap="non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pic>
        <p:nvPicPr>
          <p:cNvPr id="31" name="Google Shape;31;p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485120" y="-61459"/>
            <a:ext cx="1627857" cy="563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" y="0"/>
            <a:ext cx="4775202" cy="41783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5"/>
          <p:cNvSpPr/>
          <p:nvPr/>
        </p:nvSpPr>
        <p:spPr>
          <a:xfrm>
            <a:off x="9088583" y="6572243"/>
            <a:ext cx="84345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Material</a:t>
            </a:r>
            <a:r>
              <a:rPr lang="en-GB" sz="11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100" b="0" i="0" u="none" strike="noStrike" cap="non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licensed as </a:t>
            </a:r>
            <a:r>
              <a:rPr lang="en-GB" sz="1100" b="1" i="0" u="sng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br>
              <a:rPr lang="en-GB" sz="11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2" y="6572241"/>
            <a:ext cx="8434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Rachel Hawkes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2.m4a"/><Relationship Id="rId7" Type="http://schemas.openxmlformats.org/officeDocument/2006/relationships/image" Target="../media/image5.pn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4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media" Target="../media/media2.m4a"/><Relationship Id="rId13" Type="http://schemas.openxmlformats.org/officeDocument/2006/relationships/image" Target="../media/image8.png"/><Relationship Id="rId3" Type="http://schemas.microsoft.com/office/2007/relationships/media" Target="../media/media3.m4a"/><Relationship Id="rId7" Type="http://schemas.microsoft.com/office/2007/relationships/media" Target="../media/media7.m4a"/><Relationship Id="rId12" Type="http://schemas.openxmlformats.org/officeDocument/2006/relationships/image" Target="../media/image7.jpg"/><Relationship Id="rId17" Type="http://schemas.openxmlformats.org/officeDocument/2006/relationships/image" Target="../media/image6.png"/><Relationship Id="rId2" Type="http://schemas.microsoft.com/office/2007/relationships/media" Target="../media/media1.m4a"/><Relationship Id="rId16" Type="http://schemas.openxmlformats.org/officeDocument/2006/relationships/image" Target="../media/image5.png"/><Relationship Id="rId1" Type="http://schemas.openxmlformats.org/officeDocument/2006/relationships/audio" Target="NULL" TargetMode="External"/><Relationship Id="rId6" Type="http://schemas.microsoft.com/office/2007/relationships/media" Target="../media/media6.m4a"/><Relationship Id="rId11" Type="http://schemas.openxmlformats.org/officeDocument/2006/relationships/notesSlide" Target="../notesSlides/notesSlide2.xml"/><Relationship Id="rId5" Type="http://schemas.microsoft.com/office/2007/relationships/media" Target="../media/media5.m4a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4.xml"/><Relationship Id="rId4" Type="http://schemas.microsoft.com/office/2007/relationships/media" Target="../media/media4.m4a"/><Relationship Id="rId9" Type="http://schemas.openxmlformats.org/officeDocument/2006/relationships/audio" Target="../media/media2.m4a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media" Target="../media/media2.m4a"/><Relationship Id="rId13" Type="http://schemas.openxmlformats.org/officeDocument/2006/relationships/image" Target="../media/image6.png"/><Relationship Id="rId3" Type="http://schemas.microsoft.com/office/2007/relationships/media" Target="../media/media3.m4a"/><Relationship Id="rId7" Type="http://schemas.microsoft.com/office/2007/relationships/media" Target="../media/media7.m4a"/><Relationship Id="rId12" Type="http://schemas.openxmlformats.org/officeDocument/2006/relationships/image" Target="../media/image5.pn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microsoft.com/office/2007/relationships/media" Target="../media/media6.m4a"/><Relationship Id="rId11" Type="http://schemas.openxmlformats.org/officeDocument/2006/relationships/notesSlide" Target="../notesSlides/notesSlide3.xml"/><Relationship Id="rId5" Type="http://schemas.microsoft.com/office/2007/relationships/media" Target="../media/media5.m4a"/><Relationship Id="rId10" Type="http://schemas.openxmlformats.org/officeDocument/2006/relationships/slideLayout" Target="../slideLayouts/slideLayout4.xml"/><Relationship Id="rId4" Type="http://schemas.microsoft.com/office/2007/relationships/media" Target="../media/media4.m4a"/><Relationship Id="rId9" Type="http://schemas.openxmlformats.org/officeDocument/2006/relationships/audio" Target="../media/media2.m4a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jp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jp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2.jp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4a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microsoft.com/office/2007/relationships/media" Target="../media/media11.m4a"/><Relationship Id="rId7" Type="http://schemas.microsoft.com/office/2007/relationships/media" Target="../media/media13.m4a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audio" Target="../media/media10.m4a"/><Relationship Id="rId16" Type="http://schemas.openxmlformats.org/officeDocument/2006/relationships/image" Target="../media/image21.png"/><Relationship Id="rId1" Type="http://schemas.microsoft.com/office/2007/relationships/media" Target="../media/media10.m4a"/><Relationship Id="rId6" Type="http://schemas.openxmlformats.org/officeDocument/2006/relationships/audio" Target="../media/media12.m4a"/><Relationship Id="rId11" Type="http://schemas.openxmlformats.org/officeDocument/2006/relationships/image" Target="../media/image16.png"/><Relationship Id="rId5" Type="http://schemas.microsoft.com/office/2007/relationships/media" Target="../media/media12.m4a"/><Relationship Id="rId15" Type="http://schemas.openxmlformats.org/officeDocument/2006/relationships/image" Target="../media/image20.png"/><Relationship Id="rId10" Type="http://schemas.openxmlformats.org/officeDocument/2006/relationships/notesSlide" Target="../notesSlides/notesSlide8.xml"/><Relationship Id="rId19" Type="http://schemas.openxmlformats.org/officeDocument/2006/relationships/image" Target="../media/image5.png"/><Relationship Id="rId4" Type="http://schemas.openxmlformats.org/officeDocument/2006/relationships/audio" Target="../media/media11.m4a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qnqFUUldSy8" TargetMode="Externa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9"/>
          <p:cNvSpPr txBox="1">
            <a:spLocks noGrp="1"/>
          </p:cNvSpPr>
          <p:nvPr>
            <p:ph type="title"/>
          </p:nvPr>
        </p:nvSpPr>
        <p:spPr>
          <a:xfrm>
            <a:off x="304800" y="-311243"/>
            <a:ext cx="5186400" cy="35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lnSpc>
                <a:spcPct val="100000"/>
              </a:lnSpc>
              <a:buClr>
                <a:srgbClr val="1F4E79"/>
              </a:buClr>
              <a:buSzPts val="15000"/>
            </a:pPr>
            <a:r>
              <a:rPr lang="en-GB" sz="20000" b="1">
                <a:solidFill>
                  <a:srgbClr val="1F4E79"/>
                </a:solidFill>
              </a:rPr>
              <a:t>ç/c</a:t>
            </a:r>
            <a:endParaRPr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DA3F8B2-D81B-4491-EDCB-469758A835C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0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3563" y="2839957"/>
            <a:ext cx="812800" cy="812800"/>
          </a:xfrm>
          <a:prstGeom prst="rect">
            <a:avLst/>
          </a:prstGeom>
        </p:spPr>
      </p:pic>
      <p:sp>
        <p:nvSpPr>
          <p:cNvPr id="7" name="Google Shape;92;p17">
            <a:extLst>
              <a:ext uri="{FF2B5EF4-FFF2-40B4-BE49-F238E27FC236}">
                <a16:creationId xmlns:a16="http://schemas.microsoft.com/office/drawing/2014/main" id="{CE470B13-0146-4A35-AC07-A1D03D9EABAB}"/>
              </a:ext>
            </a:extLst>
          </p:cNvPr>
          <p:cNvSpPr txBox="1"/>
          <p:nvPr/>
        </p:nvSpPr>
        <p:spPr>
          <a:xfrm>
            <a:off x="3536900" y="4310700"/>
            <a:ext cx="5516400" cy="19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0">
                <a:solidFill>
                  <a:srgbClr val="1F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Fran</a:t>
            </a:r>
            <a:r>
              <a:rPr lang="en-GB" sz="12000" b="1">
                <a:solidFill>
                  <a:srgbClr val="FA65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12000">
                <a:solidFill>
                  <a:srgbClr val="1F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endParaRPr sz="12000" b="1">
              <a:solidFill>
                <a:srgbClr val="FA65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" name="Google Shape;93;p17">
            <a:extLst>
              <a:ext uri="{FF2B5EF4-FFF2-40B4-BE49-F238E27FC236}">
                <a16:creationId xmlns:a16="http://schemas.microsoft.com/office/drawing/2014/main" id="{A2C4BD96-4E1F-4E21-A2AB-A89FD5442C9F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94400" y="203200"/>
            <a:ext cx="3986043" cy="3904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D710285-8B8E-4FC0-9100-CE274304C2F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77243" y="528015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6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0"/>
          <p:cNvSpPr txBox="1">
            <a:spLocks noGrp="1"/>
          </p:cNvSpPr>
          <p:nvPr>
            <p:ph type="title"/>
          </p:nvPr>
        </p:nvSpPr>
        <p:spPr>
          <a:xfrm>
            <a:off x="837787" y="223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buClr>
                <a:srgbClr val="115076"/>
              </a:buClr>
              <a:buSzPts val="9000"/>
            </a:pPr>
            <a:r>
              <a:rPr lang="en-GB" sz="12000" b="1">
                <a:solidFill>
                  <a:srgbClr val="115076"/>
                </a:solidFill>
              </a:rPr>
              <a:t>ç/c</a:t>
            </a:r>
            <a:endParaRPr sz="4000"/>
          </a:p>
        </p:txBody>
      </p:sp>
      <p:sp>
        <p:nvSpPr>
          <p:cNvPr id="136" name="Google Shape;136;p30" descr="rectangle"/>
          <p:cNvSpPr/>
          <p:nvPr/>
        </p:nvSpPr>
        <p:spPr>
          <a:xfrm>
            <a:off x="4732283" y="1604128"/>
            <a:ext cx="2727600" cy="29796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9" name="Google Shape;139;p30"/>
          <p:cNvSpPr txBox="1"/>
          <p:nvPr/>
        </p:nvSpPr>
        <p:spPr>
          <a:xfrm>
            <a:off x="762852" y="508760"/>
            <a:ext cx="3129200" cy="10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fran</a:t>
            </a:r>
            <a:r>
              <a:rPr lang="en-GB" sz="60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ç</a:t>
            </a:r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ais</a:t>
            </a:r>
            <a:endParaRPr sz="60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0" name="Google Shape;140;p30" descr="the french fla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454532" y="1637133"/>
            <a:ext cx="1808379" cy="120558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0"/>
          <p:cNvSpPr txBox="1"/>
          <p:nvPr/>
        </p:nvSpPr>
        <p:spPr>
          <a:xfrm>
            <a:off x="800523" y="3500873"/>
            <a:ext cx="3054000" cy="10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GB" sz="60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inéma</a:t>
            </a:r>
            <a:endParaRPr sz="60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2" name="Google Shape;142;p30" descr="cinema reel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52201" y="4379101"/>
            <a:ext cx="1640180" cy="193796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30"/>
          <p:cNvSpPr txBox="1"/>
          <p:nvPr/>
        </p:nvSpPr>
        <p:spPr>
          <a:xfrm>
            <a:off x="4544579" y="4642467"/>
            <a:ext cx="3122800" cy="10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dé</a:t>
            </a:r>
            <a:r>
              <a:rPr lang="en-GB" sz="60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ider</a:t>
            </a:r>
            <a:endParaRPr sz="60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4" name="Google Shape;144;p30"/>
          <p:cNvSpPr/>
          <p:nvPr/>
        </p:nvSpPr>
        <p:spPr>
          <a:xfrm>
            <a:off x="4721793" y="5415364"/>
            <a:ext cx="2719200" cy="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en-GB" sz="36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[to decide]</a:t>
            </a:r>
            <a:endParaRPr sz="60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5" name="Google Shape;145;p30"/>
          <p:cNvSpPr txBox="1"/>
          <p:nvPr/>
        </p:nvSpPr>
        <p:spPr>
          <a:xfrm>
            <a:off x="8548748" y="508759"/>
            <a:ext cx="2930800" cy="10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gar</a:t>
            </a:r>
            <a:r>
              <a:rPr lang="en-GB" sz="60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ç</a:t>
            </a:r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</a:t>
            </a:r>
            <a:endParaRPr sz="60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6" name="Google Shape;146;p30" descr="a small boy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285971" y="1544895"/>
            <a:ext cx="1456165" cy="1937967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30"/>
          <p:cNvSpPr txBox="1"/>
          <p:nvPr/>
        </p:nvSpPr>
        <p:spPr>
          <a:xfrm>
            <a:off x="9111751" y="3477521"/>
            <a:ext cx="2017200" cy="10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GB" sz="6000">
                <a:solidFill>
                  <a:srgbClr val="FF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6000">
                <a:solidFill>
                  <a:srgbClr val="11517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</a:t>
            </a:r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</a:t>
            </a:r>
            <a:endParaRPr sz="1467"/>
          </a:p>
        </p:txBody>
      </p:sp>
      <p:pic>
        <p:nvPicPr>
          <p:cNvPr id="148" name="Google Shape;148;p30" descr="the number five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319583" y="4513658"/>
            <a:ext cx="1445139" cy="180341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DC91A66-3862-1FCA-DEC3-A44F28E197F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0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292081" y="294125"/>
            <a:ext cx="812800" cy="8128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983317F-5E0E-2661-1134-0C9E08D7839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343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575735" y="1523035"/>
            <a:ext cx="812800" cy="8128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A07CD0A-304D-7DCA-1F6C-5249CB2DBCC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29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262911" y="4412831"/>
            <a:ext cx="812800" cy="8128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BA14EEE-921F-0500-1E8D-606593C82C4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228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021921" y="1427959"/>
            <a:ext cx="812800" cy="812800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FAD042D-43FF-0C51-C9F0-1CA5C54CBD3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6">
                  <p14:trim st="257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985077" y="4536779"/>
            <a:ext cx="812800" cy="81280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8C13955-621A-AE77-B354-12F60937D16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7">
                  <p14:trim st="362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793873" y="5146648"/>
            <a:ext cx="812800" cy="812800"/>
          </a:xfrm>
          <a:prstGeom prst="rect">
            <a:avLst/>
          </a:prstGeom>
        </p:spPr>
      </p:pic>
      <p:sp>
        <p:nvSpPr>
          <p:cNvPr id="23" name="Google Shape;101;p18">
            <a:extLst>
              <a:ext uri="{FF2B5EF4-FFF2-40B4-BE49-F238E27FC236}">
                <a16:creationId xmlns:a16="http://schemas.microsoft.com/office/drawing/2014/main" id="{8888AB28-286B-4DD8-9C11-2F5F54E5EEA9}"/>
              </a:ext>
            </a:extLst>
          </p:cNvPr>
          <p:cNvSpPr txBox="1"/>
          <p:nvPr/>
        </p:nvSpPr>
        <p:spPr>
          <a:xfrm>
            <a:off x="4847700" y="3316200"/>
            <a:ext cx="246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2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Fran</a:t>
            </a:r>
            <a:r>
              <a:rPr lang="en-GB" sz="52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52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endParaRPr sz="52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" name="Google Shape;112;p18">
            <a:extLst>
              <a:ext uri="{FF2B5EF4-FFF2-40B4-BE49-F238E27FC236}">
                <a16:creationId xmlns:a16="http://schemas.microsoft.com/office/drawing/2014/main" id="{EA0C7E5D-F12C-46E1-9795-9B3B84D504D7}"/>
              </a:ext>
            </a:extLst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145472" y="1750332"/>
            <a:ext cx="1901199" cy="1862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A065E39-1EA8-4E80-9C1B-343355627DA0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910600" y="2615797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2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3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5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61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0"/>
          <p:cNvSpPr txBox="1">
            <a:spLocks noGrp="1"/>
          </p:cNvSpPr>
          <p:nvPr>
            <p:ph type="title"/>
          </p:nvPr>
        </p:nvSpPr>
        <p:spPr>
          <a:xfrm>
            <a:off x="837787" y="223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buClr>
                <a:srgbClr val="115076"/>
              </a:buClr>
              <a:buSzPts val="9000"/>
            </a:pPr>
            <a:r>
              <a:rPr lang="en-GB" sz="12000" b="1">
                <a:solidFill>
                  <a:srgbClr val="115076"/>
                </a:solidFill>
              </a:rPr>
              <a:t>ç/c</a:t>
            </a:r>
            <a:endParaRPr sz="4000"/>
          </a:p>
        </p:txBody>
      </p:sp>
      <p:sp>
        <p:nvSpPr>
          <p:cNvPr id="136" name="Google Shape;136;p30" descr="rectangle"/>
          <p:cNvSpPr/>
          <p:nvPr/>
        </p:nvSpPr>
        <p:spPr>
          <a:xfrm>
            <a:off x="4732283" y="1604128"/>
            <a:ext cx="2727600" cy="29796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9" name="Google Shape;139;p30"/>
          <p:cNvSpPr txBox="1"/>
          <p:nvPr/>
        </p:nvSpPr>
        <p:spPr>
          <a:xfrm>
            <a:off x="762852" y="508760"/>
            <a:ext cx="3129200" cy="10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fran</a:t>
            </a:r>
            <a:r>
              <a:rPr lang="en-GB" sz="60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ç</a:t>
            </a:r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ais</a:t>
            </a:r>
            <a:endParaRPr sz="60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1" name="Google Shape;141;p30"/>
          <p:cNvSpPr txBox="1"/>
          <p:nvPr/>
        </p:nvSpPr>
        <p:spPr>
          <a:xfrm>
            <a:off x="800523" y="3500873"/>
            <a:ext cx="3054000" cy="10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GB" sz="60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inéma</a:t>
            </a:r>
            <a:endParaRPr sz="60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3" name="Google Shape;143;p30"/>
          <p:cNvSpPr txBox="1"/>
          <p:nvPr/>
        </p:nvSpPr>
        <p:spPr>
          <a:xfrm>
            <a:off x="4544579" y="4642467"/>
            <a:ext cx="3122800" cy="10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dé</a:t>
            </a:r>
            <a:r>
              <a:rPr lang="en-GB" sz="60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ider</a:t>
            </a:r>
            <a:endParaRPr sz="60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5" name="Google Shape;145;p30"/>
          <p:cNvSpPr txBox="1"/>
          <p:nvPr/>
        </p:nvSpPr>
        <p:spPr>
          <a:xfrm>
            <a:off x="8548748" y="508759"/>
            <a:ext cx="2930800" cy="10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gar</a:t>
            </a:r>
            <a:r>
              <a:rPr lang="en-GB" sz="60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ç</a:t>
            </a:r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</a:t>
            </a:r>
            <a:endParaRPr sz="60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7" name="Google Shape;147;p30"/>
          <p:cNvSpPr txBox="1"/>
          <p:nvPr/>
        </p:nvSpPr>
        <p:spPr>
          <a:xfrm>
            <a:off x="9111751" y="3477521"/>
            <a:ext cx="2017200" cy="10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GB" sz="6000">
                <a:solidFill>
                  <a:srgbClr val="FF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6000">
                <a:solidFill>
                  <a:srgbClr val="11517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</a:t>
            </a:r>
            <a:r>
              <a:rPr lang="en-GB" sz="60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</a:t>
            </a:r>
            <a:endParaRPr sz="1467"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DC91A66-3862-1FCA-DEC3-A44F28E197F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05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292081" y="294125"/>
            <a:ext cx="812800" cy="8128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983317F-5E0E-2661-1134-0C9E08D7839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343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575735" y="1523035"/>
            <a:ext cx="812800" cy="8128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A07CD0A-304D-7DCA-1F6C-5249CB2DBCC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295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262911" y="4412831"/>
            <a:ext cx="812800" cy="8128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BA14EEE-921F-0500-1E8D-606593C82C4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228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021921" y="1427959"/>
            <a:ext cx="812800" cy="812800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FAD042D-43FF-0C51-C9F0-1CA5C54CBD3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6">
                  <p14:trim st="257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985077" y="4536779"/>
            <a:ext cx="812800" cy="81280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8C13955-621A-AE77-B354-12F60937D16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7">
                  <p14:trim st="362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793873" y="5146648"/>
            <a:ext cx="812800" cy="812800"/>
          </a:xfrm>
          <a:prstGeom prst="rect">
            <a:avLst/>
          </a:prstGeom>
        </p:spPr>
      </p:pic>
      <p:sp>
        <p:nvSpPr>
          <p:cNvPr id="23" name="Google Shape;101;p18">
            <a:extLst>
              <a:ext uri="{FF2B5EF4-FFF2-40B4-BE49-F238E27FC236}">
                <a16:creationId xmlns:a16="http://schemas.microsoft.com/office/drawing/2014/main" id="{8888AB28-286B-4DD8-9C11-2F5F54E5EEA9}"/>
              </a:ext>
            </a:extLst>
          </p:cNvPr>
          <p:cNvSpPr txBox="1"/>
          <p:nvPr/>
        </p:nvSpPr>
        <p:spPr>
          <a:xfrm>
            <a:off x="4847700" y="3316200"/>
            <a:ext cx="246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2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Fran</a:t>
            </a:r>
            <a:r>
              <a:rPr lang="en-GB" sz="52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52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endParaRPr sz="52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" name="Google Shape;112;p18">
            <a:extLst>
              <a:ext uri="{FF2B5EF4-FFF2-40B4-BE49-F238E27FC236}">
                <a16:creationId xmlns:a16="http://schemas.microsoft.com/office/drawing/2014/main" id="{EA0C7E5D-F12C-46E1-9795-9B3B84D504D7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145472" y="1750332"/>
            <a:ext cx="1901199" cy="1862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A065E39-1EA8-4E80-9C1B-343355627DA0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10600" y="261579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64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2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3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5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61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>
            <a:spLocks noGrp="1"/>
          </p:cNvSpPr>
          <p:nvPr>
            <p:ph type="ctrTitle"/>
          </p:nvPr>
        </p:nvSpPr>
        <p:spPr>
          <a:xfrm>
            <a:off x="56925" y="3278700"/>
            <a:ext cx="11937600" cy="1068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Je voyage en France </a:t>
            </a:r>
            <a:r>
              <a:rPr lang="en-GB" u="sng"/>
              <a:t>outre-mer</a:t>
            </a:r>
            <a:endParaRPr u="sng"/>
          </a:p>
        </p:txBody>
      </p:sp>
      <p:sp>
        <p:nvSpPr>
          <p:cNvPr id="132" name="Google Shape;132;p20"/>
          <p:cNvSpPr txBox="1">
            <a:spLocks noGrp="1"/>
          </p:cNvSpPr>
          <p:nvPr>
            <p:ph type="subTitle" idx="1"/>
          </p:nvPr>
        </p:nvSpPr>
        <p:spPr>
          <a:xfrm>
            <a:off x="1524000" y="4498413"/>
            <a:ext cx="9144000" cy="165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6000"/>
              <a:t>_  _  _  _  _  _  _  _</a:t>
            </a:r>
            <a:endParaRPr sz="6000"/>
          </a:p>
        </p:txBody>
      </p:sp>
      <p:sp>
        <p:nvSpPr>
          <p:cNvPr id="133" name="Google Shape;133;p20"/>
          <p:cNvSpPr txBox="1">
            <a:spLocks noGrp="1"/>
          </p:cNvSpPr>
          <p:nvPr>
            <p:ph type="subTitle" idx="1"/>
          </p:nvPr>
        </p:nvSpPr>
        <p:spPr>
          <a:xfrm>
            <a:off x="2615450" y="4380500"/>
            <a:ext cx="955800" cy="106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6000"/>
              <a:t>o</a:t>
            </a:r>
            <a:endParaRPr sz="6000"/>
          </a:p>
        </p:txBody>
      </p:sp>
      <p:sp>
        <p:nvSpPr>
          <p:cNvPr id="134" name="Google Shape;134;p20"/>
          <p:cNvSpPr txBox="1">
            <a:spLocks noGrp="1"/>
          </p:cNvSpPr>
          <p:nvPr>
            <p:ph type="subTitle" idx="1"/>
          </p:nvPr>
        </p:nvSpPr>
        <p:spPr>
          <a:xfrm>
            <a:off x="3507725" y="4380500"/>
            <a:ext cx="955800" cy="106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6000"/>
              <a:t>v</a:t>
            </a:r>
            <a:endParaRPr sz="6000"/>
          </a:p>
        </p:txBody>
      </p:sp>
      <p:sp>
        <p:nvSpPr>
          <p:cNvPr id="135" name="Google Shape;135;p20"/>
          <p:cNvSpPr txBox="1">
            <a:spLocks noGrp="1"/>
          </p:cNvSpPr>
          <p:nvPr>
            <p:ph type="subTitle" idx="1"/>
          </p:nvPr>
        </p:nvSpPr>
        <p:spPr>
          <a:xfrm>
            <a:off x="4400000" y="4380500"/>
            <a:ext cx="955800" cy="106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6000"/>
              <a:t>e</a:t>
            </a:r>
            <a:endParaRPr sz="6000"/>
          </a:p>
        </p:txBody>
      </p:sp>
      <p:sp>
        <p:nvSpPr>
          <p:cNvPr id="136" name="Google Shape;136;p20"/>
          <p:cNvSpPr txBox="1">
            <a:spLocks noGrp="1"/>
          </p:cNvSpPr>
          <p:nvPr>
            <p:ph type="subTitle" idx="1"/>
          </p:nvPr>
        </p:nvSpPr>
        <p:spPr>
          <a:xfrm>
            <a:off x="5256200" y="4380500"/>
            <a:ext cx="955800" cy="106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6000"/>
              <a:t>r</a:t>
            </a:r>
            <a:endParaRPr sz="6000"/>
          </a:p>
        </p:txBody>
      </p:sp>
      <p:sp>
        <p:nvSpPr>
          <p:cNvPr id="137" name="Google Shape;137;p20"/>
          <p:cNvSpPr txBox="1">
            <a:spLocks noGrp="1"/>
          </p:cNvSpPr>
          <p:nvPr>
            <p:ph type="subTitle" idx="1"/>
          </p:nvPr>
        </p:nvSpPr>
        <p:spPr>
          <a:xfrm>
            <a:off x="6013775" y="4380500"/>
            <a:ext cx="955800" cy="106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6000"/>
              <a:t>s</a:t>
            </a:r>
            <a:endParaRPr sz="6000"/>
          </a:p>
        </p:txBody>
      </p:sp>
      <p:sp>
        <p:nvSpPr>
          <p:cNvPr id="138" name="Google Shape;138;p20"/>
          <p:cNvSpPr txBox="1">
            <a:spLocks noGrp="1"/>
          </p:cNvSpPr>
          <p:nvPr>
            <p:ph type="subTitle" idx="1"/>
          </p:nvPr>
        </p:nvSpPr>
        <p:spPr>
          <a:xfrm>
            <a:off x="6841525" y="4380500"/>
            <a:ext cx="955800" cy="106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6000"/>
              <a:t>e</a:t>
            </a:r>
            <a:endParaRPr sz="6000"/>
          </a:p>
        </p:txBody>
      </p:sp>
      <p:sp>
        <p:nvSpPr>
          <p:cNvPr id="139" name="Google Shape;139;p20"/>
          <p:cNvSpPr txBox="1">
            <a:spLocks noGrp="1"/>
          </p:cNvSpPr>
          <p:nvPr>
            <p:ph type="subTitle" idx="1"/>
          </p:nvPr>
        </p:nvSpPr>
        <p:spPr>
          <a:xfrm>
            <a:off x="7627550" y="4380500"/>
            <a:ext cx="955800" cy="106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6000"/>
              <a:t>a</a:t>
            </a:r>
            <a:endParaRPr sz="6000"/>
          </a:p>
        </p:txBody>
      </p:sp>
      <p:sp>
        <p:nvSpPr>
          <p:cNvPr id="140" name="Google Shape;140;p20"/>
          <p:cNvSpPr txBox="1">
            <a:spLocks noGrp="1"/>
          </p:cNvSpPr>
          <p:nvPr>
            <p:ph type="subTitle" idx="1"/>
          </p:nvPr>
        </p:nvSpPr>
        <p:spPr>
          <a:xfrm>
            <a:off x="8583350" y="4380500"/>
            <a:ext cx="955800" cy="106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6000"/>
              <a:t>s</a:t>
            </a:r>
            <a:endParaRPr sz="6000"/>
          </a:p>
        </p:txBody>
      </p:sp>
      <p:pic>
        <p:nvPicPr>
          <p:cNvPr id="141" name="Google Shape;14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83350" y="1056525"/>
            <a:ext cx="3608650" cy="239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979875"/>
            <a:ext cx="2824949" cy="187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1056527"/>
            <a:ext cx="3331430" cy="222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539151" y="4581925"/>
            <a:ext cx="2374523" cy="1572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63526" y="1082349"/>
            <a:ext cx="2583148" cy="253022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0"/>
          <p:cNvSpPr txBox="1">
            <a:spLocks noGrp="1"/>
          </p:cNvSpPr>
          <p:nvPr>
            <p:ph type="subTitle" idx="1"/>
          </p:nvPr>
        </p:nvSpPr>
        <p:spPr>
          <a:xfrm>
            <a:off x="1662175" y="5620147"/>
            <a:ext cx="9144000" cy="123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6000"/>
              <a:t>France</a:t>
            </a:r>
            <a:endParaRPr sz="6000"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3A855C1-673F-4AAF-9504-6A6D97C65D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80200" y="4457968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30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1"/>
          <p:cNvPicPr preferRelativeResize="0"/>
          <p:nvPr/>
        </p:nvPicPr>
        <p:blipFill rotWithShape="1">
          <a:blip r:embed="rId5">
            <a:alphaModFix/>
          </a:blip>
          <a:srcRect t="21161"/>
          <a:stretch/>
        </p:blipFill>
        <p:spPr>
          <a:xfrm>
            <a:off x="1800738" y="2340700"/>
            <a:ext cx="8590525" cy="451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1"/>
          <p:cNvSpPr txBox="1">
            <a:spLocks noGrp="1"/>
          </p:cNvSpPr>
          <p:nvPr>
            <p:ph type="ctrTitle"/>
          </p:nvPr>
        </p:nvSpPr>
        <p:spPr>
          <a:xfrm>
            <a:off x="127213" y="1187150"/>
            <a:ext cx="11937600" cy="1068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Je voyage en France </a:t>
            </a:r>
            <a:r>
              <a:rPr lang="en-GB" u="sng"/>
              <a:t>outre-mer</a:t>
            </a:r>
            <a:endParaRPr u="sng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2DE3738-F940-4523-B7AB-73C1679B61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8959" y="242368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2"/>
          <p:cNvPicPr preferRelativeResize="0"/>
          <p:nvPr/>
        </p:nvPicPr>
        <p:blipFill rotWithShape="1">
          <a:blip r:embed="rId5">
            <a:alphaModFix/>
          </a:blip>
          <a:srcRect t="21161"/>
          <a:stretch/>
        </p:blipFill>
        <p:spPr>
          <a:xfrm>
            <a:off x="212569" y="2240325"/>
            <a:ext cx="4396549" cy="2311924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2"/>
          <p:cNvSpPr txBox="1">
            <a:spLocks noGrp="1"/>
          </p:cNvSpPr>
          <p:nvPr>
            <p:ph type="ctrTitle"/>
          </p:nvPr>
        </p:nvSpPr>
        <p:spPr>
          <a:xfrm>
            <a:off x="127225" y="1187150"/>
            <a:ext cx="11937600" cy="506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Je voyage en France </a:t>
            </a:r>
            <a:r>
              <a:rPr lang="en-GB" sz="3600" u="sng"/>
              <a:t>outre-mer</a:t>
            </a:r>
            <a:endParaRPr sz="3600" u="sng"/>
          </a:p>
        </p:txBody>
      </p:sp>
      <p:sp>
        <p:nvSpPr>
          <p:cNvPr id="159" name="Google Shape;159;p22"/>
          <p:cNvSpPr txBox="1"/>
          <p:nvPr/>
        </p:nvSpPr>
        <p:spPr>
          <a:xfrm>
            <a:off x="5221750" y="2077325"/>
            <a:ext cx="6431100" cy="43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GB" sz="3600">
                <a:solidFill>
                  <a:schemeClr val="dk1"/>
                </a:solidFill>
              </a:rPr>
              <a:t>La France avait un empire 1534 - 1980</a:t>
            </a:r>
            <a:endParaRPr sz="3600">
              <a:solidFill>
                <a:schemeClr val="dk1"/>
              </a:solidFill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GB" sz="3600">
                <a:solidFill>
                  <a:schemeClr val="dk1"/>
                </a:solidFill>
              </a:rPr>
              <a:t>L’empire existait en Afrique, en Amérique et en Asie</a:t>
            </a:r>
            <a:endParaRPr sz="3600">
              <a:solidFill>
                <a:schemeClr val="dk1"/>
              </a:solidFill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GB" sz="3600">
                <a:solidFill>
                  <a:schemeClr val="dk1"/>
                </a:solidFill>
              </a:rPr>
              <a:t>La majorité de ces colonies sont indépendantes maintenant, mais une minorité reste française</a:t>
            </a:r>
            <a:endParaRPr sz="3600">
              <a:solidFill>
                <a:schemeClr val="dk1"/>
              </a:solidFill>
            </a:endParaRPr>
          </a:p>
        </p:txBody>
      </p:sp>
      <p:pic>
        <p:nvPicPr>
          <p:cNvPr id="160" name="Google Shape;16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75300" y="5102213"/>
            <a:ext cx="2636576" cy="1752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61276" y="5099325"/>
            <a:ext cx="2636575" cy="1758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9885D37-5864-4798-A1DA-E3FFE673B0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070975" y="624212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04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3"/>
          <p:cNvPicPr preferRelativeResize="0"/>
          <p:nvPr/>
        </p:nvPicPr>
        <p:blipFill rotWithShape="1">
          <a:blip r:embed="rId3">
            <a:alphaModFix/>
          </a:blip>
          <a:srcRect t="21161"/>
          <a:stretch/>
        </p:blipFill>
        <p:spPr>
          <a:xfrm>
            <a:off x="212569" y="2240325"/>
            <a:ext cx="4396549" cy="231192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3"/>
          <p:cNvSpPr txBox="1">
            <a:spLocks noGrp="1"/>
          </p:cNvSpPr>
          <p:nvPr>
            <p:ph type="ctrTitle"/>
          </p:nvPr>
        </p:nvSpPr>
        <p:spPr>
          <a:xfrm>
            <a:off x="127225" y="1187150"/>
            <a:ext cx="11937600" cy="506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Je voyage en France </a:t>
            </a:r>
            <a:r>
              <a:rPr lang="en-GB" sz="3600" u="sng"/>
              <a:t>outre-mer</a:t>
            </a:r>
            <a:endParaRPr sz="3600" u="sng"/>
          </a:p>
        </p:txBody>
      </p:sp>
      <p:sp>
        <p:nvSpPr>
          <p:cNvPr id="168" name="Google Shape;168;p23"/>
          <p:cNvSpPr txBox="1"/>
          <p:nvPr/>
        </p:nvSpPr>
        <p:spPr>
          <a:xfrm>
            <a:off x="5221750" y="2077325"/>
            <a:ext cx="6431100" cy="43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GB" sz="3600">
                <a:solidFill>
                  <a:schemeClr val="dk1"/>
                </a:solidFill>
              </a:rPr>
              <a:t>France had an empire 1534 - 1980</a:t>
            </a:r>
            <a:endParaRPr sz="3600">
              <a:solidFill>
                <a:schemeClr val="dk1"/>
              </a:solidFill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GB" sz="3600">
                <a:solidFill>
                  <a:schemeClr val="dk1"/>
                </a:solidFill>
              </a:rPr>
              <a:t>The empire existed in Africa, America and Asia </a:t>
            </a:r>
            <a:endParaRPr sz="3600">
              <a:solidFill>
                <a:schemeClr val="dk1"/>
              </a:solidFill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lang="en-GB" sz="3600">
                <a:solidFill>
                  <a:schemeClr val="dk1"/>
                </a:solidFill>
              </a:rPr>
              <a:t>The majority of these colonies are independant now, but a minority remains French</a:t>
            </a:r>
            <a:endParaRPr sz="3600">
              <a:solidFill>
                <a:schemeClr val="dk1"/>
              </a:solidFill>
            </a:endParaRPr>
          </a:p>
        </p:txBody>
      </p:sp>
      <p:pic>
        <p:nvPicPr>
          <p:cNvPr id="169" name="Google Shape;16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5300" y="5102213"/>
            <a:ext cx="2636576" cy="1752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1276" y="5099325"/>
            <a:ext cx="2636575" cy="1758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>
            <a:spLocks noGrp="1"/>
          </p:cNvSpPr>
          <p:nvPr>
            <p:ph type="ctrTitle"/>
          </p:nvPr>
        </p:nvSpPr>
        <p:spPr>
          <a:xfrm>
            <a:off x="0" y="1122375"/>
            <a:ext cx="6373800" cy="531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Je voyage </a:t>
            </a:r>
            <a:r>
              <a:rPr lang="en-GB" sz="3000">
                <a:solidFill>
                  <a:srgbClr val="FF0000"/>
                </a:solidFill>
              </a:rPr>
              <a:t>en Guadeloupe</a:t>
            </a:r>
            <a:endParaRPr sz="3000">
              <a:solidFill>
                <a:srgbClr val="FF0000"/>
              </a:solidFill>
            </a:endParaRPr>
          </a:p>
        </p:txBody>
      </p:sp>
      <p:pic>
        <p:nvPicPr>
          <p:cNvPr id="176" name="Google Shape;176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808075" y="1653687"/>
            <a:ext cx="1706575" cy="205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4"/>
          <p:cNvPicPr preferRelativeResize="0"/>
          <p:nvPr/>
        </p:nvPicPr>
        <p:blipFill rotWithShape="1">
          <a:blip r:embed="rId12">
            <a:alphaModFix/>
          </a:blip>
          <a:srcRect l="11661"/>
          <a:stretch/>
        </p:blipFill>
        <p:spPr>
          <a:xfrm>
            <a:off x="112325" y="1777775"/>
            <a:ext cx="2381250" cy="1514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05200" y="4722263"/>
            <a:ext cx="1618950" cy="195227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4"/>
          <p:cNvSpPr txBox="1">
            <a:spLocks noGrp="1"/>
          </p:cNvSpPr>
          <p:nvPr>
            <p:ph type="ctrTitle"/>
          </p:nvPr>
        </p:nvSpPr>
        <p:spPr>
          <a:xfrm>
            <a:off x="112313" y="4051175"/>
            <a:ext cx="6373800" cy="531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Je voyage </a:t>
            </a:r>
            <a:r>
              <a:rPr lang="en-GB" sz="3000">
                <a:solidFill>
                  <a:srgbClr val="FF0000"/>
                </a:solidFill>
              </a:rPr>
              <a:t>en Martinique</a:t>
            </a:r>
            <a:endParaRPr sz="3000">
              <a:solidFill>
                <a:srgbClr val="FF0000"/>
              </a:solidFill>
            </a:endParaRPr>
          </a:p>
        </p:txBody>
      </p:sp>
      <p:pic>
        <p:nvPicPr>
          <p:cNvPr id="180" name="Google Shape;180;p2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100407" y="5088950"/>
            <a:ext cx="2270802" cy="1585573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4"/>
          <p:cNvSpPr txBox="1">
            <a:spLocks noGrp="1"/>
          </p:cNvSpPr>
          <p:nvPr>
            <p:ph type="ctrTitle"/>
          </p:nvPr>
        </p:nvSpPr>
        <p:spPr>
          <a:xfrm>
            <a:off x="5644850" y="1122375"/>
            <a:ext cx="6373800" cy="531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Je voyage </a:t>
            </a:r>
            <a:r>
              <a:rPr lang="en-GB" sz="3000">
                <a:solidFill>
                  <a:srgbClr val="FF0000"/>
                </a:solidFill>
              </a:rPr>
              <a:t>en Guyane</a:t>
            </a:r>
            <a:endParaRPr sz="3000">
              <a:solidFill>
                <a:srgbClr val="FF0000"/>
              </a:solidFill>
            </a:endParaRPr>
          </a:p>
        </p:txBody>
      </p:sp>
      <p:sp>
        <p:nvSpPr>
          <p:cNvPr id="182" name="Google Shape;182;p24"/>
          <p:cNvSpPr txBox="1">
            <a:spLocks noGrp="1"/>
          </p:cNvSpPr>
          <p:nvPr>
            <p:ph type="ctrTitle"/>
          </p:nvPr>
        </p:nvSpPr>
        <p:spPr>
          <a:xfrm>
            <a:off x="5757163" y="4051175"/>
            <a:ext cx="6373800" cy="531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Je voyage </a:t>
            </a:r>
            <a:r>
              <a:rPr lang="en-GB" sz="3000">
                <a:solidFill>
                  <a:schemeClr val="accent3"/>
                </a:solidFill>
              </a:rPr>
              <a:t>à la Réunion</a:t>
            </a:r>
            <a:endParaRPr sz="3000">
              <a:solidFill>
                <a:schemeClr val="accent3"/>
              </a:solidFill>
            </a:endParaRPr>
          </a:p>
        </p:txBody>
      </p:sp>
      <p:pic>
        <p:nvPicPr>
          <p:cNvPr id="183" name="Google Shape;183;p2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24375" y="4652050"/>
            <a:ext cx="1735410" cy="209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9507625" y="1777763"/>
            <a:ext cx="2381250" cy="180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4"/>
          <p:cNvPicPr preferRelativeResize="0"/>
          <p:nvPr/>
        </p:nvPicPr>
        <p:blipFill rotWithShape="1">
          <a:blip r:embed="rId17">
            <a:alphaModFix/>
          </a:blip>
          <a:srcRect l="2431" r="23004"/>
          <a:stretch/>
        </p:blipFill>
        <p:spPr>
          <a:xfrm>
            <a:off x="6924365" y="1947825"/>
            <a:ext cx="2191761" cy="146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812185" y="4734875"/>
            <a:ext cx="2956090" cy="197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D38854A-3ECC-496C-B636-7AAAD4A1A9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723847" y="1238676"/>
            <a:ext cx="406400" cy="4064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D481785-7B3A-4F0D-A35E-A2B232E0078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4861226" y="4718838"/>
            <a:ext cx="406400" cy="4064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A841900-2EEA-4B1A-B1C0-18B9EB919A3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1163443" y="1245941"/>
            <a:ext cx="406400" cy="4064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8D54AA5-8F4D-4CDA-889A-FA4F48095F2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1319637" y="4172231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36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4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34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2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5"/>
          <p:cNvSpPr txBox="1">
            <a:spLocks noGrp="1"/>
          </p:cNvSpPr>
          <p:nvPr>
            <p:ph type="ctrTitle"/>
          </p:nvPr>
        </p:nvSpPr>
        <p:spPr>
          <a:xfrm>
            <a:off x="494925" y="1122375"/>
            <a:ext cx="11540100" cy="120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Je voyage </a:t>
            </a:r>
            <a:r>
              <a:rPr lang="en-GB">
                <a:solidFill>
                  <a:srgbClr val="FF0000"/>
                </a:solidFill>
              </a:rPr>
              <a:t>en Guadeloupe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192" name="Google Shape;19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2972" y="2728014"/>
            <a:ext cx="2726704" cy="382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5"/>
          <p:cNvPicPr preferRelativeResize="0"/>
          <p:nvPr/>
        </p:nvPicPr>
        <p:blipFill rotWithShape="1">
          <a:blip r:embed="rId4">
            <a:alphaModFix/>
          </a:blip>
          <a:srcRect l="11661"/>
          <a:stretch/>
        </p:blipFill>
        <p:spPr>
          <a:xfrm>
            <a:off x="2055800" y="2958753"/>
            <a:ext cx="3804676" cy="2816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 txBox="1">
            <a:spLocks noGrp="1"/>
          </p:cNvSpPr>
          <p:nvPr>
            <p:ph type="ctrTitle"/>
          </p:nvPr>
        </p:nvSpPr>
        <p:spPr>
          <a:xfrm>
            <a:off x="494925" y="1122375"/>
            <a:ext cx="11540100" cy="120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Je voyage </a:t>
            </a:r>
            <a:r>
              <a:rPr lang="en-GB">
                <a:solidFill>
                  <a:srgbClr val="FF0000"/>
                </a:solidFill>
              </a:rPr>
              <a:t>en Martinique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199" name="Google Shape;19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0175" y="2776393"/>
            <a:ext cx="2608210" cy="3439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93449" y="3422407"/>
            <a:ext cx="3658378" cy="2793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7"/>
          <p:cNvSpPr txBox="1">
            <a:spLocks noGrp="1"/>
          </p:cNvSpPr>
          <p:nvPr>
            <p:ph type="ctrTitle"/>
          </p:nvPr>
        </p:nvSpPr>
        <p:spPr>
          <a:xfrm>
            <a:off x="494925" y="1122375"/>
            <a:ext cx="11540100" cy="120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Je voyage </a:t>
            </a:r>
            <a:r>
              <a:rPr lang="en-GB">
                <a:solidFill>
                  <a:srgbClr val="FF0000"/>
                </a:solidFill>
              </a:rPr>
              <a:t>en Guyane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206" name="Google Shape;20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6698" y="2840059"/>
            <a:ext cx="3334427" cy="315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7"/>
          <p:cNvPicPr preferRelativeResize="0"/>
          <p:nvPr/>
        </p:nvPicPr>
        <p:blipFill rotWithShape="1">
          <a:blip r:embed="rId4">
            <a:alphaModFix/>
          </a:blip>
          <a:srcRect l="2431" r="23004"/>
          <a:stretch/>
        </p:blipFill>
        <p:spPr>
          <a:xfrm>
            <a:off x="2269400" y="3136946"/>
            <a:ext cx="3069087" cy="256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8"/>
          <p:cNvSpPr txBox="1">
            <a:spLocks noGrp="1"/>
          </p:cNvSpPr>
          <p:nvPr>
            <p:ph type="ctrTitle"/>
          </p:nvPr>
        </p:nvSpPr>
        <p:spPr>
          <a:xfrm>
            <a:off x="325950" y="1122375"/>
            <a:ext cx="11540100" cy="120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Je voyage </a:t>
            </a:r>
            <a:r>
              <a:rPr lang="en-GB">
                <a:solidFill>
                  <a:schemeClr val="accent3"/>
                </a:solidFill>
              </a:rPr>
              <a:t>à Réunion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213" name="Google Shape;21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6875" y="2848825"/>
            <a:ext cx="2879841" cy="34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9618" y="2986296"/>
            <a:ext cx="4905509" cy="327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/>
          <p:nvPr/>
        </p:nvSpPr>
        <p:spPr>
          <a:xfrm>
            <a:off x="205200" y="1474000"/>
            <a:ext cx="11817900" cy="53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dirty="0" err="1">
                <a:solidFill>
                  <a:schemeClr val="dk1"/>
                </a:solidFill>
              </a:rPr>
              <a:t>J’aime</a:t>
            </a:r>
            <a:r>
              <a:rPr lang="en-GB" sz="3100" dirty="0">
                <a:solidFill>
                  <a:schemeClr val="dk1"/>
                </a:solidFill>
              </a:rPr>
              <a:t> voyager!  	 </a:t>
            </a:r>
            <a:endParaRPr sz="3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dirty="0">
                <a:solidFill>
                  <a:schemeClr val="dk1"/>
                </a:solidFill>
              </a:rPr>
              <a:t>Je voyage 				et je voyage </a:t>
            </a:r>
            <a:endParaRPr sz="3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dirty="0" err="1">
                <a:solidFill>
                  <a:schemeClr val="dk1"/>
                </a:solidFill>
              </a:rPr>
              <a:t>Aussi</a:t>
            </a:r>
            <a:r>
              <a:rPr lang="en-GB" sz="3100" dirty="0">
                <a:solidFill>
                  <a:schemeClr val="dk1"/>
                </a:solidFill>
              </a:rPr>
              <a:t>, ma </a:t>
            </a:r>
            <a:r>
              <a:rPr lang="en-GB" sz="3100" dirty="0" err="1">
                <a:solidFill>
                  <a:schemeClr val="dk1"/>
                </a:solidFill>
              </a:rPr>
              <a:t>soeur</a:t>
            </a:r>
            <a:r>
              <a:rPr lang="en-GB" sz="3100" dirty="0">
                <a:solidFill>
                  <a:schemeClr val="dk1"/>
                </a:solidFill>
              </a:rPr>
              <a:t> voyage 						      </a:t>
            </a:r>
            <a:endParaRPr sz="3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dirty="0">
                <a:solidFill>
                  <a:schemeClr val="dk1"/>
                </a:solidFill>
              </a:rPr>
              <a:t>							</a:t>
            </a:r>
            <a:endParaRPr sz="3100" dirty="0">
              <a:solidFill>
                <a:schemeClr val="dk1"/>
              </a:solidFill>
            </a:endParaRPr>
          </a:p>
        </p:txBody>
      </p:sp>
      <p:sp>
        <p:nvSpPr>
          <p:cNvPr id="220" name="Google Shape;220;p29"/>
          <p:cNvSpPr txBox="1"/>
          <p:nvPr/>
        </p:nvSpPr>
        <p:spPr>
          <a:xfrm>
            <a:off x="2254633" y="2350800"/>
            <a:ext cx="31989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AutoNum type="arabicParenR"/>
            </a:pPr>
            <a:r>
              <a:rPr lang="en-GB" sz="3100">
                <a:solidFill>
                  <a:schemeClr val="accent6"/>
                </a:solidFill>
              </a:rPr>
              <a:t>en France</a:t>
            </a:r>
            <a:endParaRPr sz="3100">
              <a:solidFill>
                <a:schemeClr val="accent6"/>
              </a:solidFill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AutoNum type="arabicParenR"/>
            </a:pPr>
            <a:r>
              <a:rPr lang="en-GB" sz="3100">
                <a:solidFill>
                  <a:schemeClr val="accent6"/>
                </a:solidFill>
              </a:rPr>
              <a:t>en Suisse</a:t>
            </a:r>
            <a:endParaRPr sz="3100">
              <a:solidFill>
                <a:schemeClr val="accent6"/>
              </a:solidFill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AutoNum type="arabicParenR"/>
            </a:pPr>
            <a:r>
              <a:rPr lang="en-GB" sz="3100">
                <a:solidFill>
                  <a:schemeClr val="accent6"/>
                </a:solidFill>
              </a:rPr>
              <a:t>en Belgique</a:t>
            </a:r>
            <a:endParaRPr sz="3100">
              <a:solidFill>
                <a:schemeClr val="accent6"/>
              </a:solidFill>
            </a:endParaRPr>
          </a:p>
        </p:txBody>
      </p:sp>
      <p:sp>
        <p:nvSpPr>
          <p:cNvPr id="221" name="Google Shape;221;p29"/>
          <p:cNvSpPr txBox="1"/>
          <p:nvPr/>
        </p:nvSpPr>
        <p:spPr>
          <a:xfrm>
            <a:off x="8200308" y="2412556"/>
            <a:ext cx="31989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AutoNum type="arabicParenR"/>
            </a:pPr>
            <a:r>
              <a:rPr lang="en-GB" sz="3100">
                <a:solidFill>
                  <a:schemeClr val="accent6"/>
                </a:solidFill>
              </a:rPr>
              <a:t>en Allemagne.</a:t>
            </a:r>
            <a:endParaRPr sz="3100">
              <a:solidFill>
                <a:schemeClr val="accent6"/>
              </a:solidFill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AutoNum type="arabicParenR"/>
            </a:pPr>
            <a:r>
              <a:rPr lang="en-GB" sz="3100">
                <a:solidFill>
                  <a:schemeClr val="accent6"/>
                </a:solidFill>
              </a:rPr>
              <a:t>au Portugal.</a:t>
            </a:r>
            <a:endParaRPr sz="3100">
              <a:solidFill>
                <a:schemeClr val="accent6"/>
              </a:solidFill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AutoNum type="arabicParenR"/>
            </a:pPr>
            <a:r>
              <a:rPr lang="en-GB" sz="3100">
                <a:solidFill>
                  <a:schemeClr val="accent6"/>
                </a:solidFill>
              </a:rPr>
              <a:t>aux Pays-Bas.</a:t>
            </a:r>
            <a:endParaRPr sz="3100">
              <a:solidFill>
                <a:schemeClr val="accent6"/>
              </a:solidFill>
            </a:endParaRPr>
          </a:p>
        </p:txBody>
      </p:sp>
      <p:sp>
        <p:nvSpPr>
          <p:cNvPr id="222" name="Google Shape;222;p29"/>
          <p:cNvSpPr txBox="1"/>
          <p:nvPr/>
        </p:nvSpPr>
        <p:spPr>
          <a:xfrm>
            <a:off x="4609600" y="4305175"/>
            <a:ext cx="36108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AutoNum type="arabicParenR"/>
            </a:pPr>
            <a:r>
              <a:rPr lang="en-GB" sz="3100">
                <a:solidFill>
                  <a:schemeClr val="accent6"/>
                </a:solidFill>
              </a:rPr>
              <a:t>en Guyane.</a:t>
            </a:r>
            <a:endParaRPr sz="3100">
              <a:solidFill>
                <a:schemeClr val="accent6"/>
              </a:solidFill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AutoNum type="arabicParenR"/>
            </a:pPr>
            <a:r>
              <a:rPr lang="en-GB" sz="3100">
                <a:solidFill>
                  <a:schemeClr val="accent6"/>
                </a:solidFill>
              </a:rPr>
              <a:t>en Guadeloupe.</a:t>
            </a:r>
            <a:endParaRPr sz="3100">
              <a:solidFill>
                <a:schemeClr val="accent6"/>
              </a:solidFill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AutoNum type="arabicParenR"/>
            </a:pPr>
            <a:r>
              <a:rPr lang="en-GB" sz="3100">
                <a:solidFill>
                  <a:schemeClr val="accent6"/>
                </a:solidFill>
              </a:rPr>
              <a:t>en Martinique.</a:t>
            </a:r>
            <a:endParaRPr sz="3100">
              <a:solidFill>
                <a:schemeClr val="accent6"/>
              </a:solidFill>
            </a:endParaRPr>
          </a:p>
        </p:txBody>
      </p:sp>
      <p:sp>
        <p:nvSpPr>
          <p:cNvPr id="223" name="Google Shape;223;p29"/>
          <p:cNvSpPr txBox="1"/>
          <p:nvPr/>
        </p:nvSpPr>
        <p:spPr>
          <a:xfrm>
            <a:off x="7002808" y="1097050"/>
            <a:ext cx="3772500" cy="8937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Encore une fois!</a:t>
            </a:r>
            <a:endParaRPr sz="3600">
              <a:solidFill>
                <a:schemeClr val="dk1"/>
              </a:solidFill>
            </a:endParaRPr>
          </a:p>
        </p:txBody>
      </p:sp>
      <p:pic>
        <p:nvPicPr>
          <p:cNvPr id="224" name="Google Shape;22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75208" y="1097082"/>
            <a:ext cx="1248000" cy="11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C&amp;#39;est quoi les outre-mer ? (EP. 742) - 1 jour, 1 question">
            <a:hlinkClick r:id="" action="ppaction://media"/>
            <a:extLst>
              <a:ext uri="{FF2B5EF4-FFF2-40B4-BE49-F238E27FC236}">
                <a16:creationId xmlns:a16="http://schemas.microsoft.com/office/drawing/2014/main" id="{5310D832-564D-4455-A2DE-04545E26E9A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313416" y="1986123"/>
            <a:ext cx="5565168" cy="31304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CL_IOE Blue_Slide_Theme">
  <a:themeElements>
    <a:clrScheme name="ncle">
      <a:dk1>
        <a:srgbClr val="002248"/>
      </a:dk1>
      <a:lt1>
        <a:srgbClr val="FFFFFF"/>
      </a:lt1>
      <a:dk2>
        <a:srgbClr val="000000"/>
      </a:dk2>
      <a:lt2>
        <a:srgbClr val="002248"/>
      </a:lt2>
      <a:accent1>
        <a:srgbClr val="AC154A"/>
      </a:accent1>
      <a:accent2>
        <a:srgbClr val="F6BE00"/>
      </a:accent2>
      <a:accent3>
        <a:srgbClr val="52C152"/>
      </a:accent3>
      <a:accent4>
        <a:srgbClr val="34C6C6"/>
      </a:accent4>
      <a:accent5>
        <a:srgbClr val="500778"/>
      </a:accent5>
      <a:accent6>
        <a:srgbClr val="AC154A"/>
      </a:accent6>
      <a:hlink>
        <a:srgbClr val="0097A9"/>
      </a:hlink>
      <a:folHlink>
        <a:srgbClr val="0097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</Words>
  <Application>Microsoft Office PowerPoint</Application>
  <PresentationFormat>Widescreen</PresentationFormat>
  <Paragraphs>76</Paragraphs>
  <Slides>14</Slides>
  <Notes>14</Notes>
  <HiddenSlides>4</HiddenSlides>
  <MMClips>24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Century Gothic</vt:lpstr>
      <vt:lpstr>Calibri</vt:lpstr>
      <vt:lpstr>Twentieth Century</vt:lpstr>
      <vt:lpstr>Arial</vt:lpstr>
      <vt:lpstr>UCL_IOE Blue_Slide_Theme</vt:lpstr>
      <vt:lpstr>1_Office Theme</vt:lpstr>
      <vt:lpstr>ç/c</vt:lpstr>
      <vt:lpstr>ç/c</vt:lpstr>
      <vt:lpstr>ç/c</vt:lpstr>
      <vt:lpstr>Je voyage en France outre-mer</vt:lpstr>
      <vt:lpstr>Je voyage en France outre-mer</vt:lpstr>
      <vt:lpstr>Je voyage en France outre-mer</vt:lpstr>
      <vt:lpstr>Je voyage en France outre-mer</vt:lpstr>
      <vt:lpstr>Je voyage en Guadeloupe</vt:lpstr>
      <vt:lpstr>Je voyage en Guadeloupe</vt:lpstr>
      <vt:lpstr>Je voyage en Martinique</vt:lpstr>
      <vt:lpstr>Je voyage en Guyane</vt:lpstr>
      <vt:lpstr>Je voyage à Réunion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ç/c</dc:title>
  <cp:lastModifiedBy>Mrs S West</cp:lastModifiedBy>
  <cp:revision>1</cp:revision>
  <dcterms:modified xsi:type="dcterms:W3CDTF">2026-09-21T11:33:29Z</dcterms:modified>
</cp:coreProperties>
</file>