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11"/>
  </p:notesMasterIdLst>
  <p:sldIdLst>
    <p:sldId id="256" r:id="rId3"/>
    <p:sldId id="257" r:id="rId4"/>
    <p:sldId id="258" r:id="rId5"/>
    <p:sldId id="259" r:id="rId6"/>
    <p:sldId id="260" r:id="rId7"/>
    <p:sldId id="261" r:id="rId8"/>
    <p:sldId id="262" r:id="rId9"/>
    <p:sldId id="263" r:id="rId10"/>
  </p:sldIdLst>
  <p:sldSz cx="9144000" cy="5143500" type="screen16x9"/>
  <p:notesSz cx="6858000" cy="9144000"/>
  <p:embeddedFontLst>
    <p:embeddedFont>
      <p:font typeface="Century Gothic" panose="020B0502020202020204" pitchFamily="34"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31BACD0-DE97-466A-9579-CF8A9176E584}">
  <a:tblStyle styleId="{231BACD0-DE97-466A-9579-CF8A9176E58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b5004384fd_0_5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g2b5004384fd_0_5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1 minute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[ê/è]</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br>
              <a:rPr lang="en-GB">
                <a:solidFill>
                  <a:srgbClr val="000000"/>
                </a:solidFill>
              </a:rPr>
            </a:br>
            <a:r>
              <a:rPr lang="en-GB">
                <a:solidFill>
                  <a:srgbClr val="000000"/>
                </a:solidFill>
              </a:rPr>
              <a:t>1. Present the letter(s) and say the </a:t>
            </a:r>
            <a:r>
              <a:rPr lang="en-GB" b="1">
                <a:solidFill>
                  <a:srgbClr val="000000"/>
                </a:solidFill>
              </a:rPr>
              <a:t>[ê/è] </a:t>
            </a:r>
            <a:r>
              <a:rPr lang="en-GB">
                <a:solidFill>
                  <a:srgbClr val="000000"/>
                </a:solidFill>
              </a:rPr>
              <a:t>sound first, on its own. Students repeat it with you.</a:t>
            </a:r>
            <a:br>
              <a:rPr lang="en-GB">
                <a:solidFill>
                  <a:srgbClr val="000000"/>
                </a:solidFill>
              </a:rPr>
            </a:br>
            <a:r>
              <a:rPr lang="en-GB">
                <a:solidFill>
                  <a:srgbClr val="000000"/>
                </a:solidFill>
              </a:rPr>
              <a:t>2. Bring up the word ”</a:t>
            </a:r>
            <a:r>
              <a:rPr lang="en-GB" sz="1200" b="1">
                <a:solidFill>
                  <a:srgbClr val="000000"/>
                </a:solidFill>
              </a:rPr>
              <a:t>tête</a:t>
            </a:r>
            <a:r>
              <a:rPr lang="en-GB" sz="1200">
                <a:solidFill>
                  <a:srgbClr val="000000"/>
                </a:solidFill>
              </a:rPr>
              <a:t>”</a:t>
            </a:r>
            <a:r>
              <a:rPr lang="en-GB">
                <a:solidFill>
                  <a:srgbClr val="000000"/>
                </a:solidFill>
              </a:rPr>
              <a:t> on its own, say it, students repeat it, so that they have the opportunity to focus all of their attention on the connection between the written word and its sound.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3. A possible gesture for this would be to point to one’s head.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4. Roll back the animations and work through 1-3 again, but this time, dropping your voice completely to listen carefully to the students saying the </a:t>
            </a:r>
            <a:r>
              <a:rPr lang="en-GB" b="1">
                <a:solidFill>
                  <a:srgbClr val="000000"/>
                </a:solidFill>
              </a:rPr>
              <a:t>[ê/è] </a:t>
            </a:r>
            <a:r>
              <a:rPr lang="en-GB">
                <a:solidFill>
                  <a:srgbClr val="000000"/>
                </a:solidFill>
              </a:rPr>
              <a:t>sound, pronouncing ”</a:t>
            </a:r>
            <a:r>
              <a:rPr lang="en-GB" sz="1200" b="1">
                <a:solidFill>
                  <a:srgbClr val="000000"/>
                </a:solidFill>
              </a:rPr>
              <a:t> tête</a:t>
            </a:r>
            <a:r>
              <a:rPr lang="en-GB" sz="1200">
                <a:solidFill>
                  <a:srgbClr val="000000"/>
                </a:solidFill>
              </a:rPr>
              <a:t>” </a:t>
            </a:r>
            <a:r>
              <a:rPr lang="en-GB">
                <a:solidFill>
                  <a:srgbClr val="000000"/>
                </a:solidFill>
              </a:rPr>
              <a:t>and, if using, doing the gesture.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tête </a:t>
            </a:r>
            <a:r>
              <a:rPr lang="en-GB">
                <a:solidFill>
                  <a:srgbClr val="000000"/>
                </a:solidFill>
              </a:rPr>
              <a:t>[343].</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89" name="Google Shape;89;g2b5004384fd_0_5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b5004384fd_0_5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g2b5004384fd_0_5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Timing: 2 minutes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Aim: To introduce SSC [ê/è]</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Procedure: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1. Introduce and elicit the pronunciation of the individual SSC [ê/è] and then the source word again ‘</a:t>
            </a:r>
            <a:r>
              <a:rPr lang="en-GB" sz="1200">
                <a:solidFill>
                  <a:srgbClr val="000000"/>
                </a:solidFill>
              </a:rPr>
              <a:t>tête</a:t>
            </a:r>
            <a:r>
              <a:rPr lang="en-GB">
                <a:solidFill>
                  <a:srgbClr val="000000"/>
                </a:solidFill>
              </a:rPr>
              <a:t>’ (with gesture, if using).</a:t>
            </a:r>
            <a:br>
              <a:rPr lang="en-GB">
                <a:solidFill>
                  <a:srgbClr val="000000"/>
                </a:solidFill>
              </a:rPr>
            </a:br>
            <a:r>
              <a:rPr lang="en-GB">
                <a:solidFill>
                  <a:srgbClr val="000000"/>
                </a:solidFill>
              </a:rPr>
              <a:t>2. Then present and elicit the pronunciation of the five cluster words.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br>
              <a:rPr lang="en-GB">
                <a:solidFill>
                  <a:srgbClr val="000000"/>
                </a:solidFill>
              </a:rPr>
            </a:br>
            <a:r>
              <a:rPr lang="en-GB">
                <a:solidFill>
                  <a:srgbClr val="000000"/>
                </a:solidFill>
              </a:rPr>
              <a:t>The cluster words have been chosen for their high-frequency, from a range of word classes, with the SSC (where possible) positioned within a variety of syllables within the words (e.g. initial, 2</a:t>
            </a:r>
            <a:r>
              <a:rPr lang="en-GB" baseline="30000">
                <a:solidFill>
                  <a:srgbClr val="000000"/>
                </a:solidFill>
              </a:rPr>
              <a:t>nd</a:t>
            </a:r>
            <a:r>
              <a:rPr lang="en-GB">
                <a:solidFill>
                  <a:srgbClr val="000000"/>
                </a:solidFill>
              </a:rPr>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solidFill>
                  <a:srgbClr val="000000"/>
                </a:solidFill>
              </a:rPr>
            </a:b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Word frequency (1 is the most frequent word in French): </a:t>
            </a:r>
            <a:br>
              <a:rPr lang="en-GB">
                <a:solidFill>
                  <a:srgbClr val="000000"/>
                </a:solidFill>
              </a:rPr>
            </a:br>
            <a:r>
              <a:rPr lang="en-GB">
                <a:solidFill>
                  <a:srgbClr val="000000"/>
                </a:solidFill>
              </a:rPr>
              <a:t>fête [1490]; frère [1043] collège [2116]; problème [188]; être[5]; tête [343].</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p:txBody>
      </p:sp>
      <p:sp>
        <p:nvSpPr>
          <p:cNvPr id="97" name="Google Shape;97;g2b5004384fd_0_5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b5004384fd_0_5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g2b5004384fd_0_5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 sound and no pictures to focus all attention on the sound-symbol correspondence.</a:t>
            </a:r>
            <a:endParaRPr/>
          </a:p>
        </p:txBody>
      </p:sp>
      <p:sp>
        <p:nvSpPr>
          <p:cNvPr id="117" name="Google Shape;117;g2b5004384fd_0_5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b5004384fd_0_4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b5004384fd_0_4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b6f1d0b567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2b6f1d0b56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b70521744c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b70521744c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b70521744c_0_4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b70521744c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b70521744c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b70521744c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2"/>
        <p:cNvGrpSpPr/>
        <p:nvPr/>
      </p:nvGrpSpPr>
      <p:grpSpPr>
        <a:xfrm>
          <a:off x="0" y="0"/>
          <a:ext cx="0" cy="0"/>
          <a:chOff x="0" y="0"/>
          <a:chExt cx="0" cy="0"/>
        </a:xfrm>
      </p:grpSpPr>
      <p:sp>
        <p:nvSpPr>
          <p:cNvPr id="13" name="Google Shape;13;p2"/>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4"/>
        <p:cNvGrpSpPr/>
        <p:nvPr/>
      </p:nvGrpSpPr>
      <p:grpSpPr>
        <a:xfrm>
          <a:off x="0" y="0"/>
          <a:ext cx="0" cy="0"/>
          <a:chOff x="0" y="0"/>
          <a:chExt cx="0" cy="0"/>
        </a:xfrm>
      </p:grpSpPr>
      <p:sp>
        <p:nvSpPr>
          <p:cNvPr id="15" name="Google Shape;15;p3"/>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rgbClr val="1F3864"/>
              </a:buClr>
              <a:buSzPts val="4500"/>
              <a:buFont typeface="Century Gothic"/>
              <a:buNone/>
              <a:defRPr sz="4500">
                <a:solidFill>
                  <a:srgbClr val="1F3864"/>
                </a:solidFill>
                <a:latin typeface="Century Gothic"/>
                <a:ea typeface="Century Gothic"/>
                <a:cs typeface="Century Gothic"/>
                <a:sym typeface="Century Gothic"/>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6" name="Google Shape;16;p3"/>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rgbClr val="1F3864"/>
              </a:buClr>
              <a:buSzPts val="1800"/>
              <a:buNone/>
              <a:defRPr sz="1800">
                <a:solidFill>
                  <a:srgbClr val="1F3864"/>
                </a:solidFill>
                <a:latin typeface="Century Gothic"/>
                <a:ea typeface="Century Gothic"/>
                <a:cs typeface="Century Gothic"/>
                <a:sym typeface="Century Gothic"/>
              </a:defRPr>
            </a:lvl1pPr>
            <a:lvl2pPr lvl="1" algn="ctr" rtl="0">
              <a:lnSpc>
                <a:spcPct val="90000"/>
              </a:lnSpc>
              <a:spcBef>
                <a:spcPts val="400"/>
              </a:spcBef>
              <a:spcAft>
                <a:spcPts val="0"/>
              </a:spcAft>
              <a:buClr>
                <a:srgbClr val="1F3864"/>
              </a:buClr>
              <a:buSzPts val="1500"/>
              <a:buNone/>
              <a:defRPr sz="1500"/>
            </a:lvl2pPr>
            <a:lvl3pPr lvl="2" algn="ctr" rtl="0">
              <a:lnSpc>
                <a:spcPct val="90000"/>
              </a:lnSpc>
              <a:spcBef>
                <a:spcPts val="400"/>
              </a:spcBef>
              <a:spcAft>
                <a:spcPts val="0"/>
              </a:spcAft>
              <a:buClr>
                <a:srgbClr val="1F3864"/>
              </a:buClr>
              <a:buSzPts val="1400"/>
              <a:buNone/>
              <a:defRPr sz="1400"/>
            </a:lvl3pPr>
            <a:lvl4pPr lvl="3" algn="ctr" rtl="0">
              <a:lnSpc>
                <a:spcPct val="90000"/>
              </a:lnSpc>
              <a:spcBef>
                <a:spcPts val="400"/>
              </a:spcBef>
              <a:spcAft>
                <a:spcPts val="0"/>
              </a:spcAft>
              <a:buClr>
                <a:srgbClr val="1F3864"/>
              </a:buClr>
              <a:buSzPts val="1200"/>
              <a:buNone/>
              <a:defRPr sz="1200"/>
            </a:lvl4pPr>
            <a:lvl5pPr lvl="4" algn="ctr" rtl="0">
              <a:lnSpc>
                <a:spcPct val="90000"/>
              </a:lnSpc>
              <a:spcBef>
                <a:spcPts val="400"/>
              </a:spcBef>
              <a:spcAft>
                <a:spcPts val="0"/>
              </a:spcAft>
              <a:buClr>
                <a:srgbClr val="1F3864"/>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9" name="Google Shape;19;p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23850" algn="l" rtl="0">
              <a:lnSpc>
                <a:spcPct val="90000"/>
              </a:lnSpc>
              <a:spcBef>
                <a:spcPts val="400"/>
              </a:spcBef>
              <a:spcAft>
                <a:spcPts val="0"/>
              </a:spcAft>
              <a:buClr>
                <a:srgbClr val="1F3864"/>
              </a:buClr>
              <a:buSzPts val="1500"/>
              <a:buChar char="•"/>
              <a:defRPr sz="1500"/>
            </a:lvl2pPr>
            <a:lvl3pPr marL="1371600" lvl="2" indent="-317500" algn="l" rtl="0">
              <a:lnSpc>
                <a:spcPct val="90000"/>
              </a:lnSpc>
              <a:spcBef>
                <a:spcPts val="400"/>
              </a:spcBef>
              <a:spcAft>
                <a:spcPts val="0"/>
              </a:spcAft>
              <a:buClr>
                <a:srgbClr val="1F3864"/>
              </a:buClr>
              <a:buSzPts val="1400"/>
              <a:buChar char="•"/>
              <a:defRPr sz="1400"/>
            </a:lvl3pPr>
            <a:lvl4pPr marL="1828800" lvl="3" indent="-304800" algn="l" rtl="0">
              <a:lnSpc>
                <a:spcPct val="90000"/>
              </a:lnSpc>
              <a:spcBef>
                <a:spcPts val="400"/>
              </a:spcBef>
              <a:spcAft>
                <a:spcPts val="0"/>
              </a:spcAft>
              <a:buClr>
                <a:srgbClr val="1F3864"/>
              </a:buClr>
              <a:buSzPts val="1200"/>
              <a:buChar char="•"/>
              <a:defRPr sz="1200"/>
            </a:lvl4pPr>
            <a:lvl5pPr marL="2286000" lvl="4" indent="-304800" algn="l" rtl="0">
              <a:lnSpc>
                <a:spcPct val="90000"/>
              </a:lnSpc>
              <a:spcBef>
                <a:spcPts val="400"/>
              </a:spcBef>
              <a:spcAft>
                <a:spcPts val="0"/>
              </a:spcAft>
              <a:buClr>
                <a:srgbClr val="1F3864"/>
              </a:buClr>
              <a:buSzPts val="1200"/>
              <a:buChar char="•"/>
              <a:defRPr sz="1200"/>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1F3864"/>
              </a:buClr>
              <a:buSzPts val="4500"/>
              <a:buFont typeface="Century Gothic"/>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2" name="Google Shape;22;p5"/>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F3864"/>
              </a:buClr>
              <a:buSzPts val="1800"/>
              <a:buNone/>
              <a:defRPr sz="1800">
                <a:solidFill>
                  <a:srgbClr val="1F3864"/>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 name="Google Shape;25;p6"/>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6" name="Google Shape;26;p6"/>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 name="Google Shape;29;p7"/>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F3864"/>
              </a:buClr>
              <a:buSzPts val="1800"/>
              <a:buNone/>
              <a:defRPr sz="1800" b="1"/>
            </a:lvl1pPr>
            <a:lvl2pPr marL="914400" lvl="1" indent="-228600" algn="l" rtl="0">
              <a:lnSpc>
                <a:spcPct val="90000"/>
              </a:lnSpc>
              <a:spcBef>
                <a:spcPts val="400"/>
              </a:spcBef>
              <a:spcAft>
                <a:spcPts val="0"/>
              </a:spcAft>
              <a:buClr>
                <a:srgbClr val="1F3864"/>
              </a:buClr>
              <a:buSzPts val="1500"/>
              <a:buNone/>
              <a:defRPr sz="1500" b="1"/>
            </a:lvl2pPr>
            <a:lvl3pPr marL="1371600" lvl="2" indent="-228600" algn="l" rtl="0">
              <a:lnSpc>
                <a:spcPct val="90000"/>
              </a:lnSpc>
              <a:spcBef>
                <a:spcPts val="400"/>
              </a:spcBef>
              <a:spcAft>
                <a:spcPts val="0"/>
              </a:spcAft>
              <a:buClr>
                <a:srgbClr val="1F3864"/>
              </a:buClr>
              <a:buSzPts val="1400"/>
              <a:buNone/>
              <a:defRPr sz="1400" b="1"/>
            </a:lvl3pPr>
            <a:lvl4pPr marL="1828800" lvl="3" indent="-228600" algn="l" rtl="0">
              <a:lnSpc>
                <a:spcPct val="90000"/>
              </a:lnSpc>
              <a:spcBef>
                <a:spcPts val="400"/>
              </a:spcBef>
              <a:spcAft>
                <a:spcPts val="0"/>
              </a:spcAft>
              <a:buClr>
                <a:srgbClr val="1F3864"/>
              </a:buClr>
              <a:buSzPts val="1200"/>
              <a:buNone/>
              <a:defRPr sz="1200" b="1"/>
            </a:lvl4pPr>
            <a:lvl5pPr marL="2286000" lvl="4" indent="-228600" algn="l" rtl="0">
              <a:lnSpc>
                <a:spcPct val="90000"/>
              </a:lnSpc>
              <a:spcBef>
                <a:spcPts val="400"/>
              </a:spcBef>
              <a:spcAft>
                <a:spcPts val="0"/>
              </a:spcAft>
              <a:buClr>
                <a:srgbClr val="1F3864"/>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30" name="Google Shape;30;p7"/>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1" name="Google Shape;31;p7"/>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F3864"/>
              </a:buClr>
              <a:buSzPts val="1800"/>
              <a:buNone/>
              <a:defRPr sz="1800" b="1"/>
            </a:lvl1pPr>
            <a:lvl2pPr marL="914400" lvl="1" indent="-228600" algn="l" rtl="0">
              <a:lnSpc>
                <a:spcPct val="90000"/>
              </a:lnSpc>
              <a:spcBef>
                <a:spcPts val="400"/>
              </a:spcBef>
              <a:spcAft>
                <a:spcPts val="0"/>
              </a:spcAft>
              <a:buClr>
                <a:srgbClr val="1F3864"/>
              </a:buClr>
              <a:buSzPts val="1500"/>
              <a:buNone/>
              <a:defRPr sz="1500" b="1"/>
            </a:lvl2pPr>
            <a:lvl3pPr marL="1371600" lvl="2" indent="-228600" algn="l" rtl="0">
              <a:lnSpc>
                <a:spcPct val="90000"/>
              </a:lnSpc>
              <a:spcBef>
                <a:spcPts val="400"/>
              </a:spcBef>
              <a:spcAft>
                <a:spcPts val="0"/>
              </a:spcAft>
              <a:buClr>
                <a:srgbClr val="1F3864"/>
              </a:buClr>
              <a:buSzPts val="1400"/>
              <a:buNone/>
              <a:defRPr sz="1400" b="1"/>
            </a:lvl3pPr>
            <a:lvl4pPr marL="1828800" lvl="3" indent="-228600" algn="l" rtl="0">
              <a:lnSpc>
                <a:spcPct val="90000"/>
              </a:lnSpc>
              <a:spcBef>
                <a:spcPts val="400"/>
              </a:spcBef>
              <a:spcAft>
                <a:spcPts val="0"/>
              </a:spcAft>
              <a:buClr>
                <a:srgbClr val="1F3864"/>
              </a:buClr>
              <a:buSzPts val="1200"/>
              <a:buNone/>
              <a:defRPr sz="1200" b="1"/>
            </a:lvl4pPr>
            <a:lvl5pPr marL="2286000" lvl="4" indent="-228600" algn="l" rtl="0">
              <a:lnSpc>
                <a:spcPct val="90000"/>
              </a:lnSpc>
              <a:spcBef>
                <a:spcPts val="400"/>
              </a:spcBef>
              <a:spcAft>
                <a:spcPts val="0"/>
              </a:spcAft>
              <a:buClr>
                <a:srgbClr val="1F3864"/>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32" name="Google Shape;32;p7"/>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3"/>
        <p:cNvGrpSpPr/>
        <p:nvPr/>
      </p:nvGrpSpPr>
      <p:grpSpPr>
        <a:xfrm>
          <a:off x="0" y="0"/>
          <a:ext cx="0" cy="0"/>
          <a:chOff x="0" y="0"/>
          <a:chExt cx="0" cy="0"/>
        </a:xfrm>
      </p:grpSpPr>
      <p:sp>
        <p:nvSpPr>
          <p:cNvPr id="34" name="Google Shape;34;p8"/>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5" name="Google Shape;35;p8"/>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6" name="Google Shape;36;p8"/>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1F3864"/>
              </a:buClr>
              <a:buSzPts val="2400"/>
              <a:buFont typeface="Century Gothic"/>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9" name="Google Shape;39;p9"/>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rgbClr val="1F3864"/>
              </a:buClr>
              <a:buSzPts val="2400"/>
              <a:buChar char="•"/>
              <a:defRPr sz="2400"/>
            </a:lvl1pPr>
            <a:lvl2pPr marL="914400" lvl="1" indent="-361950" algn="l" rtl="0">
              <a:lnSpc>
                <a:spcPct val="90000"/>
              </a:lnSpc>
              <a:spcBef>
                <a:spcPts val="400"/>
              </a:spcBef>
              <a:spcAft>
                <a:spcPts val="0"/>
              </a:spcAft>
              <a:buClr>
                <a:srgbClr val="1F3864"/>
              </a:buClr>
              <a:buSzPts val="2100"/>
              <a:buChar char="•"/>
              <a:defRPr sz="2100"/>
            </a:lvl2pPr>
            <a:lvl3pPr marL="1371600" lvl="2" indent="-342900" algn="l" rtl="0">
              <a:lnSpc>
                <a:spcPct val="90000"/>
              </a:lnSpc>
              <a:spcBef>
                <a:spcPts val="400"/>
              </a:spcBef>
              <a:spcAft>
                <a:spcPts val="0"/>
              </a:spcAft>
              <a:buClr>
                <a:srgbClr val="1F3864"/>
              </a:buClr>
              <a:buSzPts val="1800"/>
              <a:buChar char="•"/>
              <a:defRPr sz="1800"/>
            </a:lvl3pPr>
            <a:lvl4pPr marL="1828800" lvl="3" indent="-323850" algn="l" rtl="0">
              <a:lnSpc>
                <a:spcPct val="90000"/>
              </a:lnSpc>
              <a:spcBef>
                <a:spcPts val="400"/>
              </a:spcBef>
              <a:spcAft>
                <a:spcPts val="0"/>
              </a:spcAft>
              <a:buClr>
                <a:srgbClr val="1F3864"/>
              </a:buClr>
              <a:buSzPts val="1500"/>
              <a:buChar char="•"/>
              <a:defRPr sz="1500"/>
            </a:lvl4pPr>
            <a:lvl5pPr marL="2286000" lvl="4" indent="-323850" algn="l" rtl="0">
              <a:lnSpc>
                <a:spcPct val="90000"/>
              </a:lnSpc>
              <a:spcBef>
                <a:spcPts val="400"/>
              </a:spcBef>
              <a:spcAft>
                <a:spcPts val="0"/>
              </a:spcAft>
              <a:buClr>
                <a:srgbClr val="1F3864"/>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40" name="Google Shape;40;p9"/>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F3864"/>
              </a:buClr>
              <a:buSzPts val="1200"/>
              <a:buNone/>
              <a:defRPr sz="1200"/>
            </a:lvl1pPr>
            <a:lvl2pPr marL="914400" lvl="1" indent="-228600" algn="l" rtl="0">
              <a:lnSpc>
                <a:spcPct val="90000"/>
              </a:lnSpc>
              <a:spcBef>
                <a:spcPts val="400"/>
              </a:spcBef>
              <a:spcAft>
                <a:spcPts val="0"/>
              </a:spcAft>
              <a:buClr>
                <a:srgbClr val="1F3864"/>
              </a:buClr>
              <a:buSzPts val="1100"/>
              <a:buNone/>
              <a:defRPr sz="1100"/>
            </a:lvl2pPr>
            <a:lvl3pPr marL="1371600" lvl="2" indent="-228600" algn="l" rtl="0">
              <a:lnSpc>
                <a:spcPct val="90000"/>
              </a:lnSpc>
              <a:spcBef>
                <a:spcPts val="400"/>
              </a:spcBef>
              <a:spcAft>
                <a:spcPts val="0"/>
              </a:spcAft>
              <a:buClr>
                <a:srgbClr val="1F3864"/>
              </a:buClr>
              <a:buSzPts val="900"/>
              <a:buNone/>
              <a:defRPr sz="900"/>
            </a:lvl3pPr>
            <a:lvl4pPr marL="1828800" lvl="3" indent="-228600" algn="l" rtl="0">
              <a:lnSpc>
                <a:spcPct val="90000"/>
              </a:lnSpc>
              <a:spcBef>
                <a:spcPts val="400"/>
              </a:spcBef>
              <a:spcAft>
                <a:spcPts val="0"/>
              </a:spcAft>
              <a:buClr>
                <a:srgbClr val="1F3864"/>
              </a:buClr>
              <a:buSzPts val="800"/>
              <a:buNone/>
              <a:defRPr sz="800"/>
            </a:lvl4pPr>
            <a:lvl5pPr marL="2286000" lvl="4" indent="-228600" algn="l" rtl="0">
              <a:lnSpc>
                <a:spcPct val="90000"/>
              </a:lnSpc>
              <a:spcBef>
                <a:spcPts val="400"/>
              </a:spcBef>
              <a:spcAft>
                <a:spcPts val="0"/>
              </a:spcAft>
              <a:buClr>
                <a:srgbClr val="1F3864"/>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41" name="Google Shape;41;p9"/>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2" name="Google Shape;42;p9"/>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3" name="Google Shape;43;p9"/>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44"/>
        <p:cNvGrpSpPr/>
        <p:nvPr/>
      </p:nvGrpSpPr>
      <p:grpSpPr>
        <a:xfrm>
          <a:off x="0" y="0"/>
          <a:ext cx="0" cy="0"/>
          <a:chOff x="0" y="0"/>
          <a:chExt cx="0" cy="0"/>
        </a:xfrm>
      </p:grpSpPr>
      <p:sp>
        <p:nvSpPr>
          <p:cNvPr id="45" name="Google Shape;45;p1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1F3864"/>
              </a:buClr>
              <a:buSzPts val="2400"/>
              <a:buFont typeface="Century Gothic"/>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6" name="Google Shape;46;p10"/>
          <p:cNvSpPr>
            <a:spLocks noGrp="1"/>
          </p:cNvSpPr>
          <p:nvPr>
            <p:ph type="pic" idx="2"/>
          </p:nvPr>
        </p:nvSpPr>
        <p:spPr>
          <a:xfrm>
            <a:off x="3887391" y="740570"/>
            <a:ext cx="4629300" cy="3655200"/>
          </a:xfrm>
          <a:prstGeom prst="rect">
            <a:avLst/>
          </a:prstGeom>
          <a:noFill/>
          <a:ln>
            <a:noFill/>
          </a:ln>
        </p:spPr>
      </p:sp>
      <p:sp>
        <p:nvSpPr>
          <p:cNvPr id="47" name="Google Shape;47;p10"/>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F3864"/>
              </a:buClr>
              <a:buSzPts val="1200"/>
              <a:buNone/>
              <a:defRPr sz="1200"/>
            </a:lvl1pPr>
            <a:lvl2pPr marL="914400" lvl="1" indent="-228600" algn="l" rtl="0">
              <a:lnSpc>
                <a:spcPct val="90000"/>
              </a:lnSpc>
              <a:spcBef>
                <a:spcPts val="400"/>
              </a:spcBef>
              <a:spcAft>
                <a:spcPts val="0"/>
              </a:spcAft>
              <a:buClr>
                <a:srgbClr val="1F3864"/>
              </a:buClr>
              <a:buSzPts val="1100"/>
              <a:buNone/>
              <a:defRPr sz="1100"/>
            </a:lvl2pPr>
            <a:lvl3pPr marL="1371600" lvl="2" indent="-228600" algn="l" rtl="0">
              <a:lnSpc>
                <a:spcPct val="90000"/>
              </a:lnSpc>
              <a:spcBef>
                <a:spcPts val="400"/>
              </a:spcBef>
              <a:spcAft>
                <a:spcPts val="0"/>
              </a:spcAft>
              <a:buClr>
                <a:srgbClr val="1F3864"/>
              </a:buClr>
              <a:buSzPts val="900"/>
              <a:buNone/>
              <a:defRPr sz="900"/>
            </a:lvl3pPr>
            <a:lvl4pPr marL="1828800" lvl="3" indent="-228600" algn="l" rtl="0">
              <a:lnSpc>
                <a:spcPct val="90000"/>
              </a:lnSpc>
              <a:spcBef>
                <a:spcPts val="400"/>
              </a:spcBef>
              <a:spcAft>
                <a:spcPts val="0"/>
              </a:spcAft>
              <a:buClr>
                <a:srgbClr val="1F3864"/>
              </a:buClr>
              <a:buSzPts val="800"/>
              <a:buNone/>
              <a:defRPr sz="800"/>
            </a:lvl4pPr>
            <a:lvl5pPr marL="2286000" lvl="4" indent="-228600" algn="l" rtl="0">
              <a:lnSpc>
                <a:spcPct val="90000"/>
              </a:lnSpc>
              <a:spcBef>
                <a:spcPts val="400"/>
              </a:spcBef>
              <a:spcAft>
                <a:spcPts val="0"/>
              </a:spcAft>
              <a:buClr>
                <a:srgbClr val="1F3864"/>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48" name="Google Shape;48;p10"/>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9" name="Google Shape;49;p10"/>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0" name="Google Shape;50;p10"/>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51"/>
        <p:cNvGrpSpPr/>
        <p:nvPr/>
      </p:nvGrpSpPr>
      <p:grpSpPr>
        <a:xfrm>
          <a:off x="0" y="0"/>
          <a:ext cx="0" cy="0"/>
          <a:chOff x="0" y="0"/>
          <a:chExt cx="0" cy="0"/>
        </a:xfrm>
      </p:grpSpPr>
      <p:sp>
        <p:nvSpPr>
          <p:cNvPr id="52" name="Google Shape;52;p11"/>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3" name="Google Shape;53;p11"/>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4" name="Google Shape;54;p11"/>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5" name="Google Shape;55;p11"/>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6" name="Google Shape;56;p11"/>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57"/>
        <p:cNvGrpSpPr/>
        <p:nvPr/>
      </p:nvGrpSpPr>
      <p:grpSpPr>
        <a:xfrm>
          <a:off x="0" y="0"/>
          <a:ext cx="0" cy="0"/>
          <a:chOff x="0" y="0"/>
          <a:chExt cx="0" cy="0"/>
        </a:xfrm>
      </p:grpSpPr>
      <p:sp>
        <p:nvSpPr>
          <p:cNvPr id="58" name="Google Shape;58;p12"/>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9" name="Google Shape;59;p12"/>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0" name="Google Shape;60;p12"/>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61" name="Google Shape;61;p12"/>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62" name="Google Shape;62;p1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1"/>
        <p:cNvGrpSpPr/>
        <p:nvPr/>
      </p:nvGrpSpPr>
      <p:grpSpPr>
        <a:xfrm>
          <a:off x="0" y="0"/>
          <a:ext cx="0" cy="0"/>
          <a:chOff x="0" y="0"/>
          <a:chExt cx="0" cy="0"/>
        </a:xfrm>
      </p:grpSpPr>
      <p:sp>
        <p:nvSpPr>
          <p:cNvPr id="72" name="Google Shape;72;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100"/>
              <a:buNone/>
              <a:defRPr sz="4500"/>
            </a:lvl1pPr>
            <a:lvl2pPr lvl="1" algn="l" rtl="0">
              <a:lnSpc>
                <a:spcPct val="90000"/>
              </a:lnSpc>
              <a:spcBef>
                <a:spcPts val="0"/>
              </a:spcBef>
              <a:spcAft>
                <a:spcPts val="0"/>
              </a:spcAft>
              <a:buSzPts val="1100"/>
              <a:buNone/>
              <a:defRPr/>
            </a:lvl2pPr>
            <a:lvl3pPr lvl="2" algn="l" rtl="0">
              <a:lnSpc>
                <a:spcPct val="90000"/>
              </a:lnSpc>
              <a:spcBef>
                <a:spcPts val="0"/>
              </a:spcBef>
              <a:spcAft>
                <a:spcPts val="0"/>
              </a:spcAft>
              <a:buSzPts val="1100"/>
              <a:buNone/>
              <a:defRPr/>
            </a:lvl3pPr>
            <a:lvl4pPr lvl="3" algn="l" rtl="0">
              <a:lnSpc>
                <a:spcPct val="90000"/>
              </a:lnSpc>
              <a:spcBef>
                <a:spcPts val="0"/>
              </a:spcBef>
              <a:spcAft>
                <a:spcPts val="0"/>
              </a:spcAft>
              <a:buSzPts val="1100"/>
              <a:buNone/>
              <a:defRPr/>
            </a:lvl4pPr>
            <a:lvl5pPr lvl="4" algn="l" rtl="0">
              <a:lnSpc>
                <a:spcPct val="90000"/>
              </a:lnSpc>
              <a:spcBef>
                <a:spcPts val="0"/>
              </a:spcBef>
              <a:spcAft>
                <a:spcPts val="0"/>
              </a:spcAft>
              <a:buSzPts val="1100"/>
              <a:buNone/>
              <a:defRPr/>
            </a:lvl5pPr>
            <a:lvl6pPr lvl="5" algn="l" rtl="0">
              <a:lnSpc>
                <a:spcPct val="90000"/>
              </a:lnSpc>
              <a:spcBef>
                <a:spcPts val="0"/>
              </a:spcBef>
              <a:spcAft>
                <a:spcPts val="0"/>
              </a:spcAft>
              <a:buSzPts val="1100"/>
              <a:buNone/>
              <a:defRPr/>
            </a:lvl6pPr>
            <a:lvl7pPr lvl="6" algn="l" rtl="0">
              <a:lnSpc>
                <a:spcPct val="90000"/>
              </a:lnSpc>
              <a:spcBef>
                <a:spcPts val="0"/>
              </a:spcBef>
              <a:spcAft>
                <a:spcPts val="0"/>
              </a:spcAft>
              <a:buSzPts val="1100"/>
              <a:buNone/>
              <a:defRPr/>
            </a:lvl7pPr>
            <a:lvl8pPr lvl="7" algn="l" rtl="0">
              <a:lnSpc>
                <a:spcPct val="90000"/>
              </a:lnSpc>
              <a:spcBef>
                <a:spcPts val="0"/>
              </a:spcBef>
              <a:spcAft>
                <a:spcPts val="0"/>
              </a:spcAft>
              <a:buSzPts val="1100"/>
              <a:buNone/>
              <a:defRPr/>
            </a:lvl8pPr>
            <a:lvl9pPr lvl="8" algn="l" rtl="0">
              <a:lnSpc>
                <a:spcPct val="90000"/>
              </a:lnSpc>
              <a:spcBef>
                <a:spcPts val="0"/>
              </a:spcBef>
              <a:spcAft>
                <a:spcPts val="0"/>
              </a:spcAft>
              <a:buSzPts val="1100"/>
              <a:buNone/>
              <a:defRPr/>
            </a:lvl9pPr>
          </a:lstStyle>
          <a:p>
            <a:endParaRPr/>
          </a:p>
        </p:txBody>
      </p:sp>
      <p:sp>
        <p:nvSpPr>
          <p:cNvPr id="73" name="Google Shape;73;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rtl="0">
              <a:lnSpc>
                <a:spcPct val="100000"/>
              </a:lnSpc>
              <a:spcBef>
                <a:spcPts val="800"/>
              </a:spcBef>
              <a:spcAft>
                <a:spcPts val="0"/>
              </a:spcAft>
              <a:buClr>
                <a:schemeClr val="dk1"/>
              </a:buClr>
              <a:buSzPts val="1400"/>
              <a:buNone/>
              <a:defRPr sz="1800"/>
            </a:lvl1pPr>
            <a:lvl2pPr lvl="1" algn="ctr" rtl="0">
              <a:lnSpc>
                <a:spcPct val="100000"/>
              </a:lnSpc>
              <a:spcBef>
                <a:spcPts val="0"/>
              </a:spcBef>
              <a:spcAft>
                <a:spcPts val="0"/>
              </a:spcAft>
              <a:buClr>
                <a:schemeClr val="dk1"/>
              </a:buClr>
              <a:buSzPts val="1200"/>
              <a:buNone/>
              <a:defRPr sz="1500"/>
            </a:lvl2pPr>
            <a:lvl3pPr lvl="2" algn="ctr" rtl="0">
              <a:lnSpc>
                <a:spcPct val="100000"/>
              </a:lnSpc>
              <a:spcBef>
                <a:spcPts val="400"/>
              </a:spcBef>
              <a:spcAft>
                <a:spcPts val="0"/>
              </a:spcAft>
              <a:buClr>
                <a:schemeClr val="dk1"/>
              </a:buClr>
              <a:buSzPts val="1100"/>
              <a:buNone/>
              <a:defRPr sz="1400"/>
            </a:lvl3pPr>
            <a:lvl4pPr lvl="3" algn="ctr" rtl="0">
              <a:lnSpc>
                <a:spcPct val="100000"/>
              </a:lnSpc>
              <a:spcBef>
                <a:spcPts val="400"/>
              </a:spcBef>
              <a:spcAft>
                <a:spcPts val="0"/>
              </a:spcAft>
              <a:buClr>
                <a:schemeClr val="dk1"/>
              </a:buClr>
              <a:buSzPts val="1000"/>
              <a:buNone/>
              <a:defRPr sz="1200"/>
            </a:lvl4pPr>
            <a:lvl5pPr lvl="4" algn="ctr" rtl="0">
              <a:lnSpc>
                <a:spcPct val="100000"/>
              </a:lnSpc>
              <a:spcBef>
                <a:spcPts val="400"/>
              </a:spcBef>
              <a:spcAft>
                <a:spcPts val="0"/>
              </a:spcAft>
              <a:buClr>
                <a:schemeClr val="dk1"/>
              </a:buClr>
              <a:buSzPts val="10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74" name="Google Shape;74;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5" name="Google Shape;75;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6" name="Google Shape;76;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77"/>
        <p:cNvGrpSpPr/>
        <p:nvPr/>
      </p:nvGrpSpPr>
      <p:grpSpPr>
        <a:xfrm>
          <a:off x="0" y="0"/>
          <a:ext cx="0" cy="0"/>
          <a:chOff x="0" y="0"/>
          <a:chExt cx="0" cy="0"/>
        </a:xfrm>
      </p:grpSpPr>
      <p:sp>
        <p:nvSpPr>
          <p:cNvPr id="78" name="Google Shape;78;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800"/>
              </a:spcBef>
              <a:spcAft>
                <a:spcPts val="0"/>
              </a:spcAft>
              <a:buClr>
                <a:schemeClr val="lt2"/>
              </a:buClr>
              <a:buSzPts val="500"/>
              <a:buNone/>
              <a:defRPr sz="600" b="0" cap="none">
                <a:solidFill>
                  <a:schemeClr val="lt2"/>
                </a:solidFill>
              </a:defRPr>
            </a:lvl1pPr>
            <a:lvl2pPr marL="914400" lvl="1" indent="-317500" algn="l" rtl="0">
              <a:lnSpc>
                <a:spcPct val="55541"/>
              </a:lnSpc>
              <a:spcBef>
                <a:spcPts val="0"/>
              </a:spcBef>
              <a:spcAft>
                <a:spcPts val="0"/>
              </a:spcAft>
              <a:buClr>
                <a:schemeClr val="dk1"/>
              </a:buClr>
              <a:buSzPts val="1400"/>
              <a:buChar char="•"/>
              <a:defRPr/>
            </a:lvl2pPr>
            <a:lvl3pPr marL="1371600" lvl="2" indent="-298450" algn="l" rtl="0">
              <a:lnSpc>
                <a:spcPct val="74055"/>
              </a:lnSpc>
              <a:spcBef>
                <a:spcPts val="400"/>
              </a:spcBef>
              <a:spcAft>
                <a:spcPts val="0"/>
              </a:spcAft>
              <a:buClr>
                <a:schemeClr val="dk1"/>
              </a:buClr>
              <a:buSzPts val="1100"/>
              <a:buChar char="•"/>
              <a:defRPr/>
            </a:lvl3pPr>
            <a:lvl4pPr marL="1828800" lvl="3" indent="-228600" algn="l" rtl="0">
              <a:lnSpc>
                <a:spcPct val="74055"/>
              </a:lnSpc>
              <a:spcBef>
                <a:spcPts val="400"/>
              </a:spcBef>
              <a:spcAft>
                <a:spcPts val="0"/>
              </a:spcAft>
              <a:buClr>
                <a:schemeClr val="dk1"/>
              </a:buClr>
              <a:buSzPts val="1100"/>
              <a:buNone/>
              <a:defRPr/>
            </a:lvl4pPr>
            <a:lvl5pPr marL="2286000" lvl="4" indent="-298450" algn="l" rtl="0">
              <a:lnSpc>
                <a:spcPct val="74055"/>
              </a:lnSpc>
              <a:spcBef>
                <a:spcPts val="400"/>
              </a:spcBef>
              <a:spcAft>
                <a:spcPts val="0"/>
              </a:spcAft>
              <a:buClr>
                <a:schemeClr val="dk1"/>
              </a:buClr>
              <a:buSzPts val="11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9" name="Google Shape;79;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0" name="Google Shape;80;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1" name="Google Shape;81;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82"/>
        <p:cNvGrpSpPr/>
        <p:nvPr/>
      </p:nvGrpSpPr>
      <p:grpSpPr>
        <a:xfrm>
          <a:off x="0" y="0"/>
          <a:ext cx="0" cy="0"/>
          <a:chOff x="0" y="0"/>
          <a:chExt cx="0" cy="0"/>
        </a:xfrm>
      </p:grpSpPr>
      <p:sp>
        <p:nvSpPr>
          <p:cNvPr id="83" name="Google Shape;83;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4" name="Google Shape;84;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85" name="Google Shape;85;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800"/>
              </a:spcBef>
              <a:spcAft>
                <a:spcPts val="0"/>
              </a:spcAft>
              <a:buClr>
                <a:schemeClr val="lt2"/>
              </a:buClr>
              <a:buSzPts val="500"/>
              <a:buNone/>
              <a:defRPr sz="600" b="0" cap="none">
                <a:solidFill>
                  <a:schemeClr val="lt2"/>
                </a:solidFill>
              </a:defRPr>
            </a:lvl1pPr>
            <a:lvl2pPr marL="914400" lvl="1" indent="-317500" algn="l" rtl="0">
              <a:lnSpc>
                <a:spcPct val="55541"/>
              </a:lnSpc>
              <a:spcBef>
                <a:spcPts val="0"/>
              </a:spcBef>
              <a:spcAft>
                <a:spcPts val="0"/>
              </a:spcAft>
              <a:buClr>
                <a:schemeClr val="dk1"/>
              </a:buClr>
              <a:buSzPts val="1400"/>
              <a:buChar char="•"/>
              <a:defRPr/>
            </a:lvl2pPr>
            <a:lvl3pPr marL="1371600" lvl="2" indent="-298450" algn="l" rtl="0">
              <a:lnSpc>
                <a:spcPct val="74055"/>
              </a:lnSpc>
              <a:spcBef>
                <a:spcPts val="400"/>
              </a:spcBef>
              <a:spcAft>
                <a:spcPts val="0"/>
              </a:spcAft>
              <a:buClr>
                <a:schemeClr val="dk1"/>
              </a:buClr>
              <a:buSzPts val="1100"/>
              <a:buChar char="•"/>
              <a:defRPr/>
            </a:lvl3pPr>
            <a:lvl4pPr marL="1828800" lvl="3" indent="-228600" algn="l" rtl="0">
              <a:lnSpc>
                <a:spcPct val="74055"/>
              </a:lnSpc>
              <a:spcBef>
                <a:spcPts val="400"/>
              </a:spcBef>
              <a:spcAft>
                <a:spcPts val="0"/>
              </a:spcAft>
              <a:buClr>
                <a:schemeClr val="dk1"/>
              </a:buClr>
              <a:buSzPts val="1100"/>
              <a:buNone/>
              <a:defRPr/>
            </a:lvl4pPr>
            <a:lvl5pPr marL="2286000" lvl="4" indent="-298450" algn="l" rtl="0">
              <a:lnSpc>
                <a:spcPct val="74055"/>
              </a:lnSpc>
              <a:spcBef>
                <a:spcPts val="400"/>
              </a:spcBef>
              <a:spcAft>
                <a:spcPts val="0"/>
              </a:spcAft>
              <a:buClr>
                <a:schemeClr val="dk1"/>
              </a:buClr>
              <a:buSzPts val="11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1F3864"/>
              </a:buClr>
              <a:buSzPts val="3300"/>
              <a:buFont typeface="Century Gothic"/>
              <a:buNone/>
              <a:defRPr sz="3300" b="0" i="0" u="none" strike="noStrike" cap="none">
                <a:solidFill>
                  <a:srgbClr val="1F3864"/>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Century Gothic"/>
                <a:ea typeface="Century Gothic"/>
                <a:cs typeface="Century Gothic"/>
                <a:sym typeface="Century Gothic"/>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Century Gothic"/>
                <a:ea typeface="Century Gothic"/>
                <a:cs typeface="Century Gothic"/>
                <a:sym typeface="Century Gothic"/>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8" name="Google Shape;8;p1"/>
          <p:cNvPicPr preferRelativeResize="0"/>
          <p:nvPr/>
        </p:nvPicPr>
        <p:blipFill rotWithShape="1">
          <a:blip r:embed="rId14">
            <a:alphaModFix/>
          </a:blip>
          <a:srcRect/>
          <a:stretch/>
        </p:blipFill>
        <p:spPr>
          <a:xfrm>
            <a:off x="7863840" y="-46094"/>
            <a:ext cx="1220892" cy="422353"/>
          </a:xfrm>
          <a:prstGeom prst="rect">
            <a:avLst/>
          </a:prstGeom>
          <a:noFill/>
          <a:ln>
            <a:noFill/>
          </a:ln>
        </p:spPr>
      </p:pic>
      <p:pic>
        <p:nvPicPr>
          <p:cNvPr id="9" name="Google Shape;9;p1"/>
          <p:cNvPicPr preferRelativeResize="0"/>
          <p:nvPr/>
        </p:nvPicPr>
        <p:blipFill rotWithShape="1">
          <a:blip r:embed="rId15">
            <a:alphaModFix/>
          </a:blip>
          <a:srcRect/>
          <a:stretch/>
        </p:blipFill>
        <p:spPr>
          <a:xfrm>
            <a:off x="1" y="0"/>
            <a:ext cx="3581401" cy="313372"/>
          </a:xfrm>
          <a:prstGeom prst="rect">
            <a:avLst/>
          </a:prstGeom>
          <a:noFill/>
          <a:ln>
            <a:noFill/>
          </a:ln>
        </p:spPr>
      </p:pic>
      <p:sp>
        <p:nvSpPr>
          <p:cNvPr id="10" name="Google Shape;10;p1"/>
          <p:cNvSpPr/>
          <p:nvPr/>
        </p:nvSpPr>
        <p:spPr>
          <a:xfrm>
            <a:off x="6816437" y="4929182"/>
            <a:ext cx="6325800" cy="3231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b="0" i="0" u="none" strike="noStrike" cap="none">
                <a:solidFill>
                  <a:srgbClr val="002060"/>
                </a:solidFill>
                <a:latin typeface="Century Gothic"/>
                <a:ea typeface="Century Gothic"/>
                <a:cs typeface="Century Gothic"/>
                <a:sym typeface="Century Gothic"/>
              </a:rPr>
              <a:t>Material</a:t>
            </a:r>
            <a:r>
              <a:rPr lang="en-GB" sz="800" b="0" i="0" u="none" strike="noStrike" cap="none">
                <a:solidFill>
                  <a:srgbClr val="002060"/>
                </a:solidFill>
                <a:latin typeface="Arial"/>
                <a:ea typeface="Arial"/>
                <a:cs typeface="Arial"/>
                <a:sym typeface="Arial"/>
              </a:rPr>
              <a:t> </a:t>
            </a:r>
            <a:r>
              <a:rPr lang="en-GB" sz="800" b="0" i="0" u="none" strike="noStrike" cap="none">
                <a:solidFill>
                  <a:srgbClr val="002060"/>
                </a:solidFill>
                <a:latin typeface="Century Gothic"/>
                <a:ea typeface="Century Gothic"/>
                <a:cs typeface="Century Gothic"/>
                <a:sym typeface="Century Gothic"/>
              </a:rPr>
              <a:t>licensed as </a:t>
            </a:r>
            <a:r>
              <a:rPr lang="en-GB" sz="8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800" b="0" i="0" u="none" strike="noStrike" cap="none">
                <a:solidFill>
                  <a:srgbClr val="000000"/>
                </a:solidFill>
                <a:latin typeface="Century Gothic"/>
                <a:ea typeface="Century Gothic"/>
                <a:cs typeface="Century Gothic"/>
                <a:sym typeface="Century Gothic"/>
              </a:rPr>
            </a:br>
            <a:endParaRPr sz="800">
              <a:solidFill>
                <a:srgbClr val="000000"/>
              </a:solidFill>
              <a:latin typeface="Century Gothic"/>
              <a:ea typeface="Century Gothic"/>
              <a:cs typeface="Century Gothic"/>
              <a:sym typeface="Century Gothic"/>
            </a:endParaRPr>
          </a:p>
        </p:txBody>
      </p:sp>
      <p:sp>
        <p:nvSpPr>
          <p:cNvPr id="11" name="Google Shape;11;p1"/>
          <p:cNvSpPr/>
          <p:nvPr/>
        </p:nvSpPr>
        <p:spPr>
          <a:xfrm>
            <a:off x="1" y="4929181"/>
            <a:ext cx="6325800" cy="1962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a:solidFill>
                  <a:srgbClr val="002060"/>
                </a:solidFill>
                <a:latin typeface="Century Gothic"/>
                <a:ea typeface="Century Gothic"/>
                <a:cs typeface="Century Gothic"/>
                <a:sym typeface="Century Gothic"/>
              </a:rPr>
              <a:t>Rachel Hawkes</a:t>
            </a:r>
            <a:endParaRPr sz="800">
              <a:solidFill>
                <a:srgbClr val="000000"/>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3"/>
        <p:cNvGrpSpPr/>
        <p:nvPr/>
      </p:nvGrpSpPr>
      <p:grpSpPr>
        <a:xfrm>
          <a:off x="0" y="0"/>
          <a:ext cx="0" cy="0"/>
          <a:chOff x="0" y="0"/>
          <a:chExt cx="0" cy="0"/>
        </a:xfrm>
      </p:grpSpPr>
      <p:sp>
        <p:nvSpPr>
          <p:cNvPr id="64" name="Google Shape;64;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5" name="Google Shape;65;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66" name="Google Shape;66;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rtl="0">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rtl="0">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67" name="Google Shape;67;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8" name="Google Shape;68;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9" name="Google Shape;69;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70" name="Google Shape;70;p13"/>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6.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8.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7.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5" Type="http://schemas.openxmlformats.org/officeDocument/2006/relationships/image" Target="../media/image6.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1.xml"/><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microsoft.com/office/2007/relationships/media" Target="../media/media7.m4a"/><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6.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0" Type="http://schemas.openxmlformats.org/officeDocument/2006/relationships/notesSlide" Target="../notesSlides/notesSlide3.xml"/><Relationship Id="rId4" Type="http://schemas.microsoft.com/office/2007/relationships/media" Target="../media/media3.m4a"/><Relationship Id="rId9"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2.xml"/><Relationship Id="rId7" Type="http://schemas.openxmlformats.org/officeDocument/2006/relationships/image" Target="../media/image12.jpg"/><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10.m4a"/><Relationship Id="rId7" Type="http://schemas.openxmlformats.org/officeDocument/2006/relationships/notesSlide" Target="../notesSlides/notesSlide5.xml"/><Relationship Id="rId12" Type="http://schemas.openxmlformats.org/officeDocument/2006/relationships/image" Target="../media/image6.png"/><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slideLayout" Target="../slideLayouts/slideLayout12.xml"/><Relationship Id="rId11" Type="http://schemas.openxmlformats.org/officeDocument/2006/relationships/image" Target="../media/image16.jpg"/><Relationship Id="rId5" Type="http://schemas.microsoft.com/office/2007/relationships/media" Target="../media/media12.m4a"/><Relationship Id="rId10" Type="http://schemas.openxmlformats.org/officeDocument/2006/relationships/image" Target="../media/image15.png"/><Relationship Id="rId4" Type="http://schemas.microsoft.com/office/2007/relationships/media" Target="../media/media11.m4a"/><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5.png"/><Relationship Id="rId3" Type="http://schemas.openxmlformats.org/officeDocument/2006/relationships/image" Target="../media/image18.jpg"/><Relationship Id="rId7" Type="http://schemas.openxmlformats.org/officeDocument/2006/relationships/image" Target="../media/image22.png"/><Relationship Id="rId12"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1.png"/><Relationship Id="rId11" Type="http://schemas.openxmlformats.org/officeDocument/2006/relationships/image" Target="../media/image13.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jpg"/><Relationship Id="rId14" Type="http://schemas.openxmlformats.org/officeDocument/2006/relationships/image" Target="../media/image16.jp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4.jpg"/><Relationship Id="rId11" Type="http://schemas.openxmlformats.org/officeDocument/2006/relationships/image" Target="../media/image16.jpg"/><Relationship Id="rId5" Type="http://schemas.openxmlformats.org/officeDocument/2006/relationships/image" Target="../media/image23.png"/><Relationship Id="rId10" Type="http://schemas.openxmlformats.org/officeDocument/2006/relationships/image" Target="../media/image15.png"/><Relationship Id="rId4" Type="http://schemas.openxmlformats.org/officeDocument/2006/relationships/image" Target="../media/image22.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239416" y="-171916"/>
            <a:ext cx="7886700" cy="9942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100000"/>
              </a:lnSpc>
              <a:spcBef>
                <a:spcPts val="0"/>
              </a:spcBef>
              <a:spcAft>
                <a:spcPts val="0"/>
              </a:spcAft>
              <a:buClr>
                <a:srgbClr val="1F4E79"/>
              </a:buClr>
              <a:buSzPct val="100000"/>
              <a:buFont typeface="Century Gothic"/>
              <a:buNone/>
            </a:pPr>
            <a:r>
              <a:rPr lang="en-GB" sz="13500" b="1">
                <a:solidFill>
                  <a:srgbClr val="1F4E79"/>
                </a:solidFill>
                <a:latin typeface="Century Gothic"/>
                <a:ea typeface="Century Gothic"/>
                <a:cs typeface="Century Gothic"/>
                <a:sym typeface="Century Gothic"/>
              </a:rPr>
              <a:t>ê/è</a:t>
            </a:r>
            <a:endParaRPr/>
          </a:p>
        </p:txBody>
      </p:sp>
      <p:pic>
        <p:nvPicPr>
          <p:cNvPr id="92" name="Google Shape;92;p17" descr="the head of a boy"/>
          <p:cNvPicPr preferRelativeResize="0"/>
          <p:nvPr/>
        </p:nvPicPr>
        <p:blipFill rotWithShape="1">
          <a:blip r:embed="rId6">
            <a:alphaModFix/>
          </a:blip>
          <a:srcRect/>
          <a:stretch/>
        </p:blipFill>
        <p:spPr>
          <a:xfrm>
            <a:off x="3367223" y="838872"/>
            <a:ext cx="2228850" cy="2455863"/>
          </a:xfrm>
          <a:prstGeom prst="rect">
            <a:avLst/>
          </a:prstGeom>
          <a:noFill/>
          <a:ln>
            <a:noFill/>
          </a:ln>
        </p:spPr>
      </p:pic>
      <p:sp>
        <p:nvSpPr>
          <p:cNvPr id="93" name="Google Shape;93;p17"/>
          <p:cNvSpPr txBox="1"/>
          <p:nvPr/>
        </p:nvSpPr>
        <p:spPr>
          <a:xfrm>
            <a:off x="3367223" y="3261173"/>
            <a:ext cx="2420400" cy="14541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1F4E79"/>
              </a:buClr>
              <a:buSzPts val="9000"/>
              <a:buFont typeface="Century Gothic"/>
              <a:buNone/>
            </a:pPr>
            <a:r>
              <a:rPr lang="en-GB" sz="9000" b="0" i="0" u="none" strike="noStrike" cap="none">
                <a:solidFill>
                  <a:srgbClr val="1F4E79"/>
                </a:solidFill>
                <a:latin typeface="Century Gothic"/>
                <a:ea typeface="Century Gothic"/>
                <a:cs typeface="Century Gothic"/>
                <a:sym typeface="Century Gothic"/>
              </a:rPr>
              <a:t>t</a:t>
            </a:r>
            <a:r>
              <a:rPr lang="en-GB" sz="9000" b="1" i="0" u="none" strike="noStrike" cap="none">
                <a:solidFill>
                  <a:srgbClr val="FA6500"/>
                </a:solidFill>
                <a:latin typeface="Century Gothic"/>
                <a:ea typeface="Century Gothic"/>
                <a:cs typeface="Century Gothic"/>
                <a:sym typeface="Century Gothic"/>
              </a:rPr>
              <a:t>ê</a:t>
            </a:r>
            <a:r>
              <a:rPr lang="en-GB" sz="9000" b="0" i="0" u="none" strike="noStrike" cap="none">
                <a:solidFill>
                  <a:srgbClr val="1F4E79"/>
                </a:solidFill>
                <a:latin typeface="Century Gothic"/>
                <a:ea typeface="Century Gothic"/>
                <a:cs typeface="Century Gothic"/>
                <a:sym typeface="Century Gothic"/>
              </a:rPr>
              <a:t>te</a:t>
            </a:r>
            <a:endParaRPr sz="1100"/>
          </a:p>
        </p:txBody>
      </p:sp>
      <p:pic>
        <p:nvPicPr>
          <p:cNvPr id="2" name="Recorded Sound">
            <a:hlinkClick r:id="" action="ppaction://media"/>
            <a:extLst>
              <a:ext uri="{FF2B5EF4-FFF2-40B4-BE49-F238E27FC236}">
                <a16:creationId xmlns:a16="http://schemas.microsoft.com/office/drawing/2014/main" id="{A7BD36B6-8161-9CC5-EAA6-418764163C4F}"/>
              </a:ext>
            </a:extLst>
          </p:cNvPr>
          <p:cNvPicPr>
            <a:picLocks noChangeAspect="1"/>
          </p:cNvPicPr>
          <p:nvPr>
            <a:audioFile r:link="rId1"/>
            <p:extLst>
              <p:ext uri="{DAA4B4D4-6D71-4841-9C94-3DE7FCFB9230}">
                <p14:media xmlns:p14="http://schemas.microsoft.com/office/powerpoint/2010/main" r:embed="rId2">
                  <p14:trim st="224"/>
                </p14:media>
              </p:ext>
            </p:extLst>
          </p:nvPr>
        </p:nvPicPr>
        <p:blipFill>
          <a:blip r:embed="rId7"/>
          <a:stretch>
            <a:fillRect/>
          </a:stretch>
        </p:blipFill>
        <p:spPr>
          <a:xfrm>
            <a:off x="3062423" y="212684"/>
            <a:ext cx="609600" cy="609600"/>
          </a:xfrm>
          <a:prstGeom prst="rect">
            <a:avLst/>
          </a:prstGeom>
        </p:spPr>
      </p:pic>
      <p:pic>
        <p:nvPicPr>
          <p:cNvPr id="3" name="Recorded Sound">
            <a:hlinkClick r:id="" action="ppaction://media"/>
            <a:extLst>
              <a:ext uri="{FF2B5EF4-FFF2-40B4-BE49-F238E27FC236}">
                <a16:creationId xmlns:a16="http://schemas.microsoft.com/office/drawing/2014/main" id="{1721E9DF-2706-DE9F-8C65-A09D3D886474}"/>
              </a:ext>
            </a:extLst>
          </p:cNvPr>
          <p:cNvPicPr>
            <a:picLocks noChangeAspect="1"/>
          </p:cNvPicPr>
          <p:nvPr>
            <a:audioFile r:link="rId1"/>
            <p:extLst>
              <p:ext uri="{DAA4B4D4-6D71-4841-9C94-3DE7FCFB9230}">
                <p14:media xmlns:p14="http://schemas.microsoft.com/office/powerpoint/2010/main" r:embed="rId3">
                  <p14:trim st="180"/>
                </p14:media>
              </p:ext>
            </p:extLst>
          </p:nvPr>
        </p:nvPicPr>
        <p:blipFill>
          <a:blip r:embed="rId7"/>
          <a:stretch>
            <a:fillRect/>
          </a:stretch>
        </p:blipFill>
        <p:spPr>
          <a:xfrm>
            <a:off x="5867400" y="382558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fade">
                                      <p:cBhvr>
                                        <p:cTn id="12" dur="500"/>
                                        <p:tgtEl>
                                          <p:spTgt spid="9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07"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698"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8"/>
          <p:cNvSpPr txBox="1">
            <a:spLocks noGrp="1"/>
          </p:cNvSpPr>
          <p:nvPr>
            <p:ph type="title"/>
          </p:nvPr>
        </p:nvSpPr>
        <p:spPr>
          <a:xfrm>
            <a:off x="628649" y="150353"/>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9000" b="1">
                <a:solidFill>
                  <a:srgbClr val="115076"/>
                </a:solidFill>
              </a:rPr>
              <a:t>ê/è</a:t>
            </a:r>
            <a:endParaRPr sz="3000"/>
          </a:p>
        </p:txBody>
      </p:sp>
      <p:sp>
        <p:nvSpPr>
          <p:cNvPr id="100" name="Google Shape;100;p18" descr="rectangle"/>
          <p:cNvSpPr/>
          <p:nvPr/>
        </p:nvSpPr>
        <p:spPr>
          <a:xfrm>
            <a:off x="3298209" y="1244394"/>
            <a:ext cx="2547600" cy="20691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pic>
        <p:nvPicPr>
          <p:cNvPr id="101" name="Google Shape;101;p18" descr="man's head"/>
          <p:cNvPicPr preferRelativeResize="0"/>
          <p:nvPr/>
        </p:nvPicPr>
        <p:blipFill rotWithShape="1">
          <a:blip r:embed="rId11">
            <a:alphaModFix/>
          </a:blip>
          <a:srcRect/>
          <a:stretch/>
        </p:blipFill>
        <p:spPr>
          <a:xfrm>
            <a:off x="4058708" y="1423208"/>
            <a:ext cx="954632" cy="1051863"/>
          </a:xfrm>
          <a:prstGeom prst="rect">
            <a:avLst/>
          </a:prstGeom>
          <a:noFill/>
          <a:ln>
            <a:noFill/>
          </a:ln>
        </p:spPr>
      </p:pic>
      <p:sp>
        <p:nvSpPr>
          <p:cNvPr id="102" name="Google Shape;102;p18"/>
          <p:cNvSpPr txBox="1"/>
          <p:nvPr/>
        </p:nvSpPr>
        <p:spPr>
          <a:xfrm>
            <a:off x="3931679" y="2548230"/>
            <a:ext cx="1280700" cy="761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t</a:t>
            </a: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te</a:t>
            </a:r>
            <a:endParaRPr sz="1100"/>
          </a:p>
        </p:txBody>
      </p:sp>
      <p:sp>
        <p:nvSpPr>
          <p:cNvPr id="103" name="Google Shape;103;p18"/>
          <p:cNvSpPr txBox="1"/>
          <p:nvPr/>
        </p:nvSpPr>
        <p:spPr>
          <a:xfrm>
            <a:off x="351289" y="454771"/>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f</a:t>
            </a: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te</a:t>
            </a:r>
            <a:endParaRPr sz="1100"/>
          </a:p>
        </p:txBody>
      </p:sp>
      <p:pic>
        <p:nvPicPr>
          <p:cNvPr id="104" name="Google Shape;104;p18" descr="dancing party against a night sky"/>
          <p:cNvPicPr preferRelativeResize="0"/>
          <p:nvPr/>
        </p:nvPicPr>
        <p:blipFill rotWithShape="1">
          <a:blip r:embed="rId12">
            <a:alphaModFix/>
          </a:blip>
          <a:srcRect/>
          <a:stretch/>
        </p:blipFill>
        <p:spPr>
          <a:xfrm>
            <a:off x="849867" y="1144146"/>
            <a:ext cx="1561734" cy="1395149"/>
          </a:xfrm>
          <a:prstGeom prst="rect">
            <a:avLst/>
          </a:prstGeom>
          <a:noFill/>
          <a:ln>
            <a:noFill/>
          </a:ln>
        </p:spPr>
      </p:pic>
      <p:sp>
        <p:nvSpPr>
          <p:cNvPr id="105" name="Google Shape;105;p18"/>
          <p:cNvSpPr txBox="1"/>
          <p:nvPr/>
        </p:nvSpPr>
        <p:spPr>
          <a:xfrm>
            <a:off x="267176" y="2623356"/>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coll</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ge</a:t>
            </a:r>
            <a:endParaRPr sz="4500" b="0" i="0" u="none" strike="noStrike" cap="none">
              <a:solidFill>
                <a:srgbClr val="115076"/>
              </a:solidFill>
              <a:latin typeface="Century Gothic"/>
              <a:ea typeface="Century Gothic"/>
              <a:cs typeface="Century Gothic"/>
              <a:sym typeface="Century Gothic"/>
            </a:endParaRPr>
          </a:p>
        </p:txBody>
      </p:sp>
      <p:pic>
        <p:nvPicPr>
          <p:cNvPr id="106" name="Google Shape;106;p18" descr="school building"/>
          <p:cNvPicPr preferRelativeResize="0"/>
          <p:nvPr/>
        </p:nvPicPr>
        <p:blipFill rotWithShape="1">
          <a:blip r:embed="rId13">
            <a:alphaModFix/>
          </a:blip>
          <a:srcRect/>
          <a:stretch/>
        </p:blipFill>
        <p:spPr>
          <a:xfrm>
            <a:off x="728793" y="3469164"/>
            <a:ext cx="1690572" cy="865009"/>
          </a:xfrm>
          <a:prstGeom prst="rect">
            <a:avLst/>
          </a:prstGeom>
          <a:noFill/>
          <a:ln>
            <a:noFill/>
          </a:ln>
        </p:spPr>
      </p:pic>
      <p:sp>
        <p:nvSpPr>
          <p:cNvPr id="107" name="Google Shape;107;p18"/>
          <p:cNvSpPr txBox="1"/>
          <p:nvPr/>
        </p:nvSpPr>
        <p:spPr>
          <a:xfrm>
            <a:off x="2958004" y="3733624"/>
            <a:ext cx="32280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probl</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me</a:t>
            </a:r>
            <a:endParaRPr sz="4500" b="0" i="0" u="none" strike="noStrike" cap="none">
              <a:solidFill>
                <a:srgbClr val="115076"/>
              </a:solidFill>
              <a:latin typeface="Century Gothic"/>
              <a:ea typeface="Century Gothic"/>
              <a:cs typeface="Century Gothic"/>
              <a:sym typeface="Century Gothic"/>
            </a:endParaRPr>
          </a:p>
        </p:txBody>
      </p:sp>
      <p:sp>
        <p:nvSpPr>
          <p:cNvPr id="108" name="Google Shape;108;p18"/>
          <p:cNvSpPr txBox="1"/>
          <p:nvPr/>
        </p:nvSpPr>
        <p:spPr>
          <a:xfrm>
            <a:off x="6185994" y="486953"/>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fr</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re</a:t>
            </a:r>
            <a:endParaRPr sz="1100"/>
          </a:p>
        </p:txBody>
      </p:sp>
      <p:grpSp>
        <p:nvGrpSpPr>
          <p:cNvPr id="109" name="Google Shape;109;p18" descr="a little boy holding the hand of a smaller girl "/>
          <p:cNvGrpSpPr/>
          <p:nvPr/>
        </p:nvGrpSpPr>
        <p:grpSpPr>
          <a:xfrm>
            <a:off x="6943481" y="1253981"/>
            <a:ext cx="1098832" cy="1090473"/>
            <a:chOff x="8994668" y="1684015"/>
            <a:chExt cx="1465110" cy="1453965"/>
          </a:xfrm>
        </p:grpSpPr>
        <p:pic>
          <p:nvPicPr>
            <p:cNvPr id="110" name="Google Shape;110;p18" descr="a little boy holding the hand of a smaller girl "/>
            <p:cNvPicPr preferRelativeResize="0"/>
            <p:nvPr/>
          </p:nvPicPr>
          <p:blipFill rotWithShape="1">
            <a:blip r:embed="rId14">
              <a:alphaModFix/>
            </a:blip>
            <a:srcRect/>
            <a:stretch/>
          </p:blipFill>
          <p:spPr>
            <a:xfrm>
              <a:off x="8994668" y="1933659"/>
              <a:ext cx="1465110" cy="1204320"/>
            </a:xfrm>
            <a:prstGeom prst="rect">
              <a:avLst/>
            </a:prstGeom>
            <a:noFill/>
            <a:ln>
              <a:noFill/>
            </a:ln>
          </p:spPr>
        </p:pic>
        <p:sp>
          <p:nvSpPr>
            <p:cNvPr id="111" name="Google Shape;111;p18"/>
            <p:cNvSpPr/>
            <p:nvPr/>
          </p:nvSpPr>
          <p:spPr>
            <a:xfrm rot="4203059">
              <a:off x="9871838" y="1644449"/>
              <a:ext cx="258512" cy="488932"/>
            </a:xfrm>
            <a:prstGeom prst="downArrow">
              <a:avLst>
                <a:gd name="adj1" fmla="val 50000"/>
                <a:gd name="adj2" fmla="val 50000"/>
              </a:avLst>
            </a:prstGeom>
            <a:solidFill>
              <a:srgbClr val="E65D00"/>
            </a:solidFill>
            <a:ln w="12700" cap="flat" cmpd="sng">
              <a:solidFill>
                <a:srgbClr val="E65D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grpSp>
      <p:sp>
        <p:nvSpPr>
          <p:cNvPr id="112" name="Google Shape;112;p18"/>
          <p:cNvSpPr txBox="1"/>
          <p:nvPr/>
        </p:nvSpPr>
        <p:spPr>
          <a:xfrm>
            <a:off x="6652075" y="2648872"/>
            <a:ext cx="17916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tre</a:t>
            </a:r>
            <a:endParaRPr sz="4500" b="0" i="0" u="none" strike="noStrike" cap="none">
              <a:solidFill>
                <a:srgbClr val="115076"/>
              </a:solidFill>
              <a:latin typeface="Century Gothic"/>
              <a:ea typeface="Century Gothic"/>
              <a:cs typeface="Century Gothic"/>
              <a:sym typeface="Century Gothic"/>
            </a:endParaRPr>
          </a:p>
        </p:txBody>
      </p:sp>
      <p:sp>
        <p:nvSpPr>
          <p:cNvPr id="113" name="Google Shape;113;p18"/>
          <p:cNvSpPr/>
          <p:nvPr/>
        </p:nvSpPr>
        <p:spPr>
          <a:xfrm>
            <a:off x="6906350" y="3299499"/>
            <a:ext cx="1283100" cy="484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[to be]</a:t>
            </a:r>
            <a:endParaRPr sz="4500" b="0" i="0" u="none" strike="noStrike" cap="none">
              <a:solidFill>
                <a:srgbClr val="115076"/>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856E8FFA-B5E8-D3E2-A44E-4A27293BE741}"/>
              </a:ext>
            </a:extLst>
          </p:cNvPr>
          <p:cNvPicPr>
            <a:picLocks noChangeAspect="1"/>
          </p:cNvPicPr>
          <p:nvPr>
            <a:audioFile r:link="rId1"/>
            <p:extLst>
              <p:ext uri="{DAA4B4D4-6D71-4841-9C94-3DE7FCFB9230}">
                <p14:media xmlns:p14="http://schemas.microsoft.com/office/powerpoint/2010/main" r:embed="rId2">
                  <p14:trim st="224"/>
                </p14:media>
              </p:ext>
            </p:extLst>
          </p:nvPr>
        </p:nvPicPr>
        <p:blipFill>
          <a:blip r:embed="rId15"/>
          <a:stretch>
            <a:fillRect/>
          </a:stretch>
        </p:blipFill>
        <p:spPr>
          <a:xfrm>
            <a:off x="3062423" y="212684"/>
            <a:ext cx="609600" cy="609600"/>
          </a:xfrm>
          <a:prstGeom prst="rect">
            <a:avLst/>
          </a:prstGeom>
        </p:spPr>
      </p:pic>
      <p:pic>
        <p:nvPicPr>
          <p:cNvPr id="3" name="Recorded Sound">
            <a:hlinkClick r:id="" action="ppaction://media"/>
            <a:extLst>
              <a:ext uri="{FF2B5EF4-FFF2-40B4-BE49-F238E27FC236}">
                <a16:creationId xmlns:a16="http://schemas.microsoft.com/office/drawing/2014/main" id="{114AA40B-1D48-4C07-8A9B-032427518C57}"/>
              </a:ext>
            </a:extLst>
          </p:cNvPr>
          <p:cNvPicPr>
            <a:picLocks noChangeAspect="1"/>
          </p:cNvPicPr>
          <p:nvPr>
            <a:audioFile r:link="rId1"/>
            <p:extLst>
              <p:ext uri="{DAA4B4D4-6D71-4841-9C94-3DE7FCFB9230}">
                <p14:media xmlns:p14="http://schemas.microsoft.com/office/powerpoint/2010/main" r:embed="rId3">
                  <p14:trim st="180"/>
                </p14:media>
              </p:ext>
            </p:extLst>
          </p:nvPr>
        </p:nvPicPr>
        <p:blipFill>
          <a:blip r:embed="rId15"/>
          <a:stretch>
            <a:fillRect/>
          </a:stretch>
        </p:blipFill>
        <p:spPr>
          <a:xfrm>
            <a:off x="5077672" y="2039653"/>
            <a:ext cx="609600" cy="609600"/>
          </a:xfrm>
          <a:prstGeom prst="rect">
            <a:avLst/>
          </a:prstGeom>
        </p:spPr>
      </p:pic>
      <p:pic>
        <p:nvPicPr>
          <p:cNvPr id="4" name="Recorded Sound">
            <a:hlinkClick r:id="" action="ppaction://media"/>
            <a:extLst>
              <a:ext uri="{FF2B5EF4-FFF2-40B4-BE49-F238E27FC236}">
                <a16:creationId xmlns:a16="http://schemas.microsoft.com/office/drawing/2014/main" id="{A5B63B8A-A941-F5CE-7293-74698A415225}"/>
              </a:ext>
            </a:extLst>
          </p:cNvPr>
          <p:cNvPicPr>
            <a:picLocks noChangeAspect="1"/>
          </p:cNvPicPr>
          <p:nvPr>
            <a:audioFile r:link="rId1"/>
            <p:extLst>
              <p:ext uri="{DAA4B4D4-6D71-4841-9C94-3DE7FCFB9230}">
                <p14:media xmlns:p14="http://schemas.microsoft.com/office/powerpoint/2010/main" r:embed="rId4">
                  <p14:trim st="170"/>
                </p14:media>
              </p:ext>
            </p:extLst>
          </p:nvPr>
        </p:nvPicPr>
        <p:blipFill>
          <a:blip r:embed="rId15"/>
          <a:stretch>
            <a:fillRect/>
          </a:stretch>
        </p:blipFill>
        <p:spPr>
          <a:xfrm>
            <a:off x="351289" y="450438"/>
            <a:ext cx="609600" cy="609600"/>
          </a:xfrm>
          <a:prstGeom prst="rect">
            <a:avLst/>
          </a:prstGeom>
        </p:spPr>
      </p:pic>
      <p:pic>
        <p:nvPicPr>
          <p:cNvPr id="5" name="Recorded Sound">
            <a:hlinkClick r:id="" action="ppaction://media"/>
            <a:extLst>
              <a:ext uri="{FF2B5EF4-FFF2-40B4-BE49-F238E27FC236}">
                <a16:creationId xmlns:a16="http://schemas.microsoft.com/office/drawing/2014/main" id="{726598E0-F587-97DF-20AF-52BBD3BABC2A}"/>
              </a:ext>
            </a:extLst>
          </p:cNvPr>
          <p:cNvPicPr>
            <a:picLocks noChangeAspect="1"/>
          </p:cNvPicPr>
          <p:nvPr>
            <a:audioFile r:link="rId1"/>
            <p:extLst>
              <p:ext uri="{DAA4B4D4-6D71-4841-9C94-3DE7FCFB9230}">
                <p14:media xmlns:p14="http://schemas.microsoft.com/office/powerpoint/2010/main" r:embed="rId5">
                  <p14:trim st="191"/>
                </p14:media>
              </p:ext>
            </p:extLst>
          </p:nvPr>
        </p:nvPicPr>
        <p:blipFill>
          <a:blip r:embed="rId15"/>
          <a:stretch>
            <a:fillRect/>
          </a:stretch>
        </p:blipFill>
        <p:spPr>
          <a:xfrm>
            <a:off x="107258" y="3379861"/>
            <a:ext cx="609600" cy="609600"/>
          </a:xfrm>
          <a:prstGeom prst="rect">
            <a:avLst/>
          </a:prstGeom>
        </p:spPr>
      </p:pic>
      <p:pic>
        <p:nvPicPr>
          <p:cNvPr id="6" name="Recorded Sound">
            <a:hlinkClick r:id="" action="ppaction://media"/>
            <a:extLst>
              <a:ext uri="{FF2B5EF4-FFF2-40B4-BE49-F238E27FC236}">
                <a16:creationId xmlns:a16="http://schemas.microsoft.com/office/drawing/2014/main" id="{EBDE7B28-635A-5867-259B-E0833C646D66}"/>
              </a:ext>
            </a:extLst>
          </p:cNvPr>
          <p:cNvPicPr>
            <a:picLocks noChangeAspect="1"/>
          </p:cNvPicPr>
          <p:nvPr>
            <a:audioFile r:link="rId1"/>
            <p:extLst>
              <p:ext uri="{DAA4B4D4-6D71-4841-9C94-3DE7FCFB9230}">
                <p14:media xmlns:p14="http://schemas.microsoft.com/office/powerpoint/2010/main" r:embed="rId6">
                  <p14:trim st="220"/>
                </p14:media>
              </p:ext>
            </p:extLst>
          </p:nvPr>
        </p:nvPicPr>
        <p:blipFill>
          <a:blip r:embed="rId15"/>
          <a:stretch>
            <a:fillRect/>
          </a:stretch>
        </p:blipFill>
        <p:spPr>
          <a:xfrm>
            <a:off x="8294133" y="610784"/>
            <a:ext cx="609600" cy="609600"/>
          </a:xfrm>
          <a:prstGeom prst="rect">
            <a:avLst/>
          </a:prstGeom>
        </p:spPr>
      </p:pic>
      <p:pic>
        <p:nvPicPr>
          <p:cNvPr id="7" name="Recorded Sound">
            <a:hlinkClick r:id="" action="ppaction://media"/>
            <a:extLst>
              <a:ext uri="{FF2B5EF4-FFF2-40B4-BE49-F238E27FC236}">
                <a16:creationId xmlns:a16="http://schemas.microsoft.com/office/drawing/2014/main" id="{89159F09-872D-E74B-9A39-EBB8876815F3}"/>
              </a:ext>
            </a:extLst>
          </p:cNvPr>
          <p:cNvPicPr>
            <a:picLocks noChangeAspect="1"/>
          </p:cNvPicPr>
          <p:nvPr>
            <a:audioFile r:link="rId1"/>
            <p:extLst>
              <p:ext uri="{DAA4B4D4-6D71-4841-9C94-3DE7FCFB9230}">
                <p14:media xmlns:p14="http://schemas.microsoft.com/office/powerpoint/2010/main" r:embed="rId7">
                  <p14:trim st="189"/>
                </p14:media>
              </p:ext>
            </p:extLst>
          </p:nvPr>
        </p:nvPicPr>
        <p:blipFill>
          <a:blip r:embed="rId15"/>
          <a:stretch>
            <a:fillRect/>
          </a:stretch>
        </p:blipFill>
        <p:spPr>
          <a:xfrm>
            <a:off x="8354582" y="2987836"/>
            <a:ext cx="609600" cy="609600"/>
          </a:xfrm>
          <a:prstGeom prst="rect">
            <a:avLst/>
          </a:prstGeom>
        </p:spPr>
      </p:pic>
      <p:pic>
        <p:nvPicPr>
          <p:cNvPr id="8" name="Recorded Sound">
            <a:hlinkClick r:id="" action="ppaction://media"/>
            <a:extLst>
              <a:ext uri="{FF2B5EF4-FFF2-40B4-BE49-F238E27FC236}">
                <a16:creationId xmlns:a16="http://schemas.microsoft.com/office/drawing/2014/main" id="{23822FDA-EEBE-E1C5-712D-7DD59099DB3F}"/>
              </a:ext>
            </a:extLst>
          </p:cNvPr>
          <p:cNvPicPr>
            <a:picLocks noChangeAspect="1"/>
          </p:cNvPicPr>
          <p:nvPr>
            <a:audioFile r:link="rId1"/>
            <p:extLst>
              <p:ext uri="{DAA4B4D4-6D71-4841-9C94-3DE7FCFB9230}">
                <p14:media xmlns:p14="http://schemas.microsoft.com/office/powerpoint/2010/main" r:embed="rId8">
                  <p14:trim st="210"/>
                </p14:media>
              </p:ext>
            </p:extLst>
          </p:nvPr>
        </p:nvPicPr>
        <p:blipFill>
          <a:blip r:embed="rId15"/>
          <a:stretch>
            <a:fillRect/>
          </a:stretch>
        </p:blipFill>
        <p:spPr>
          <a:xfrm>
            <a:off x="6042475" y="388572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500"/>
                                        <p:tgtEl>
                                          <p:spTgt spid="101"/>
                                        </p:tgtEl>
                                      </p:cBhvr>
                                    </p:animEffect>
                                  </p:childTnLst>
                                </p:cTn>
                              </p:par>
                              <p:par>
                                <p:cTn id="13" presetID="10" presetClass="entr" presetSubtype="0" fill="hold" nodeType="with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fade">
                                      <p:cBhvr>
                                        <p:cTn id="15" dur="500"/>
                                        <p:tgtEl>
                                          <p:spTgt spid="100"/>
                                        </p:tgtEl>
                                      </p:cBhvr>
                                    </p:animEffect>
                                  </p:childTnLst>
                                </p:cTn>
                              </p:par>
                              <p:par>
                                <p:cTn id="16" presetID="10" presetClass="entr" presetSubtype="0" fill="hold" nodeType="withEffect">
                                  <p:stCondLst>
                                    <p:cond delay="0"/>
                                  </p:stCondLst>
                                  <p:childTnLst>
                                    <p:set>
                                      <p:cBhvr>
                                        <p:cTn id="17" dur="1" fill="hold">
                                          <p:stCondLst>
                                            <p:cond delay="0"/>
                                          </p:stCondLst>
                                        </p:cTn>
                                        <p:tgtEl>
                                          <p:spTgt spid="102"/>
                                        </p:tgtEl>
                                        <p:attrNameLst>
                                          <p:attrName>style.visibility</p:attrName>
                                        </p:attrNameLst>
                                      </p:cBhvr>
                                      <p:to>
                                        <p:strVal val="visible"/>
                                      </p:to>
                                    </p:set>
                                    <p:animEffect transition="in" filter="fade">
                                      <p:cBhvr>
                                        <p:cTn id="18" dur="500"/>
                                        <p:tgtEl>
                                          <p:spTgt spid="10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500"/>
                                        <p:tgtEl>
                                          <p:spTgt spid="10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500"/>
                                        <p:tgtEl>
                                          <p:spTgt spid="10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8"/>
                                        </p:tgtEl>
                                        <p:attrNameLst>
                                          <p:attrName>style.visibility</p:attrName>
                                        </p:attrNameLst>
                                      </p:cBhvr>
                                      <p:to>
                                        <p:strVal val="visible"/>
                                      </p:to>
                                    </p:set>
                                    <p:animEffect transition="in" filter="fade">
                                      <p:cBhvr>
                                        <p:cTn id="33" dur="500"/>
                                        <p:tgtEl>
                                          <p:spTgt spid="10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9"/>
                                        </p:tgtEl>
                                        <p:attrNameLst>
                                          <p:attrName>style.visibility</p:attrName>
                                        </p:attrNameLst>
                                      </p:cBhvr>
                                      <p:to>
                                        <p:strVal val="visible"/>
                                      </p:to>
                                    </p:set>
                                    <p:animEffect transition="in" filter="fade">
                                      <p:cBhvr>
                                        <p:cTn id="38" dur="500"/>
                                        <p:tgtEl>
                                          <p:spTgt spid="10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5"/>
                                        </p:tgtEl>
                                        <p:attrNameLst>
                                          <p:attrName>style.visibility</p:attrName>
                                        </p:attrNameLst>
                                      </p:cBhvr>
                                      <p:to>
                                        <p:strVal val="visible"/>
                                      </p:to>
                                    </p:set>
                                    <p:animEffect transition="in" filter="fade">
                                      <p:cBhvr>
                                        <p:cTn id="43" dur="500"/>
                                        <p:tgtEl>
                                          <p:spTgt spid="10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500"/>
                                        <p:tgtEl>
                                          <p:spTgt spid="10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07"/>
                                        </p:tgtEl>
                                        <p:attrNameLst>
                                          <p:attrName>style.visibility</p:attrName>
                                        </p:attrNameLst>
                                      </p:cBhvr>
                                      <p:to>
                                        <p:strVal val="visible"/>
                                      </p:to>
                                    </p:set>
                                    <p:animEffect transition="in" filter="fade">
                                      <p:cBhvr>
                                        <p:cTn id="53" dur="500"/>
                                        <p:tgtEl>
                                          <p:spTgt spid="10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12"/>
                                        </p:tgtEl>
                                        <p:attrNameLst>
                                          <p:attrName>style.visibility</p:attrName>
                                        </p:attrNameLst>
                                      </p:cBhvr>
                                      <p:to>
                                        <p:strVal val="visible"/>
                                      </p:to>
                                    </p:set>
                                    <p:animEffect transition="in" filter="fade">
                                      <p:cBhvr>
                                        <p:cTn id="58" dur="500"/>
                                        <p:tgtEl>
                                          <p:spTgt spid="11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13"/>
                                        </p:tgtEl>
                                        <p:attrNameLst>
                                          <p:attrName>style.visibility</p:attrName>
                                        </p:attrNameLst>
                                      </p:cBhvr>
                                      <p:to>
                                        <p:strVal val="visible"/>
                                      </p:to>
                                    </p:set>
                                    <p:animEffect transition="in" filter="fade">
                                      <p:cBhvr>
                                        <p:cTn id="63"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4" restart="whenNotActive" fill="hold" evtFilter="cancelBubble" nodeType="interactiveSeq">
                <p:stCondLst>
                  <p:cond evt="onClick" delay="0">
                    <p:tgtEl>
                      <p:spTgt spid="8"/>
                    </p:tgtEl>
                  </p:cond>
                </p:stCondLst>
                <p:endSync evt="end" delay="0">
                  <p:rtn val="all"/>
                </p:endSync>
                <p:childTnLst>
                  <p:par>
                    <p:cTn id="65" fill="hold">
                      <p:stCondLst>
                        <p:cond delay="0"/>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1640" fill="hold"/>
                                        <p:tgtEl>
                                          <p:spTgt spid="8"/>
                                        </p:tgtEl>
                                      </p:cBhvr>
                                    </p:cmd>
                                  </p:childTnLst>
                                </p:cTn>
                              </p:par>
                            </p:childTnLst>
                          </p:cTn>
                        </p:par>
                      </p:childTnLst>
                    </p:cTn>
                  </p:par>
                </p:childTnLst>
              </p:cTn>
              <p:nextCondLst>
                <p:cond evt="onClick" delay="0">
                  <p:tgtEl>
                    <p:spTgt spid="8"/>
                  </p:tgtEl>
                </p:cond>
              </p:nextCondLst>
            </p:seq>
            <p:audio>
              <p:cMediaNode vol="80000">
                <p:cTn id="69" fill="hold" display="0">
                  <p:stCondLst>
                    <p:cond delay="indefinite"/>
                  </p:stCondLst>
                  <p:endCondLst>
                    <p:cond evt="onStopAudio" delay="0">
                      <p:tgtEl>
                        <p:sldTgt/>
                      </p:tgtEl>
                    </p:cond>
                  </p:endCondLst>
                </p:cTn>
                <p:tgtEl>
                  <p:spTgt spid="8"/>
                </p:tgtEl>
              </p:cMediaNode>
            </p:audio>
            <p:seq concurrent="1" nextAc="seek">
              <p:cTn id="70" restart="whenNotActive" fill="hold" evtFilter="cancelBubble" nodeType="interactiveSeq">
                <p:stCondLst>
                  <p:cond evt="onClick" delay="0">
                    <p:tgtEl>
                      <p:spTgt spid="7"/>
                    </p:tgtEl>
                  </p:cond>
                </p:stCondLst>
                <p:endSync evt="end" delay="0">
                  <p:rtn val="all"/>
                </p:endSync>
                <p:childTnLst>
                  <p:par>
                    <p:cTn id="71" fill="hold">
                      <p:stCondLst>
                        <p:cond delay="0"/>
                      </p:stCondLst>
                      <p:childTnLst>
                        <p:par>
                          <p:cTn id="72" fill="hold">
                            <p:stCondLst>
                              <p:cond delay="0"/>
                            </p:stCondLst>
                            <p:childTnLst>
                              <p:par>
                                <p:cTn id="73" presetID="1" presetClass="mediacall" presetSubtype="0" fill="hold" nodeType="clickEffect">
                                  <p:stCondLst>
                                    <p:cond delay="0"/>
                                  </p:stCondLst>
                                  <p:childTnLst>
                                    <p:cmd type="call" cmd="playFrom(0.0)">
                                      <p:cBhvr>
                                        <p:cTn id="74" dur="1592" fill="hold"/>
                                        <p:tgtEl>
                                          <p:spTgt spid="7"/>
                                        </p:tgtEl>
                                      </p:cBhvr>
                                    </p:cmd>
                                  </p:childTnLst>
                                </p:cTn>
                              </p:par>
                            </p:childTnLst>
                          </p:cTn>
                        </p:par>
                      </p:childTnLst>
                    </p:cTn>
                  </p:par>
                </p:childTnLst>
              </p:cTn>
              <p:nextCondLst>
                <p:cond evt="onClick" delay="0">
                  <p:tgtEl>
                    <p:spTgt spid="7"/>
                  </p:tgtEl>
                </p:cond>
              </p:nextCondLst>
            </p:seq>
            <p:audio>
              <p:cMediaNode vol="80000">
                <p:cTn id="75" fill="hold" display="0">
                  <p:stCondLst>
                    <p:cond delay="indefinite"/>
                  </p:stCondLst>
                  <p:endCondLst>
                    <p:cond evt="onStopAudio" delay="0">
                      <p:tgtEl>
                        <p:sldTgt/>
                      </p:tgtEl>
                    </p:cond>
                  </p:endCondLst>
                </p:cTn>
                <p:tgtEl>
                  <p:spTgt spid="7"/>
                </p:tgtEl>
              </p:cMediaNode>
            </p:audio>
            <p:seq concurrent="1" nextAc="seek">
              <p:cTn id="76" restart="whenNotActive" fill="hold" evtFilter="cancelBubble" nodeType="interactiveSeq">
                <p:stCondLst>
                  <p:cond evt="onClick" delay="0">
                    <p:tgtEl>
                      <p:spTgt spid="6"/>
                    </p:tgtEl>
                  </p:cond>
                </p:stCondLst>
                <p:endSync evt="end" delay="0">
                  <p:rtn val="all"/>
                </p:endSync>
                <p:childTnLst>
                  <p:par>
                    <p:cTn id="77" fill="hold">
                      <p:stCondLst>
                        <p:cond delay="0"/>
                      </p:stCondLst>
                      <p:childTnLst>
                        <p:par>
                          <p:cTn id="78" fill="hold">
                            <p:stCondLst>
                              <p:cond delay="0"/>
                            </p:stCondLst>
                            <p:childTnLst>
                              <p:par>
                                <p:cTn id="79" presetID="1" presetClass="mediacall" presetSubtype="0" fill="hold" nodeType="clickEffect">
                                  <p:stCondLst>
                                    <p:cond delay="0"/>
                                  </p:stCondLst>
                                  <p:childTnLst>
                                    <p:cmd type="call" cmd="playFrom(0.0)">
                                      <p:cBhvr>
                                        <p:cTn id="80" dur="1444" fill="hold"/>
                                        <p:tgtEl>
                                          <p:spTgt spid="6"/>
                                        </p:tgtEl>
                                      </p:cBhvr>
                                    </p:cmd>
                                  </p:childTnLst>
                                </p:cTn>
                              </p:par>
                            </p:childTnLst>
                          </p:cTn>
                        </p:par>
                      </p:childTnLst>
                    </p:cTn>
                  </p:par>
                </p:childTnLst>
              </p:cTn>
              <p:nextCondLst>
                <p:cond evt="onClick" delay="0">
                  <p:tgtEl>
                    <p:spTgt spid="6"/>
                  </p:tgtEl>
                </p:cond>
              </p:nextCondLst>
            </p:seq>
            <p:audio>
              <p:cMediaNode vol="80000">
                <p:cTn id="81" fill="hold" display="0">
                  <p:stCondLst>
                    <p:cond delay="indefinite"/>
                  </p:stCondLst>
                  <p:endCondLst>
                    <p:cond evt="onStopAudio" delay="0">
                      <p:tgtEl>
                        <p:sldTgt/>
                      </p:tgtEl>
                    </p:cond>
                  </p:endCondLst>
                </p:cTn>
                <p:tgtEl>
                  <p:spTgt spid="6"/>
                </p:tgtEl>
              </p:cMediaNode>
            </p:audio>
            <p:seq concurrent="1" nextAc="seek">
              <p:cTn id="82" restart="whenNotActive" fill="hold" evtFilter="cancelBubble" nodeType="interactiveSeq">
                <p:stCondLst>
                  <p:cond evt="onClick" delay="0">
                    <p:tgtEl>
                      <p:spTgt spid="5"/>
                    </p:tgtEl>
                  </p:cond>
                </p:stCondLst>
                <p:endSync evt="end" delay="0">
                  <p:rtn val="all"/>
                </p:endSync>
                <p:childTnLst>
                  <p:par>
                    <p:cTn id="83" fill="hold">
                      <p:stCondLst>
                        <p:cond delay="0"/>
                      </p:stCondLst>
                      <p:childTnLst>
                        <p:par>
                          <p:cTn id="84" fill="hold">
                            <p:stCondLst>
                              <p:cond delay="0"/>
                            </p:stCondLst>
                            <p:childTnLst>
                              <p:par>
                                <p:cTn id="85" presetID="1" presetClass="mediacall" presetSubtype="0" fill="hold" nodeType="clickEffect">
                                  <p:stCondLst>
                                    <p:cond delay="0"/>
                                  </p:stCondLst>
                                  <p:childTnLst>
                                    <p:cmd type="call" cmd="playFrom(0.0)">
                                      <p:cBhvr>
                                        <p:cTn id="86" dur="1542" fill="hold"/>
                                        <p:tgtEl>
                                          <p:spTgt spid="5"/>
                                        </p:tgtEl>
                                      </p:cBhvr>
                                    </p:cmd>
                                  </p:childTnLst>
                                </p:cTn>
                              </p:par>
                            </p:childTnLst>
                          </p:cTn>
                        </p:par>
                      </p:childTnLst>
                    </p:cTn>
                  </p:par>
                </p:childTnLst>
              </p:cTn>
              <p:nextCondLst>
                <p:cond evt="onClick" delay="0">
                  <p:tgtEl>
                    <p:spTgt spid="5"/>
                  </p:tgtEl>
                </p:cond>
              </p:nextCondLst>
            </p:seq>
            <p:audio>
              <p:cMediaNode vol="80000">
                <p:cTn id="87" fill="hold" display="0">
                  <p:stCondLst>
                    <p:cond delay="indefinite"/>
                  </p:stCondLst>
                  <p:endCondLst>
                    <p:cond evt="onStopAudio" delay="0">
                      <p:tgtEl>
                        <p:sldTgt/>
                      </p:tgtEl>
                    </p:cond>
                  </p:endCondLst>
                </p:cTn>
                <p:tgtEl>
                  <p:spTgt spid="5"/>
                </p:tgtEl>
              </p:cMediaNode>
            </p:audio>
            <p:seq concurrent="1" nextAc="seek">
              <p:cTn id="88" restart="whenNotActive" fill="hold" evtFilter="cancelBubble" nodeType="interactiveSeq">
                <p:stCondLst>
                  <p:cond evt="onClick" delay="0">
                    <p:tgtEl>
                      <p:spTgt spid="4"/>
                    </p:tgtEl>
                  </p:cond>
                </p:stCondLst>
                <p:endSync evt="end" delay="0">
                  <p:rtn val="all"/>
                </p:endSync>
                <p:childTnLst>
                  <p:par>
                    <p:cTn id="89" fill="hold">
                      <p:stCondLst>
                        <p:cond delay="0"/>
                      </p:stCondLst>
                      <p:childTnLst>
                        <p:par>
                          <p:cTn id="90" fill="hold">
                            <p:stCondLst>
                              <p:cond delay="0"/>
                            </p:stCondLst>
                            <p:childTnLst>
                              <p:par>
                                <p:cTn id="91" presetID="1" presetClass="mediacall" presetSubtype="0" fill="hold" nodeType="clickEffect">
                                  <p:stCondLst>
                                    <p:cond delay="0"/>
                                  </p:stCondLst>
                                  <p:childTnLst>
                                    <p:cmd type="call" cmd="playFrom(0.0)">
                                      <p:cBhvr>
                                        <p:cTn id="92" dur="1470" fill="hold"/>
                                        <p:tgtEl>
                                          <p:spTgt spid="4"/>
                                        </p:tgtEl>
                                      </p:cBhvr>
                                    </p:cmd>
                                  </p:childTnLst>
                                </p:cTn>
                              </p:par>
                            </p:childTnLst>
                          </p:cTn>
                        </p:par>
                      </p:childTnLst>
                    </p:cTn>
                  </p:par>
                </p:childTnLst>
              </p:cTn>
              <p:nextCondLst>
                <p:cond evt="onClick" delay="0">
                  <p:tgtEl>
                    <p:spTgt spid="4"/>
                  </p:tgtEl>
                </p:cond>
              </p:nextCondLst>
            </p:seq>
            <p:audio>
              <p:cMediaNode vol="80000">
                <p:cTn id="93" fill="hold" display="0">
                  <p:stCondLst>
                    <p:cond delay="indefinite"/>
                  </p:stCondLst>
                  <p:endCondLst>
                    <p:cond evt="onStopAudio" delay="0">
                      <p:tgtEl>
                        <p:sldTgt/>
                      </p:tgtEl>
                    </p:cond>
                  </p:endCondLst>
                </p:cTn>
                <p:tgtEl>
                  <p:spTgt spid="4"/>
                </p:tgtEl>
              </p:cMediaNode>
            </p:audio>
            <p:seq concurrent="1" nextAc="seek">
              <p:cTn id="94" restart="whenNotActive" fill="hold" evtFilter="cancelBubble" nodeType="interactiveSeq">
                <p:stCondLst>
                  <p:cond evt="onClick" delay="0">
                    <p:tgtEl>
                      <p:spTgt spid="2"/>
                    </p:tgtEl>
                  </p:cond>
                </p:stCondLst>
                <p:endSync evt="end" delay="0">
                  <p:rtn val="all"/>
                </p:endSync>
                <p:childTnLst>
                  <p:par>
                    <p:cTn id="95" fill="hold">
                      <p:stCondLst>
                        <p:cond delay="0"/>
                      </p:stCondLst>
                      <p:childTnLst>
                        <p:par>
                          <p:cTn id="96" fill="hold">
                            <p:stCondLst>
                              <p:cond delay="0"/>
                            </p:stCondLst>
                            <p:childTnLst>
                              <p:par>
                                <p:cTn id="97" presetID="1" presetClass="mediacall" presetSubtype="0" fill="hold" nodeType="clickEffect">
                                  <p:stCondLst>
                                    <p:cond delay="0"/>
                                  </p:stCondLst>
                                  <p:childTnLst>
                                    <p:cmd type="call" cmd="playFrom(0.0)">
                                      <p:cBhvr>
                                        <p:cTn id="98" dur="1698" fill="hold"/>
                                        <p:tgtEl>
                                          <p:spTgt spid="2"/>
                                        </p:tgtEl>
                                      </p:cBhvr>
                                    </p:cmd>
                                  </p:childTnLst>
                                </p:cTn>
                              </p:par>
                            </p:childTnLst>
                          </p:cTn>
                        </p:par>
                      </p:childTnLst>
                    </p:cTn>
                  </p:par>
                </p:childTnLst>
              </p:cTn>
              <p:nextCondLst>
                <p:cond evt="onClick" delay="0">
                  <p:tgtEl>
                    <p:spTgt spid="2"/>
                  </p:tgtEl>
                </p:cond>
              </p:nextCondLst>
            </p:seq>
            <p:audio>
              <p:cMediaNode vol="80000">
                <p:cTn id="99" fill="hold" display="0">
                  <p:stCondLst>
                    <p:cond delay="indefinite"/>
                  </p:stCondLst>
                  <p:endCondLst>
                    <p:cond evt="onStopAudio" delay="0">
                      <p:tgtEl>
                        <p:sldTgt/>
                      </p:tgtEl>
                    </p:cond>
                  </p:endCondLst>
                </p:cTn>
                <p:tgtEl>
                  <p:spTgt spid="2"/>
                </p:tgtEl>
              </p:cMediaNode>
            </p:audio>
            <p:seq concurrent="1" nextAc="seek">
              <p:cTn id="100" restart="whenNotActive" fill="hold" evtFilter="cancelBubble" nodeType="interactiveSeq">
                <p:stCondLst>
                  <p:cond evt="onClick" delay="0">
                    <p:tgtEl>
                      <p:spTgt spid="3"/>
                    </p:tgtEl>
                  </p:cond>
                </p:stCondLst>
                <p:endSync evt="end" delay="0">
                  <p:rtn val="all"/>
                </p:endSync>
                <p:childTnLst>
                  <p:par>
                    <p:cTn id="101" fill="hold">
                      <p:stCondLst>
                        <p:cond delay="0"/>
                      </p:stCondLst>
                      <p:childTnLst>
                        <p:par>
                          <p:cTn id="102" fill="hold">
                            <p:stCondLst>
                              <p:cond delay="0"/>
                            </p:stCondLst>
                            <p:childTnLst>
                              <p:par>
                                <p:cTn id="103" presetID="1" presetClass="mediacall" presetSubtype="0" fill="hold" nodeType="clickEffect">
                                  <p:stCondLst>
                                    <p:cond delay="0"/>
                                  </p:stCondLst>
                                  <p:childTnLst>
                                    <p:cmd type="call" cmd="playFrom(0.0)">
                                      <p:cBhvr>
                                        <p:cTn id="104" dur="1507" fill="hold"/>
                                        <p:tgtEl>
                                          <p:spTgt spid="3"/>
                                        </p:tgtEl>
                                      </p:cBhvr>
                                    </p:cmd>
                                  </p:childTnLst>
                                </p:cTn>
                              </p:par>
                            </p:childTnLst>
                          </p:cTn>
                        </p:par>
                      </p:childTnLst>
                    </p:cTn>
                  </p:par>
                </p:childTnLst>
              </p:cTn>
              <p:nextCondLst>
                <p:cond evt="onClick" delay="0">
                  <p:tgtEl>
                    <p:spTgt spid="3"/>
                  </p:tgtEl>
                </p:cond>
              </p:nextCondLst>
            </p:seq>
            <p:audio>
              <p:cMediaNode vol="80000">
                <p:cTn id="105"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9"/>
          <p:cNvSpPr txBox="1">
            <a:spLocks noGrp="1"/>
          </p:cNvSpPr>
          <p:nvPr>
            <p:ph type="title"/>
          </p:nvPr>
        </p:nvSpPr>
        <p:spPr>
          <a:xfrm>
            <a:off x="628649" y="158452"/>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9000" b="1">
                <a:solidFill>
                  <a:srgbClr val="115076"/>
                </a:solidFill>
              </a:rPr>
              <a:t>ê/è</a:t>
            </a:r>
            <a:endParaRPr sz="3000"/>
          </a:p>
        </p:txBody>
      </p:sp>
      <p:sp>
        <p:nvSpPr>
          <p:cNvPr id="120" name="Google Shape;120;p19" descr="rectangle"/>
          <p:cNvSpPr/>
          <p:nvPr/>
        </p:nvSpPr>
        <p:spPr>
          <a:xfrm>
            <a:off x="3298209" y="1244394"/>
            <a:ext cx="2547600" cy="20691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sp>
        <p:nvSpPr>
          <p:cNvPr id="121" name="Google Shape;121;p19"/>
          <p:cNvSpPr txBox="1"/>
          <p:nvPr/>
        </p:nvSpPr>
        <p:spPr>
          <a:xfrm>
            <a:off x="3931679" y="2551634"/>
            <a:ext cx="1280700" cy="761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t</a:t>
            </a: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te</a:t>
            </a:r>
            <a:endParaRPr sz="1100"/>
          </a:p>
        </p:txBody>
      </p:sp>
      <p:sp>
        <p:nvSpPr>
          <p:cNvPr id="122" name="Google Shape;122;p19"/>
          <p:cNvSpPr txBox="1"/>
          <p:nvPr/>
        </p:nvSpPr>
        <p:spPr>
          <a:xfrm>
            <a:off x="351289" y="454771"/>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f</a:t>
            </a: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te</a:t>
            </a:r>
            <a:endParaRPr sz="1100"/>
          </a:p>
        </p:txBody>
      </p:sp>
      <p:sp>
        <p:nvSpPr>
          <p:cNvPr id="123" name="Google Shape;123;p19"/>
          <p:cNvSpPr txBox="1"/>
          <p:nvPr/>
        </p:nvSpPr>
        <p:spPr>
          <a:xfrm>
            <a:off x="267176" y="2623356"/>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coll</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ge</a:t>
            </a:r>
            <a:endParaRPr sz="4500" b="0" i="0" u="none" strike="noStrike" cap="none">
              <a:solidFill>
                <a:srgbClr val="115076"/>
              </a:solidFill>
              <a:latin typeface="Century Gothic"/>
              <a:ea typeface="Century Gothic"/>
              <a:cs typeface="Century Gothic"/>
              <a:sym typeface="Century Gothic"/>
            </a:endParaRPr>
          </a:p>
        </p:txBody>
      </p:sp>
      <p:sp>
        <p:nvSpPr>
          <p:cNvPr id="124" name="Google Shape;124;p19"/>
          <p:cNvSpPr txBox="1"/>
          <p:nvPr/>
        </p:nvSpPr>
        <p:spPr>
          <a:xfrm>
            <a:off x="2958004" y="3733624"/>
            <a:ext cx="32280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probl</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me</a:t>
            </a:r>
            <a:endParaRPr sz="4500" b="0" i="0" u="none" strike="noStrike" cap="none">
              <a:solidFill>
                <a:srgbClr val="115076"/>
              </a:solidFill>
              <a:latin typeface="Century Gothic"/>
              <a:ea typeface="Century Gothic"/>
              <a:cs typeface="Century Gothic"/>
              <a:sym typeface="Century Gothic"/>
            </a:endParaRPr>
          </a:p>
        </p:txBody>
      </p:sp>
      <p:sp>
        <p:nvSpPr>
          <p:cNvPr id="125" name="Google Shape;125;p19"/>
          <p:cNvSpPr txBox="1"/>
          <p:nvPr/>
        </p:nvSpPr>
        <p:spPr>
          <a:xfrm>
            <a:off x="6185994" y="486953"/>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fr</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re</a:t>
            </a:r>
            <a:endParaRPr sz="1100"/>
          </a:p>
        </p:txBody>
      </p:sp>
      <p:sp>
        <p:nvSpPr>
          <p:cNvPr id="126" name="Google Shape;126;p19"/>
          <p:cNvSpPr txBox="1"/>
          <p:nvPr/>
        </p:nvSpPr>
        <p:spPr>
          <a:xfrm>
            <a:off x="6652075" y="2648872"/>
            <a:ext cx="17916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tre</a:t>
            </a:r>
            <a:endParaRPr sz="4500" b="0" i="0" u="none" strike="noStrike" cap="none">
              <a:solidFill>
                <a:srgbClr val="115076"/>
              </a:solidFill>
              <a:latin typeface="Century Gothic"/>
              <a:ea typeface="Century Gothic"/>
              <a:cs typeface="Century Gothic"/>
              <a:sym typeface="Century Gothic"/>
            </a:endParaRPr>
          </a:p>
        </p:txBody>
      </p:sp>
      <p:pic>
        <p:nvPicPr>
          <p:cNvPr id="127" name="Google Shape;127;p19" descr="man's head"/>
          <p:cNvPicPr preferRelativeResize="0"/>
          <p:nvPr/>
        </p:nvPicPr>
        <p:blipFill rotWithShape="1">
          <a:blip r:embed="rId11">
            <a:alphaModFix/>
          </a:blip>
          <a:srcRect/>
          <a:stretch/>
        </p:blipFill>
        <p:spPr>
          <a:xfrm>
            <a:off x="4058708" y="1423208"/>
            <a:ext cx="954632" cy="1051863"/>
          </a:xfrm>
          <a:prstGeom prst="rect">
            <a:avLst/>
          </a:prstGeom>
          <a:noFill/>
          <a:ln>
            <a:noFill/>
          </a:ln>
        </p:spPr>
      </p:pic>
      <p:pic>
        <p:nvPicPr>
          <p:cNvPr id="2" name="Recorded Sound">
            <a:hlinkClick r:id="" action="ppaction://media"/>
            <a:extLst>
              <a:ext uri="{FF2B5EF4-FFF2-40B4-BE49-F238E27FC236}">
                <a16:creationId xmlns:a16="http://schemas.microsoft.com/office/drawing/2014/main" id="{40D21F28-4174-A383-DB4E-DBD8BA8C635D}"/>
              </a:ext>
            </a:extLst>
          </p:cNvPr>
          <p:cNvPicPr>
            <a:picLocks noChangeAspect="1"/>
          </p:cNvPicPr>
          <p:nvPr>
            <a:audioFile r:link="rId1"/>
            <p:extLst>
              <p:ext uri="{DAA4B4D4-6D71-4841-9C94-3DE7FCFB9230}">
                <p14:media xmlns:p14="http://schemas.microsoft.com/office/powerpoint/2010/main" r:embed="rId2">
                  <p14:trim st="224"/>
                </p14:media>
              </p:ext>
            </p:extLst>
          </p:nvPr>
        </p:nvPicPr>
        <p:blipFill>
          <a:blip r:embed="rId12"/>
          <a:stretch>
            <a:fillRect/>
          </a:stretch>
        </p:blipFill>
        <p:spPr>
          <a:xfrm>
            <a:off x="3062423" y="212684"/>
            <a:ext cx="609600" cy="609600"/>
          </a:xfrm>
          <a:prstGeom prst="rect">
            <a:avLst/>
          </a:prstGeom>
        </p:spPr>
      </p:pic>
      <p:pic>
        <p:nvPicPr>
          <p:cNvPr id="3" name="Recorded Sound">
            <a:hlinkClick r:id="" action="ppaction://media"/>
            <a:extLst>
              <a:ext uri="{FF2B5EF4-FFF2-40B4-BE49-F238E27FC236}">
                <a16:creationId xmlns:a16="http://schemas.microsoft.com/office/drawing/2014/main" id="{81F057CD-00B7-4778-40F0-7AF14DACC0BD}"/>
              </a:ext>
            </a:extLst>
          </p:cNvPr>
          <p:cNvPicPr>
            <a:picLocks noChangeAspect="1"/>
          </p:cNvPicPr>
          <p:nvPr>
            <a:audioFile r:link="rId1"/>
            <p:extLst>
              <p:ext uri="{DAA4B4D4-6D71-4841-9C94-3DE7FCFB9230}">
                <p14:media xmlns:p14="http://schemas.microsoft.com/office/powerpoint/2010/main" r:embed="rId3">
                  <p14:trim st="180"/>
                </p14:media>
              </p:ext>
            </p:extLst>
          </p:nvPr>
        </p:nvPicPr>
        <p:blipFill>
          <a:blip r:embed="rId12"/>
          <a:stretch>
            <a:fillRect/>
          </a:stretch>
        </p:blipFill>
        <p:spPr>
          <a:xfrm>
            <a:off x="5077672" y="2039653"/>
            <a:ext cx="609600" cy="609600"/>
          </a:xfrm>
          <a:prstGeom prst="rect">
            <a:avLst/>
          </a:prstGeom>
        </p:spPr>
      </p:pic>
      <p:pic>
        <p:nvPicPr>
          <p:cNvPr id="4" name="Recorded Sound">
            <a:hlinkClick r:id="" action="ppaction://media"/>
            <a:extLst>
              <a:ext uri="{FF2B5EF4-FFF2-40B4-BE49-F238E27FC236}">
                <a16:creationId xmlns:a16="http://schemas.microsoft.com/office/drawing/2014/main" id="{E0D927A3-CBD2-2EDD-5D06-70BFF46BC2E5}"/>
              </a:ext>
            </a:extLst>
          </p:cNvPr>
          <p:cNvPicPr>
            <a:picLocks noChangeAspect="1"/>
          </p:cNvPicPr>
          <p:nvPr>
            <a:audioFile r:link="rId1"/>
            <p:extLst>
              <p:ext uri="{DAA4B4D4-6D71-4841-9C94-3DE7FCFB9230}">
                <p14:media xmlns:p14="http://schemas.microsoft.com/office/powerpoint/2010/main" r:embed="rId4">
                  <p14:trim st="170"/>
                </p14:media>
              </p:ext>
            </p:extLst>
          </p:nvPr>
        </p:nvPicPr>
        <p:blipFill>
          <a:blip r:embed="rId12"/>
          <a:stretch>
            <a:fillRect/>
          </a:stretch>
        </p:blipFill>
        <p:spPr>
          <a:xfrm>
            <a:off x="351289" y="450438"/>
            <a:ext cx="609600" cy="609600"/>
          </a:xfrm>
          <a:prstGeom prst="rect">
            <a:avLst/>
          </a:prstGeom>
        </p:spPr>
      </p:pic>
      <p:pic>
        <p:nvPicPr>
          <p:cNvPr id="5" name="Recorded Sound">
            <a:hlinkClick r:id="" action="ppaction://media"/>
            <a:extLst>
              <a:ext uri="{FF2B5EF4-FFF2-40B4-BE49-F238E27FC236}">
                <a16:creationId xmlns:a16="http://schemas.microsoft.com/office/drawing/2014/main" id="{8F8834DD-B87B-4FD6-32BE-38401F84C1D6}"/>
              </a:ext>
            </a:extLst>
          </p:cNvPr>
          <p:cNvPicPr>
            <a:picLocks noChangeAspect="1"/>
          </p:cNvPicPr>
          <p:nvPr>
            <a:audioFile r:link="rId1"/>
            <p:extLst>
              <p:ext uri="{DAA4B4D4-6D71-4841-9C94-3DE7FCFB9230}">
                <p14:media xmlns:p14="http://schemas.microsoft.com/office/powerpoint/2010/main" r:embed="rId5">
                  <p14:trim st="191"/>
                </p14:media>
              </p:ext>
            </p:extLst>
          </p:nvPr>
        </p:nvPicPr>
        <p:blipFill>
          <a:blip r:embed="rId12"/>
          <a:stretch>
            <a:fillRect/>
          </a:stretch>
        </p:blipFill>
        <p:spPr>
          <a:xfrm>
            <a:off x="107258" y="3379861"/>
            <a:ext cx="609600" cy="609600"/>
          </a:xfrm>
          <a:prstGeom prst="rect">
            <a:avLst/>
          </a:prstGeom>
        </p:spPr>
      </p:pic>
      <p:pic>
        <p:nvPicPr>
          <p:cNvPr id="6" name="Recorded Sound">
            <a:hlinkClick r:id="" action="ppaction://media"/>
            <a:extLst>
              <a:ext uri="{FF2B5EF4-FFF2-40B4-BE49-F238E27FC236}">
                <a16:creationId xmlns:a16="http://schemas.microsoft.com/office/drawing/2014/main" id="{EFA82EEB-0B65-21A4-EDBA-F3E6674CE562}"/>
              </a:ext>
            </a:extLst>
          </p:cNvPr>
          <p:cNvPicPr>
            <a:picLocks noChangeAspect="1"/>
          </p:cNvPicPr>
          <p:nvPr>
            <a:audioFile r:link="rId1"/>
            <p:extLst>
              <p:ext uri="{DAA4B4D4-6D71-4841-9C94-3DE7FCFB9230}">
                <p14:media xmlns:p14="http://schemas.microsoft.com/office/powerpoint/2010/main" r:embed="rId6">
                  <p14:trim st="220"/>
                </p14:media>
              </p:ext>
            </p:extLst>
          </p:nvPr>
        </p:nvPicPr>
        <p:blipFill>
          <a:blip r:embed="rId12"/>
          <a:stretch>
            <a:fillRect/>
          </a:stretch>
        </p:blipFill>
        <p:spPr>
          <a:xfrm>
            <a:off x="8294133" y="610784"/>
            <a:ext cx="609600" cy="609600"/>
          </a:xfrm>
          <a:prstGeom prst="rect">
            <a:avLst/>
          </a:prstGeom>
        </p:spPr>
      </p:pic>
      <p:pic>
        <p:nvPicPr>
          <p:cNvPr id="7" name="Recorded Sound">
            <a:hlinkClick r:id="" action="ppaction://media"/>
            <a:extLst>
              <a:ext uri="{FF2B5EF4-FFF2-40B4-BE49-F238E27FC236}">
                <a16:creationId xmlns:a16="http://schemas.microsoft.com/office/drawing/2014/main" id="{702B73DE-E9B3-C436-CBC6-0E719C0E8017}"/>
              </a:ext>
            </a:extLst>
          </p:cNvPr>
          <p:cNvPicPr>
            <a:picLocks noChangeAspect="1"/>
          </p:cNvPicPr>
          <p:nvPr>
            <a:audioFile r:link="rId1"/>
            <p:extLst>
              <p:ext uri="{DAA4B4D4-6D71-4841-9C94-3DE7FCFB9230}">
                <p14:media xmlns:p14="http://schemas.microsoft.com/office/powerpoint/2010/main" r:embed="rId7">
                  <p14:trim st="189"/>
                </p14:media>
              </p:ext>
            </p:extLst>
          </p:nvPr>
        </p:nvPicPr>
        <p:blipFill>
          <a:blip r:embed="rId12"/>
          <a:stretch>
            <a:fillRect/>
          </a:stretch>
        </p:blipFill>
        <p:spPr>
          <a:xfrm>
            <a:off x="8354582" y="2987836"/>
            <a:ext cx="609600" cy="609600"/>
          </a:xfrm>
          <a:prstGeom prst="rect">
            <a:avLst/>
          </a:prstGeom>
        </p:spPr>
      </p:pic>
      <p:pic>
        <p:nvPicPr>
          <p:cNvPr id="8" name="Recorded Sound">
            <a:hlinkClick r:id="" action="ppaction://media"/>
            <a:extLst>
              <a:ext uri="{FF2B5EF4-FFF2-40B4-BE49-F238E27FC236}">
                <a16:creationId xmlns:a16="http://schemas.microsoft.com/office/drawing/2014/main" id="{9FFAF153-2543-6490-EA16-B181CA892FBB}"/>
              </a:ext>
            </a:extLst>
          </p:cNvPr>
          <p:cNvPicPr>
            <a:picLocks noChangeAspect="1"/>
          </p:cNvPicPr>
          <p:nvPr>
            <a:audioFile r:link="rId1"/>
            <p:extLst>
              <p:ext uri="{DAA4B4D4-6D71-4841-9C94-3DE7FCFB9230}">
                <p14:media xmlns:p14="http://schemas.microsoft.com/office/powerpoint/2010/main" r:embed="rId8">
                  <p14:trim st="210"/>
                </p14:media>
              </p:ext>
            </p:extLst>
          </p:nvPr>
        </p:nvPicPr>
        <p:blipFill>
          <a:blip r:embed="rId12"/>
          <a:stretch>
            <a:fillRect/>
          </a:stretch>
        </p:blipFill>
        <p:spPr>
          <a:xfrm>
            <a:off x="6042475" y="388572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500"/>
                                        <p:tgtEl>
                                          <p:spTgt spid="1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0"/>
                                        </p:tgtEl>
                                        <p:attrNameLst>
                                          <p:attrName>style.visibility</p:attrName>
                                        </p:attrNameLst>
                                      </p:cBhvr>
                                      <p:to>
                                        <p:strVal val="visible"/>
                                      </p:to>
                                    </p:set>
                                    <p:animEffect transition="in" filter="fade">
                                      <p:cBhvr>
                                        <p:cTn id="12" dur="500"/>
                                        <p:tgtEl>
                                          <p:spTgt spid="120"/>
                                        </p:tgtEl>
                                      </p:cBhvr>
                                    </p:animEffect>
                                  </p:childTnLst>
                                </p:cTn>
                              </p:par>
                              <p:par>
                                <p:cTn id="13" presetID="10" presetClass="entr" presetSubtype="0" fill="hold" nodeType="withEffect">
                                  <p:stCondLst>
                                    <p:cond delay="0"/>
                                  </p:stCondLst>
                                  <p:childTnLst>
                                    <p:set>
                                      <p:cBhvr>
                                        <p:cTn id="14" dur="1" fill="hold">
                                          <p:stCondLst>
                                            <p:cond delay="0"/>
                                          </p:stCondLst>
                                        </p:cTn>
                                        <p:tgtEl>
                                          <p:spTgt spid="121"/>
                                        </p:tgtEl>
                                        <p:attrNameLst>
                                          <p:attrName>style.visibility</p:attrName>
                                        </p:attrNameLst>
                                      </p:cBhvr>
                                      <p:to>
                                        <p:strVal val="visible"/>
                                      </p:to>
                                    </p:set>
                                    <p:animEffect transition="in" filter="fade">
                                      <p:cBhvr>
                                        <p:cTn id="15" dur="500"/>
                                        <p:tgtEl>
                                          <p:spTgt spid="121"/>
                                        </p:tgtEl>
                                      </p:cBhvr>
                                    </p:animEffect>
                                  </p:childTnLst>
                                </p:cTn>
                              </p:par>
                              <p:par>
                                <p:cTn id="16" presetID="10" presetClass="entr" presetSubtype="0" fill="hold" nodeType="withEffect">
                                  <p:stCondLst>
                                    <p:cond delay="0"/>
                                  </p:stCondLst>
                                  <p:childTnLst>
                                    <p:set>
                                      <p:cBhvr>
                                        <p:cTn id="17" dur="1" fill="hold">
                                          <p:stCondLst>
                                            <p:cond delay="0"/>
                                          </p:stCondLst>
                                        </p:cTn>
                                        <p:tgtEl>
                                          <p:spTgt spid="127"/>
                                        </p:tgtEl>
                                        <p:attrNameLst>
                                          <p:attrName>style.visibility</p:attrName>
                                        </p:attrNameLst>
                                      </p:cBhvr>
                                      <p:to>
                                        <p:strVal val="visible"/>
                                      </p:to>
                                    </p:set>
                                    <p:animEffect transition="in" filter="fade">
                                      <p:cBhvr>
                                        <p:cTn id="18" dur="500"/>
                                        <p:tgtEl>
                                          <p:spTgt spid="1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2"/>
                                        </p:tgtEl>
                                        <p:attrNameLst>
                                          <p:attrName>style.visibility</p:attrName>
                                        </p:attrNameLst>
                                      </p:cBhvr>
                                      <p:to>
                                        <p:strVal val="visible"/>
                                      </p:to>
                                    </p:set>
                                    <p:animEffect transition="in" filter="fade">
                                      <p:cBhvr>
                                        <p:cTn id="23" dur="500"/>
                                        <p:tgtEl>
                                          <p:spTgt spid="12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5"/>
                                        </p:tgtEl>
                                        <p:attrNameLst>
                                          <p:attrName>style.visibility</p:attrName>
                                        </p:attrNameLst>
                                      </p:cBhvr>
                                      <p:to>
                                        <p:strVal val="visible"/>
                                      </p:to>
                                    </p:set>
                                    <p:animEffect transition="in" filter="fade">
                                      <p:cBhvr>
                                        <p:cTn id="28" dur="500"/>
                                        <p:tgtEl>
                                          <p:spTgt spid="12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3"/>
                                        </p:tgtEl>
                                        <p:attrNameLst>
                                          <p:attrName>style.visibility</p:attrName>
                                        </p:attrNameLst>
                                      </p:cBhvr>
                                      <p:to>
                                        <p:strVal val="visible"/>
                                      </p:to>
                                    </p:set>
                                    <p:animEffect transition="in" filter="fade">
                                      <p:cBhvr>
                                        <p:cTn id="33" dur="500"/>
                                        <p:tgtEl>
                                          <p:spTgt spid="12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24"/>
                                        </p:tgtEl>
                                        <p:attrNameLst>
                                          <p:attrName>style.visibility</p:attrName>
                                        </p:attrNameLst>
                                      </p:cBhvr>
                                      <p:to>
                                        <p:strVal val="visible"/>
                                      </p:to>
                                    </p:set>
                                    <p:animEffect transition="in" filter="fade">
                                      <p:cBhvr>
                                        <p:cTn id="38" dur="500"/>
                                        <p:tgtEl>
                                          <p:spTgt spid="12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6"/>
                                        </p:tgtEl>
                                        <p:attrNameLst>
                                          <p:attrName>style.visibility</p:attrName>
                                        </p:attrNameLst>
                                      </p:cBhvr>
                                      <p:to>
                                        <p:strVal val="visible"/>
                                      </p:to>
                                    </p:set>
                                    <p:animEffect transition="in" filter="fade">
                                      <p:cBhvr>
                                        <p:cTn id="43"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8"/>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640" fill="hold"/>
                                        <p:tgtEl>
                                          <p:spTgt spid="8"/>
                                        </p:tgtEl>
                                      </p:cBhvr>
                                    </p:cmd>
                                  </p:childTnLst>
                                </p:cTn>
                              </p:par>
                            </p:childTnLst>
                          </p:cTn>
                        </p:par>
                      </p:childTnLst>
                    </p:cTn>
                  </p:par>
                </p:childTnLst>
              </p:cTn>
              <p:nextCondLst>
                <p:cond evt="onClick" delay="0">
                  <p:tgtEl>
                    <p:spTgt spid="8"/>
                  </p:tgtEl>
                </p:cond>
              </p:nextCondLst>
            </p:seq>
            <p:seq concurrent="1" nextAc="seek">
              <p:cTn id="49" restart="whenNotActive" fill="hold" evtFilter="cancelBubble" nodeType="interactiveSeq">
                <p:stCondLst>
                  <p:cond evt="onClick" delay="0">
                    <p:tgtEl>
                      <p:spTgt spid="7"/>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592" fill="hold"/>
                                        <p:tgtEl>
                                          <p:spTgt spid="7"/>
                                        </p:tgtEl>
                                      </p:cBhvr>
                                    </p:cmd>
                                  </p:childTnLst>
                                </p:cTn>
                              </p:par>
                            </p:childTnLst>
                          </p:cTn>
                        </p:par>
                      </p:childTnLst>
                    </p:cTn>
                  </p:par>
                </p:childTnLst>
              </p:cTn>
              <p:nextCondLst>
                <p:cond evt="onClick" delay="0">
                  <p:tgtEl>
                    <p:spTgt spid="7"/>
                  </p:tgtEl>
                </p:cond>
              </p:nextCondLst>
            </p:seq>
            <p:seq concurrent="1" nextAc="seek">
              <p:cTn id="54" restart="whenNotActive" fill="hold" evtFilter="cancelBubble" nodeType="interactiveSeq">
                <p:stCondLst>
                  <p:cond evt="onClick" delay="0">
                    <p:tgtEl>
                      <p:spTgt spid="6"/>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1444" fill="hold"/>
                                        <p:tgtEl>
                                          <p:spTgt spid="6"/>
                                        </p:tgtEl>
                                      </p:cBhvr>
                                    </p:cmd>
                                  </p:childTnLst>
                                </p:cTn>
                              </p:par>
                            </p:childTnLst>
                          </p:cTn>
                        </p:par>
                      </p:childTnLst>
                    </p:cTn>
                  </p:par>
                </p:childTnLst>
              </p:cTn>
              <p:nextCondLst>
                <p:cond evt="onClick" delay="0">
                  <p:tgtEl>
                    <p:spTgt spid="6"/>
                  </p:tgtEl>
                </p:cond>
              </p:nextCondLst>
            </p:seq>
            <p:seq concurrent="1" nextAc="seek">
              <p:cTn id="59" restart="whenNotActive" fill="hold" evtFilter="cancelBubble" nodeType="interactiveSeq">
                <p:stCondLst>
                  <p:cond evt="onClick" delay="0">
                    <p:tgtEl>
                      <p:spTgt spid="5"/>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1542" fill="hold"/>
                                        <p:tgtEl>
                                          <p:spTgt spid="5"/>
                                        </p:tgtEl>
                                      </p:cBhvr>
                                    </p:cmd>
                                  </p:childTnLst>
                                </p:cTn>
                              </p:par>
                            </p:childTnLst>
                          </p:cTn>
                        </p:par>
                      </p:childTnLst>
                    </p:cTn>
                  </p:par>
                </p:childTnLst>
              </p:cTn>
              <p:nextCondLst>
                <p:cond evt="onClick" delay="0">
                  <p:tgtEl>
                    <p:spTgt spid="5"/>
                  </p:tgtEl>
                </p:cond>
              </p:nextCondLst>
            </p:seq>
            <p:seq concurrent="1" nextAc="seek">
              <p:cTn id="64" restart="whenNotActive" fill="hold" evtFilter="cancelBubble" nodeType="interactiveSeq">
                <p:stCondLst>
                  <p:cond evt="onClick" delay="0">
                    <p:tgtEl>
                      <p:spTgt spid="4"/>
                    </p:tgtEl>
                  </p:cond>
                </p:stCondLst>
                <p:endSync evt="end" delay="0">
                  <p:rtn val="all"/>
                </p:endSync>
                <p:childTnLst>
                  <p:par>
                    <p:cTn id="65" fill="hold">
                      <p:stCondLst>
                        <p:cond delay="0"/>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1470" fill="hold"/>
                                        <p:tgtEl>
                                          <p:spTgt spid="4"/>
                                        </p:tgtEl>
                                      </p:cBhvr>
                                    </p:cmd>
                                  </p:childTnLst>
                                </p:cTn>
                              </p:par>
                            </p:childTnLst>
                          </p:cTn>
                        </p:par>
                      </p:childTnLst>
                    </p:cTn>
                  </p:par>
                </p:childTnLst>
              </p:cTn>
              <p:nextCondLst>
                <p:cond evt="onClick" delay="0">
                  <p:tgtEl>
                    <p:spTgt spid="4"/>
                  </p:tgtEl>
                </p:cond>
              </p:nextCondLst>
            </p:seq>
            <p:seq concurrent="1" nextAc="seek">
              <p:cTn id="69" restart="whenNotActive" fill="hold" evtFilter="cancelBubble" nodeType="interactiveSeq">
                <p:stCondLst>
                  <p:cond evt="onClick" delay="0">
                    <p:tgtEl>
                      <p:spTgt spid="2"/>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698" fill="hold"/>
                                        <p:tgtEl>
                                          <p:spTgt spid="2"/>
                                        </p:tgtEl>
                                      </p:cBhvr>
                                    </p:cmd>
                                  </p:childTnLst>
                                </p:cTn>
                              </p:par>
                            </p:childTnLst>
                          </p:cTn>
                        </p:par>
                      </p:childTnLst>
                    </p:cTn>
                  </p:par>
                </p:childTnLst>
              </p:cTn>
              <p:nextCondLst>
                <p:cond evt="onClick" delay="0">
                  <p:tgtEl>
                    <p:spTgt spid="2"/>
                  </p:tgtEl>
                </p:cond>
              </p:nextCondLst>
            </p:seq>
            <p:seq concurrent="1" nextAc="seek">
              <p:cTn id="74" restart="whenNotActive" fill="hold" evtFilter="cancelBubble" nodeType="interactiveSeq">
                <p:stCondLst>
                  <p:cond evt="onClick" delay="0">
                    <p:tgtEl>
                      <p:spTgt spid="3"/>
                    </p:tgtEl>
                  </p:cond>
                </p:stCondLst>
                <p:endSync evt="end" delay="0">
                  <p:rtn val="all"/>
                </p:endSync>
                <p:childTnLst>
                  <p:par>
                    <p:cTn id="75" fill="hold">
                      <p:stCondLst>
                        <p:cond delay="0"/>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1507" fill="hold"/>
                                        <p:tgtEl>
                                          <p:spTgt spid="3"/>
                                        </p:tgtEl>
                                      </p:cBhvr>
                                    </p:cmd>
                                  </p:childTnLst>
                                </p:cTn>
                              </p:par>
                            </p:childTnLst>
                          </p:cTn>
                        </p:par>
                      </p:childTnLst>
                    </p:cTn>
                  </p:par>
                </p:childTnLst>
              </p:cTn>
              <p:nextCondLst>
                <p:cond evt="onClick" delay="0">
                  <p:tgtEl>
                    <p:spTgt spid="3"/>
                  </p:tgtEl>
                </p:cond>
              </p:nextCondLst>
            </p:seq>
            <p:audio>
              <p:cMediaNode vol="80000">
                <p:cTn id="79" fill="hold" display="0">
                  <p:stCondLst>
                    <p:cond delay="indefinite"/>
                  </p:stCondLst>
                  <p:endCondLst>
                    <p:cond evt="onStopAudio" delay="0">
                      <p:tgtEl>
                        <p:sldTgt/>
                      </p:tgtEl>
                    </p:cond>
                  </p:endCondLst>
                </p:cTn>
                <p:tgtEl>
                  <p:spTgt spid="8"/>
                </p:tgtEl>
              </p:cMediaNode>
            </p:audio>
            <p:audio>
              <p:cMediaNode vol="80000">
                <p:cTn id="80" fill="hold" display="0">
                  <p:stCondLst>
                    <p:cond delay="indefinite"/>
                  </p:stCondLst>
                  <p:endCondLst>
                    <p:cond evt="onStopAudio" delay="0">
                      <p:tgtEl>
                        <p:sldTgt/>
                      </p:tgtEl>
                    </p:cond>
                  </p:endCondLst>
                </p:cTn>
                <p:tgtEl>
                  <p:spTgt spid="7"/>
                </p:tgtEl>
              </p:cMediaNode>
            </p:audio>
            <p:audio>
              <p:cMediaNode vol="80000">
                <p:cTn id="81" fill="hold" display="0">
                  <p:stCondLst>
                    <p:cond delay="indefinite"/>
                  </p:stCondLst>
                  <p:endCondLst>
                    <p:cond evt="onStopAudio" delay="0">
                      <p:tgtEl>
                        <p:sldTgt/>
                      </p:tgtEl>
                    </p:cond>
                  </p:endCondLst>
                </p:cTn>
                <p:tgtEl>
                  <p:spTgt spid="6"/>
                </p:tgtEl>
              </p:cMediaNode>
            </p:audio>
            <p:audio>
              <p:cMediaNode vol="80000">
                <p:cTn id="82" fill="hold" display="0">
                  <p:stCondLst>
                    <p:cond delay="indefinite"/>
                  </p:stCondLst>
                  <p:endCondLst>
                    <p:cond evt="onStopAudio" delay="0">
                      <p:tgtEl>
                        <p:sldTgt/>
                      </p:tgtEl>
                    </p:cond>
                  </p:endCondLst>
                </p:cTn>
                <p:tgtEl>
                  <p:spTgt spid="5"/>
                </p:tgtEl>
              </p:cMediaNode>
            </p:audio>
            <p:audio>
              <p:cMediaNode vol="80000">
                <p:cTn id="83" fill="hold" display="0">
                  <p:stCondLst>
                    <p:cond delay="indefinite"/>
                  </p:stCondLst>
                  <p:endCondLst>
                    <p:cond evt="onStopAudio" delay="0">
                      <p:tgtEl>
                        <p:sldTgt/>
                      </p:tgtEl>
                    </p:cond>
                  </p:endCondLst>
                </p:cTn>
                <p:tgtEl>
                  <p:spTgt spid="4"/>
                </p:tgtEl>
              </p:cMediaNode>
            </p:audio>
            <p:audio>
              <p:cMediaNode vol="80000">
                <p:cTn id="84" fill="hold" display="0">
                  <p:stCondLst>
                    <p:cond delay="indefinite"/>
                  </p:stCondLst>
                  <p:endCondLst>
                    <p:cond evt="onStopAudio" delay="0">
                      <p:tgtEl>
                        <p:sldTgt/>
                      </p:tgtEl>
                    </p:cond>
                  </p:endCondLst>
                </p:cTn>
                <p:tgtEl>
                  <p:spTgt spid="2"/>
                </p:tgtEl>
              </p:cMediaNode>
            </p:audio>
            <p:audio>
              <p:cMediaNode vol="80000">
                <p:cTn id="85"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0"/>
          <p:cNvSpPr txBox="1">
            <a:spLocks noGrp="1"/>
          </p:cNvSpPr>
          <p:nvPr>
            <p:ph type="ctrTitle"/>
          </p:nvPr>
        </p:nvSpPr>
        <p:spPr>
          <a:xfrm>
            <a:off x="1143000" y="841777"/>
            <a:ext cx="6858000" cy="2861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sz="6000"/>
              <a:t>Aimes-tu la cuisine française? </a:t>
            </a:r>
            <a:endParaRPr sz="6000"/>
          </a:p>
        </p:txBody>
      </p:sp>
      <p:pic>
        <p:nvPicPr>
          <p:cNvPr id="133" name="Google Shape;133;p20"/>
          <p:cNvPicPr preferRelativeResize="0"/>
          <p:nvPr/>
        </p:nvPicPr>
        <p:blipFill>
          <a:blip r:embed="rId5">
            <a:alphaModFix/>
          </a:blip>
          <a:stretch>
            <a:fillRect/>
          </a:stretch>
        </p:blipFill>
        <p:spPr>
          <a:xfrm>
            <a:off x="3880863" y="1923150"/>
            <a:ext cx="2989026" cy="1793425"/>
          </a:xfrm>
          <a:prstGeom prst="rect">
            <a:avLst/>
          </a:prstGeom>
          <a:noFill/>
          <a:ln>
            <a:noFill/>
          </a:ln>
        </p:spPr>
      </p:pic>
      <p:pic>
        <p:nvPicPr>
          <p:cNvPr id="134" name="Google Shape;134;p20"/>
          <p:cNvPicPr preferRelativeResize="0"/>
          <p:nvPr/>
        </p:nvPicPr>
        <p:blipFill>
          <a:blip r:embed="rId5">
            <a:alphaModFix/>
          </a:blip>
          <a:stretch>
            <a:fillRect/>
          </a:stretch>
        </p:blipFill>
        <p:spPr>
          <a:xfrm>
            <a:off x="1819800" y="1672938"/>
            <a:ext cx="3823050" cy="2293825"/>
          </a:xfrm>
          <a:prstGeom prst="rect">
            <a:avLst/>
          </a:prstGeom>
          <a:noFill/>
          <a:ln>
            <a:noFill/>
          </a:ln>
        </p:spPr>
      </p:pic>
      <p:pic>
        <p:nvPicPr>
          <p:cNvPr id="135" name="Google Shape;135;p20"/>
          <p:cNvPicPr preferRelativeResize="0"/>
          <p:nvPr/>
        </p:nvPicPr>
        <p:blipFill>
          <a:blip r:embed="rId6">
            <a:alphaModFix/>
          </a:blip>
          <a:stretch>
            <a:fillRect/>
          </a:stretch>
        </p:blipFill>
        <p:spPr>
          <a:xfrm>
            <a:off x="241156" y="3295250"/>
            <a:ext cx="1138906" cy="1528774"/>
          </a:xfrm>
          <a:prstGeom prst="rect">
            <a:avLst/>
          </a:prstGeom>
          <a:noFill/>
          <a:ln>
            <a:noFill/>
          </a:ln>
        </p:spPr>
      </p:pic>
      <p:pic>
        <p:nvPicPr>
          <p:cNvPr id="136" name="Google Shape;136;p20"/>
          <p:cNvPicPr preferRelativeResize="0"/>
          <p:nvPr/>
        </p:nvPicPr>
        <p:blipFill>
          <a:blip r:embed="rId7">
            <a:alphaModFix/>
          </a:blip>
          <a:stretch>
            <a:fillRect/>
          </a:stretch>
        </p:blipFill>
        <p:spPr>
          <a:xfrm>
            <a:off x="7026333" y="920674"/>
            <a:ext cx="2015800" cy="1651075"/>
          </a:xfrm>
          <a:prstGeom prst="rect">
            <a:avLst/>
          </a:prstGeom>
          <a:noFill/>
          <a:ln>
            <a:noFill/>
          </a:ln>
        </p:spPr>
      </p:pic>
      <p:pic>
        <p:nvPicPr>
          <p:cNvPr id="137" name="Google Shape;137;p20"/>
          <p:cNvPicPr preferRelativeResize="0"/>
          <p:nvPr/>
        </p:nvPicPr>
        <p:blipFill>
          <a:blip r:embed="rId5">
            <a:alphaModFix/>
          </a:blip>
          <a:stretch>
            <a:fillRect/>
          </a:stretch>
        </p:blipFill>
        <p:spPr>
          <a:xfrm>
            <a:off x="2756300" y="2045425"/>
            <a:ext cx="4768500" cy="2861100"/>
          </a:xfrm>
          <a:prstGeom prst="rect">
            <a:avLst/>
          </a:prstGeom>
          <a:noFill/>
          <a:ln>
            <a:noFill/>
          </a:ln>
        </p:spPr>
      </p:pic>
      <p:pic>
        <p:nvPicPr>
          <p:cNvPr id="2" name="Recorded Sound">
            <a:hlinkClick r:id="" action="ppaction://media"/>
            <a:extLst>
              <a:ext uri="{FF2B5EF4-FFF2-40B4-BE49-F238E27FC236}">
                <a16:creationId xmlns:a16="http://schemas.microsoft.com/office/drawing/2014/main" id="{38F8478E-835C-6E32-EF02-E1400EF077B6}"/>
              </a:ext>
            </a:extLst>
          </p:cNvPr>
          <p:cNvPicPr>
            <a:picLocks noChangeAspect="1"/>
          </p:cNvPicPr>
          <p:nvPr>
            <a:audioFile r:link="rId1"/>
            <p:extLst>
              <p:ext uri="{DAA4B4D4-6D71-4841-9C94-3DE7FCFB9230}">
                <p14:media xmlns:p14="http://schemas.microsoft.com/office/powerpoint/2010/main" r:embed="rId2">
                  <p14:trim st="337"/>
                </p14:media>
              </p:ext>
            </p:extLst>
          </p:nvPr>
        </p:nvPicPr>
        <p:blipFill>
          <a:blip r:embed="rId8"/>
          <a:stretch>
            <a:fillRect/>
          </a:stretch>
        </p:blipFill>
        <p:spPr>
          <a:xfrm>
            <a:off x="8236527" y="429692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3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3281" fill="hold"/>
                                        <p:tgtEl>
                                          <p:spTgt spid="2"/>
                                        </p:tgtEl>
                                      </p:cBhvr>
                                    </p:cmd>
                                  </p:childTnLst>
                                </p:cTn>
                              </p:par>
                            </p:childTnLst>
                          </p:cTn>
                        </p:par>
                      </p:childTnLst>
                    </p:cTn>
                  </p:par>
                </p:childTnLst>
              </p:cTn>
              <p:nextCondLst>
                <p:cond evt="onClick" delay="0">
                  <p:tgtEl>
                    <p:spTgt spid="2"/>
                  </p:tgtEl>
                </p:cond>
              </p:nextCondLst>
            </p:seq>
            <p:audio>
              <p:cMediaNode vol="80000">
                <p:cTn id="20"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1"/>
          <p:cNvSpPr txBox="1">
            <a:spLocks noGrp="1"/>
          </p:cNvSpPr>
          <p:nvPr>
            <p:ph type="ctrTitle"/>
          </p:nvPr>
        </p:nvSpPr>
        <p:spPr>
          <a:xfrm>
            <a:off x="1143000" y="841780"/>
            <a:ext cx="6858000" cy="6720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J’aime…</a:t>
            </a:r>
            <a:endParaRPr/>
          </a:p>
        </p:txBody>
      </p:sp>
      <p:sp>
        <p:nvSpPr>
          <p:cNvPr id="143" name="Google Shape;143;p21"/>
          <p:cNvSpPr txBox="1">
            <a:spLocks noGrp="1"/>
          </p:cNvSpPr>
          <p:nvPr>
            <p:ph type="subTitle" idx="1"/>
          </p:nvPr>
        </p:nvSpPr>
        <p:spPr>
          <a:xfrm>
            <a:off x="0" y="1555763"/>
            <a:ext cx="2530200" cy="7908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3600">
                <a:solidFill>
                  <a:srgbClr val="0000FF"/>
                </a:solidFill>
              </a:rPr>
              <a:t>le pain</a:t>
            </a:r>
            <a:endParaRPr sz="3600">
              <a:solidFill>
                <a:srgbClr val="0000FF"/>
              </a:solidFill>
            </a:endParaRPr>
          </a:p>
        </p:txBody>
      </p:sp>
      <p:sp>
        <p:nvSpPr>
          <p:cNvPr id="144" name="Google Shape;144;p21"/>
          <p:cNvSpPr txBox="1">
            <a:spLocks noGrp="1"/>
          </p:cNvSpPr>
          <p:nvPr>
            <p:ph type="subTitle" idx="1"/>
          </p:nvPr>
        </p:nvSpPr>
        <p:spPr>
          <a:xfrm>
            <a:off x="1905375" y="3939675"/>
            <a:ext cx="2530200" cy="7908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3600">
                <a:solidFill>
                  <a:srgbClr val="0000FF"/>
                </a:solidFill>
              </a:rPr>
              <a:t>le fromage</a:t>
            </a:r>
            <a:endParaRPr sz="3600">
              <a:solidFill>
                <a:srgbClr val="0000FF"/>
              </a:solidFill>
            </a:endParaRPr>
          </a:p>
        </p:txBody>
      </p:sp>
      <p:sp>
        <p:nvSpPr>
          <p:cNvPr id="145" name="Google Shape;145;p21"/>
          <p:cNvSpPr txBox="1">
            <a:spLocks noGrp="1"/>
          </p:cNvSpPr>
          <p:nvPr>
            <p:ph type="subTitle" idx="1"/>
          </p:nvPr>
        </p:nvSpPr>
        <p:spPr>
          <a:xfrm>
            <a:off x="4382963" y="1555763"/>
            <a:ext cx="2530200" cy="7908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3600">
                <a:solidFill>
                  <a:srgbClr val="0000FF"/>
                </a:solidFill>
              </a:rPr>
              <a:t>le chocolat</a:t>
            </a:r>
            <a:endParaRPr sz="3600">
              <a:solidFill>
                <a:srgbClr val="0000FF"/>
              </a:solidFill>
            </a:endParaRPr>
          </a:p>
        </p:txBody>
      </p:sp>
      <p:sp>
        <p:nvSpPr>
          <p:cNvPr id="146" name="Google Shape;146;p21"/>
          <p:cNvSpPr txBox="1">
            <a:spLocks noGrp="1"/>
          </p:cNvSpPr>
          <p:nvPr>
            <p:ph type="subTitle" idx="1"/>
          </p:nvPr>
        </p:nvSpPr>
        <p:spPr>
          <a:xfrm>
            <a:off x="6540094" y="3939675"/>
            <a:ext cx="2530200" cy="7908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3600">
                <a:solidFill>
                  <a:srgbClr val="0000FF"/>
                </a:solidFill>
              </a:rPr>
              <a:t>le gâteau</a:t>
            </a:r>
            <a:endParaRPr sz="3600">
              <a:solidFill>
                <a:srgbClr val="0000FF"/>
              </a:solidFill>
            </a:endParaRPr>
          </a:p>
        </p:txBody>
      </p:sp>
      <p:pic>
        <p:nvPicPr>
          <p:cNvPr id="147" name="Google Shape;147;p21"/>
          <p:cNvPicPr preferRelativeResize="0"/>
          <p:nvPr/>
        </p:nvPicPr>
        <p:blipFill>
          <a:blip r:embed="rId8">
            <a:alphaModFix/>
          </a:blip>
          <a:stretch>
            <a:fillRect/>
          </a:stretch>
        </p:blipFill>
        <p:spPr>
          <a:xfrm>
            <a:off x="-179917" y="1155230"/>
            <a:ext cx="3129825" cy="3129850"/>
          </a:xfrm>
          <a:prstGeom prst="rect">
            <a:avLst/>
          </a:prstGeom>
          <a:noFill/>
          <a:ln>
            <a:noFill/>
          </a:ln>
        </p:spPr>
      </p:pic>
      <p:pic>
        <p:nvPicPr>
          <p:cNvPr id="148" name="Google Shape;148;p21"/>
          <p:cNvPicPr preferRelativeResize="0"/>
          <p:nvPr/>
        </p:nvPicPr>
        <p:blipFill>
          <a:blip r:embed="rId9">
            <a:alphaModFix/>
          </a:blip>
          <a:stretch>
            <a:fillRect/>
          </a:stretch>
        </p:blipFill>
        <p:spPr>
          <a:xfrm>
            <a:off x="2456938" y="2112405"/>
            <a:ext cx="1926036" cy="1926036"/>
          </a:xfrm>
          <a:prstGeom prst="rect">
            <a:avLst/>
          </a:prstGeom>
          <a:noFill/>
          <a:ln>
            <a:noFill/>
          </a:ln>
        </p:spPr>
      </p:pic>
      <p:pic>
        <p:nvPicPr>
          <p:cNvPr id="149" name="Google Shape;149;p21"/>
          <p:cNvPicPr preferRelativeResize="0"/>
          <p:nvPr/>
        </p:nvPicPr>
        <p:blipFill>
          <a:blip r:embed="rId10">
            <a:alphaModFix/>
          </a:blip>
          <a:stretch>
            <a:fillRect/>
          </a:stretch>
        </p:blipFill>
        <p:spPr>
          <a:xfrm>
            <a:off x="4685050" y="2013630"/>
            <a:ext cx="1926038" cy="1926038"/>
          </a:xfrm>
          <a:prstGeom prst="rect">
            <a:avLst/>
          </a:prstGeom>
          <a:noFill/>
          <a:ln>
            <a:noFill/>
          </a:ln>
        </p:spPr>
      </p:pic>
      <p:pic>
        <p:nvPicPr>
          <p:cNvPr id="150" name="Google Shape;150;p21"/>
          <p:cNvPicPr preferRelativeResize="0"/>
          <p:nvPr/>
        </p:nvPicPr>
        <p:blipFill>
          <a:blip r:embed="rId11">
            <a:alphaModFix/>
          </a:blip>
          <a:stretch>
            <a:fillRect/>
          </a:stretch>
        </p:blipFill>
        <p:spPr>
          <a:xfrm>
            <a:off x="7006863" y="2013630"/>
            <a:ext cx="1926038" cy="1926038"/>
          </a:xfrm>
          <a:prstGeom prst="rect">
            <a:avLst/>
          </a:prstGeom>
          <a:noFill/>
          <a:ln>
            <a:noFill/>
          </a:ln>
        </p:spPr>
      </p:pic>
      <p:pic>
        <p:nvPicPr>
          <p:cNvPr id="2" name="Recorded Sound">
            <a:hlinkClick r:id="" action="ppaction://media"/>
            <a:extLst>
              <a:ext uri="{FF2B5EF4-FFF2-40B4-BE49-F238E27FC236}">
                <a16:creationId xmlns:a16="http://schemas.microsoft.com/office/drawing/2014/main" id="{9F888625-99A2-71D7-BC93-B04901764FB7}"/>
              </a:ext>
            </a:extLst>
          </p:cNvPr>
          <p:cNvPicPr>
            <a:picLocks noChangeAspect="1"/>
          </p:cNvPicPr>
          <p:nvPr>
            <a:audioFile r:link="rId1"/>
            <p:extLst>
              <p:ext uri="{DAA4B4D4-6D71-4841-9C94-3DE7FCFB9230}">
                <p14:media xmlns:p14="http://schemas.microsoft.com/office/powerpoint/2010/main" r:embed="rId2">
                  <p14:trim st="262"/>
                </p14:media>
              </p:ext>
            </p:extLst>
          </p:nvPr>
        </p:nvPicPr>
        <p:blipFill>
          <a:blip r:embed="rId12"/>
          <a:stretch>
            <a:fillRect/>
          </a:stretch>
        </p:blipFill>
        <p:spPr>
          <a:xfrm>
            <a:off x="96982" y="2139228"/>
            <a:ext cx="609600" cy="609600"/>
          </a:xfrm>
          <a:prstGeom prst="rect">
            <a:avLst/>
          </a:prstGeom>
        </p:spPr>
      </p:pic>
      <p:pic>
        <p:nvPicPr>
          <p:cNvPr id="3" name="Recorded Sound">
            <a:hlinkClick r:id="" action="ppaction://media"/>
            <a:extLst>
              <a:ext uri="{FF2B5EF4-FFF2-40B4-BE49-F238E27FC236}">
                <a16:creationId xmlns:a16="http://schemas.microsoft.com/office/drawing/2014/main" id="{0A7E3DCD-4E73-4078-5372-2974DD5D3BE4}"/>
              </a:ext>
            </a:extLst>
          </p:cNvPr>
          <p:cNvPicPr>
            <a:picLocks noChangeAspect="1"/>
          </p:cNvPicPr>
          <p:nvPr>
            <a:audioFile r:link="rId1"/>
            <p:extLst>
              <p:ext uri="{DAA4B4D4-6D71-4841-9C94-3DE7FCFB9230}">
                <p14:media xmlns:p14="http://schemas.microsoft.com/office/powerpoint/2010/main" r:embed="rId3">
                  <p14:trim st="283"/>
                </p14:media>
              </p:ext>
            </p:extLst>
          </p:nvPr>
        </p:nvPicPr>
        <p:blipFill>
          <a:blip r:embed="rId12"/>
          <a:stretch>
            <a:fillRect/>
          </a:stretch>
        </p:blipFill>
        <p:spPr>
          <a:xfrm>
            <a:off x="1384995" y="4011444"/>
            <a:ext cx="609600" cy="609600"/>
          </a:xfrm>
          <a:prstGeom prst="rect">
            <a:avLst/>
          </a:prstGeom>
        </p:spPr>
      </p:pic>
      <p:pic>
        <p:nvPicPr>
          <p:cNvPr id="4" name="Recorded Sound">
            <a:hlinkClick r:id="" action="ppaction://media"/>
            <a:extLst>
              <a:ext uri="{FF2B5EF4-FFF2-40B4-BE49-F238E27FC236}">
                <a16:creationId xmlns:a16="http://schemas.microsoft.com/office/drawing/2014/main" id="{47963DE9-43E7-6910-14FC-913346011EF6}"/>
              </a:ext>
            </a:extLst>
          </p:cNvPr>
          <p:cNvPicPr>
            <a:picLocks noChangeAspect="1"/>
          </p:cNvPicPr>
          <p:nvPr>
            <a:audioFile r:link="rId1"/>
            <p:extLst>
              <p:ext uri="{DAA4B4D4-6D71-4841-9C94-3DE7FCFB9230}">
                <p14:media xmlns:p14="http://schemas.microsoft.com/office/powerpoint/2010/main" r:embed="rId4">
                  <p14:trim st="220"/>
                </p14:media>
              </p:ext>
            </p:extLst>
          </p:nvPr>
        </p:nvPicPr>
        <p:blipFill>
          <a:blip r:embed="rId12"/>
          <a:stretch>
            <a:fillRect/>
          </a:stretch>
        </p:blipFill>
        <p:spPr>
          <a:xfrm>
            <a:off x="6913163" y="1646363"/>
            <a:ext cx="609600" cy="609600"/>
          </a:xfrm>
          <a:prstGeom prst="rect">
            <a:avLst/>
          </a:prstGeom>
        </p:spPr>
      </p:pic>
      <p:pic>
        <p:nvPicPr>
          <p:cNvPr id="5" name="Recorded Sound">
            <a:hlinkClick r:id="" action="ppaction://media"/>
            <a:extLst>
              <a:ext uri="{FF2B5EF4-FFF2-40B4-BE49-F238E27FC236}">
                <a16:creationId xmlns:a16="http://schemas.microsoft.com/office/drawing/2014/main" id="{48D46BF7-CD3A-2B28-028B-BC9E994F8C66}"/>
              </a:ext>
            </a:extLst>
          </p:cNvPr>
          <p:cNvPicPr>
            <a:picLocks noChangeAspect="1"/>
          </p:cNvPicPr>
          <p:nvPr>
            <a:audioFile r:link="rId1"/>
            <p:extLst>
              <p:ext uri="{DAA4B4D4-6D71-4841-9C94-3DE7FCFB9230}">
                <p14:media xmlns:p14="http://schemas.microsoft.com/office/powerpoint/2010/main" r:embed="rId5">
                  <p14:trim st="289"/>
                </p14:media>
              </p:ext>
            </p:extLst>
          </p:nvPr>
        </p:nvPicPr>
        <p:blipFill>
          <a:blip r:embed="rId12"/>
          <a:stretch>
            <a:fillRect/>
          </a:stretch>
        </p:blipFill>
        <p:spPr>
          <a:xfrm>
            <a:off x="6130636" y="40471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094" fill="hold"/>
                                        <p:tgtEl>
                                          <p:spTgt spid="5"/>
                                        </p:tgtEl>
                                      </p:cBhvr>
                                    </p:cmd>
                                  </p:childTnLst>
                                </p:cTn>
                              </p:par>
                            </p:childTnLst>
                          </p:cTn>
                        </p:par>
                      </p:childTnLst>
                    </p:cTn>
                  </p:par>
                </p:childTnLst>
              </p:cTn>
              <p:nextCondLst>
                <p:cond evt="onClick" delay="0">
                  <p:tgtEl>
                    <p:spTgt spid="5"/>
                  </p:tgtEl>
                </p:cond>
              </p:nextCondLst>
            </p:seq>
            <p:audio>
              <p:cMediaNode vol="80000">
                <p:cTn id="32" fill="hold" display="0">
                  <p:stCondLst>
                    <p:cond delay="indefinite"/>
                  </p:stCondLst>
                  <p:endCondLst>
                    <p:cond evt="onStopAudio" delay="0">
                      <p:tgtEl>
                        <p:sldTgt/>
                      </p:tgtEl>
                    </p:cond>
                  </p:endCondLst>
                </p:cTn>
                <p:tgtEl>
                  <p:spTgt spid="5"/>
                </p:tgtEl>
              </p:cMediaNode>
            </p:audio>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2122" fill="hold"/>
                                        <p:tgtEl>
                                          <p:spTgt spid="4"/>
                                        </p:tgtEl>
                                      </p:cBhvr>
                                    </p:cmd>
                                  </p:childTnLst>
                                </p:cTn>
                              </p:par>
                            </p:childTnLst>
                          </p:cTn>
                        </p:par>
                      </p:childTnLst>
                    </p:cTn>
                  </p:par>
                </p:childTnLst>
              </p:cTn>
              <p:nextCondLst>
                <p:cond evt="onClick" delay="0">
                  <p:tgtEl>
                    <p:spTgt spid="4"/>
                  </p:tgtEl>
                </p:cond>
              </p:nextCondLst>
            </p:seq>
            <p:audio>
              <p:cMediaNode vol="80000">
                <p:cTn id="38" fill="hold" display="0">
                  <p:stCondLst>
                    <p:cond delay="indefinite"/>
                  </p:stCondLst>
                  <p:endCondLst>
                    <p:cond evt="onStopAudio" delay="0">
                      <p:tgtEl>
                        <p:sldTgt/>
                      </p:tgtEl>
                    </p:cond>
                  </p:endCondLst>
                </p:cTn>
                <p:tgtEl>
                  <p:spTgt spid="4"/>
                </p:tgtEl>
              </p:cMediaNode>
            </p:audio>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2423" fill="hold"/>
                                        <p:tgtEl>
                                          <p:spTgt spid="3"/>
                                        </p:tgtEl>
                                      </p:cBhvr>
                                    </p:cmd>
                                  </p:childTnLst>
                                </p:cTn>
                              </p:par>
                            </p:childTnLst>
                          </p:cTn>
                        </p:par>
                      </p:childTnLst>
                    </p:cTn>
                  </p:par>
                </p:childTnLst>
              </p:cTn>
              <p:nextCondLst>
                <p:cond evt="onClick" delay="0">
                  <p:tgtEl>
                    <p:spTgt spid="3"/>
                  </p:tgtEl>
                </p:cond>
              </p:nextCondLst>
            </p:seq>
            <p:audio>
              <p:cMediaNode vol="80000">
                <p:cTn id="44" fill="hold" display="0">
                  <p:stCondLst>
                    <p:cond delay="indefinite"/>
                  </p:stCondLst>
                  <p:endCondLst>
                    <p:cond evt="onStopAudio" delay="0">
                      <p:tgtEl>
                        <p:sldTgt/>
                      </p:tgtEl>
                    </p:cond>
                  </p:endCondLst>
                </p:cTn>
                <p:tgtEl>
                  <p:spTgt spid="3"/>
                </p:tgtEl>
              </p:cMediaNode>
            </p:audio>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2307" fill="hold"/>
                                        <p:tgtEl>
                                          <p:spTgt spid="2"/>
                                        </p:tgtEl>
                                      </p:cBhvr>
                                    </p:cmd>
                                  </p:childTnLst>
                                </p:cTn>
                              </p:par>
                            </p:childTnLst>
                          </p:cTn>
                        </p:par>
                      </p:childTnLst>
                    </p:cTn>
                  </p:par>
                </p:childTnLst>
              </p:cTn>
              <p:nextCondLst>
                <p:cond evt="onClick" delay="0">
                  <p:tgtEl>
                    <p:spTgt spid="2"/>
                  </p:tgtEl>
                </p:cond>
              </p:nextCondLst>
            </p:seq>
            <p:audio>
              <p:cMediaNode vol="80000">
                <p:cTn id="50"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2"/>
          <p:cNvSpPr txBox="1"/>
          <p:nvPr/>
        </p:nvSpPr>
        <p:spPr>
          <a:xfrm>
            <a:off x="153900" y="1105500"/>
            <a:ext cx="8863500" cy="40380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GB" sz="2300" dirty="0" err="1">
                <a:solidFill>
                  <a:schemeClr val="dk1"/>
                </a:solidFill>
              </a:rPr>
              <a:t>J’aime</a:t>
            </a:r>
            <a:r>
              <a:rPr lang="en-GB" sz="2300" dirty="0">
                <a:solidFill>
                  <a:schemeClr val="dk1"/>
                </a:solidFill>
              </a:rPr>
              <a:t> la cuisine française!  	 </a:t>
            </a:r>
            <a:endParaRPr sz="2300" dirty="0">
              <a:solidFill>
                <a:schemeClr val="dk1"/>
              </a:solidFill>
            </a:endParaRPr>
          </a:p>
          <a:p>
            <a:pPr marL="0" lvl="0" indent="0" algn="l" rtl="0">
              <a:spcBef>
                <a:spcPts val="0"/>
              </a:spcBef>
              <a:spcAft>
                <a:spcPts val="0"/>
              </a:spcAft>
              <a:buClr>
                <a:schemeClr val="dk2"/>
              </a:buClr>
              <a:buSzPts val="1100"/>
              <a:buFont typeface="Arial"/>
              <a:buNone/>
            </a:pPr>
            <a:endParaRPr sz="2300" dirty="0">
              <a:solidFill>
                <a:schemeClr val="dk1"/>
              </a:solidFill>
            </a:endParaRPr>
          </a:p>
          <a:p>
            <a:pPr marL="0" lvl="0" indent="0" algn="l" rtl="0">
              <a:spcBef>
                <a:spcPts val="0"/>
              </a:spcBef>
              <a:spcAft>
                <a:spcPts val="0"/>
              </a:spcAft>
              <a:buNone/>
            </a:pPr>
            <a:r>
              <a:rPr lang="en-GB" sz="2300" dirty="0" err="1">
                <a:solidFill>
                  <a:schemeClr val="dk1"/>
                </a:solidFill>
              </a:rPr>
              <a:t>J’aime</a:t>
            </a:r>
            <a:r>
              <a:rPr lang="en-GB" sz="2300" dirty="0">
                <a:solidFill>
                  <a:schemeClr val="dk1"/>
                </a:solidFill>
              </a:rPr>
              <a:t> 			et </a:t>
            </a:r>
            <a:r>
              <a:rPr lang="en-GB" sz="2300" dirty="0" err="1">
                <a:solidFill>
                  <a:schemeClr val="dk1"/>
                </a:solidFill>
              </a:rPr>
              <a:t>j’aime</a:t>
            </a:r>
            <a:r>
              <a:rPr lang="en-GB" sz="2300" dirty="0">
                <a:solidFill>
                  <a:schemeClr val="dk1"/>
                </a:solidFill>
              </a:rPr>
              <a:t> </a:t>
            </a: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r>
              <a:rPr lang="en-GB" sz="2300" dirty="0">
                <a:solidFill>
                  <a:schemeClr val="dk1"/>
                </a:solidFill>
              </a:rPr>
              <a:t>Ma </a:t>
            </a:r>
            <a:r>
              <a:rPr lang="en-GB" sz="2300" dirty="0" err="1">
                <a:solidFill>
                  <a:schemeClr val="dk1"/>
                </a:solidFill>
              </a:rPr>
              <a:t>soeur</a:t>
            </a:r>
            <a:r>
              <a:rPr lang="en-GB" sz="2300" dirty="0">
                <a:solidFill>
                  <a:schemeClr val="dk1"/>
                </a:solidFill>
              </a:rPr>
              <a:t> </a:t>
            </a:r>
            <a:r>
              <a:rPr lang="en-GB" sz="2300" dirty="0" err="1">
                <a:solidFill>
                  <a:schemeClr val="dk1"/>
                </a:solidFill>
              </a:rPr>
              <a:t>aime</a:t>
            </a:r>
            <a:r>
              <a:rPr lang="en-GB" sz="2300" dirty="0">
                <a:solidFill>
                  <a:schemeClr val="dk1"/>
                </a:solidFill>
              </a:rPr>
              <a:t>			Aussi, </a:t>
            </a:r>
            <a:r>
              <a:rPr lang="en-GB" sz="2300" dirty="0" err="1">
                <a:solidFill>
                  <a:schemeClr val="dk1"/>
                </a:solidFill>
              </a:rPr>
              <a:t>j’aime</a:t>
            </a: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r>
              <a:rPr lang="en-GB" sz="2300" dirty="0">
                <a:solidFill>
                  <a:schemeClr val="dk1"/>
                </a:solidFill>
              </a:rPr>
              <a:t>							</a:t>
            </a:r>
            <a:endParaRPr sz="2300" dirty="0">
              <a:solidFill>
                <a:schemeClr val="dk1"/>
              </a:solidFill>
            </a:endParaRPr>
          </a:p>
        </p:txBody>
      </p:sp>
      <p:sp>
        <p:nvSpPr>
          <p:cNvPr id="156" name="Google Shape;156;p22"/>
          <p:cNvSpPr txBox="1"/>
          <p:nvPr/>
        </p:nvSpPr>
        <p:spPr>
          <a:xfrm>
            <a:off x="1183994" y="1763100"/>
            <a:ext cx="23991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a:solidFill>
                  <a:schemeClr val="accent6"/>
                </a:solidFill>
              </a:rPr>
              <a:t>la pomme</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la banane</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la poire</a:t>
            </a:r>
            <a:endParaRPr sz="2300">
              <a:solidFill>
                <a:schemeClr val="accent6"/>
              </a:solidFill>
            </a:endParaRPr>
          </a:p>
        </p:txBody>
      </p:sp>
      <p:sp>
        <p:nvSpPr>
          <p:cNvPr id="157" name="Google Shape;157;p22"/>
          <p:cNvSpPr txBox="1"/>
          <p:nvPr/>
        </p:nvSpPr>
        <p:spPr>
          <a:xfrm>
            <a:off x="5107031" y="1763100"/>
            <a:ext cx="23991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a:solidFill>
                  <a:schemeClr val="accent6"/>
                </a:solidFill>
              </a:rPr>
              <a:t>l’ananas.</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la pêche.</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la cerise.</a:t>
            </a:r>
            <a:endParaRPr sz="2300">
              <a:solidFill>
                <a:schemeClr val="accent6"/>
              </a:solidFill>
            </a:endParaRPr>
          </a:p>
        </p:txBody>
      </p:sp>
      <p:sp>
        <p:nvSpPr>
          <p:cNvPr id="158" name="Google Shape;158;p22"/>
          <p:cNvSpPr txBox="1"/>
          <p:nvPr/>
        </p:nvSpPr>
        <p:spPr>
          <a:xfrm>
            <a:off x="2298356" y="3174581"/>
            <a:ext cx="23991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a:solidFill>
                  <a:schemeClr val="accent6"/>
                </a:solidFill>
              </a:rPr>
              <a:t>la fraise.</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l’orange.</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le gâteau.</a:t>
            </a:r>
            <a:endParaRPr sz="2300">
              <a:solidFill>
                <a:schemeClr val="accent6"/>
              </a:solidFill>
            </a:endParaRPr>
          </a:p>
        </p:txBody>
      </p:sp>
      <p:sp>
        <p:nvSpPr>
          <p:cNvPr id="159" name="Google Shape;159;p22"/>
          <p:cNvSpPr txBox="1"/>
          <p:nvPr/>
        </p:nvSpPr>
        <p:spPr>
          <a:xfrm>
            <a:off x="6626250" y="3174563"/>
            <a:ext cx="28293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a:solidFill>
                  <a:schemeClr val="accent6"/>
                </a:solidFill>
              </a:rPr>
              <a:t>le pain!</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le fromage!</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le chocolat!</a:t>
            </a:r>
            <a:endParaRPr sz="2300">
              <a:solidFill>
                <a:schemeClr val="accent6"/>
              </a:solidFill>
            </a:endParaRPr>
          </a:p>
        </p:txBody>
      </p:sp>
      <p:sp>
        <p:nvSpPr>
          <p:cNvPr id="160" name="Google Shape;160;p22"/>
          <p:cNvSpPr txBox="1"/>
          <p:nvPr/>
        </p:nvSpPr>
        <p:spPr>
          <a:xfrm>
            <a:off x="5252106" y="822788"/>
            <a:ext cx="2829300" cy="670200"/>
          </a:xfrm>
          <a:prstGeom prst="rect">
            <a:avLst/>
          </a:prstGeom>
          <a:solidFill>
            <a:schemeClr val="accent2"/>
          </a:solidFill>
          <a:ln w="19050" cap="flat" cmpd="sng">
            <a:solidFill>
              <a:srgbClr val="000000"/>
            </a:solidFill>
            <a:prstDash val="solid"/>
            <a:round/>
            <a:headEnd type="none" w="sm" len="sm"/>
            <a:tailEnd type="none" w="sm" len="sm"/>
          </a:ln>
        </p:spPr>
        <p:txBody>
          <a:bodyPr spcFirstLastPara="1" wrap="square" lIns="68575" tIns="68575" rIns="68575" bIns="68575" anchor="t" anchorCtr="0">
            <a:noAutofit/>
          </a:bodyPr>
          <a:lstStyle/>
          <a:p>
            <a:pPr marL="0" lvl="0" indent="0" algn="l" rtl="0">
              <a:spcBef>
                <a:spcPts val="0"/>
              </a:spcBef>
              <a:spcAft>
                <a:spcPts val="0"/>
              </a:spcAft>
              <a:buNone/>
            </a:pPr>
            <a:r>
              <a:rPr lang="en-GB" sz="2700">
                <a:solidFill>
                  <a:schemeClr val="dk1"/>
                </a:solidFill>
              </a:rPr>
              <a:t>Encore une fois!</a:t>
            </a:r>
            <a:endParaRPr sz="2700">
              <a:solidFill>
                <a:schemeClr val="dk1"/>
              </a:solidFill>
            </a:endParaRPr>
          </a:p>
        </p:txBody>
      </p:sp>
      <p:pic>
        <p:nvPicPr>
          <p:cNvPr id="161" name="Google Shape;161;p22"/>
          <p:cNvPicPr preferRelativeResize="0"/>
          <p:nvPr/>
        </p:nvPicPr>
        <p:blipFill>
          <a:blip r:embed="rId3">
            <a:alphaModFix/>
          </a:blip>
          <a:stretch>
            <a:fillRect/>
          </a:stretch>
        </p:blipFill>
        <p:spPr>
          <a:xfrm>
            <a:off x="8081406" y="822812"/>
            <a:ext cx="936000" cy="896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3"/>
          <p:cNvSpPr txBox="1">
            <a:spLocks noGrp="1"/>
          </p:cNvSpPr>
          <p:nvPr>
            <p:ph type="ctrTitle"/>
          </p:nvPr>
        </p:nvSpPr>
        <p:spPr>
          <a:xfrm>
            <a:off x="1143000" y="841780"/>
            <a:ext cx="6858000" cy="6720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J’aime…</a:t>
            </a:r>
            <a:endParaRPr/>
          </a:p>
        </p:txBody>
      </p:sp>
      <p:pic>
        <p:nvPicPr>
          <p:cNvPr id="167" name="Google Shape;167;p23"/>
          <p:cNvPicPr preferRelativeResize="0"/>
          <p:nvPr/>
        </p:nvPicPr>
        <p:blipFill>
          <a:blip r:embed="rId3">
            <a:alphaModFix/>
          </a:blip>
          <a:stretch>
            <a:fillRect/>
          </a:stretch>
        </p:blipFill>
        <p:spPr>
          <a:xfrm>
            <a:off x="635800" y="1939799"/>
            <a:ext cx="947950" cy="947950"/>
          </a:xfrm>
          <a:prstGeom prst="rect">
            <a:avLst/>
          </a:prstGeom>
          <a:noFill/>
          <a:ln>
            <a:noFill/>
          </a:ln>
        </p:spPr>
      </p:pic>
      <p:pic>
        <p:nvPicPr>
          <p:cNvPr id="168" name="Google Shape;168;p23"/>
          <p:cNvPicPr preferRelativeResize="0"/>
          <p:nvPr/>
        </p:nvPicPr>
        <p:blipFill>
          <a:blip r:embed="rId4">
            <a:alphaModFix/>
          </a:blip>
          <a:stretch>
            <a:fillRect/>
          </a:stretch>
        </p:blipFill>
        <p:spPr>
          <a:xfrm>
            <a:off x="5491577" y="1841500"/>
            <a:ext cx="671879" cy="840199"/>
          </a:xfrm>
          <a:prstGeom prst="rect">
            <a:avLst/>
          </a:prstGeom>
          <a:noFill/>
          <a:ln>
            <a:noFill/>
          </a:ln>
        </p:spPr>
      </p:pic>
      <p:pic>
        <p:nvPicPr>
          <p:cNvPr id="169" name="Google Shape;169;p23"/>
          <p:cNvPicPr preferRelativeResize="0"/>
          <p:nvPr/>
        </p:nvPicPr>
        <p:blipFill>
          <a:blip r:embed="rId5">
            <a:alphaModFix/>
          </a:blip>
          <a:stretch>
            <a:fillRect/>
          </a:stretch>
        </p:blipFill>
        <p:spPr>
          <a:xfrm>
            <a:off x="7857575" y="2887754"/>
            <a:ext cx="671874" cy="671874"/>
          </a:xfrm>
          <a:prstGeom prst="rect">
            <a:avLst/>
          </a:prstGeom>
          <a:noFill/>
          <a:ln>
            <a:noFill/>
          </a:ln>
        </p:spPr>
      </p:pic>
      <p:pic>
        <p:nvPicPr>
          <p:cNvPr id="170" name="Google Shape;170;p23"/>
          <p:cNvPicPr preferRelativeResize="0"/>
          <p:nvPr/>
        </p:nvPicPr>
        <p:blipFill>
          <a:blip r:embed="rId6">
            <a:alphaModFix/>
          </a:blip>
          <a:stretch>
            <a:fillRect/>
          </a:stretch>
        </p:blipFill>
        <p:spPr>
          <a:xfrm>
            <a:off x="2750359" y="3142651"/>
            <a:ext cx="840223" cy="840202"/>
          </a:xfrm>
          <a:prstGeom prst="rect">
            <a:avLst/>
          </a:prstGeom>
          <a:noFill/>
          <a:ln>
            <a:noFill/>
          </a:ln>
        </p:spPr>
      </p:pic>
      <p:pic>
        <p:nvPicPr>
          <p:cNvPr id="171" name="Google Shape;171;p23"/>
          <p:cNvPicPr preferRelativeResize="0"/>
          <p:nvPr/>
        </p:nvPicPr>
        <p:blipFill>
          <a:blip r:embed="rId7">
            <a:alphaModFix/>
          </a:blip>
          <a:stretch>
            <a:fillRect/>
          </a:stretch>
        </p:blipFill>
        <p:spPr>
          <a:xfrm>
            <a:off x="335750" y="3689125"/>
            <a:ext cx="947950" cy="947950"/>
          </a:xfrm>
          <a:prstGeom prst="rect">
            <a:avLst/>
          </a:prstGeom>
          <a:noFill/>
          <a:ln>
            <a:noFill/>
          </a:ln>
        </p:spPr>
      </p:pic>
      <p:pic>
        <p:nvPicPr>
          <p:cNvPr id="172" name="Google Shape;172;p23"/>
          <p:cNvPicPr preferRelativeResize="0"/>
          <p:nvPr/>
        </p:nvPicPr>
        <p:blipFill>
          <a:blip r:embed="rId8">
            <a:alphaModFix/>
          </a:blip>
          <a:stretch>
            <a:fillRect/>
          </a:stretch>
        </p:blipFill>
        <p:spPr>
          <a:xfrm>
            <a:off x="2532870" y="1570299"/>
            <a:ext cx="1057700" cy="727695"/>
          </a:xfrm>
          <a:prstGeom prst="rect">
            <a:avLst/>
          </a:prstGeom>
          <a:noFill/>
          <a:ln>
            <a:noFill/>
          </a:ln>
        </p:spPr>
      </p:pic>
      <p:pic>
        <p:nvPicPr>
          <p:cNvPr id="173" name="Google Shape;173;p23"/>
          <p:cNvPicPr preferRelativeResize="0"/>
          <p:nvPr/>
        </p:nvPicPr>
        <p:blipFill>
          <a:blip r:embed="rId9">
            <a:alphaModFix/>
          </a:blip>
          <a:stretch>
            <a:fillRect/>
          </a:stretch>
        </p:blipFill>
        <p:spPr>
          <a:xfrm>
            <a:off x="7191090" y="1200819"/>
            <a:ext cx="947950" cy="947950"/>
          </a:xfrm>
          <a:prstGeom prst="rect">
            <a:avLst/>
          </a:prstGeom>
          <a:noFill/>
          <a:ln>
            <a:noFill/>
          </a:ln>
        </p:spPr>
      </p:pic>
      <p:pic>
        <p:nvPicPr>
          <p:cNvPr id="174" name="Google Shape;174;p23"/>
          <p:cNvPicPr preferRelativeResize="0"/>
          <p:nvPr/>
        </p:nvPicPr>
        <p:blipFill>
          <a:blip r:embed="rId10">
            <a:alphaModFix/>
          </a:blip>
          <a:stretch>
            <a:fillRect/>
          </a:stretch>
        </p:blipFill>
        <p:spPr>
          <a:xfrm>
            <a:off x="4952251" y="3689129"/>
            <a:ext cx="758049" cy="947950"/>
          </a:xfrm>
          <a:prstGeom prst="rect">
            <a:avLst/>
          </a:prstGeom>
          <a:noFill/>
          <a:ln>
            <a:noFill/>
          </a:ln>
        </p:spPr>
      </p:pic>
      <p:pic>
        <p:nvPicPr>
          <p:cNvPr id="175" name="Google Shape;175;p23"/>
          <p:cNvPicPr preferRelativeResize="0"/>
          <p:nvPr/>
        </p:nvPicPr>
        <p:blipFill>
          <a:blip r:embed="rId11">
            <a:alphaModFix/>
          </a:blip>
          <a:stretch>
            <a:fillRect/>
          </a:stretch>
        </p:blipFill>
        <p:spPr>
          <a:xfrm>
            <a:off x="1234573" y="465999"/>
            <a:ext cx="1433475" cy="1433475"/>
          </a:xfrm>
          <a:prstGeom prst="rect">
            <a:avLst/>
          </a:prstGeom>
          <a:noFill/>
          <a:ln>
            <a:noFill/>
          </a:ln>
        </p:spPr>
      </p:pic>
      <p:pic>
        <p:nvPicPr>
          <p:cNvPr id="176" name="Google Shape;176;p23"/>
          <p:cNvPicPr preferRelativeResize="0"/>
          <p:nvPr/>
        </p:nvPicPr>
        <p:blipFill>
          <a:blip r:embed="rId12">
            <a:alphaModFix/>
          </a:blip>
          <a:stretch>
            <a:fillRect/>
          </a:stretch>
        </p:blipFill>
        <p:spPr>
          <a:xfrm>
            <a:off x="1583740" y="3768471"/>
            <a:ext cx="1150684" cy="1150700"/>
          </a:xfrm>
          <a:prstGeom prst="rect">
            <a:avLst/>
          </a:prstGeom>
          <a:noFill/>
          <a:ln>
            <a:noFill/>
          </a:ln>
        </p:spPr>
      </p:pic>
      <p:pic>
        <p:nvPicPr>
          <p:cNvPr id="177" name="Google Shape;177;p23"/>
          <p:cNvPicPr preferRelativeResize="0"/>
          <p:nvPr/>
        </p:nvPicPr>
        <p:blipFill>
          <a:blip r:embed="rId13">
            <a:alphaModFix/>
          </a:blip>
          <a:stretch>
            <a:fillRect/>
          </a:stretch>
        </p:blipFill>
        <p:spPr>
          <a:xfrm>
            <a:off x="4218151" y="2298001"/>
            <a:ext cx="1206900" cy="1206900"/>
          </a:xfrm>
          <a:prstGeom prst="rect">
            <a:avLst/>
          </a:prstGeom>
          <a:noFill/>
          <a:ln>
            <a:noFill/>
          </a:ln>
        </p:spPr>
      </p:pic>
      <p:pic>
        <p:nvPicPr>
          <p:cNvPr id="178" name="Google Shape;178;p23"/>
          <p:cNvPicPr preferRelativeResize="0"/>
          <p:nvPr/>
        </p:nvPicPr>
        <p:blipFill>
          <a:blip r:embed="rId14">
            <a:alphaModFix/>
          </a:blip>
          <a:stretch>
            <a:fillRect/>
          </a:stretch>
        </p:blipFill>
        <p:spPr>
          <a:xfrm>
            <a:off x="6163443" y="3768473"/>
            <a:ext cx="1367908" cy="136792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7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6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7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7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6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171"/>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170"/>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172"/>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7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78"/>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7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nodeType="clickEffect">
                                  <p:stCondLst>
                                    <p:cond delay="0"/>
                                  </p:stCondLst>
                                  <p:childTnLst>
                                    <p:set>
                                      <p:cBhvr>
                                        <p:cTn id="78" dur="1" fill="hold">
                                          <p:stCondLst>
                                            <p:cond delay="0"/>
                                          </p:stCondLst>
                                        </p:cTn>
                                        <p:tgtEl>
                                          <p:spTgt spid="17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7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0"/>
                                          </p:stCondLst>
                                        </p:cTn>
                                        <p:tgtEl>
                                          <p:spTgt spid="167"/>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6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nodeType="clickEffect">
                                  <p:stCondLst>
                                    <p:cond delay="0"/>
                                  </p:stCondLst>
                                  <p:childTnLst>
                                    <p:set>
                                      <p:cBhvr>
                                        <p:cTn id="94" dur="1" fill="hold">
                                          <p:stCondLst>
                                            <p:cond delay="0"/>
                                          </p:stCondLst>
                                        </p:cTn>
                                        <p:tgtEl>
                                          <p:spTgt spid="174"/>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1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graphicFrame>
        <p:nvGraphicFramePr>
          <p:cNvPr id="183" name="Google Shape;183;p24"/>
          <p:cNvGraphicFramePr/>
          <p:nvPr/>
        </p:nvGraphicFramePr>
        <p:xfrm>
          <a:off x="0" y="789525"/>
          <a:ext cx="9144000" cy="4353975"/>
        </p:xfrm>
        <a:graphic>
          <a:graphicData uri="http://schemas.openxmlformats.org/drawingml/2006/table">
            <a:tbl>
              <a:tblPr>
                <a:noFill/>
                <a:tableStyleId>{231BACD0-DE97-466A-9579-CF8A9176E584}</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451325">
                <a:tc>
                  <a:txBody>
                    <a:bodyPr/>
                    <a:lstStyle/>
                    <a:p>
                      <a:pPr marL="0" lvl="0" indent="0" algn="l" rtl="0">
                        <a:spcBef>
                          <a:spcPts val="0"/>
                        </a:spcBef>
                        <a:spcAft>
                          <a:spcPts val="0"/>
                        </a:spcAft>
                        <a:buNone/>
                      </a:pPr>
                      <a:endParaRPr/>
                    </a:p>
                  </a:txBody>
                  <a:tcPr marL="91425" marR="91425" marT="91425" marB="914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451325">
                <a:tc>
                  <a:txBody>
                    <a:bodyPr/>
                    <a:lstStyle/>
                    <a:p>
                      <a:pPr marL="0" lvl="0" indent="0" algn="l" rtl="0">
                        <a:spcBef>
                          <a:spcPts val="0"/>
                        </a:spcBef>
                        <a:spcAft>
                          <a:spcPts val="0"/>
                        </a:spcAft>
                        <a:buNone/>
                      </a:pPr>
                      <a:endParaRPr/>
                    </a:p>
                  </a:txBody>
                  <a:tcPr marL="91425" marR="91425" marT="91425" marB="914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451325">
                <a:tc>
                  <a:txBody>
                    <a:bodyPr/>
                    <a:lstStyle/>
                    <a:p>
                      <a:pPr marL="0" lvl="0" indent="0" algn="l" rtl="0">
                        <a:spcBef>
                          <a:spcPts val="0"/>
                        </a:spcBef>
                        <a:spcAft>
                          <a:spcPts val="0"/>
                        </a:spcAft>
                        <a:buNone/>
                      </a:pPr>
                      <a:endParaRPr/>
                    </a:p>
                  </a:txBody>
                  <a:tcPr marL="91425" marR="91425" marT="91425" marB="914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184" name="Google Shape;184;p24"/>
          <p:cNvPicPr preferRelativeResize="0"/>
          <p:nvPr/>
        </p:nvPicPr>
        <p:blipFill>
          <a:blip r:embed="rId3">
            <a:alphaModFix/>
          </a:blip>
          <a:stretch>
            <a:fillRect/>
          </a:stretch>
        </p:blipFill>
        <p:spPr>
          <a:xfrm>
            <a:off x="7060109" y="2538526"/>
            <a:ext cx="840223" cy="840202"/>
          </a:xfrm>
          <a:prstGeom prst="rect">
            <a:avLst/>
          </a:prstGeom>
          <a:noFill/>
          <a:ln>
            <a:noFill/>
          </a:ln>
        </p:spPr>
      </p:pic>
      <p:pic>
        <p:nvPicPr>
          <p:cNvPr id="185" name="Google Shape;185;p24"/>
          <p:cNvPicPr preferRelativeResize="0"/>
          <p:nvPr/>
        </p:nvPicPr>
        <p:blipFill>
          <a:blip r:embed="rId4">
            <a:alphaModFix/>
          </a:blip>
          <a:stretch>
            <a:fillRect/>
          </a:stretch>
        </p:blipFill>
        <p:spPr>
          <a:xfrm>
            <a:off x="7510825" y="3971225"/>
            <a:ext cx="947950" cy="947950"/>
          </a:xfrm>
          <a:prstGeom prst="rect">
            <a:avLst/>
          </a:prstGeom>
          <a:noFill/>
          <a:ln>
            <a:noFill/>
          </a:ln>
        </p:spPr>
      </p:pic>
      <p:pic>
        <p:nvPicPr>
          <p:cNvPr id="186" name="Google Shape;186;p24"/>
          <p:cNvPicPr preferRelativeResize="0"/>
          <p:nvPr/>
        </p:nvPicPr>
        <p:blipFill>
          <a:blip r:embed="rId5">
            <a:alphaModFix/>
          </a:blip>
          <a:stretch>
            <a:fillRect/>
          </a:stretch>
        </p:blipFill>
        <p:spPr>
          <a:xfrm>
            <a:off x="689195" y="2594774"/>
            <a:ext cx="1057700" cy="727695"/>
          </a:xfrm>
          <a:prstGeom prst="rect">
            <a:avLst/>
          </a:prstGeom>
          <a:noFill/>
          <a:ln>
            <a:noFill/>
          </a:ln>
        </p:spPr>
      </p:pic>
      <p:pic>
        <p:nvPicPr>
          <p:cNvPr id="187" name="Google Shape;187;p24"/>
          <p:cNvPicPr preferRelativeResize="0"/>
          <p:nvPr/>
        </p:nvPicPr>
        <p:blipFill>
          <a:blip r:embed="rId6">
            <a:alphaModFix/>
          </a:blip>
          <a:stretch>
            <a:fillRect/>
          </a:stretch>
        </p:blipFill>
        <p:spPr>
          <a:xfrm>
            <a:off x="7191090" y="1200819"/>
            <a:ext cx="947950" cy="947950"/>
          </a:xfrm>
          <a:prstGeom prst="rect">
            <a:avLst/>
          </a:prstGeom>
          <a:noFill/>
          <a:ln>
            <a:noFill/>
          </a:ln>
        </p:spPr>
      </p:pic>
      <p:pic>
        <p:nvPicPr>
          <p:cNvPr id="188" name="Google Shape;188;p24"/>
          <p:cNvPicPr preferRelativeResize="0"/>
          <p:nvPr/>
        </p:nvPicPr>
        <p:blipFill>
          <a:blip r:embed="rId7">
            <a:alphaModFix/>
          </a:blip>
          <a:stretch>
            <a:fillRect/>
          </a:stretch>
        </p:blipFill>
        <p:spPr>
          <a:xfrm>
            <a:off x="4192976" y="3869854"/>
            <a:ext cx="758049" cy="947950"/>
          </a:xfrm>
          <a:prstGeom prst="rect">
            <a:avLst/>
          </a:prstGeom>
          <a:noFill/>
          <a:ln>
            <a:noFill/>
          </a:ln>
        </p:spPr>
      </p:pic>
      <p:pic>
        <p:nvPicPr>
          <p:cNvPr id="189" name="Google Shape;189;p24"/>
          <p:cNvPicPr preferRelativeResize="0"/>
          <p:nvPr/>
        </p:nvPicPr>
        <p:blipFill>
          <a:blip r:embed="rId8">
            <a:alphaModFix/>
          </a:blip>
          <a:stretch>
            <a:fillRect/>
          </a:stretch>
        </p:blipFill>
        <p:spPr>
          <a:xfrm>
            <a:off x="3928711" y="2249774"/>
            <a:ext cx="1433475" cy="1433475"/>
          </a:xfrm>
          <a:prstGeom prst="rect">
            <a:avLst/>
          </a:prstGeom>
          <a:noFill/>
          <a:ln>
            <a:noFill/>
          </a:ln>
        </p:spPr>
      </p:pic>
      <p:pic>
        <p:nvPicPr>
          <p:cNvPr id="190" name="Google Shape;190;p24"/>
          <p:cNvPicPr preferRelativeResize="0"/>
          <p:nvPr/>
        </p:nvPicPr>
        <p:blipFill>
          <a:blip r:embed="rId9">
            <a:alphaModFix/>
          </a:blip>
          <a:stretch>
            <a:fillRect/>
          </a:stretch>
        </p:blipFill>
        <p:spPr>
          <a:xfrm>
            <a:off x="731890" y="3689121"/>
            <a:ext cx="1150684" cy="1150700"/>
          </a:xfrm>
          <a:prstGeom prst="rect">
            <a:avLst/>
          </a:prstGeom>
          <a:noFill/>
          <a:ln>
            <a:noFill/>
          </a:ln>
        </p:spPr>
      </p:pic>
      <p:pic>
        <p:nvPicPr>
          <p:cNvPr id="191" name="Google Shape;191;p24"/>
          <p:cNvPicPr preferRelativeResize="0"/>
          <p:nvPr/>
        </p:nvPicPr>
        <p:blipFill>
          <a:blip r:embed="rId10">
            <a:alphaModFix/>
          </a:blip>
          <a:stretch>
            <a:fillRect/>
          </a:stretch>
        </p:blipFill>
        <p:spPr>
          <a:xfrm>
            <a:off x="4042001" y="941876"/>
            <a:ext cx="1206900" cy="1206900"/>
          </a:xfrm>
          <a:prstGeom prst="rect">
            <a:avLst/>
          </a:prstGeom>
          <a:noFill/>
          <a:ln>
            <a:noFill/>
          </a:ln>
        </p:spPr>
      </p:pic>
      <p:pic>
        <p:nvPicPr>
          <p:cNvPr id="192" name="Google Shape;192;p24"/>
          <p:cNvPicPr preferRelativeResize="0"/>
          <p:nvPr/>
        </p:nvPicPr>
        <p:blipFill>
          <a:blip r:embed="rId11">
            <a:alphaModFix/>
          </a:blip>
          <a:stretch>
            <a:fillRect/>
          </a:stretch>
        </p:blipFill>
        <p:spPr>
          <a:xfrm>
            <a:off x="731893" y="860198"/>
            <a:ext cx="1367908" cy="1367926"/>
          </a:xfrm>
          <a:prstGeom prst="rect">
            <a:avLst/>
          </a:prstGeom>
          <a:noFill/>
          <a:ln>
            <a:noFill/>
          </a:ln>
        </p:spPr>
      </p:pic>
    </p:spTree>
  </p:cSld>
  <p:clrMapOvr>
    <a:masterClrMapping/>
  </p:clrMapOvr>
</p:sld>
</file>

<file path=ppt/theme/theme1.xml><?xml version="1.0" encoding="utf-8"?>
<a:theme xmlns:a="http://schemas.openxmlformats.org/drawingml/2006/main" name="6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549</Words>
  <Application>Microsoft Office PowerPoint</Application>
  <PresentationFormat>On-screen Show (16:9)</PresentationFormat>
  <Paragraphs>69</Paragraphs>
  <Slides>8</Slides>
  <Notes>8</Notes>
  <HiddenSlides>0</HiddenSlides>
  <MMClips>21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Twentieth Century</vt:lpstr>
      <vt:lpstr>Arial</vt:lpstr>
      <vt:lpstr>Century Gothic</vt:lpstr>
      <vt:lpstr>Calibri</vt:lpstr>
      <vt:lpstr>6_Office Theme</vt:lpstr>
      <vt:lpstr>UCL_IOE Blue_Slide_Theme</vt:lpstr>
      <vt:lpstr>ê/è</vt:lpstr>
      <vt:lpstr>ê/è</vt:lpstr>
      <vt:lpstr>ê/è</vt:lpstr>
      <vt:lpstr>Aimes-tu la cuisine française? </vt:lpstr>
      <vt:lpstr>J’aime…</vt:lpstr>
      <vt:lpstr>PowerPoint Presentation</vt:lpstr>
      <vt:lpstr>J’aime…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2026-08-20T13:40:06Z</dcterms:modified>
</cp:coreProperties>
</file>