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1"/>
  </p:notesMasterIdLst>
  <p:sldIdLst>
    <p:sldId id="256" r:id="rId4"/>
    <p:sldId id="257" r:id="rId5"/>
    <p:sldId id="258" r:id="rId6"/>
    <p:sldId id="259" r:id="rId7"/>
    <p:sldId id="260" r:id="rId8"/>
    <p:sldId id="261" r:id="rId9"/>
    <p:sldId id="262" r:id="rId10"/>
  </p:sldIdLst>
  <p:sldSz cx="12192000" cy="6858000"/>
  <p:notesSz cx="6858000" cy="9144000"/>
  <p:embeddedFontLst>
    <p:embeddedFont>
      <p:font typeface="Century Gothic" panose="020B0502020202020204" pitchFamily="34" charset="0"/>
      <p:regular r:id="rId12"/>
      <p:bold r:id="rId13"/>
      <p:italic r:id="rId14"/>
      <p:boldItalic r:id="rId15"/>
    </p:embeddedFont>
    <p:embeddedFont>
      <p:font typeface="Roboto" panose="02000000000000000000"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EE017B9-250C-4D58-8B46-87EB33C106C3}">
  <a:tblStyle styleId="{FEE017B9-250C-4D58-8B46-87EB33C106C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8.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a878047b02_0_5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a878047b02_0_5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38" name="Google Shape;138;g2a878047b02_0_5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a878047b02_0_5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g2a878047b02_0_5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introduce/consolidate SSC </a:t>
            </a:r>
            <a:r>
              <a:rPr lang="en-GB" b="1"/>
              <a:t>[oi]</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[oi] </a:t>
            </a:r>
            <a:r>
              <a:rPr lang="en-GB"/>
              <a:t>and then the </a:t>
            </a:r>
            <a:r>
              <a:rPr lang="en-GB" b="1"/>
              <a:t>source</a:t>
            </a:r>
            <a:r>
              <a:rPr lang="en-GB"/>
              <a:t> word again ‘</a:t>
            </a:r>
            <a:r>
              <a:rPr lang="en-GB" b="1"/>
              <a:t>voir</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droite</a:t>
            </a:r>
            <a:r>
              <a:rPr lang="en-GB"/>
              <a:t> [1293]; </a:t>
            </a:r>
            <a:r>
              <a:rPr lang="en-GB" b="1"/>
              <a:t>avoir </a:t>
            </a:r>
            <a:r>
              <a:rPr lang="en-GB" b="0"/>
              <a:t>[8]</a:t>
            </a:r>
            <a:r>
              <a:rPr lang="en-GB"/>
              <a:t> </a:t>
            </a:r>
            <a:r>
              <a:rPr lang="en-GB" b="1"/>
              <a:t>au revoir</a:t>
            </a:r>
            <a:r>
              <a:rPr lang="en-GB"/>
              <a:t> [n/a]; </a:t>
            </a:r>
            <a:r>
              <a:rPr lang="en-GB" b="1"/>
              <a:t>pourquoi</a:t>
            </a:r>
            <a:r>
              <a:rPr lang="en-GB"/>
              <a:t>[193]; </a:t>
            </a:r>
            <a:r>
              <a:rPr lang="en-GB" b="1"/>
              <a:t>trois</a:t>
            </a:r>
            <a:r>
              <a:rPr lang="en-GB"/>
              <a:t>[115]; </a:t>
            </a:r>
            <a:r>
              <a:rPr lang="en-GB" b="1"/>
              <a:t>voir </a:t>
            </a:r>
            <a:r>
              <a:rPr lang="en-GB"/>
              <a:t>[69]. </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47" name="Google Shape;147;g2a878047b02_0_5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b06c83b3dc_1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b06c83b3dc_1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Song - to the tune of Frère Jacques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b06c83b3dc_1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b06c83b3dc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06c83b3dc_1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b06c83b3dc_1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06c83b3dc_1_1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b06c83b3dc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b06c83b3dc_1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b06c83b3dc_1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63"/>
        <p:cNvGrpSpPr/>
        <p:nvPr/>
      </p:nvGrpSpPr>
      <p:grpSpPr>
        <a:xfrm>
          <a:off x="0" y="0"/>
          <a:ext cx="0" cy="0"/>
          <a:chOff x="0" y="0"/>
          <a:chExt cx="0" cy="0"/>
        </a:xfrm>
      </p:grpSpPr>
      <p:sp>
        <p:nvSpPr>
          <p:cNvPr id="64" name="Google Shape;64;p15"/>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F3864"/>
              </a:buClr>
              <a:buSzPts val="6000"/>
              <a:buFont typeface="Century Gothic"/>
              <a:buNone/>
              <a:defRPr sz="6000">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 name="Google Shape;65;p1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1F3864"/>
              </a:buClr>
              <a:buSzPts val="2400"/>
              <a:buNone/>
              <a:defRPr sz="2400">
                <a:solidFill>
                  <a:srgbClr val="1F3864"/>
                </a:solidFill>
                <a:latin typeface="Century Gothic"/>
                <a:ea typeface="Century Gothic"/>
                <a:cs typeface="Century Gothic"/>
                <a:sym typeface="Century Gothic"/>
              </a:defRPr>
            </a:lvl1pPr>
            <a:lvl2pPr lvl="1" algn="ctr" rtl="0">
              <a:lnSpc>
                <a:spcPct val="90000"/>
              </a:lnSpc>
              <a:spcBef>
                <a:spcPts val="500"/>
              </a:spcBef>
              <a:spcAft>
                <a:spcPts val="0"/>
              </a:spcAft>
              <a:buClr>
                <a:srgbClr val="1F3864"/>
              </a:buClr>
              <a:buSzPts val="2000"/>
              <a:buNone/>
              <a:defRPr sz="2000"/>
            </a:lvl2pPr>
            <a:lvl3pPr lvl="2" algn="ctr" rtl="0">
              <a:lnSpc>
                <a:spcPct val="90000"/>
              </a:lnSpc>
              <a:spcBef>
                <a:spcPts val="500"/>
              </a:spcBef>
              <a:spcAft>
                <a:spcPts val="0"/>
              </a:spcAft>
              <a:buClr>
                <a:srgbClr val="1F3864"/>
              </a:buClr>
              <a:buSzPts val="1800"/>
              <a:buNone/>
              <a:defRPr sz="1800"/>
            </a:lvl3pPr>
            <a:lvl4pPr lvl="3" algn="ctr" rtl="0">
              <a:lnSpc>
                <a:spcPct val="90000"/>
              </a:lnSpc>
              <a:spcBef>
                <a:spcPts val="500"/>
              </a:spcBef>
              <a:spcAft>
                <a:spcPts val="0"/>
              </a:spcAft>
              <a:buClr>
                <a:srgbClr val="1F3864"/>
              </a:buClr>
              <a:buSzPts val="1600"/>
              <a:buNone/>
              <a:defRPr sz="1600"/>
            </a:lvl4pPr>
            <a:lvl5pPr lvl="4" algn="ctr" rtl="0">
              <a:lnSpc>
                <a:spcPct val="90000"/>
              </a:lnSpc>
              <a:spcBef>
                <a:spcPts val="500"/>
              </a:spcBef>
              <a:spcAft>
                <a:spcPts val="0"/>
              </a:spcAft>
              <a:buClr>
                <a:srgbClr val="1F3864"/>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55600" algn="l" rtl="0">
              <a:lnSpc>
                <a:spcPct val="90000"/>
              </a:lnSpc>
              <a:spcBef>
                <a:spcPts val="500"/>
              </a:spcBef>
              <a:spcAft>
                <a:spcPts val="0"/>
              </a:spcAft>
              <a:buClr>
                <a:srgbClr val="1F3864"/>
              </a:buClr>
              <a:buSzPts val="2000"/>
              <a:buChar char="•"/>
              <a:defRPr sz="2000"/>
            </a:lvl2pPr>
            <a:lvl3pPr marL="1371600" lvl="2" indent="-342900" algn="l" rtl="0">
              <a:lnSpc>
                <a:spcPct val="90000"/>
              </a:lnSpc>
              <a:spcBef>
                <a:spcPts val="500"/>
              </a:spcBef>
              <a:spcAft>
                <a:spcPts val="0"/>
              </a:spcAft>
              <a:buClr>
                <a:srgbClr val="1F3864"/>
              </a:buClr>
              <a:buSzPts val="1800"/>
              <a:buChar char="•"/>
              <a:defRPr sz="1800"/>
            </a:lvl3pPr>
            <a:lvl4pPr marL="1828800" lvl="3" indent="-330200" algn="l" rtl="0">
              <a:lnSpc>
                <a:spcPct val="90000"/>
              </a:lnSpc>
              <a:spcBef>
                <a:spcPts val="500"/>
              </a:spcBef>
              <a:spcAft>
                <a:spcPts val="0"/>
              </a:spcAft>
              <a:buClr>
                <a:srgbClr val="1F3864"/>
              </a:buClr>
              <a:buSzPts val="1600"/>
              <a:buChar char="•"/>
              <a:defRPr sz="1600"/>
            </a:lvl4pPr>
            <a:lvl5pPr marL="2286000" lvl="4" indent="-330200" algn="l" rtl="0">
              <a:lnSpc>
                <a:spcPct val="90000"/>
              </a:lnSpc>
              <a:spcBef>
                <a:spcPts val="500"/>
              </a:spcBef>
              <a:spcAft>
                <a:spcPts val="0"/>
              </a:spcAft>
              <a:buClr>
                <a:srgbClr val="1F3864"/>
              </a:buClr>
              <a:buSzPts val="1600"/>
              <a:buChar char="•"/>
              <a:defRPr sz="16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6000"/>
              <a:buFont typeface="Century Gothic"/>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1" name="Google Shape;71;p17"/>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2400"/>
              <a:buNone/>
              <a:defRPr sz="2400">
                <a:solidFill>
                  <a:srgbClr val="1F3864"/>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4" name="Google Shape;74;p1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5" name="Google Shape;75;p1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8" name="Google Shape;78;p19"/>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800"/>
              <a:buNone/>
              <a:defRPr sz="18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79" name="Google Shape;79;p19"/>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0" name="Google Shape;80;p19"/>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F3864"/>
              </a:buClr>
              <a:buSzPts val="2400"/>
              <a:buNone/>
              <a:defRPr sz="2400" b="1"/>
            </a:lvl1pPr>
            <a:lvl2pPr marL="914400" lvl="1" indent="-228600" algn="l" rtl="0">
              <a:lnSpc>
                <a:spcPct val="90000"/>
              </a:lnSpc>
              <a:spcBef>
                <a:spcPts val="500"/>
              </a:spcBef>
              <a:spcAft>
                <a:spcPts val="0"/>
              </a:spcAft>
              <a:buClr>
                <a:srgbClr val="1F3864"/>
              </a:buClr>
              <a:buSzPts val="2000"/>
              <a:buNone/>
              <a:defRPr sz="2000" b="1"/>
            </a:lvl2pPr>
            <a:lvl3pPr marL="1371600" lvl="2" indent="-228600" algn="l" rtl="0">
              <a:lnSpc>
                <a:spcPct val="90000"/>
              </a:lnSpc>
              <a:spcBef>
                <a:spcPts val="500"/>
              </a:spcBef>
              <a:spcAft>
                <a:spcPts val="0"/>
              </a:spcAft>
              <a:buClr>
                <a:srgbClr val="1F3864"/>
              </a:buClr>
              <a:buSzPts val="1800"/>
              <a:buNone/>
              <a:defRPr sz="1800" b="1"/>
            </a:lvl3pPr>
            <a:lvl4pPr marL="1828800" lvl="3" indent="-228600" algn="l" rtl="0">
              <a:lnSpc>
                <a:spcPct val="90000"/>
              </a:lnSpc>
              <a:spcBef>
                <a:spcPts val="500"/>
              </a:spcBef>
              <a:spcAft>
                <a:spcPts val="0"/>
              </a:spcAft>
              <a:buClr>
                <a:srgbClr val="1F3864"/>
              </a:buClr>
              <a:buSzPts val="1600"/>
              <a:buNone/>
              <a:defRPr sz="1600" b="1"/>
            </a:lvl4pPr>
            <a:lvl5pPr marL="2286000" lvl="4" indent="-228600" algn="l" rtl="0">
              <a:lnSpc>
                <a:spcPct val="90000"/>
              </a:lnSpc>
              <a:spcBef>
                <a:spcPts val="500"/>
              </a:spcBef>
              <a:spcAft>
                <a:spcPts val="0"/>
              </a:spcAft>
              <a:buClr>
                <a:srgbClr val="1F3864"/>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1" name="Google Shape;81;p19"/>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2"/>
        <p:cNvGrpSpPr/>
        <p:nvPr/>
      </p:nvGrpSpPr>
      <p:grpSpPr>
        <a:xfrm>
          <a:off x="0" y="0"/>
          <a:ext cx="0" cy="0"/>
          <a:chOff x="0" y="0"/>
          <a:chExt cx="0" cy="0"/>
        </a:xfrm>
      </p:grpSpPr>
      <p:sp>
        <p:nvSpPr>
          <p:cNvPr id="83" name="Google Shape;83;p2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4" name="Google Shape;84;p2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5" name="Google Shape;85;p2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p21"/>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F3864"/>
              </a:buClr>
              <a:buSzPts val="3200"/>
              <a:buChar char="•"/>
              <a:defRPr sz="3200"/>
            </a:lvl1pPr>
            <a:lvl2pPr marL="914400" lvl="1" indent="-406400" algn="l" rtl="0">
              <a:lnSpc>
                <a:spcPct val="90000"/>
              </a:lnSpc>
              <a:spcBef>
                <a:spcPts val="500"/>
              </a:spcBef>
              <a:spcAft>
                <a:spcPts val="0"/>
              </a:spcAft>
              <a:buClr>
                <a:srgbClr val="1F3864"/>
              </a:buClr>
              <a:buSzPts val="2800"/>
              <a:buChar char="•"/>
              <a:defRPr sz="2800"/>
            </a:lvl2pPr>
            <a:lvl3pPr marL="1371600" lvl="2" indent="-381000" algn="l" rtl="0">
              <a:lnSpc>
                <a:spcPct val="90000"/>
              </a:lnSpc>
              <a:spcBef>
                <a:spcPts val="500"/>
              </a:spcBef>
              <a:spcAft>
                <a:spcPts val="0"/>
              </a:spcAft>
              <a:buClr>
                <a:srgbClr val="1F3864"/>
              </a:buClr>
              <a:buSzPts val="2400"/>
              <a:buChar char="•"/>
              <a:defRPr sz="2400"/>
            </a:lvl3pPr>
            <a:lvl4pPr marL="1828800" lvl="3" indent="-355600" algn="l" rtl="0">
              <a:lnSpc>
                <a:spcPct val="90000"/>
              </a:lnSpc>
              <a:spcBef>
                <a:spcPts val="500"/>
              </a:spcBef>
              <a:spcAft>
                <a:spcPts val="0"/>
              </a:spcAft>
              <a:buClr>
                <a:srgbClr val="1F3864"/>
              </a:buClr>
              <a:buSzPts val="2000"/>
              <a:buChar char="•"/>
              <a:defRPr sz="2000"/>
            </a:lvl4pPr>
            <a:lvl5pPr marL="2286000" lvl="4" indent="-355600" algn="l" rtl="0">
              <a:lnSpc>
                <a:spcPct val="90000"/>
              </a:lnSpc>
              <a:spcBef>
                <a:spcPts val="500"/>
              </a:spcBef>
              <a:spcAft>
                <a:spcPts val="0"/>
              </a:spcAft>
              <a:buClr>
                <a:srgbClr val="1F3864"/>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89" name="Google Shape;89;p21"/>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400"/>
              <a:buNone/>
              <a:defRPr sz="14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000"/>
              <a:buNone/>
              <a:defRPr sz="1000"/>
            </a:lvl4pPr>
            <a:lvl5pPr marL="2286000" lvl="4" indent="-228600" algn="l" rtl="0">
              <a:lnSpc>
                <a:spcPct val="90000"/>
              </a:lnSpc>
              <a:spcBef>
                <a:spcPts val="500"/>
              </a:spcBef>
              <a:spcAft>
                <a:spcPts val="0"/>
              </a:spcAft>
              <a:buClr>
                <a:srgbClr val="1F3864"/>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90" name="Google Shape;90;p2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1" name="Google Shape;91;p2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2" name="Google Shape;92;p2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3"/>
        <p:cNvGrpSpPr/>
        <p:nvPr/>
      </p:nvGrpSpPr>
      <p:grpSpPr>
        <a:xfrm>
          <a:off x="0" y="0"/>
          <a:ext cx="0" cy="0"/>
          <a:chOff x="0" y="0"/>
          <a:chExt cx="0" cy="0"/>
        </a:xfrm>
      </p:grpSpPr>
      <p:sp>
        <p:nvSpPr>
          <p:cNvPr id="94" name="Google Shape;94;p22"/>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1F3864"/>
              </a:buClr>
              <a:buSzPts val="3200"/>
              <a:buFont typeface="Century Gothic"/>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5" name="Google Shape;95;p22"/>
          <p:cNvSpPr>
            <a:spLocks noGrp="1"/>
          </p:cNvSpPr>
          <p:nvPr>
            <p:ph type="pic" idx="2"/>
          </p:nvPr>
        </p:nvSpPr>
        <p:spPr>
          <a:xfrm>
            <a:off x="5183188" y="987427"/>
            <a:ext cx="6172200" cy="4873500"/>
          </a:xfrm>
          <a:prstGeom prst="rect">
            <a:avLst/>
          </a:prstGeom>
          <a:noFill/>
          <a:ln>
            <a:noFill/>
          </a:ln>
        </p:spPr>
      </p:sp>
      <p:sp>
        <p:nvSpPr>
          <p:cNvPr id="96" name="Google Shape;96;p2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F3864"/>
              </a:buClr>
              <a:buSzPts val="1600"/>
              <a:buNone/>
              <a:defRPr sz="1600"/>
            </a:lvl1pPr>
            <a:lvl2pPr marL="914400" lvl="1" indent="-228600" algn="l" rtl="0">
              <a:lnSpc>
                <a:spcPct val="90000"/>
              </a:lnSpc>
              <a:spcBef>
                <a:spcPts val="500"/>
              </a:spcBef>
              <a:spcAft>
                <a:spcPts val="0"/>
              </a:spcAft>
              <a:buClr>
                <a:srgbClr val="1F3864"/>
              </a:buClr>
              <a:buSzPts val="1400"/>
              <a:buNone/>
              <a:defRPr sz="1400"/>
            </a:lvl2pPr>
            <a:lvl3pPr marL="1371600" lvl="2" indent="-228600" algn="l" rtl="0">
              <a:lnSpc>
                <a:spcPct val="90000"/>
              </a:lnSpc>
              <a:spcBef>
                <a:spcPts val="500"/>
              </a:spcBef>
              <a:spcAft>
                <a:spcPts val="0"/>
              </a:spcAft>
              <a:buClr>
                <a:srgbClr val="1F3864"/>
              </a:buClr>
              <a:buSzPts val="1200"/>
              <a:buNone/>
              <a:defRPr sz="1200"/>
            </a:lvl3pPr>
            <a:lvl4pPr marL="1828800" lvl="3" indent="-228600" algn="l" rtl="0">
              <a:lnSpc>
                <a:spcPct val="90000"/>
              </a:lnSpc>
              <a:spcBef>
                <a:spcPts val="500"/>
              </a:spcBef>
              <a:spcAft>
                <a:spcPts val="0"/>
              </a:spcAft>
              <a:buClr>
                <a:srgbClr val="1F3864"/>
              </a:buClr>
              <a:buSzPts val="1000"/>
              <a:buNone/>
              <a:defRPr sz="1000"/>
            </a:lvl4pPr>
            <a:lvl5pPr marL="2286000" lvl="4" indent="-228600" algn="l" rtl="0">
              <a:lnSpc>
                <a:spcPct val="90000"/>
              </a:lnSpc>
              <a:spcBef>
                <a:spcPts val="500"/>
              </a:spcBef>
              <a:spcAft>
                <a:spcPts val="0"/>
              </a:spcAft>
              <a:buClr>
                <a:srgbClr val="1F3864"/>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97" name="Google Shape;97;p2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8" name="Google Shape;98;p2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9" name="Google Shape;99;p2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00"/>
        <p:cNvGrpSpPr/>
        <p:nvPr/>
      </p:nvGrpSpPr>
      <p:grpSpPr>
        <a:xfrm>
          <a:off x="0" y="0"/>
          <a:ext cx="0" cy="0"/>
          <a:chOff x="0" y="0"/>
          <a:chExt cx="0" cy="0"/>
        </a:xfrm>
      </p:grpSpPr>
      <p:sp>
        <p:nvSpPr>
          <p:cNvPr id="101" name="Google Shape;101;p2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2" name="Google Shape;102;p2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3" name="Google Shape;103;p2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4" name="Google Shape;104;p2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5" name="Google Shape;105;p2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24"/>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1F3864"/>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p24"/>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F3864"/>
              </a:buClr>
              <a:buSzPts val="1800"/>
              <a:buChar char="•"/>
              <a:defRPr/>
            </a:lvl1pPr>
            <a:lvl2pPr marL="914400" lvl="1" indent="-342900" algn="l" rtl="0">
              <a:lnSpc>
                <a:spcPct val="90000"/>
              </a:lnSpc>
              <a:spcBef>
                <a:spcPts val="500"/>
              </a:spcBef>
              <a:spcAft>
                <a:spcPts val="0"/>
              </a:spcAft>
              <a:buClr>
                <a:srgbClr val="1F3864"/>
              </a:buClr>
              <a:buSzPts val="1800"/>
              <a:buChar char="•"/>
              <a:defRPr/>
            </a:lvl2pPr>
            <a:lvl3pPr marL="1371600" lvl="2" indent="-342900" algn="l" rtl="0">
              <a:lnSpc>
                <a:spcPct val="90000"/>
              </a:lnSpc>
              <a:spcBef>
                <a:spcPts val="500"/>
              </a:spcBef>
              <a:spcAft>
                <a:spcPts val="0"/>
              </a:spcAft>
              <a:buClr>
                <a:srgbClr val="1F3864"/>
              </a:buClr>
              <a:buSzPts val="1800"/>
              <a:buChar char="•"/>
              <a:defRPr/>
            </a:lvl3pPr>
            <a:lvl4pPr marL="1828800" lvl="3" indent="-342900" algn="l" rtl="0">
              <a:lnSpc>
                <a:spcPct val="90000"/>
              </a:lnSpc>
              <a:spcBef>
                <a:spcPts val="500"/>
              </a:spcBef>
              <a:spcAft>
                <a:spcPts val="0"/>
              </a:spcAft>
              <a:buClr>
                <a:srgbClr val="1F3864"/>
              </a:buClr>
              <a:buSzPts val="1800"/>
              <a:buChar char="•"/>
              <a:defRPr/>
            </a:lvl4pPr>
            <a:lvl5pPr marL="2286000" lvl="4" indent="-342900" algn="l" rtl="0">
              <a:lnSpc>
                <a:spcPct val="90000"/>
              </a:lnSpc>
              <a:spcBef>
                <a:spcPts val="500"/>
              </a:spcBef>
              <a:spcAft>
                <a:spcPts val="0"/>
              </a:spcAft>
              <a:buClr>
                <a:srgbClr val="1F3864"/>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p2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0" name="Google Shape;110;p2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1" name="Google Shape;111;p2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entury Gothic"/>
                <a:ea typeface="Century Gothic"/>
                <a:cs typeface="Century Gothic"/>
                <a:sym typeface="Century Gothic"/>
              </a:defRPr>
            </a:lvl1pPr>
            <a:lvl2pPr marL="0" marR="0" lvl="1" indent="0" algn="l" rtl="0">
              <a:spcBef>
                <a:spcPts val="0"/>
              </a:spcBef>
              <a:buNone/>
              <a:defRPr sz="1800">
                <a:solidFill>
                  <a:srgbClr val="000000"/>
                </a:solidFill>
                <a:latin typeface="Century Gothic"/>
                <a:ea typeface="Century Gothic"/>
                <a:cs typeface="Century Gothic"/>
                <a:sym typeface="Century Gothic"/>
              </a:defRPr>
            </a:lvl2pPr>
            <a:lvl3pPr marL="0" marR="0" lvl="2" indent="0" algn="l" rtl="0">
              <a:spcBef>
                <a:spcPts val="0"/>
              </a:spcBef>
              <a:buNone/>
              <a:defRPr sz="1800">
                <a:solidFill>
                  <a:srgbClr val="000000"/>
                </a:solidFill>
                <a:latin typeface="Century Gothic"/>
                <a:ea typeface="Century Gothic"/>
                <a:cs typeface="Century Gothic"/>
                <a:sym typeface="Century Gothic"/>
              </a:defRPr>
            </a:lvl3pPr>
            <a:lvl4pPr marL="0" marR="0" lvl="3" indent="0" algn="l" rtl="0">
              <a:spcBef>
                <a:spcPts val="0"/>
              </a:spcBef>
              <a:buNone/>
              <a:defRPr sz="1800">
                <a:solidFill>
                  <a:srgbClr val="000000"/>
                </a:solidFill>
                <a:latin typeface="Century Gothic"/>
                <a:ea typeface="Century Gothic"/>
                <a:cs typeface="Century Gothic"/>
                <a:sym typeface="Century Gothic"/>
              </a:defRPr>
            </a:lvl4pPr>
            <a:lvl5pPr marL="0" marR="0" lvl="4" indent="0" algn="l" rtl="0">
              <a:spcBef>
                <a:spcPts val="0"/>
              </a:spcBef>
              <a:buNone/>
              <a:defRPr sz="1800">
                <a:solidFill>
                  <a:srgbClr val="000000"/>
                </a:solidFill>
                <a:latin typeface="Century Gothic"/>
                <a:ea typeface="Century Gothic"/>
                <a:cs typeface="Century Gothic"/>
                <a:sym typeface="Century Gothic"/>
              </a:defRPr>
            </a:lvl5pPr>
            <a:lvl6pPr marL="0" marR="0" lvl="5" indent="0" algn="l" rtl="0">
              <a:spcBef>
                <a:spcPts val="0"/>
              </a:spcBef>
              <a:buNone/>
              <a:defRPr sz="1800">
                <a:solidFill>
                  <a:srgbClr val="000000"/>
                </a:solidFill>
                <a:latin typeface="Century Gothic"/>
                <a:ea typeface="Century Gothic"/>
                <a:cs typeface="Century Gothic"/>
                <a:sym typeface="Century Gothic"/>
              </a:defRPr>
            </a:lvl6pPr>
            <a:lvl7pPr marL="0" marR="0" lvl="6" indent="0" algn="l" rtl="0">
              <a:spcBef>
                <a:spcPts val="0"/>
              </a:spcBef>
              <a:buNone/>
              <a:defRPr sz="1800">
                <a:solidFill>
                  <a:srgbClr val="000000"/>
                </a:solidFill>
                <a:latin typeface="Century Gothic"/>
                <a:ea typeface="Century Gothic"/>
                <a:cs typeface="Century Gothic"/>
                <a:sym typeface="Century Gothic"/>
              </a:defRPr>
            </a:lvl7pPr>
            <a:lvl8pPr marL="0" marR="0" lvl="7" indent="0" algn="l" rtl="0">
              <a:spcBef>
                <a:spcPts val="0"/>
              </a:spcBef>
              <a:buNone/>
              <a:defRPr sz="1800">
                <a:solidFill>
                  <a:srgbClr val="000000"/>
                </a:solidFill>
                <a:latin typeface="Century Gothic"/>
                <a:ea typeface="Century Gothic"/>
                <a:cs typeface="Century Gothic"/>
                <a:sym typeface="Century Gothic"/>
              </a:defRPr>
            </a:lvl8pPr>
            <a:lvl9pPr marL="0" marR="0" lvl="8" indent="0" algn="l" rtl="0">
              <a:spcBef>
                <a:spcPts val="0"/>
              </a:spcBef>
              <a:buNone/>
              <a:defRPr sz="18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0"/>
        <p:cNvGrpSpPr/>
        <p:nvPr/>
      </p:nvGrpSpPr>
      <p:grpSpPr>
        <a:xfrm>
          <a:off x="0" y="0"/>
          <a:ext cx="0" cy="0"/>
          <a:chOff x="0" y="0"/>
          <a:chExt cx="0" cy="0"/>
        </a:xfrm>
      </p:grpSpPr>
      <p:sp>
        <p:nvSpPr>
          <p:cNvPr id="121" name="Google Shape;121;p26"/>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122" name="Google Shape;122;p26"/>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23" name="Google Shape;123;p2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4" name="Google Shape;124;p26"/>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5" name="Google Shape;125;p2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26"/>
        <p:cNvGrpSpPr/>
        <p:nvPr/>
      </p:nvGrpSpPr>
      <p:grpSpPr>
        <a:xfrm>
          <a:off x="0" y="0"/>
          <a:ext cx="0" cy="0"/>
          <a:chOff x="0" y="0"/>
          <a:chExt cx="0" cy="0"/>
        </a:xfrm>
      </p:grpSpPr>
      <p:sp>
        <p:nvSpPr>
          <p:cNvPr id="127" name="Google Shape;127;p27"/>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28" name="Google Shape;128;p27"/>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9" name="Google Shape;129;p27"/>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0" name="Google Shape;130;p27"/>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31"/>
        <p:cNvGrpSpPr/>
        <p:nvPr/>
      </p:nvGrpSpPr>
      <p:grpSpPr>
        <a:xfrm>
          <a:off x="0" y="0"/>
          <a:ext cx="0" cy="0"/>
          <a:chOff x="0" y="0"/>
          <a:chExt cx="0" cy="0"/>
        </a:xfrm>
      </p:grpSpPr>
      <p:sp>
        <p:nvSpPr>
          <p:cNvPr id="132" name="Google Shape;132;p28"/>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3" name="Google Shape;133;p28"/>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34" name="Google Shape;134;p28"/>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1F3864"/>
              </a:buClr>
              <a:buSzPts val="4400"/>
              <a:buFont typeface="Century Gothic"/>
              <a:buNone/>
              <a:defRPr sz="44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6" name="Google Shape;56;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57" name="Google Shape;57;p13"/>
          <p:cNvPicPr preferRelativeResize="0"/>
          <p:nvPr/>
        </p:nvPicPr>
        <p:blipFill rotWithShape="1">
          <a:blip r:embed="rId14">
            <a:alphaModFix/>
          </a:blip>
          <a:srcRect/>
          <a:stretch/>
        </p:blipFill>
        <p:spPr>
          <a:xfrm>
            <a:off x="10485120" y="-61459"/>
            <a:ext cx="1627856" cy="563137"/>
          </a:xfrm>
          <a:prstGeom prst="rect">
            <a:avLst/>
          </a:prstGeom>
          <a:noFill/>
          <a:ln>
            <a:noFill/>
          </a:ln>
        </p:spPr>
      </p:pic>
      <p:pic>
        <p:nvPicPr>
          <p:cNvPr id="58" name="Google Shape;58;p13"/>
          <p:cNvPicPr preferRelativeResize="0"/>
          <p:nvPr/>
        </p:nvPicPr>
        <p:blipFill rotWithShape="1">
          <a:blip r:embed="rId15">
            <a:alphaModFix/>
          </a:blip>
          <a:srcRect/>
          <a:stretch/>
        </p:blipFill>
        <p:spPr>
          <a:xfrm>
            <a:off x="1" y="0"/>
            <a:ext cx="4775200" cy="417830"/>
          </a:xfrm>
          <a:prstGeom prst="rect">
            <a:avLst/>
          </a:prstGeom>
          <a:noFill/>
          <a:ln>
            <a:noFill/>
          </a:ln>
        </p:spPr>
      </p:pic>
      <p:sp>
        <p:nvSpPr>
          <p:cNvPr id="59" name="Google Shape;59;p13"/>
          <p:cNvSpPr/>
          <p:nvPr/>
        </p:nvSpPr>
        <p:spPr>
          <a:xfrm>
            <a:off x="9088583" y="6572243"/>
            <a:ext cx="84345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100" b="0" i="0" u="none" strike="noStrike" cap="none">
                <a:solidFill>
                  <a:srgbClr val="002060"/>
                </a:solidFill>
                <a:latin typeface="Century Gothic"/>
                <a:ea typeface="Century Gothic"/>
                <a:cs typeface="Century Gothic"/>
                <a:sym typeface="Century Gothic"/>
              </a:rPr>
              <a:t>Material</a:t>
            </a:r>
            <a:r>
              <a:rPr lang="en-GB" sz="1100" b="0" i="0" u="none" strike="noStrike" cap="none">
                <a:solidFill>
                  <a:srgbClr val="002060"/>
                </a:solidFill>
                <a:latin typeface="Arial"/>
                <a:ea typeface="Arial"/>
                <a:cs typeface="Arial"/>
                <a:sym typeface="Arial"/>
              </a:rPr>
              <a:t> </a:t>
            </a:r>
            <a:r>
              <a:rPr lang="en-GB" sz="1100" b="0" i="0" u="none" strike="noStrike" cap="none">
                <a:solidFill>
                  <a:srgbClr val="002060"/>
                </a:solidFill>
                <a:latin typeface="Century Gothic"/>
                <a:ea typeface="Century Gothic"/>
                <a:cs typeface="Century Gothic"/>
                <a:sym typeface="Century Gothic"/>
              </a:rPr>
              <a:t>licensed as </a:t>
            </a:r>
            <a:r>
              <a:rPr lang="en-GB" sz="11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1100" b="0" i="0" u="none" strike="noStrike" cap="none">
                <a:solidFill>
                  <a:srgbClr val="000000"/>
                </a:solidFill>
                <a:latin typeface="Century Gothic"/>
                <a:ea typeface="Century Gothic"/>
                <a:cs typeface="Century Gothic"/>
                <a:sym typeface="Century Gothic"/>
              </a:rPr>
            </a:br>
            <a:endParaRPr sz="1100">
              <a:solidFill>
                <a:srgbClr val="000000"/>
              </a:solidFill>
              <a:latin typeface="Century Gothic"/>
              <a:ea typeface="Century Gothic"/>
              <a:cs typeface="Century Gothic"/>
              <a:sym typeface="Century Gothic"/>
            </a:endParaRPr>
          </a:p>
        </p:txBody>
      </p:sp>
      <p:sp>
        <p:nvSpPr>
          <p:cNvPr id="60" name="Google Shape;60;p13"/>
          <p:cNvSpPr/>
          <p:nvPr/>
        </p:nvSpPr>
        <p:spPr>
          <a:xfrm>
            <a:off x="2" y="6572241"/>
            <a:ext cx="8434500" cy="26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050">
                <a:solidFill>
                  <a:srgbClr val="002060"/>
                </a:solidFill>
                <a:latin typeface="Century Gothic"/>
                <a:ea typeface="Century Gothic"/>
                <a:cs typeface="Century Gothic"/>
                <a:sym typeface="Century Gothic"/>
              </a:rPr>
              <a:t>Rachel Hawkes</a:t>
            </a:r>
            <a:endParaRPr sz="105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2"/>
        <p:cNvGrpSpPr/>
        <p:nvPr/>
      </p:nvGrpSpPr>
      <p:grpSpPr>
        <a:xfrm>
          <a:off x="0" y="0"/>
          <a:ext cx="0" cy="0"/>
          <a:chOff x="0" y="0"/>
          <a:chExt cx="0" cy="0"/>
        </a:xfrm>
      </p:grpSpPr>
      <p:sp>
        <p:nvSpPr>
          <p:cNvPr id="113" name="Google Shape;113;p25"/>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4" name="Google Shape;114;p25"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15" name="Google Shape;115;p25"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6" name="Google Shape;116;p25"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 name="Google Shape;117;p25"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8" name="Google Shape;118;p25"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9" name="Google Shape;119;p25"/>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9.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8.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7.png"/><Relationship Id="rId5" Type="http://schemas.microsoft.com/office/2007/relationships/media" Target="../media/media4.m4a"/><Relationship Id="rId15" Type="http://schemas.openxmlformats.org/officeDocument/2006/relationships/image" Target="../media/image6.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2.xml"/><Relationship Id="rId1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slideLayout" Target="../slideLayouts/slideLayout23.xml"/><Relationship Id="rId7" Type="http://schemas.openxmlformats.org/officeDocument/2006/relationships/image" Target="../media/image12.png"/><Relationship Id="rId12" Type="http://schemas.openxmlformats.org/officeDocument/2006/relationships/image" Target="../media/image17.jpg"/><Relationship Id="rId2" Type="http://schemas.microsoft.com/office/2007/relationships/media" Target="../media/media9.m4a"/><Relationship Id="rId16" Type="http://schemas.openxmlformats.org/officeDocument/2006/relationships/image" Target="../media/image6.png"/><Relationship Id="rId1" Type="http://schemas.openxmlformats.org/officeDocument/2006/relationships/audio" Target="NULL" TargetMode="External"/><Relationship Id="rId6" Type="http://schemas.openxmlformats.org/officeDocument/2006/relationships/image" Target="../media/image11.jpg"/><Relationship Id="rId11" Type="http://schemas.openxmlformats.org/officeDocument/2006/relationships/image" Target="../media/image16.jpg"/><Relationship Id="rId5" Type="http://schemas.openxmlformats.org/officeDocument/2006/relationships/image" Target="../media/image10.jpg"/><Relationship Id="rId15" Type="http://schemas.openxmlformats.org/officeDocument/2006/relationships/image" Target="../media/image20.jpg"/><Relationship Id="rId10" Type="http://schemas.openxmlformats.org/officeDocument/2006/relationships/image" Target="../media/image15.png"/><Relationship Id="rId4" Type="http://schemas.openxmlformats.org/officeDocument/2006/relationships/notesSlide" Target="../notesSlides/notesSlide4.xml"/><Relationship Id="rId9" Type="http://schemas.openxmlformats.org/officeDocument/2006/relationships/image" Target="../media/image14.png"/><Relationship Id="rId14" Type="http://schemas.openxmlformats.org/officeDocument/2006/relationships/image" Target="../media/image19.jpg"/></Relationships>
</file>

<file path=ppt/slides/_rels/slide5.xml.rels><?xml version="1.0" encoding="UTF-8" standalone="yes"?>
<Relationships xmlns="http://schemas.openxmlformats.org/package/2006/relationships"><Relationship Id="rId8" Type="http://schemas.openxmlformats.org/officeDocument/2006/relationships/image" Target="../media/image20.jpg"/><Relationship Id="rId3" Type="http://schemas.microsoft.com/office/2007/relationships/media" Target="../media/media11.m4a"/><Relationship Id="rId7" Type="http://schemas.openxmlformats.org/officeDocument/2006/relationships/image" Target="../media/image19.jpg"/><Relationship Id="rId2" Type="http://schemas.microsoft.com/office/2007/relationships/media" Target="../media/media10.m4a"/><Relationship Id="rId1" Type="http://schemas.openxmlformats.org/officeDocument/2006/relationships/audio" Target="NULL" TargetMode="External"/><Relationship Id="rId6" Type="http://schemas.openxmlformats.org/officeDocument/2006/relationships/notesSlide" Target="../notesSlides/notesSlide5.xml"/><Relationship Id="rId5" Type="http://schemas.openxmlformats.org/officeDocument/2006/relationships/slideLayout" Target="../slideLayouts/slideLayout23.xml"/><Relationship Id="rId4" Type="http://schemas.microsoft.com/office/2007/relationships/media" Target="../media/media12.m4a"/><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6.jpg"/><Relationship Id="rId13" Type="http://schemas.openxmlformats.org/officeDocument/2006/relationships/image" Target="../media/image20.jpg"/><Relationship Id="rId3" Type="http://schemas.openxmlformats.org/officeDocument/2006/relationships/image" Target="../media/image11.jpg"/><Relationship Id="rId7" Type="http://schemas.openxmlformats.org/officeDocument/2006/relationships/image" Target="../media/image15.png"/><Relationship Id="rId12"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3.png"/><Relationship Id="rId11" Type="http://schemas.openxmlformats.org/officeDocument/2006/relationships/image" Target="../media/image10.jpg"/><Relationship Id="rId5" Type="http://schemas.openxmlformats.org/officeDocument/2006/relationships/image" Target="../media/image12.pn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7.jp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2.png"/><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9"/>
          <p:cNvSpPr txBox="1">
            <a:spLocks noGrp="1"/>
          </p:cNvSpPr>
          <p:nvPr>
            <p:ph type="title"/>
          </p:nvPr>
        </p:nvSpPr>
        <p:spPr>
          <a:xfrm>
            <a:off x="0" y="-318009"/>
            <a:ext cx="3457500" cy="3404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F4E79"/>
              </a:buClr>
              <a:buSzPts val="24000"/>
              <a:buFont typeface="Century Gothic"/>
              <a:buNone/>
            </a:pPr>
            <a:r>
              <a:rPr lang="en-GB" sz="24000" b="1">
                <a:solidFill>
                  <a:srgbClr val="1F4E79"/>
                </a:solidFill>
                <a:latin typeface="Century Gothic"/>
                <a:ea typeface="Century Gothic"/>
                <a:cs typeface="Century Gothic"/>
                <a:sym typeface="Century Gothic"/>
              </a:rPr>
              <a:t>oi</a:t>
            </a:r>
            <a:endParaRPr/>
          </a:p>
        </p:txBody>
      </p:sp>
      <p:pic>
        <p:nvPicPr>
          <p:cNvPr id="141" name="Google Shape;141;p29" descr="person looking into a microscope"/>
          <p:cNvPicPr preferRelativeResize="0"/>
          <p:nvPr/>
        </p:nvPicPr>
        <p:blipFill rotWithShape="1">
          <a:blip r:embed="rId6">
            <a:alphaModFix/>
          </a:blip>
          <a:srcRect/>
          <a:stretch/>
        </p:blipFill>
        <p:spPr>
          <a:xfrm>
            <a:off x="4958694" y="752355"/>
            <a:ext cx="2274609" cy="2780077"/>
          </a:xfrm>
          <a:prstGeom prst="rect">
            <a:avLst/>
          </a:prstGeom>
          <a:noFill/>
          <a:ln>
            <a:noFill/>
          </a:ln>
        </p:spPr>
      </p:pic>
      <p:sp>
        <p:nvSpPr>
          <p:cNvPr id="142" name="Google Shape;142;p29"/>
          <p:cNvSpPr txBox="1"/>
          <p:nvPr/>
        </p:nvSpPr>
        <p:spPr>
          <a:xfrm>
            <a:off x="4876796" y="3626875"/>
            <a:ext cx="24384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F4E79"/>
              </a:buClr>
              <a:buSzPts val="3600"/>
              <a:buFont typeface="Century Gothic"/>
              <a:buNone/>
            </a:pPr>
            <a:r>
              <a:rPr lang="en-GB" sz="3600" b="0" i="0" u="none" strike="noStrike" cap="none">
                <a:solidFill>
                  <a:srgbClr val="1F4E79"/>
                </a:solidFill>
                <a:latin typeface="Century Gothic"/>
                <a:ea typeface="Century Gothic"/>
                <a:cs typeface="Century Gothic"/>
                <a:sym typeface="Century Gothic"/>
              </a:rPr>
              <a:t>[to see]</a:t>
            </a:r>
            <a:endParaRPr/>
          </a:p>
        </p:txBody>
      </p:sp>
      <p:sp>
        <p:nvSpPr>
          <p:cNvPr id="143" name="Google Shape;143;p29"/>
          <p:cNvSpPr txBox="1"/>
          <p:nvPr/>
        </p:nvSpPr>
        <p:spPr>
          <a:xfrm>
            <a:off x="4543096" y="4367649"/>
            <a:ext cx="31059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v</a:t>
            </a:r>
            <a:r>
              <a:rPr lang="en-GB" sz="12000" b="1" i="0" u="none" strike="noStrike" cap="none">
                <a:solidFill>
                  <a:srgbClr val="FA6500"/>
                </a:solidFill>
                <a:latin typeface="Century Gothic"/>
                <a:ea typeface="Century Gothic"/>
                <a:cs typeface="Century Gothic"/>
                <a:sym typeface="Century Gothic"/>
              </a:rPr>
              <a:t>oi</a:t>
            </a:r>
            <a:r>
              <a:rPr lang="en-GB" sz="12000" b="0" i="0" u="none" strike="noStrike" cap="none">
                <a:solidFill>
                  <a:srgbClr val="1F4E79"/>
                </a:solidFill>
                <a:latin typeface="Century Gothic"/>
                <a:ea typeface="Century Gothic"/>
                <a:cs typeface="Century Gothic"/>
                <a:sym typeface="Century Gothic"/>
              </a:rPr>
              <a:t>r</a:t>
            </a:r>
            <a:endParaRPr sz="12000" b="0" i="0" u="none" strike="noStrike" cap="none">
              <a:solidFill>
                <a:srgbClr val="1F4E79"/>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1DE9A853-9ABD-520B-BF9E-86BBAD81DCC4}"/>
              </a:ext>
            </a:extLst>
          </p:cNvPr>
          <p:cNvPicPr>
            <a:picLocks noChangeAspect="1"/>
          </p:cNvPicPr>
          <p:nvPr>
            <a:audioFile r:link="rId1"/>
            <p:extLst>
              <p:ext uri="{DAA4B4D4-6D71-4841-9C94-3DE7FCFB9230}">
                <p14:media xmlns:p14="http://schemas.microsoft.com/office/powerpoint/2010/main" r:embed="rId2">
                  <p14:trim st="402"/>
                </p14:media>
              </p:ext>
            </p:extLst>
          </p:nvPr>
        </p:nvPicPr>
        <p:blipFill>
          <a:blip r:embed="rId7"/>
          <a:stretch>
            <a:fillRect/>
          </a:stretch>
        </p:blipFill>
        <p:spPr>
          <a:xfrm>
            <a:off x="3152700" y="1304544"/>
            <a:ext cx="609600" cy="609600"/>
          </a:xfrm>
          <a:prstGeom prst="rect">
            <a:avLst/>
          </a:prstGeom>
        </p:spPr>
      </p:pic>
      <p:pic>
        <p:nvPicPr>
          <p:cNvPr id="3" name="Recorded Sound">
            <a:hlinkClick r:id="" action="ppaction://media"/>
            <a:extLst>
              <a:ext uri="{FF2B5EF4-FFF2-40B4-BE49-F238E27FC236}">
                <a16:creationId xmlns:a16="http://schemas.microsoft.com/office/drawing/2014/main" id="{DCEE68FC-8892-1CAE-978E-54E93ACAFBB9}"/>
              </a:ext>
            </a:extLst>
          </p:cNvPr>
          <p:cNvPicPr>
            <a:picLocks noChangeAspect="1"/>
          </p:cNvPicPr>
          <p:nvPr>
            <a:audioFile r:link="rId1"/>
            <p:extLst>
              <p:ext uri="{DAA4B4D4-6D71-4841-9C94-3DE7FCFB9230}">
                <p14:media xmlns:p14="http://schemas.microsoft.com/office/powerpoint/2010/main" r:embed="rId3">
                  <p14:trim st="466"/>
                </p14:media>
              </p:ext>
            </p:extLst>
          </p:nvPr>
        </p:nvPicPr>
        <p:blipFill>
          <a:blip r:embed="rId7"/>
          <a:stretch>
            <a:fillRect/>
          </a:stretch>
        </p:blipFill>
        <p:spPr>
          <a:xfrm>
            <a:off x="3762300" y="524865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
                                        </p:tgtEl>
                                        <p:attrNameLst>
                                          <p:attrName>style.visibility</p:attrName>
                                        </p:attrNameLst>
                                      </p:cBhvr>
                                      <p:to>
                                        <p:strVal val="visible"/>
                                      </p:to>
                                    </p:set>
                                    <p:animEffect transition="in" filter="fade">
                                      <p:cBhvr>
                                        <p:cTn id="12" dur="500"/>
                                        <p:tgtEl>
                                          <p:spTgt spid="1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500"/>
                                        <p:tgtEl>
                                          <p:spTgt spid="141"/>
                                        </p:tgtEl>
                                      </p:cBhvr>
                                    </p:animEffect>
                                  </p:childTnLst>
                                </p:cTn>
                              </p:par>
                              <p:par>
                                <p:cTn id="18" presetID="10" presetClass="entr" presetSubtype="0" fill="hold" nodeType="withEffect">
                                  <p:stCondLst>
                                    <p:cond delay="0"/>
                                  </p:stCondLst>
                                  <p:childTnLst>
                                    <p:set>
                                      <p:cBhvr>
                                        <p:cTn id="19" dur="1" fill="hold">
                                          <p:stCondLst>
                                            <p:cond delay="0"/>
                                          </p:stCondLst>
                                        </p:cTn>
                                        <p:tgtEl>
                                          <p:spTgt spid="142"/>
                                        </p:tgtEl>
                                        <p:attrNameLst>
                                          <p:attrName>style.visibility</p:attrName>
                                        </p:attrNameLst>
                                      </p:cBhvr>
                                      <p:to>
                                        <p:strVal val="visible"/>
                                      </p:to>
                                    </p:set>
                                    <p:animEffect transition="in" filter="fade">
                                      <p:cBhvr>
                                        <p:cTn id="20"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950" fill="hold"/>
                                        <p:tgtEl>
                                          <p:spTgt spid="2"/>
                                        </p:tgtEl>
                                      </p:cBhvr>
                                    </p:cmd>
                                  </p:childTnLst>
                                </p:cTn>
                              </p:par>
                            </p:childTnLst>
                          </p:cTn>
                        </p:par>
                      </p:childTnLst>
                    </p:cTn>
                  </p:par>
                </p:childTnLst>
              </p:cTn>
              <p:nextCondLst>
                <p:cond evt="onClick" delay="0">
                  <p:tgtEl>
                    <p:spTgt spid="2"/>
                  </p:tgtEl>
                </p:cond>
              </p:nextCondLst>
            </p:seq>
            <p:audio>
              <p:cMediaNode vol="80000">
                <p:cTn id="26" fill="hold" display="0">
                  <p:stCondLst>
                    <p:cond delay="indefinite"/>
                  </p:stCondLst>
                  <p:endCondLst>
                    <p:cond evt="onStopAudio" delay="0">
                      <p:tgtEl>
                        <p:sldTgt/>
                      </p:tgtEl>
                    </p:cond>
                  </p:endCondLst>
                </p:cTn>
                <p:tgtEl>
                  <p:spTgt spid="2"/>
                </p:tgtEl>
              </p:cMediaNode>
            </p:audio>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789" fill="hold"/>
                                        <p:tgtEl>
                                          <p:spTgt spid="3"/>
                                        </p:tgtEl>
                                      </p:cBhvr>
                                    </p:cmd>
                                  </p:childTnLst>
                                </p:cTn>
                              </p:par>
                            </p:childTnLst>
                          </p:cTn>
                        </p:par>
                      </p:childTnLst>
                    </p:cTn>
                  </p:par>
                </p:childTnLst>
              </p:cTn>
              <p:nextCondLst>
                <p:cond evt="onClick" delay="0">
                  <p:tgtEl>
                    <p:spTgt spid="3"/>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title"/>
          </p:nvPr>
        </p:nvSpPr>
        <p:spPr>
          <a:xfrm>
            <a:off x="779680" y="54250"/>
            <a:ext cx="10515600" cy="138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115076"/>
              </a:buClr>
              <a:buSzPts val="12000"/>
              <a:buFont typeface="Century Gothic"/>
              <a:buNone/>
            </a:pPr>
            <a:r>
              <a:rPr lang="en-GB" sz="12000" b="1">
                <a:solidFill>
                  <a:srgbClr val="115076"/>
                </a:solidFill>
              </a:rPr>
              <a:t>oi</a:t>
            </a:r>
            <a:endParaRPr/>
          </a:p>
        </p:txBody>
      </p:sp>
      <p:sp>
        <p:nvSpPr>
          <p:cNvPr id="150" name="Google Shape;150;p30" descr="rectangle"/>
          <p:cNvSpPr/>
          <p:nvPr/>
        </p:nvSpPr>
        <p:spPr>
          <a:xfrm>
            <a:off x="4581281" y="1411342"/>
            <a:ext cx="3029400" cy="27999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pic>
        <p:nvPicPr>
          <p:cNvPr id="151" name="Google Shape;151;p30" descr="man looking through a microscope"/>
          <p:cNvPicPr preferRelativeResize="0"/>
          <p:nvPr/>
        </p:nvPicPr>
        <p:blipFill rotWithShape="1">
          <a:blip r:embed="rId11">
            <a:alphaModFix/>
          </a:blip>
          <a:srcRect/>
          <a:stretch/>
        </p:blipFill>
        <p:spPr>
          <a:xfrm>
            <a:off x="5549890" y="1533248"/>
            <a:ext cx="1135640" cy="1385668"/>
          </a:xfrm>
          <a:prstGeom prst="rect">
            <a:avLst/>
          </a:prstGeom>
          <a:noFill/>
          <a:ln>
            <a:noFill/>
          </a:ln>
        </p:spPr>
      </p:pic>
      <p:sp>
        <p:nvSpPr>
          <p:cNvPr id="152" name="Google Shape;152;p30"/>
          <p:cNvSpPr/>
          <p:nvPr/>
        </p:nvSpPr>
        <p:spPr>
          <a:xfrm>
            <a:off x="5236708" y="2811292"/>
            <a:ext cx="15921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to see</a:t>
            </a:r>
            <a:endParaRPr sz="3600" b="0" i="0" u="none" strike="noStrike" cap="none">
              <a:solidFill>
                <a:srgbClr val="115076"/>
              </a:solidFill>
              <a:latin typeface="Calibri"/>
              <a:ea typeface="Calibri"/>
              <a:cs typeface="Calibri"/>
              <a:sym typeface="Calibri"/>
            </a:endParaRPr>
          </a:p>
        </p:txBody>
      </p:sp>
      <p:sp>
        <p:nvSpPr>
          <p:cNvPr id="153" name="Google Shape;153;p30"/>
          <p:cNvSpPr txBox="1"/>
          <p:nvPr/>
        </p:nvSpPr>
        <p:spPr>
          <a:xfrm>
            <a:off x="5100874" y="3214649"/>
            <a:ext cx="18732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oi</a:t>
            </a:r>
            <a:r>
              <a:rPr lang="en-GB" sz="6000" b="0" i="0" u="none" strike="noStrike" cap="none">
                <a:solidFill>
                  <a:srgbClr val="115076"/>
                </a:solidFill>
                <a:latin typeface="Century Gothic"/>
                <a:ea typeface="Century Gothic"/>
                <a:cs typeface="Century Gothic"/>
                <a:sym typeface="Century Gothic"/>
              </a:rPr>
              <a:t>r</a:t>
            </a:r>
            <a:endParaRPr sz="6000" b="0" i="0" u="none" strike="noStrike" cap="none">
              <a:solidFill>
                <a:srgbClr val="115076"/>
              </a:solidFill>
              <a:latin typeface="Century Gothic"/>
              <a:ea typeface="Century Gothic"/>
              <a:cs typeface="Century Gothic"/>
              <a:sym typeface="Century Gothic"/>
            </a:endParaRPr>
          </a:p>
        </p:txBody>
      </p:sp>
      <p:sp>
        <p:nvSpPr>
          <p:cNvPr id="154" name="Google Shape;154;p30"/>
          <p:cNvSpPr txBox="1"/>
          <p:nvPr/>
        </p:nvSpPr>
        <p:spPr>
          <a:xfrm>
            <a:off x="1300929" y="516228"/>
            <a:ext cx="2837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a:solidFill>
                  <a:srgbClr val="115076"/>
                </a:solidFill>
                <a:latin typeface="Century Gothic"/>
                <a:ea typeface="Century Gothic"/>
                <a:cs typeface="Century Gothic"/>
                <a:sym typeface="Century Gothic"/>
              </a:rPr>
              <a:t>m</a:t>
            </a:r>
            <a:r>
              <a:rPr lang="en-GB" sz="6000" b="0" i="0" u="none" strike="noStrike" cap="none">
                <a:solidFill>
                  <a:srgbClr val="E65D00"/>
                </a:solidFill>
                <a:latin typeface="Century Gothic"/>
                <a:ea typeface="Century Gothic"/>
                <a:cs typeface="Century Gothic"/>
                <a:sym typeface="Century Gothic"/>
              </a:rPr>
              <a:t>oi</a:t>
            </a:r>
            <a:endParaRPr sz="6000" b="0" i="0" u="none" strike="noStrike" cap="none">
              <a:solidFill>
                <a:srgbClr val="115076"/>
              </a:solidFill>
              <a:latin typeface="Century Gothic"/>
              <a:ea typeface="Century Gothic"/>
              <a:cs typeface="Century Gothic"/>
              <a:sym typeface="Century Gothic"/>
            </a:endParaRPr>
          </a:p>
        </p:txBody>
      </p:sp>
      <p:sp>
        <p:nvSpPr>
          <p:cNvPr id="155" name="Google Shape;155;p30"/>
          <p:cNvSpPr txBox="1"/>
          <p:nvPr/>
        </p:nvSpPr>
        <p:spPr>
          <a:xfrm>
            <a:off x="516751" y="3537721"/>
            <a:ext cx="4406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Au</a:t>
            </a:r>
            <a:r>
              <a:rPr lang="en-GB" sz="6000" b="0" i="0" u="none" strike="noStrike" cap="none">
                <a:solidFill>
                  <a:srgbClr val="000000"/>
                </a:solidFill>
                <a:latin typeface="Century Gothic"/>
                <a:ea typeface="Century Gothic"/>
                <a:cs typeface="Century Gothic"/>
                <a:sym typeface="Century Gothic"/>
              </a:rPr>
              <a:t> </a:t>
            </a:r>
            <a:r>
              <a:rPr lang="en-GB" sz="6000" b="0" i="0" u="none" strike="noStrike" cap="none">
                <a:solidFill>
                  <a:srgbClr val="115076"/>
                </a:solidFill>
                <a:latin typeface="Century Gothic"/>
                <a:ea typeface="Century Gothic"/>
                <a:cs typeface="Century Gothic"/>
                <a:sym typeface="Century Gothic"/>
              </a:rPr>
              <a:t>rev</a:t>
            </a:r>
            <a:r>
              <a:rPr lang="en-GB" sz="6000" b="0" i="0" u="none" strike="noStrike" cap="none">
                <a:solidFill>
                  <a:srgbClr val="E65D00"/>
                </a:solidFill>
                <a:latin typeface="Century Gothic"/>
                <a:ea typeface="Century Gothic"/>
                <a:cs typeface="Century Gothic"/>
                <a:sym typeface="Century Gothic"/>
              </a:rPr>
              <a:t>oi</a:t>
            </a:r>
            <a:r>
              <a:rPr lang="en-GB" sz="6000" b="0" i="0" u="none" strike="noStrike" cap="none">
                <a:solidFill>
                  <a:srgbClr val="115076"/>
                </a:solidFill>
                <a:latin typeface="Century Gothic"/>
                <a:ea typeface="Century Gothic"/>
                <a:cs typeface="Century Gothic"/>
                <a:sym typeface="Century Gothic"/>
              </a:rPr>
              <a:t>r !</a:t>
            </a:r>
            <a:endParaRPr/>
          </a:p>
        </p:txBody>
      </p:sp>
      <p:pic>
        <p:nvPicPr>
          <p:cNvPr id="156" name="Google Shape;156;p30" descr="little boy waving"/>
          <p:cNvPicPr preferRelativeResize="0"/>
          <p:nvPr/>
        </p:nvPicPr>
        <p:blipFill rotWithShape="1">
          <a:blip r:embed="rId12">
            <a:alphaModFix/>
          </a:blip>
          <a:srcRect/>
          <a:stretch/>
        </p:blipFill>
        <p:spPr>
          <a:xfrm>
            <a:off x="1635406" y="4502432"/>
            <a:ext cx="1198955" cy="1763168"/>
          </a:xfrm>
          <a:prstGeom prst="rect">
            <a:avLst/>
          </a:prstGeom>
          <a:noFill/>
          <a:ln>
            <a:noFill/>
          </a:ln>
        </p:spPr>
      </p:pic>
      <p:sp>
        <p:nvSpPr>
          <p:cNvPr id="157" name="Google Shape;157;p30"/>
          <p:cNvSpPr txBox="1"/>
          <p:nvPr/>
        </p:nvSpPr>
        <p:spPr>
          <a:xfrm>
            <a:off x="3578505" y="4526045"/>
            <a:ext cx="50784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Pourqu</a:t>
            </a:r>
            <a:r>
              <a:rPr lang="en-GB" sz="6000" b="0" i="0" u="none" strike="noStrike" cap="none">
                <a:solidFill>
                  <a:srgbClr val="E65D00"/>
                </a:solidFill>
                <a:latin typeface="Century Gothic"/>
                <a:ea typeface="Century Gothic"/>
                <a:cs typeface="Century Gothic"/>
                <a:sym typeface="Century Gothic"/>
              </a:rPr>
              <a:t>oi </a:t>
            </a:r>
            <a:r>
              <a:rPr lang="en-GB" sz="6000" b="0" i="0" u="none" strike="noStrike" cap="none">
                <a:solidFill>
                  <a:srgbClr val="115076"/>
                </a:solidFill>
                <a:latin typeface="Calibri"/>
                <a:ea typeface="Calibri"/>
                <a:cs typeface="Calibri"/>
                <a:sym typeface="Calibri"/>
              </a:rPr>
              <a:t>?</a:t>
            </a:r>
            <a:endParaRPr/>
          </a:p>
        </p:txBody>
      </p:sp>
      <p:sp>
        <p:nvSpPr>
          <p:cNvPr id="158" name="Google Shape;158;p30"/>
          <p:cNvSpPr/>
          <p:nvPr/>
        </p:nvSpPr>
        <p:spPr>
          <a:xfrm>
            <a:off x="5100874" y="5352419"/>
            <a:ext cx="16128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[why</a:t>
            </a:r>
            <a:r>
              <a:rPr lang="en-GB" sz="3600" b="0" i="0" u="none" strike="noStrike" cap="none">
                <a:solidFill>
                  <a:srgbClr val="115076"/>
                </a:solidFill>
                <a:latin typeface="Calibri"/>
                <a:ea typeface="Calibri"/>
                <a:cs typeface="Calibri"/>
                <a:sym typeface="Calibri"/>
              </a:rPr>
              <a:t>?]</a:t>
            </a:r>
            <a:endParaRPr/>
          </a:p>
        </p:txBody>
      </p:sp>
      <p:sp>
        <p:nvSpPr>
          <p:cNvPr id="159" name="Google Shape;159;p30"/>
          <p:cNvSpPr txBox="1"/>
          <p:nvPr/>
        </p:nvSpPr>
        <p:spPr>
          <a:xfrm>
            <a:off x="8594070" y="457922"/>
            <a:ext cx="2978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E65D00"/>
                </a:solidFill>
                <a:latin typeface="Century Gothic"/>
                <a:ea typeface="Century Gothic"/>
                <a:cs typeface="Century Gothic"/>
                <a:sym typeface="Century Gothic"/>
              </a:rPr>
              <a:t>oi</a:t>
            </a:r>
            <a:r>
              <a:rPr lang="en-GB" sz="6000">
                <a:solidFill>
                  <a:srgbClr val="115076"/>
                </a:solidFill>
                <a:latin typeface="Century Gothic"/>
                <a:ea typeface="Century Gothic"/>
                <a:cs typeface="Century Gothic"/>
                <a:sym typeface="Century Gothic"/>
              </a:rPr>
              <a:t>ci</a:t>
            </a:r>
            <a:endParaRPr sz="6000" b="0" i="0" u="none" strike="noStrike" cap="none">
              <a:solidFill>
                <a:srgbClr val="115076"/>
              </a:solidFill>
              <a:latin typeface="Century Gothic"/>
              <a:ea typeface="Century Gothic"/>
              <a:cs typeface="Century Gothic"/>
              <a:sym typeface="Century Gothic"/>
            </a:endParaRPr>
          </a:p>
        </p:txBody>
      </p:sp>
      <p:sp>
        <p:nvSpPr>
          <p:cNvPr id="160" name="Google Shape;160;p30"/>
          <p:cNvSpPr/>
          <p:nvPr/>
        </p:nvSpPr>
        <p:spPr>
          <a:xfrm>
            <a:off x="8912269" y="1298905"/>
            <a:ext cx="22509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t>
            </a:r>
            <a:r>
              <a:rPr lang="en-GB" sz="3600">
                <a:solidFill>
                  <a:srgbClr val="115076"/>
                </a:solidFill>
                <a:latin typeface="Century Gothic"/>
                <a:ea typeface="Century Gothic"/>
                <a:cs typeface="Century Gothic"/>
                <a:sym typeface="Century Gothic"/>
              </a:rPr>
              <a:t>here is</a:t>
            </a:r>
            <a:r>
              <a:rPr lang="en-GB" sz="3600" b="0" i="0" u="none" strike="noStrike" cap="none">
                <a:solidFill>
                  <a:srgbClr val="115076"/>
                </a:solidFill>
                <a:latin typeface="Century Gothic"/>
                <a:ea typeface="Century Gothic"/>
                <a:cs typeface="Century Gothic"/>
                <a:sym typeface="Century Gothic"/>
              </a:rPr>
              <a:t>]</a:t>
            </a:r>
            <a:endParaRPr sz="6000" b="0" i="0" u="none" strike="noStrike" cap="none">
              <a:solidFill>
                <a:srgbClr val="115076"/>
              </a:solidFill>
              <a:latin typeface="Century Gothic"/>
              <a:ea typeface="Century Gothic"/>
              <a:cs typeface="Century Gothic"/>
              <a:sym typeface="Century Gothic"/>
            </a:endParaRPr>
          </a:p>
        </p:txBody>
      </p:sp>
      <p:sp>
        <p:nvSpPr>
          <p:cNvPr id="161" name="Google Shape;161;p30"/>
          <p:cNvSpPr txBox="1"/>
          <p:nvPr/>
        </p:nvSpPr>
        <p:spPr>
          <a:xfrm>
            <a:off x="8734256" y="3510382"/>
            <a:ext cx="2837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tr</a:t>
            </a:r>
            <a:r>
              <a:rPr lang="en-GB" sz="6000" b="0" i="0" u="none" strike="noStrike" cap="none">
                <a:solidFill>
                  <a:srgbClr val="E65D00"/>
                </a:solidFill>
                <a:latin typeface="Century Gothic"/>
                <a:ea typeface="Century Gothic"/>
                <a:cs typeface="Century Gothic"/>
                <a:sym typeface="Century Gothic"/>
              </a:rPr>
              <a:t>oi</a:t>
            </a:r>
            <a:r>
              <a:rPr lang="en-GB" sz="6000" b="0" i="0" u="none" strike="noStrike" cap="none">
                <a:solidFill>
                  <a:srgbClr val="115076"/>
                </a:solidFill>
                <a:latin typeface="Century Gothic"/>
                <a:ea typeface="Century Gothic"/>
                <a:cs typeface="Century Gothic"/>
                <a:sym typeface="Century Gothic"/>
              </a:rPr>
              <a:t>s</a:t>
            </a:r>
            <a:endParaRPr sz="6000" b="0" i="0" u="none" strike="noStrike" cap="none">
              <a:solidFill>
                <a:srgbClr val="115076"/>
              </a:solidFill>
              <a:latin typeface="Century Gothic"/>
              <a:ea typeface="Century Gothic"/>
              <a:cs typeface="Century Gothic"/>
              <a:sym typeface="Century Gothic"/>
            </a:endParaRPr>
          </a:p>
        </p:txBody>
      </p:sp>
      <p:pic>
        <p:nvPicPr>
          <p:cNvPr id="162" name="Google Shape;162;p30" descr="three"/>
          <p:cNvPicPr preferRelativeResize="0"/>
          <p:nvPr/>
        </p:nvPicPr>
        <p:blipFill rotWithShape="1">
          <a:blip r:embed="rId13">
            <a:alphaModFix/>
          </a:blip>
          <a:srcRect/>
          <a:stretch/>
        </p:blipFill>
        <p:spPr>
          <a:xfrm>
            <a:off x="9708776" y="4502432"/>
            <a:ext cx="888752" cy="1496318"/>
          </a:xfrm>
          <a:prstGeom prst="rect">
            <a:avLst/>
          </a:prstGeom>
          <a:noFill/>
          <a:ln>
            <a:noFill/>
          </a:ln>
        </p:spPr>
      </p:pic>
      <p:pic>
        <p:nvPicPr>
          <p:cNvPr id="163" name="Google Shape;163;p30"/>
          <p:cNvPicPr preferRelativeResize="0"/>
          <p:nvPr/>
        </p:nvPicPr>
        <p:blipFill>
          <a:blip r:embed="rId14">
            <a:alphaModFix/>
          </a:blip>
          <a:stretch>
            <a:fillRect/>
          </a:stretch>
        </p:blipFill>
        <p:spPr>
          <a:xfrm>
            <a:off x="1635400" y="1532025"/>
            <a:ext cx="1164900" cy="1747350"/>
          </a:xfrm>
          <a:prstGeom prst="rect">
            <a:avLst/>
          </a:prstGeom>
          <a:noFill/>
          <a:ln>
            <a:noFill/>
          </a:ln>
        </p:spPr>
      </p:pic>
      <p:pic>
        <p:nvPicPr>
          <p:cNvPr id="2" name="Recorded Sound">
            <a:hlinkClick r:id="" action="ppaction://media"/>
            <a:extLst>
              <a:ext uri="{FF2B5EF4-FFF2-40B4-BE49-F238E27FC236}">
                <a16:creationId xmlns:a16="http://schemas.microsoft.com/office/drawing/2014/main" id="{13D23712-075D-8CF4-A7BA-35EDFA66E4D9}"/>
              </a:ext>
            </a:extLst>
          </p:cNvPr>
          <p:cNvPicPr>
            <a:picLocks noChangeAspect="1"/>
          </p:cNvPicPr>
          <p:nvPr>
            <a:audioFile r:link="rId1"/>
            <p:extLst>
              <p:ext uri="{DAA4B4D4-6D71-4841-9C94-3DE7FCFB9230}">
                <p14:media xmlns:p14="http://schemas.microsoft.com/office/powerpoint/2010/main" r:embed="rId2">
                  <p14:trim st="402"/>
                </p14:media>
              </p:ext>
            </p:extLst>
          </p:nvPr>
        </p:nvPicPr>
        <p:blipFill>
          <a:blip r:embed="rId15"/>
          <a:stretch>
            <a:fillRect/>
          </a:stretch>
        </p:blipFill>
        <p:spPr>
          <a:xfrm>
            <a:off x="4796074" y="427996"/>
            <a:ext cx="609600" cy="609600"/>
          </a:xfrm>
          <a:prstGeom prst="rect">
            <a:avLst/>
          </a:prstGeom>
        </p:spPr>
      </p:pic>
      <p:pic>
        <p:nvPicPr>
          <p:cNvPr id="3" name="Recorded Sound">
            <a:hlinkClick r:id="" action="ppaction://media"/>
            <a:extLst>
              <a:ext uri="{FF2B5EF4-FFF2-40B4-BE49-F238E27FC236}">
                <a16:creationId xmlns:a16="http://schemas.microsoft.com/office/drawing/2014/main" id="{CD2FF014-27B2-7D95-D54C-E03A4AAA63E2}"/>
              </a:ext>
            </a:extLst>
          </p:cNvPr>
          <p:cNvPicPr>
            <a:picLocks noChangeAspect="1"/>
          </p:cNvPicPr>
          <p:nvPr>
            <a:audioFile r:link="rId1"/>
            <p:extLst>
              <p:ext uri="{DAA4B4D4-6D71-4841-9C94-3DE7FCFB9230}">
                <p14:media xmlns:p14="http://schemas.microsoft.com/office/powerpoint/2010/main" r:embed="rId3">
                  <p14:trim st="466"/>
                </p14:media>
              </p:ext>
            </p:extLst>
          </p:nvPr>
        </p:nvPicPr>
        <p:blipFill>
          <a:blip r:embed="rId15"/>
          <a:stretch>
            <a:fillRect/>
          </a:stretch>
        </p:blipFill>
        <p:spPr>
          <a:xfrm>
            <a:off x="4760786" y="1843888"/>
            <a:ext cx="609600" cy="609600"/>
          </a:xfrm>
          <a:prstGeom prst="rect">
            <a:avLst/>
          </a:prstGeom>
        </p:spPr>
      </p:pic>
      <p:pic>
        <p:nvPicPr>
          <p:cNvPr id="4" name="Recorded Sound">
            <a:hlinkClick r:id="" action="ppaction://media"/>
            <a:extLst>
              <a:ext uri="{FF2B5EF4-FFF2-40B4-BE49-F238E27FC236}">
                <a16:creationId xmlns:a16="http://schemas.microsoft.com/office/drawing/2014/main" id="{1666761C-4C13-B5FF-3339-208910CCB566}"/>
              </a:ext>
            </a:extLst>
          </p:cNvPr>
          <p:cNvPicPr>
            <a:picLocks noChangeAspect="1"/>
          </p:cNvPicPr>
          <p:nvPr>
            <a:audioFile r:link="rId1"/>
            <p:extLst>
              <p:ext uri="{DAA4B4D4-6D71-4841-9C94-3DE7FCFB9230}">
                <p14:media xmlns:p14="http://schemas.microsoft.com/office/powerpoint/2010/main" r:embed="rId4">
                  <p14:trim st="347"/>
                </p14:media>
              </p:ext>
            </p:extLst>
          </p:nvPr>
        </p:nvPicPr>
        <p:blipFill>
          <a:blip r:embed="rId15"/>
          <a:stretch>
            <a:fillRect/>
          </a:stretch>
        </p:blipFill>
        <p:spPr>
          <a:xfrm>
            <a:off x="470003" y="994105"/>
            <a:ext cx="609600" cy="609600"/>
          </a:xfrm>
          <a:prstGeom prst="rect">
            <a:avLst/>
          </a:prstGeom>
        </p:spPr>
      </p:pic>
      <p:pic>
        <p:nvPicPr>
          <p:cNvPr id="5" name="Recorded Sound">
            <a:hlinkClick r:id="" action="ppaction://media"/>
            <a:extLst>
              <a:ext uri="{FF2B5EF4-FFF2-40B4-BE49-F238E27FC236}">
                <a16:creationId xmlns:a16="http://schemas.microsoft.com/office/drawing/2014/main" id="{FB5BA42B-01B5-4C61-1CB2-E710F906A386}"/>
              </a:ext>
            </a:extLst>
          </p:cNvPr>
          <p:cNvPicPr>
            <a:picLocks noChangeAspect="1"/>
          </p:cNvPicPr>
          <p:nvPr>
            <a:audioFile r:link="rId1"/>
            <p:extLst>
              <p:ext uri="{DAA4B4D4-6D71-4841-9C94-3DE7FCFB9230}">
                <p14:media xmlns:p14="http://schemas.microsoft.com/office/powerpoint/2010/main" r:embed="rId5">
                  <p14:trim st="534"/>
                </p14:media>
              </p:ext>
            </p:extLst>
          </p:nvPr>
        </p:nvPicPr>
        <p:blipFill>
          <a:blip r:embed="rId15"/>
          <a:stretch>
            <a:fillRect/>
          </a:stretch>
        </p:blipFill>
        <p:spPr>
          <a:xfrm>
            <a:off x="356178" y="4729145"/>
            <a:ext cx="609600" cy="609600"/>
          </a:xfrm>
          <a:prstGeom prst="rect">
            <a:avLst/>
          </a:prstGeom>
        </p:spPr>
      </p:pic>
      <p:pic>
        <p:nvPicPr>
          <p:cNvPr id="6" name="Recorded Sound">
            <a:hlinkClick r:id="" action="ppaction://media"/>
            <a:extLst>
              <a:ext uri="{FF2B5EF4-FFF2-40B4-BE49-F238E27FC236}">
                <a16:creationId xmlns:a16="http://schemas.microsoft.com/office/drawing/2014/main" id="{C2097E60-D71C-4F87-D99C-E2F8B12018E5}"/>
              </a:ext>
            </a:extLst>
          </p:cNvPr>
          <p:cNvPicPr>
            <a:picLocks noChangeAspect="1"/>
          </p:cNvPicPr>
          <p:nvPr>
            <a:audioFile r:link="rId1"/>
            <p:extLst>
              <p:ext uri="{DAA4B4D4-6D71-4841-9C94-3DE7FCFB9230}">
                <p14:media xmlns:p14="http://schemas.microsoft.com/office/powerpoint/2010/main" r:embed="rId6">
                  <p14:trim st="533"/>
                </p14:media>
              </p:ext>
            </p:extLst>
          </p:nvPr>
        </p:nvPicPr>
        <p:blipFill>
          <a:blip r:embed="rId15"/>
          <a:stretch>
            <a:fillRect/>
          </a:stretch>
        </p:blipFill>
        <p:spPr>
          <a:xfrm>
            <a:off x="6998799" y="5475636"/>
            <a:ext cx="609600" cy="609600"/>
          </a:xfrm>
          <a:prstGeom prst="rect">
            <a:avLst/>
          </a:prstGeom>
        </p:spPr>
      </p:pic>
      <p:pic>
        <p:nvPicPr>
          <p:cNvPr id="7" name="Recorded Sound">
            <a:hlinkClick r:id="" action="ppaction://media"/>
            <a:extLst>
              <a:ext uri="{FF2B5EF4-FFF2-40B4-BE49-F238E27FC236}">
                <a16:creationId xmlns:a16="http://schemas.microsoft.com/office/drawing/2014/main" id="{8B26C3FD-B08F-8197-6E54-C220AC252E0A}"/>
              </a:ext>
            </a:extLst>
          </p:cNvPr>
          <p:cNvPicPr>
            <a:picLocks noChangeAspect="1"/>
          </p:cNvPicPr>
          <p:nvPr>
            <a:audioFile r:link="rId1"/>
            <p:extLst>
              <p:ext uri="{DAA4B4D4-6D71-4841-9C94-3DE7FCFB9230}">
                <p14:media xmlns:p14="http://schemas.microsoft.com/office/powerpoint/2010/main" r:embed="rId7">
                  <p14:trim st="441"/>
                </p14:media>
              </p:ext>
            </p:extLst>
          </p:nvPr>
        </p:nvPicPr>
        <p:blipFill>
          <a:blip r:embed="rId15"/>
          <a:stretch>
            <a:fillRect/>
          </a:stretch>
        </p:blipFill>
        <p:spPr>
          <a:xfrm>
            <a:off x="8289270" y="757304"/>
            <a:ext cx="609600" cy="609600"/>
          </a:xfrm>
          <a:prstGeom prst="rect">
            <a:avLst/>
          </a:prstGeom>
        </p:spPr>
      </p:pic>
      <p:pic>
        <p:nvPicPr>
          <p:cNvPr id="8" name="Recorded Sound">
            <a:hlinkClick r:id="" action="ppaction://media"/>
            <a:extLst>
              <a:ext uri="{FF2B5EF4-FFF2-40B4-BE49-F238E27FC236}">
                <a16:creationId xmlns:a16="http://schemas.microsoft.com/office/drawing/2014/main" id="{5D4FB515-6457-5241-3AD4-80D667E95763}"/>
              </a:ext>
            </a:extLst>
          </p:cNvPr>
          <p:cNvPicPr>
            <a:picLocks noChangeAspect="1"/>
          </p:cNvPicPr>
          <p:nvPr>
            <a:audioFile r:link="rId1"/>
            <p:extLst>
              <p:ext uri="{DAA4B4D4-6D71-4841-9C94-3DE7FCFB9230}">
                <p14:media xmlns:p14="http://schemas.microsoft.com/office/powerpoint/2010/main" r:embed="rId8">
                  <p14:trim st="378"/>
                </p14:media>
              </p:ext>
            </p:extLst>
          </p:nvPr>
        </p:nvPicPr>
        <p:blipFill>
          <a:blip r:embed="rId15"/>
          <a:stretch>
            <a:fillRect/>
          </a:stretch>
        </p:blipFill>
        <p:spPr>
          <a:xfrm>
            <a:off x="8946563" y="433800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fade">
                                      <p:cBhvr>
                                        <p:cTn id="12" dur="500"/>
                                        <p:tgtEl>
                                          <p:spTgt spid="150"/>
                                        </p:tgtEl>
                                      </p:cBhvr>
                                    </p:animEffect>
                                  </p:childTnLst>
                                </p:cTn>
                              </p:par>
                              <p:par>
                                <p:cTn id="13" presetID="10"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fade">
                                      <p:cBhvr>
                                        <p:cTn id="15" dur="500"/>
                                        <p:tgtEl>
                                          <p:spTgt spid="152"/>
                                        </p:tgtEl>
                                      </p:cBhvr>
                                    </p:animEffect>
                                  </p:childTnLst>
                                </p:cTn>
                              </p:par>
                              <p:par>
                                <p:cTn id="16" presetID="10" presetClass="entr" presetSubtype="0" fill="hold" nodeType="withEffect">
                                  <p:stCondLst>
                                    <p:cond delay="0"/>
                                  </p:stCondLst>
                                  <p:childTnLst>
                                    <p:set>
                                      <p:cBhvr>
                                        <p:cTn id="17" dur="1" fill="hold">
                                          <p:stCondLst>
                                            <p:cond delay="0"/>
                                          </p:stCondLst>
                                        </p:cTn>
                                        <p:tgtEl>
                                          <p:spTgt spid="151"/>
                                        </p:tgtEl>
                                        <p:attrNameLst>
                                          <p:attrName>style.visibility</p:attrName>
                                        </p:attrNameLst>
                                      </p:cBhvr>
                                      <p:to>
                                        <p:strVal val="visible"/>
                                      </p:to>
                                    </p:set>
                                    <p:animEffect transition="in" filter="fade">
                                      <p:cBhvr>
                                        <p:cTn id="18" dur="500"/>
                                        <p:tgtEl>
                                          <p:spTgt spid="151"/>
                                        </p:tgtEl>
                                      </p:cBhvr>
                                    </p:animEffect>
                                  </p:childTnLst>
                                </p:cTn>
                              </p:par>
                              <p:par>
                                <p:cTn id="19" presetID="10" presetClass="entr" presetSubtype="0" fill="hold" nodeType="withEffect">
                                  <p:stCondLst>
                                    <p:cond delay="0"/>
                                  </p:stCondLst>
                                  <p:childTnLst>
                                    <p:set>
                                      <p:cBhvr>
                                        <p:cTn id="20" dur="1" fill="hold">
                                          <p:stCondLst>
                                            <p:cond delay="0"/>
                                          </p:stCondLst>
                                        </p:cTn>
                                        <p:tgtEl>
                                          <p:spTgt spid="153"/>
                                        </p:tgtEl>
                                        <p:attrNameLst>
                                          <p:attrName>style.visibility</p:attrName>
                                        </p:attrNameLst>
                                      </p:cBhvr>
                                      <p:to>
                                        <p:strVal val="visible"/>
                                      </p:to>
                                    </p:set>
                                    <p:animEffect transition="in" filter="fade">
                                      <p:cBhvr>
                                        <p:cTn id="21" dur="500"/>
                                        <p:tgtEl>
                                          <p:spTgt spid="15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54"/>
                                        </p:tgtEl>
                                        <p:attrNameLst>
                                          <p:attrName>style.visibility</p:attrName>
                                        </p:attrNameLst>
                                      </p:cBhvr>
                                      <p:to>
                                        <p:strVal val="visible"/>
                                      </p:to>
                                    </p:set>
                                    <p:animEffect transition="in" filter="fade">
                                      <p:cBhvr>
                                        <p:cTn id="26" dur="500"/>
                                        <p:tgtEl>
                                          <p:spTgt spid="15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fade">
                                      <p:cBhvr>
                                        <p:cTn id="31" dur="500"/>
                                        <p:tgtEl>
                                          <p:spTgt spid="15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60"/>
                                        </p:tgtEl>
                                        <p:attrNameLst>
                                          <p:attrName>style.visibility</p:attrName>
                                        </p:attrNameLst>
                                      </p:cBhvr>
                                      <p:to>
                                        <p:strVal val="visible"/>
                                      </p:to>
                                    </p:set>
                                    <p:animEffect transition="in" filter="fade">
                                      <p:cBhvr>
                                        <p:cTn id="36" dur="500"/>
                                        <p:tgtEl>
                                          <p:spTgt spid="16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5"/>
                                        </p:tgtEl>
                                        <p:attrNameLst>
                                          <p:attrName>style.visibility</p:attrName>
                                        </p:attrNameLst>
                                      </p:cBhvr>
                                      <p:to>
                                        <p:strVal val="visible"/>
                                      </p:to>
                                    </p:set>
                                    <p:animEffect transition="in" filter="fade">
                                      <p:cBhvr>
                                        <p:cTn id="41" dur="500"/>
                                        <p:tgtEl>
                                          <p:spTgt spid="15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6"/>
                                        </p:tgtEl>
                                        <p:attrNameLst>
                                          <p:attrName>style.visibility</p:attrName>
                                        </p:attrNameLst>
                                      </p:cBhvr>
                                      <p:to>
                                        <p:strVal val="visible"/>
                                      </p:to>
                                    </p:set>
                                    <p:animEffect transition="in" filter="fade">
                                      <p:cBhvr>
                                        <p:cTn id="46" dur="500"/>
                                        <p:tgtEl>
                                          <p:spTgt spid="15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57"/>
                                        </p:tgtEl>
                                        <p:attrNameLst>
                                          <p:attrName>style.visibility</p:attrName>
                                        </p:attrNameLst>
                                      </p:cBhvr>
                                      <p:to>
                                        <p:strVal val="visible"/>
                                      </p:to>
                                    </p:set>
                                    <p:animEffect transition="in" filter="fade">
                                      <p:cBhvr>
                                        <p:cTn id="51" dur="500"/>
                                        <p:tgtEl>
                                          <p:spTgt spid="15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58"/>
                                        </p:tgtEl>
                                        <p:attrNameLst>
                                          <p:attrName>style.visibility</p:attrName>
                                        </p:attrNameLst>
                                      </p:cBhvr>
                                      <p:to>
                                        <p:strVal val="visible"/>
                                      </p:to>
                                    </p:set>
                                    <p:animEffect transition="in" filter="fade">
                                      <p:cBhvr>
                                        <p:cTn id="56" dur="500"/>
                                        <p:tgtEl>
                                          <p:spTgt spid="15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61"/>
                                        </p:tgtEl>
                                        <p:attrNameLst>
                                          <p:attrName>style.visibility</p:attrName>
                                        </p:attrNameLst>
                                      </p:cBhvr>
                                      <p:to>
                                        <p:strVal val="visible"/>
                                      </p:to>
                                    </p:set>
                                    <p:animEffect transition="in" filter="fade">
                                      <p:cBhvr>
                                        <p:cTn id="61" dur="500"/>
                                        <p:tgtEl>
                                          <p:spTgt spid="16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62"/>
                                        </p:tgtEl>
                                        <p:attrNameLst>
                                          <p:attrName>style.visibility</p:attrName>
                                        </p:attrNameLst>
                                      </p:cBhvr>
                                      <p:to>
                                        <p:strVal val="visible"/>
                                      </p:to>
                                    </p:set>
                                    <p:animEffect transition="in" filter="fade">
                                      <p:cBhvr>
                                        <p:cTn id="66"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7" restart="whenNotActive" fill="hold" evtFilter="cancelBubble" nodeType="interactiveSeq">
                <p:stCondLst>
                  <p:cond evt="onClick" delay="0">
                    <p:tgtEl>
                      <p:spTgt spid="2"/>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1950" fill="hold"/>
                                        <p:tgtEl>
                                          <p:spTgt spid="2"/>
                                        </p:tgtEl>
                                      </p:cBhvr>
                                    </p:cmd>
                                  </p:childTnLst>
                                </p:cTn>
                              </p:par>
                            </p:childTnLst>
                          </p:cTn>
                        </p:par>
                      </p:childTnLst>
                    </p:cTn>
                  </p:par>
                </p:childTnLst>
              </p:cTn>
              <p:nextCondLst>
                <p:cond evt="onClick" delay="0">
                  <p:tgtEl>
                    <p:spTgt spid="2"/>
                  </p:tgtEl>
                </p:cond>
              </p:nextCondLst>
            </p:seq>
            <p:audio>
              <p:cMediaNode vol="80000">
                <p:cTn id="72" fill="hold" display="0">
                  <p:stCondLst>
                    <p:cond delay="indefinite"/>
                  </p:stCondLst>
                  <p:endCondLst>
                    <p:cond evt="onStopAudio" delay="0">
                      <p:tgtEl>
                        <p:sldTgt/>
                      </p:tgtEl>
                    </p:cond>
                  </p:endCondLst>
                </p:cTn>
                <p:tgtEl>
                  <p:spTgt spid="2"/>
                </p:tgtEl>
              </p:cMediaNode>
            </p:audio>
            <p:seq concurrent="1" nextAc="seek">
              <p:cTn id="73" restart="whenNotActive" fill="hold" evtFilter="cancelBubble" nodeType="interactiveSeq">
                <p:stCondLst>
                  <p:cond evt="onClick" delay="0">
                    <p:tgtEl>
                      <p:spTgt spid="3"/>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1789" fill="hold"/>
                                        <p:tgtEl>
                                          <p:spTgt spid="3"/>
                                        </p:tgtEl>
                                      </p:cBhvr>
                                    </p:cmd>
                                  </p:childTnLst>
                                </p:cTn>
                              </p:par>
                            </p:childTnLst>
                          </p:cTn>
                        </p:par>
                      </p:childTnLst>
                    </p:cTn>
                  </p:par>
                </p:childTnLst>
              </p:cTn>
              <p:nextCondLst>
                <p:cond evt="onClick" delay="0">
                  <p:tgtEl>
                    <p:spTgt spid="3"/>
                  </p:tgtEl>
                </p:cond>
              </p:nextCondLst>
            </p:seq>
            <p:audio>
              <p:cMediaNode vol="80000">
                <p:cTn id="78" fill="hold" display="0">
                  <p:stCondLst>
                    <p:cond delay="indefinite"/>
                  </p:stCondLst>
                  <p:endCondLst>
                    <p:cond evt="onStopAudio" delay="0">
                      <p:tgtEl>
                        <p:sldTgt/>
                      </p:tgtEl>
                    </p:cond>
                  </p:endCondLst>
                </p:cTn>
                <p:tgtEl>
                  <p:spTgt spid="3"/>
                </p:tgtEl>
              </p:cMediaNode>
            </p:audio>
            <p:seq concurrent="1" nextAc="seek">
              <p:cTn id="79" restart="whenNotActive" fill="hold" evtFilter="cancelBubble" nodeType="interactiveSeq">
                <p:stCondLst>
                  <p:cond evt="onClick" delay="0">
                    <p:tgtEl>
                      <p:spTgt spid="4"/>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606" fill="hold"/>
                                        <p:tgtEl>
                                          <p:spTgt spid="4"/>
                                        </p:tgtEl>
                                      </p:cBhvr>
                                    </p:cmd>
                                  </p:childTnLst>
                                </p:cTn>
                              </p:par>
                            </p:childTnLst>
                          </p:cTn>
                        </p:par>
                      </p:childTnLst>
                    </p:cTn>
                  </p:par>
                </p:childTnLst>
              </p:cTn>
              <p:nextCondLst>
                <p:cond evt="onClick" delay="0">
                  <p:tgtEl>
                    <p:spTgt spid="4"/>
                  </p:tgtEl>
                </p:cond>
              </p:nextCondLst>
            </p:seq>
            <p:audio>
              <p:cMediaNode vol="80000">
                <p:cTn id="84" fill="hold" display="0">
                  <p:stCondLst>
                    <p:cond delay="indefinite"/>
                  </p:stCondLst>
                  <p:endCondLst>
                    <p:cond evt="onStopAudio" delay="0">
                      <p:tgtEl>
                        <p:sldTgt/>
                      </p:tgtEl>
                    </p:cond>
                  </p:endCondLst>
                </p:cTn>
                <p:tgtEl>
                  <p:spTgt spid="4"/>
                </p:tgtEl>
              </p:cMediaNode>
            </p:audio>
            <p:seq concurrent="1" nextAc="seek">
              <p:cTn id="85" restart="whenNotActive" fill="hold" evtFilter="cancelBubble" nodeType="interactiveSeq">
                <p:stCondLst>
                  <p:cond evt="onClick" delay="0">
                    <p:tgtEl>
                      <p:spTgt spid="5"/>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2650" fill="hold"/>
                                        <p:tgtEl>
                                          <p:spTgt spid="5"/>
                                        </p:tgtEl>
                                      </p:cBhvr>
                                    </p:cmd>
                                  </p:childTnLst>
                                </p:cTn>
                              </p:par>
                            </p:childTnLst>
                          </p:cTn>
                        </p:par>
                      </p:childTnLst>
                    </p:cTn>
                  </p:par>
                </p:childTnLst>
              </p:cTn>
              <p:nextCondLst>
                <p:cond evt="onClick" delay="0">
                  <p:tgtEl>
                    <p:spTgt spid="5"/>
                  </p:tgtEl>
                </p:cond>
              </p:nextCondLst>
            </p:seq>
            <p:audio>
              <p:cMediaNode vol="80000">
                <p:cTn id="90" fill="hold" display="0">
                  <p:stCondLst>
                    <p:cond delay="indefinite"/>
                  </p:stCondLst>
                  <p:endCondLst>
                    <p:cond evt="onStopAudio" delay="0">
                      <p:tgtEl>
                        <p:sldTgt/>
                      </p:tgtEl>
                    </p:cond>
                  </p:endCondLst>
                </p:cTn>
                <p:tgtEl>
                  <p:spTgt spid="5"/>
                </p:tgtEl>
              </p:cMediaNode>
            </p:audio>
            <p:seq concurrent="1" nextAc="seek">
              <p:cTn id="91" restart="whenNotActive" fill="hold" evtFilter="cancelBubble" nodeType="interactiveSeq">
                <p:stCondLst>
                  <p:cond evt="onClick" delay="0">
                    <p:tgtEl>
                      <p:spTgt spid="6"/>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2325" fill="hold"/>
                                        <p:tgtEl>
                                          <p:spTgt spid="6"/>
                                        </p:tgtEl>
                                      </p:cBhvr>
                                    </p:cmd>
                                  </p:childTnLst>
                                </p:cTn>
                              </p:par>
                            </p:childTnLst>
                          </p:cTn>
                        </p:par>
                      </p:childTnLst>
                    </p:cTn>
                  </p:par>
                </p:childTnLst>
              </p:cTn>
              <p:nextCondLst>
                <p:cond evt="onClick" delay="0">
                  <p:tgtEl>
                    <p:spTgt spid="6"/>
                  </p:tgtEl>
                </p:cond>
              </p:nextCondLst>
            </p:seq>
            <p:audio>
              <p:cMediaNode vol="80000">
                <p:cTn id="96" fill="hold" display="0">
                  <p:stCondLst>
                    <p:cond delay="indefinite"/>
                  </p:stCondLst>
                  <p:endCondLst>
                    <p:cond evt="onStopAudio" delay="0">
                      <p:tgtEl>
                        <p:sldTgt/>
                      </p:tgtEl>
                    </p:cond>
                  </p:endCondLst>
                </p:cTn>
                <p:tgtEl>
                  <p:spTgt spid="6"/>
                </p:tgtEl>
              </p:cMediaNode>
            </p:audio>
            <p:seq concurrent="1" nextAc="seek">
              <p:cTn id="97" restart="whenNotActive" fill="hold" evtFilter="cancelBubble" nodeType="interactiveSeq">
                <p:stCondLst>
                  <p:cond evt="onClick" delay="0">
                    <p:tgtEl>
                      <p:spTgt spid="8"/>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28" fill="hold"/>
                                        <p:tgtEl>
                                          <p:spTgt spid="8"/>
                                        </p:tgtEl>
                                      </p:cBhvr>
                                    </p:cmd>
                                  </p:childTnLst>
                                </p:cTn>
                              </p:par>
                            </p:childTnLst>
                          </p:cTn>
                        </p:par>
                      </p:childTnLst>
                    </p:cTn>
                  </p:par>
                </p:childTnLst>
              </p:cTn>
              <p:nextCondLst>
                <p:cond evt="onClick" delay="0">
                  <p:tgtEl>
                    <p:spTgt spid="8"/>
                  </p:tgtEl>
                </p:cond>
              </p:nextCondLst>
            </p:seq>
            <p:audio>
              <p:cMediaNode vol="80000">
                <p:cTn id="102" fill="hold" display="0">
                  <p:stCondLst>
                    <p:cond delay="indefinite"/>
                  </p:stCondLst>
                  <p:endCondLst>
                    <p:cond evt="onStopAudio" delay="0">
                      <p:tgtEl>
                        <p:sldTgt/>
                      </p:tgtEl>
                    </p:cond>
                  </p:endCondLst>
                </p:cTn>
                <p:tgtEl>
                  <p:spTgt spid="8"/>
                </p:tgtEl>
              </p:cMediaNode>
            </p:audio>
            <p:seq concurrent="1" nextAc="seek">
              <p:cTn id="103" restart="whenNotActive" fill="hold" evtFilter="cancelBubble" nodeType="interactiveSeq">
                <p:stCondLst>
                  <p:cond evt="onClick" delay="0">
                    <p:tgtEl>
                      <p:spTgt spid="7"/>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2139" fill="hold"/>
                                        <p:tgtEl>
                                          <p:spTgt spid="7"/>
                                        </p:tgtEl>
                                      </p:cBhvr>
                                    </p:cmd>
                                  </p:childTnLst>
                                </p:cTn>
                              </p:par>
                            </p:childTnLst>
                          </p:cTn>
                        </p:par>
                      </p:childTnLst>
                    </p:cTn>
                  </p:par>
                </p:childTnLst>
              </p:cTn>
              <p:nextCondLst>
                <p:cond evt="onClick" delay="0">
                  <p:tgtEl>
                    <p:spTgt spid="7"/>
                  </p:tgtEl>
                </p:cond>
              </p:nextCondLst>
            </p:seq>
            <p:audio>
              <p:cMediaNode vol="80000">
                <p:cTn id="108"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1"/>
          <p:cNvSpPr txBox="1">
            <a:spLocks noGrp="1"/>
          </p:cNvSpPr>
          <p:nvPr>
            <p:ph type="ctrTitle"/>
          </p:nvPr>
        </p:nvSpPr>
        <p:spPr>
          <a:xfrm>
            <a:off x="1524000" y="1122390"/>
            <a:ext cx="9144000" cy="5342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800"/>
              <a:t>Voici ma famille (Frère Jacques)</a:t>
            </a:r>
            <a:endParaRPr sz="2800"/>
          </a:p>
          <a:p>
            <a:pPr marL="0" lvl="0" indent="0" algn="ctr" rtl="0">
              <a:spcBef>
                <a:spcPts val="0"/>
              </a:spcBef>
              <a:spcAft>
                <a:spcPts val="0"/>
              </a:spcAft>
              <a:buNone/>
            </a:pPr>
            <a:endParaRPr sz="2800"/>
          </a:p>
          <a:p>
            <a:pPr marL="0" lvl="0" indent="0" algn="ctr" rtl="0">
              <a:spcBef>
                <a:spcPts val="0"/>
              </a:spcBef>
              <a:spcAft>
                <a:spcPts val="0"/>
              </a:spcAft>
              <a:buNone/>
            </a:pPr>
            <a:r>
              <a:rPr lang="en-GB" sz="2800"/>
              <a:t>Voici ma mère, voici ma mère</a:t>
            </a:r>
            <a:endParaRPr sz="2800"/>
          </a:p>
          <a:p>
            <a:pPr marL="0" lvl="0" indent="0" algn="ctr" rtl="0">
              <a:spcBef>
                <a:spcPts val="0"/>
              </a:spcBef>
              <a:spcAft>
                <a:spcPts val="0"/>
              </a:spcAft>
              <a:buNone/>
            </a:pPr>
            <a:r>
              <a:rPr lang="en-GB" sz="2800"/>
              <a:t>Voici mon père, voici mon père</a:t>
            </a:r>
            <a:endParaRPr sz="2800"/>
          </a:p>
          <a:p>
            <a:pPr marL="0" lvl="0" indent="0" algn="ctr" rtl="0">
              <a:spcBef>
                <a:spcPts val="0"/>
              </a:spcBef>
              <a:spcAft>
                <a:spcPts val="0"/>
              </a:spcAft>
              <a:buNone/>
            </a:pPr>
            <a:r>
              <a:rPr lang="en-GB" sz="2800"/>
              <a:t>Voici mes parents, voici mes parents</a:t>
            </a:r>
            <a:endParaRPr sz="2800"/>
          </a:p>
          <a:p>
            <a:pPr marL="0" lvl="0" indent="0" algn="ctr" rtl="0">
              <a:spcBef>
                <a:spcPts val="0"/>
              </a:spcBef>
              <a:spcAft>
                <a:spcPts val="0"/>
              </a:spcAft>
              <a:buNone/>
            </a:pPr>
            <a:r>
              <a:rPr lang="en-GB" sz="2800"/>
              <a:t>J’aime ma famille, j’aime ma famille</a:t>
            </a:r>
            <a:endParaRPr sz="2800"/>
          </a:p>
          <a:p>
            <a:pPr marL="0" lvl="0" indent="0" algn="ctr" rtl="0">
              <a:spcBef>
                <a:spcPts val="0"/>
              </a:spcBef>
              <a:spcAft>
                <a:spcPts val="0"/>
              </a:spcAft>
              <a:buNone/>
            </a:pPr>
            <a:endParaRPr sz="2800"/>
          </a:p>
          <a:p>
            <a:pPr marL="0" lvl="0" indent="0" algn="ctr" rtl="0">
              <a:spcBef>
                <a:spcPts val="0"/>
              </a:spcBef>
              <a:spcAft>
                <a:spcPts val="0"/>
              </a:spcAft>
              <a:buNone/>
            </a:pPr>
            <a:endParaRPr sz="2800"/>
          </a:p>
          <a:p>
            <a:pPr marL="0" lvl="0" indent="0" algn="ctr" rtl="0">
              <a:spcBef>
                <a:spcPts val="0"/>
              </a:spcBef>
              <a:spcAft>
                <a:spcPts val="0"/>
              </a:spcAft>
              <a:buNone/>
            </a:pPr>
            <a:r>
              <a:rPr lang="en-GB" sz="2800"/>
              <a:t>Voici ma soeur, voici ma soeur</a:t>
            </a:r>
            <a:endParaRPr sz="2800"/>
          </a:p>
          <a:p>
            <a:pPr marL="0" lvl="0" indent="0" algn="ctr" rtl="0">
              <a:spcBef>
                <a:spcPts val="0"/>
              </a:spcBef>
              <a:spcAft>
                <a:spcPts val="0"/>
              </a:spcAft>
              <a:buNone/>
            </a:pPr>
            <a:r>
              <a:rPr lang="en-GB" sz="2800"/>
              <a:t>Voici mon frère, voici mon frère</a:t>
            </a:r>
            <a:endParaRPr sz="2800"/>
          </a:p>
          <a:p>
            <a:pPr marL="0" lvl="0" indent="0" algn="ctr" rtl="0">
              <a:spcBef>
                <a:spcPts val="0"/>
              </a:spcBef>
              <a:spcAft>
                <a:spcPts val="0"/>
              </a:spcAft>
              <a:buNone/>
            </a:pPr>
            <a:r>
              <a:rPr lang="en-GB" sz="2800"/>
              <a:t>Voici les enfants, voici les enfants</a:t>
            </a:r>
            <a:endParaRPr sz="2800"/>
          </a:p>
          <a:p>
            <a:pPr marL="0" lvl="0" indent="0" algn="ctr" rtl="0">
              <a:spcBef>
                <a:spcPts val="0"/>
              </a:spcBef>
              <a:spcAft>
                <a:spcPts val="0"/>
              </a:spcAft>
              <a:buNone/>
            </a:pPr>
            <a:r>
              <a:rPr lang="en-GB" sz="2800"/>
              <a:t>Et moi aussi, et moi aussi</a:t>
            </a:r>
            <a:endParaRPr sz="2800"/>
          </a:p>
          <a:p>
            <a:pPr marL="0" lvl="0" indent="0" algn="ctr" rtl="0">
              <a:spcBef>
                <a:spcPts val="0"/>
              </a:spcBef>
              <a:spcAft>
                <a:spcPts val="0"/>
              </a:spcAft>
              <a:buNone/>
            </a:pPr>
            <a:endParaRPr sz="2800"/>
          </a:p>
        </p:txBody>
      </p:sp>
      <p:pic>
        <p:nvPicPr>
          <p:cNvPr id="2" name="Recorded Sound">
            <a:hlinkClick r:id="" action="ppaction://media"/>
            <a:extLst>
              <a:ext uri="{FF2B5EF4-FFF2-40B4-BE49-F238E27FC236}">
                <a16:creationId xmlns:a16="http://schemas.microsoft.com/office/drawing/2014/main" id="{AC8406CE-52A9-4A7B-75B0-930A15E2EA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04800" y="123139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2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32"/>
          <p:cNvPicPr preferRelativeResize="0"/>
          <p:nvPr/>
        </p:nvPicPr>
        <p:blipFill>
          <a:blip r:embed="rId5">
            <a:alphaModFix/>
          </a:blip>
          <a:stretch>
            <a:fillRect/>
          </a:stretch>
        </p:blipFill>
        <p:spPr>
          <a:xfrm>
            <a:off x="5098163" y="3883188"/>
            <a:ext cx="1819500" cy="2729250"/>
          </a:xfrm>
          <a:prstGeom prst="rect">
            <a:avLst/>
          </a:prstGeom>
          <a:noFill/>
          <a:ln>
            <a:noFill/>
          </a:ln>
        </p:spPr>
      </p:pic>
      <p:pic>
        <p:nvPicPr>
          <p:cNvPr id="174" name="Google Shape;174;p32"/>
          <p:cNvPicPr preferRelativeResize="0"/>
          <p:nvPr/>
        </p:nvPicPr>
        <p:blipFill rotWithShape="1">
          <a:blip r:embed="rId6">
            <a:alphaModFix/>
          </a:blip>
          <a:srcRect/>
          <a:stretch/>
        </p:blipFill>
        <p:spPr>
          <a:xfrm>
            <a:off x="555275" y="4234475"/>
            <a:ext cx="2026676" cy="2026676"/>
          </a:xfrm>
          <a:prstGeom prst="rect">
            <a:avLst/>
          </a:prstGeom>
          <a:noFill/>
          <a:ln>
            <a:noFill/>
          </a:ln>
        </p:spPr>
      </p:pic>
      <p:sp>
        <p:nvSpPr>
          <p:cNvPr id="175" name="Google Shape;175;p32"/>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Voici ma famille </a:t>
            </a:r>
            <a:endParaRPr/>
          </a:p>
          <a:p>
            <a:pPr marL="0" lvl="0" indent="0" algn="ctr" rtl="0">
              <a:spcBef>
                <a:spcPts val="0"/>
              </a:spcBef>
              <a:spcAft>
                <a:spcPts val="0"/>
              </a:spcAft>
              <a:buNone/>
            </a:pPr>
            <a:r>
              <a:rPr lang="en-GB"/>
              <a:t>plus grande</a:t>
            </a:r>
            <a:endParaRPr/>
          </a:p>
        </p:txBody>
      </p:sp>
      <p:sp>
        <p:nvSpPr>
          <p:cNvPr id="176" name="Google Shape;176;p32"/>
          <p:cNvSpPr txBox="1">
            <a:spLocks noGrp="1"/>
          </p:cNvSpPr>
          <p:nvPr>
            <p:ph type="subTitle" idx="1"/>
          </p:nvPr>
        </p:nvSpPr>
        <p:spPr>
          <a:xfrm>
            <a:off x="1524000" y="3602038"/>
            <a:ext cx="91440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Qui est dans ta famille?</a:t>
            </a:r>
            <a:endParaRPr/>
          </a:p>
        </p:txBody>
      </p:sp>
      <p:pic>
        <p:nvPicPr>
          <p:cNvPr id="177" name="Google Shape;177;p32"/>
          <p:cNvPicPr preferRelativeResize="0"/>
          <p:nvPr/>
        </p:nvPicPr>
        <p:blipFill>
          <a:blip r:embed="rId7">
            <a:alphaModFix/>
          </a:blip>
          <a:stretch>
            <a:fillRect/>
          </a:stretch>
        </p:blipFill>
        <p:spPr>
          <a:xfrm>
            <a:off x="1034550" y="1338775"/>
            <a:ext cx="2729250" cy="2729250"/>
          </a:xfrm>
          <a:prstGeom prst="rect">
            <a:avLst/>
          </a:prstGeom>
          <a:noFill/>
          <a:ln>
            <a:noFill/>
          </a:ln>
        </p:spPr>
      </p:pic>
      <p:pic>
        <p:nvPicPr>
          <p:cNvPr id="178" name="Google Shape;178;p32"/>
          <p:cNvPicPr preferRelativeResize="0"/>
          <p:nvPr/>
        </p:nvPicPr>
        <p:blipFill>
          <a:blip r:embed="rId8">
            <a:alphaModFix/>
          </a:blip>
          <a:stretch>
            <a:fillRect/>
          </a:stretch>
        </p:blipFill>
        <p:spPr>
          <a:xfrm>
            <a:off x="-482850" y="1239025"/>
            <a:ext cx="3064800" cy="3064800"/>
          </a:xfrm>
          <a:prstGeom prst="rect">
            <a:avLst/>
          </a:prstGeom>
          <a:noFill/>
          <a:ln>
            <a:noFill/>
          </a:ln>
        </p:spPr>
      </p:pic>
      <p:pic>
        <p:nvPicPr>
          <p:cNvPr id="179" name="Google Shape;179;p32"/>
          <p:cNvPicPr preferRelativeResize="0"/>
          <p:nvPr/>
        </p:nvPicPr>
        <p:blipFill rotWithShape="1">
          <a:blip r:embed="rId9">
            <a:alphaModFix/>
          </a:blip>
          <a:srcRect/>
          <a:stretch/>
        </p:blipFill>
        <p:spPr>
          <a:xfrm>
            <a:off x="2770962" y="4173287"/>
            <a:ext cx="1863825" cy="1863825"/>
          </a:xfrm>
          <a:prstGeom prst="rect">
            <a:avLst/>
          </a:prstGeom>
          <a:noFill/>
          <a:ln>
            <a:noFill/>
          </a:ln>
        </p:spPr>
      </p:pic>
      <p:pic>
        <p:nvPicPr>
          <p:cNvPr id="180" name="Google Shape;180;p32"/>
          <p:cNvPicPr preferRelativeResize="0"/>
          <p:nvPr/>
        </p:nvPicPr>
        <p:blipFill>
          <a:blip r:embed="rId10">
            <a:alphaModFix/>
          </a:blip>
          <a:stretch>
            <a:fillRect/>
          </a:stretch>
        </p:blipFill>
        <p:spPr>
          <a:xfrm>
            <a:off x="7381046" y="4173283"/>
            <a:ext cx="1431300" cy="2074311"/>
          </a:xfrm>
          <a:prstGeom prst="rect">
            <a:avLst/>
          </a:prstGeom>
          <a:noFill/>
          <a:ln>
            <a:noFill/>
          </a:ln>
        </p:spPr>
      </p:pic>
      <p:pic>
        <p:nvPicPr>
          <p:cNvPr id="181" name="Google Shape;181;p32"/>
          <p:cNvPicPr preferRelativeResize="0"/>
          <p:nvPr/>
        </p:nvPicPr>
        <p:blipFill>
          <a:blip r:embed="rId11">
            <a:alphaModFix/>
          </a:blip>
          <a:stretch>
            <a:fillRect/>
          </a:stretch>
        </p:blipFill>
        <p:spPr>
          <a:xfrm>
            <a:off x="9235099" y="4210656"/>
            <a:ext cx="2074325" cy="2074325"/>
          </a:xfrm>
          <a:prstGeom prst="rect">
            <a:avLst/>
          </a:prstGeom>
          <a:noFill/>
          <a:ln>
            <a:noFill/>
          </a:ln>
        </p:spPr>
      </p:pic>
      <p:pic>
        <p:nvPicPr>
          <p:cNvPr id="182" name="Google Shape;182;p32"/>
          <p:cNvPicPr preferRelativeResize="0"/>
          <p:nvPr/>
        </p:nvPicPr>
        <p:blipFill>
          <a:blip r:embed="rId12">
            <a:alphaModFix/>
          </a:blip>
          <a:stretch>
            <a:fillRect/>
          </a:stretch>
        </p:blipFill>
        <p:spPr>
          <a:xfrm>
            <a:off x="9911879" y="1546643"/>
            <a:ext cx="2452606" cy="2449550"/>
          </a:xfrm>
          <a:prstGeom prst="rect">
            <a:avLst/>
          </a:prstGeom>
          <a:noFill/>
          <a:ln>
            <a:noFill/>
          </a:ln>
        </p:spPr>
      </p:pic>
      <p:pic>
        <p:nvPicPr>
          <p:cNvPr id="183" name="Google Shape;183;p32"/>
          <p:cNvPicPr preferRelativeResize="0"/>
          <p:nvPr/>
        </p:nvPicPr>
        <p:blipFill>
          <a:blip r:embed="rId13">
            <a:alphaModFix/>
          </a:blip>
          <a:stretch>
            <a:fillRect/>
          </a:stretch>
        </p:blipFill>
        <p:spPr>
          <a:xfrm>
            <a:off x="9041226" y="1546650"/>
            <a:ext cx="1352150" cy="2449550"/>
          </a:xfrm>
          <a:prstGeom prst="rect">
            <a:avLst/>
          </a:prstGeom>
          <a:noFill/>
          <a:ln>
            <a:noFill/>
          </a:ln>
        </p:spPr>
      </p:pic>
      <p:pic>
        <p:nvPicPr>
          <p:cNvPr id="184" name="Google Shape;184;p32"/>
          <p:cNvPicPr preferRelativeResize="0"/>
          <p:nvPr/>
        </p:nvPicPr>
        <p:blipFill>
          <a:blip r:embed="rId14">
            <a:alphaModFix/>
          </a:blip>
          <a:stretch>
            <a:fillRect/>
          </a:stretch>
        </p:blipFill>
        <p:spPr>
          <a:xfrm>
            <a:off x="3324498" y="2396675"/>
            <a:ext cx="2264026" cy="2264026"/>
          </a:xfrm>
          <a:prstGeom prst="rect">
            <a:avLst/>
          </a:prstGeom>
          <a:noFill/>
          <a:ln>
            <a:noFill/>
          </a:ln>
        </p:spPr>
      </p:pic>
      <p:pic>
        <p:nvPicPr>
          <p:cNvPr id="185" name="Google Shape;185;p32"/>
          <p:cNvPicPr preferRelativeResize="0"/>
          <p:nvPr/>
        </p:nvPicPr>
        <p:blipFill>
          <a:blip r:embed="rId15">
            <a:alphaModFix/>
          </a:blip>
          <a:stretch>
            <a:fillRect/>
          </a:stretch>
        </p:blipFill>
        <p:spPr>
          <a:xfrm>
            <a:off x="6014850" y="2396687"/>
            <a:ext cx="2600050" cy="2600050"/>
          </a:xfrm>
          <a:prstGeom prst="rect">
            <a:avLst/>
          </a:prstGeom>
          <a:noFill/>
          <a:ln>
            <a:noFill/>
          </a:ln>
        </p:spPr>
      </p:pic>
      <p:pic>
        <p:nvPicPr>
          <p:cNvPr id="2" name="Recorded Sound">
            <a:hlinkClick r:id="" action="ppaction://media"/>
            <a:extLst>
              <a:ext uri="{FF2B5EF4-FFF2-40B4-BE49-F238E27FC236}">
                <a16:creationId xmlns:a16="http://schemas.microsoft.com/office/drawing/2014/main" id="{83B062F7-685A-F66F-4165-77950E0D4F1F}"/>
              </a:ext>
            </a:extLst>
          </p:cNvPr>
          <p:cNvPicPr>
            <a:picLocks noChangeAspect="1"/>
          </p:cNvPicPr>
          <p:nvPr>
            <a:audioFile r:link="rId1"/>
            <p:extLst>
              <p:ext uri="{DAA4B4D4-6D71-4841-9C94-3DE7FCFB9230}">
                <p14:media xmlns:p14="http://schemas.microsoft.com/office/powerpoint/2010/main" r:embed="rId2">
                  <p14:trim st="379"/>
                </p14:media>
              </p:ext>
            </p:extLst>
          </p:nvPr>
        </p:nvPicPr>
        <p:blipFill>
          <a:blip r:embed="rId16"/>
          <a:stretch>
            <a:fillRect/>
          </a:stretch>
        </p:blipFill>
        <p:spPr>
          <a:xfrm>
            <a:off x="5465850" y="114991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7260" fill="hold"/>
                                        <p:tgtEl>
                                          <p:spTgt spid="2"/>
                                        </p:tgtEl>
                                      </p:cBhvr>
                                    </p:cmd>
                                  </p:childTnLst>
                                </p:cTn>
                              </p:par>
                            </p:childTnLst>
                          </p:cTn>
                        </p:par>
                      </p:childTnLst>
                    </p:cTn>
                  </p:par>
                </p:childTnLst>
              </p:cTn>
              <p:nextCondLst>
                <p:cond evt="onClick" delay="0">
                  <p:tgtEl>
                    <p:spTgt spid="2"/>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3"/>
          <p:cNvSpPr txBox="1">
            <a:spLocks noGrp="1"/>
          </p:cNvSpPr>
          <p:nvPr>
            <p:ph type="ctrTitle"/>
          </p:nvPr>
        </p:nvSpPr>
        <p:spPr>
          <a:xfrm>
            <a:off x="556625" y="1122375"/>
            <a:ext cx="11102100" cy="2387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GB"/>
              <a:t>Voici mes </a:t>
            </a:r>
            <a:r>
              <a:rPr lang="en-GB">
                <a:solidFill>
                  <a:srgbClr val="9900FF"/>
                </a:solidFill>
              </a:rPr>
              <a:t>grands-parents</a:t>
            </a:r>
            <a:endParaRPr>
              <a:solidFill>
                <a:srgbClr val="9900FF"/>
              </a:solidFill>
            </a:endParaRPr>
          </a:p>
        </p:txBody>
      </p:sp>
      <p:sp>
        <p:nvSpPr>
          <p:cNvPr id="191" name="Google Shape;191;p33"/>
          <p:cNvSpPr txBox="1"/>
          <p:nvPr/>
        </p:nvSpPr>
        <p:spPr>
          <a:xfrm>
            <a:off x="1448498" y="3514275"/>
            <a:ext cx="37641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3600" b="1">
                <a:solidFill>
                  <a:srgbClr val="FF0000"/>
                </a:solidFill>
                <a:latin typeface="Roboto"/>
                <a:ea typeface="Roboto"/>
                <a:cs typeface="Roboto"/>
                <a:sym typeface="Roboto"/>
              </a:rPr>
              <a:t>ma grand-mère</a:t>
            </a:r>
            <a:endParaRPr sz="3600" b="1">
              <a:solidFill>
                <a:srgbClr val="FF0000"/>
              </a:solidFill>
              <a:latin typeface="Roboto"/>
              <a:ea typeface="Roboto"/>
              <a:cs typeface="Roboto"/>
              <a:sym typeface="Roboto"/>
            </a:endParaRPr>
          </a:p>
        </p:txBody>
      </p:sp>
      <p:sp>
        <p:nvSpPr>
          <p:cNvPr id="192" name="Google Shape;192;p33"/>
          <p:cNvSpPr txBox="1"/>
          <p:nvPr/>
        </p:nvSpPr>
        <p:spPr>
          <a:xfrm>
            <a:off x="6536710" y="3510075"/>
            <a:ext cx="4036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3600" b="1">
                <a:solidFill>
                  <a:srgbClr val="0000FF"/>
                </a:solidFill>
                <a:latin typeface="Roboto"/>
                <a:ea typeface="Roboto"/>
                <a:cs typeface="Roboto"/>
                <a:sym typeface="Roboto"/>
              </a:rPr>
              <a:t>mon grand-père</a:t>
            </a:r>
            <a:endParaRPr sz="3600" b="1">
              <a:solidFill>
                <a:srgbClr val="0000FF"/>
              </a:solidFill>
              <a:latin typeface="Roboto"/>
              <a:ea typeface="Roboto"/>
              <a:cs typeface="Roboto"/>
              <a:sym typeface="Roboto"/>
            </a:endParaRPr>
          </a:p>
        </p:txBody>
      </p:sp>
      <p:pic>
        <p:nvPicPr>
          <p:cNvPr id="193" name="Google Shape;193;p33"/>
          <p:cNvPicPr preferRelativeResize="0"/>
          <p:nvPr/>
        </p:nvPicPr>
        <p:blipFill>
          <a:blip r:embed="rId7">
            <a:alphaModFix/>
          </a:blip>
          <a:stretch>
            <a:fillRect/>
          </a:stretch>
        </p:blipFill>
        <p:spPr>
          <a:xfrm>
            <a:off x="2120523" y="4181525"/>
            <a:ext cx="2264026" cy="2264026"/>
          </a:xfrm>
          <a:prstGeom prst="rect">
            <a:avLst/>
          </a:prstGeom>
          <a:noFill/>
          <a:ln>
            <a:noFill/>
          </a:ln>
        </p:spPr>
      </p:pic>
      <p:pic>
        <p:nvPicPr>
          <p:cNvPr id="194" name="Google Shape;194;p33"/>
          <p:cNvPicPr preferRelativeResize="0"/>
          <p:nvPr/>
        </p:nvPicPr>
        <p:blipFill>
          <a:blip r:embed="rId8">
            <a:alphaModFix/>
          </a:blip>
          <a:stretch>
            <a:fillRect/>
          </a:stretch>
        </p:blipFill>
        <p:spPr>
          <a:xfrm>
            <a:off x="7430025" y="4289175"/>
            <a:ext cx="2600050" cy="2600050"/>
          </a:xfrm>
          <a:prstGeom prst="rect">
            <a:avLst/>
          </a:prstGeom>
          <a:noFill/>
          <a:ln>
            <a:noFill/>
          </a:ln>
        </p:spPr>
      </p:pic>
      <p:pic>
        <p:nvPicPr>
          <p:cNvPr id="2" name="Recorded Sound">
            <a:hlinkClick r:id="" action="ppaction://media"/>
            <a:extLst>
              <a:ext uri="{FF2B5EF4-FFF2-40B4-BE49-F238E27FC236}">
                <a16:creationId xmlns:a16="http://schemas.microsoft.com/office/drawing/2014/main" id="{985B8F51-F5BF-A3A7-0CE8-9D32F10D2616}"/>
              </a:ext>
            </a:extLst>
          </p:cNvPr>
          <p:cNvPicPr>
            <a:picLocks noChangeAspect="1"/>
          </p:cNvPicPr>
          <p:nvPr>
            <a:audioFile r:link="rId1"/>
            <p:extLst>
              <p:ext uri="{DAA4B4D4-6D71-4841-9C94-3DE7FCFB9230}">
                <p14:media xmlns:p14="http://schemas.microsoft.com/office/powerpoint/2010/main" r:embed="rId2">
                  <p14:trim st="424"/>
                </p14:media>
              </p:ext>
            </p:extLst>
          </p:nvPr>
        </p:nvPicPr>
        <p:blipFill>
          <a:blip r:embed="rId9"/>
          <a:stretch>
            <a:fillRect/>
          </a:stretch>
        </p:blipFill>
        <p:spPr>
          <a:xfrm>
            <a:off x="533275" y="1889760"/>
            <a:ext cx="609600" cy="609600"/>
          </a:xfrm>
          <a:prstGeom prst="rect">
            <a:avLst/>
          </a:prstGeom>
        </p:spPr>
      </p:pic>
      <p:pic>
        <p:nvPicPr>
          <p:cNvPr id="3" name="Recorded Sound">
            <a:hlinkClick r:id="" action="ppaction://media"/>
            <a:extLst>
              <a:ext uri="{FF2B5EF4-FFF2-40B4-BE49-F238E27FC236}">
                <a16:creationId xmlns:a16="http://schemas.microsoft.com/office/drawing/2014/main" id="{7DFEBC7A-71E6-2515-B662-CA24ED2E08FB}"/>
              </a:ext>
            </a:extLst>
          </p:cNvPr>
          <p:cNvPicPr>
            <a:picLocks noChangeAspect="1"/>
          </p:cNvPicPr>
          <p:nvPr>
            <a:audioFile r:link="rId1"/>
            <p:extLst>
              <p:ext uri="{DAA4B4D4-6D71-4841-9C94-3DE7FCFB9230}">
                <p14:media xmlns:p14="http://schemas.microsoft.com/office/powerpoint/2010/main" r:embed="rId3">
                  <p14:trim st="210"/>
                </p14:media>
              </p:ext>
            </p:extLst>
          </p:nvPr>
        </p:nvPicPr>
        <p:blipFill>
          <a:blip r:embed="rId9"/>
          <a:stretch>
            <a:fillRect/>
          </a:stretch>
        </p:blipFill>
        <p:spPr>
          <a:xfrm>
            <a:off x="838898" y="3594825"/>
            <a:ext cx="609600" cy="609600"/>
          </a:xfrm>
          <a:prstGeom prst="rect">
            <a:avLst/>
          </a:prstGeom>
        </p:spPr>
      </p:pic>
      <p:pic>
        <p:nvPicPr>
          <p:cNvPr id="4" name="Recorded Sound">
            <a:hlinkClick r:id="" action="ppaction://media"/>
            <a:extLst>
              <a:ext uri="{FF2B5EF4-FFF2-40B4-BE49-F238E27FC236}">
                <a16:creationId xmlns:a16="http://schemas.microsoft.com/office/drawing/2014/main" id="{B0479A69-49D2-FD4C-3A75-F4C8CF3AFE4C}"/>
              </a:ext>
            </a:extLst>
          </p:cNvPr>
          <p:cNvPicPr>
            <a:picLocks noChangeAspect="1"/>
          </p:cNvPicPr>
          <p:nvPr>
            <a:audioFile r:link="rId1"/>
            <p:extLst>
              <p:ext uri="{DAA4B4D4-6D71-4841-9C94-3DE7FCFB9230}">
                <p14:media xmlns:p14="http://schemas.microsoft.com/office/powerpoint/2010/main" r:embed="rId4">
                  <p14:trim st="379"/>
                </p14:media>
              </p:ext>
            </p:extLst>
          </p:nvPr>
        </p:nvPicPr>
        <p:blipFill>
          <a:blip r:embed="rId9"/>
          <a:stretch>
            <a:fillRect/>
          </a:stretch>
        </p:blipFill>
        <p:spPr>
          <a:xfrm>
            <a:off x="6077471" y="35100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3710"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275" fill="hold"/>
                                        <p:tgtEl>
                                          <p:spTgt spid="3"/>
                                        </p:tgtEl>
                                      </p:cBhvr>
                                    </p:cmd>
                                  </p:childTnLst>
                                </p:cTn>
                              </p:par>
                            </p:childTnLst>
                          </p:cTn>
                        </p:par>
                      </p:childTnLst>
                    </p:cTn>
                  </p:par>
                </p:childTnLst>
              </p:cTn>
              <p:nextCondLst>
                <p:cond evt="onClick" delay="0">
                  <p:tgtEl>
                    <p:spTgt spid="3"/>
                  </p:tgtEl>
                </p:cond>
              </p:nextCondLst>
            </p:seq>
            <p:audio>
              <p:cMediaNode vol="80000">
                <p:cTn id="30" fill="hold" display="0">
                  <p:stCondLst>
                    <p:cond delay="indefinite"/>
                  </p:stCondLst>
                  <p:endCondLst>
                    <p:cond evt="onStopAudio" delay="0">
                      <p:tgtEl>
                        <p:sldTgt/>
                      </p:tgtEl>
                    </p:cond>
                  </p:endCondLst>
                </p:cTn>
                <p:tgtEl>
                  <p:spTgt spid="3"/>
                </p:tgtEl>
              </p:cMediaNode>
            </p:audio>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480" fill="hold"/>
                                        <p:tgtEl>
                                          <p:spTgt spid="4"/>
                                        </p:tgtEl>
                                      </p:cBhvr>
                                    </p:cmd>
                                  </p:childTnLst>
                                </p:cTn>
                              </p:par>
                            </p:childTnLst>
                          </p:cTn>
                        </p:par>
                      </p:childTnLst>
                    </p:cTn>
                  </p:par>
                </p:childTnLst>
              </p:cTn>
              <p:nextCondLst>
                <p:cond evt="onClick" delay="0">
                  <p:tgtEl>
                    <p:spTgt spid="4"/>
                  </p:tgtEl>
                </p:cond>
              </p:nextCondLst>
            </p:seq>
            <p:audio>
              <p:cMediaNode vol="80000">
                <p:cTn id="36"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cxnSp>
        <p:nvCxnSpPr>
          <p:cNvPr id="199" name="Google Shape;199;p34"/>
          <p:cNvCxnSpPr>
            <a:endCxn id="200" idx="0"/>
          </p:cNvCxnSpPr>
          <p:nvPr/>
        </p:nvCxnSpPr>
        <p:spPr>
          <a:xfrm>
            <a:off x="6185888" y="2683050"/>
            <a:ext cx="1683900" cy="472800"/>
          </a:xfrm>
          <a:prstGeom prst="bentConnector2">
            <a:avLst/>
          </a:prstGeom>
          <a:noFill/>
          <a:ln w="9525" cap="flat" cmpd="sng">
            <a:solidFill>
              <a:srgbClr val="561561"/>
            </a:solidFill>
            <a:prstDash val="solid"/>
            <a:round/>
            <a:headEnd type="diamond" w="med" len="med"/>
            <a:tailEnd type="diamond" w="med" len="med"/>
          </a:ln>
        </p:spPr>
      </p:cxnSp>
      <p:cxnSp>
        <p:nvCxnSpPr>
          <p:cNvPr id="201" name="Google Shape;201;p34"/>
          <p:cNvCxnSpPr>
            <a:stCxn id="202" idx="0"/>
          </p:cNvCxnSpPr>
          <p:nvPr/>
        </p:nvCxnSpPr>
        <p:spPr>
          <a:xfrm rot="-5400000">
            <a:off x="5241738" y="2197350"/>
            <a:ext cx="472500" cy="1444500"/>
          </a:xfrm>
          <a:prstGeom prst="bentConnector2">
            <a:avLst/>
          </a:prstGeom>
          <a:noFill/>
          <a:ln w="9525" cap="flat" cmpd="sng">
            <a:solidFill>
              <a:srgbClr val="561561"/>
            </a:solidFill>
            <a:prstDash val="solid"/>
            <a:round/>
            <a:headEnd type="diamond" w="med" len="med"/>
            <a:tailEnd type="diamond" w="med" len="med"/>
          </a:ln>
        </p:spPr>
      </p:cxnSp>
      <p:sp>
        <p:nvSpPr>
          <p:cNvPr id="202" name="Google Shape;202;p34"/>
          <p:cNvSpPr txBox="1"/>
          <p:nvPr/>
        </p:nvSpPr>
        <p:spPr>
          <a:xfrm>
            <a:off x="3730338" y="31558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oncle</a:t>
            </a:r>
            <a:endParaRPr sz="2400" b="1">
              <a:solidFill>
                <a:srgbClr val="0000FF"/>
              </a:solidFill>
              <a:latin typeface="Roboto"/>
              <a:ea typeface="Roboto"/>
              <a:cs typeface="Roboto"/>
              <a:sym typeface="Roboto"/>
            </a:endParaRPr>
          </a:p>
        </p:txBody>
      </p:sp>
      <p:sp>
        <p:nvSpPr>
          <p:cNvPr id="200" name="Google Shape;200;p34"/>
          <p:cNvSpPr txBox="1"/>
          <p:nvPr/>
        </p:nvSpPr>
        <p:spPr>
          <a:xfrm>
            <a:off x="6844388" y="31558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mère</a:t>
            </a:r>
            <a:endParaRPr sz="2400" b="1">
              <a:solidFill>
                <a:srgbClr val="FF0000"/>
              </a:solidFill>
              <a:latin typeface="Roboto"/>
              <a:ea typeface="Roboto"/>
              <a:cs typeface="Roboto"/>
              <a:sym typeface="Roboto"/>
            </a:endParaRPr>
          </a:p>
        </p:txBody>
      </p:sp>
      <p:sp>
        <p:nvSpPr>
          <p:cNvPr id="203" name="Google Shape;203;p34"/>
          <p:cNvSpPr txBox="1"/>
          <p:nvPr/>
        </p:nvSpPr>
        <p:spPr>
          <a:xfrm>
            <a:off x="9597413" y="5163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frère</a:t>
            </a:r>
            <a:endParaRPr sz="2400" b="1">
              <a:solidFill>
                <a:srgbClr val="0000FF"/>
              </a:solidFill>
              <a:latin typeface="Roboto"/>
              <a:ea typeface="Roboto"/>
              <a:cs typeface="Roboto"/>
              <a:sym typeface="Roboto"/>
            </a:endParaRPr>
          </a:p>
        </p:txBody>
      </p:sp>
      <p:sp>
        <p:nvSpPr>
          <p:cNvPr id="204" name="Google Shape;204;p34"/>
          <p:cNvSpPr txBox="1"/>
          <p:nvPr/>
        </p:nvSpPr>
        <p:spPr>
          <a:xfrm>
            <a:off x="7343413" y="5163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soeur</a:t>
            </a:r>
            <a:endParaRPr sz="2400" b="1">
              <a:solidFill>
                <a:srgbClr val="FF0000"/>
              </a:solidFill>
              <a:latin typeface="Roboto"/>
              <a:ea typeface="Roboto"/>
              <a:cs typeface="Roboto"/>
              <a:sym typeface="Roboto"/>
            </a:endParaRPr>
          </a:p>
        </p:txBody>
      </p:sp>
      <p:cxnSp>
        <p:nvCxnSpPr>
          <p:cNvPr id="205" name="Google Shape;205;p34"/>
          <p:cNvCxnSpPr/>
          <p:nvPr/>
        </p:nvCxnSpPr>
        <p:spPr>
          <a:xfrm>
            <a:off x="8752888" y="3541200"/>
            <a:ext cx="1431300" cy="0"/>
          </a:xfrm>
          <a:prstGeom prst="straightConnector1">
            <a:avLst/>
          </a:prstGeom>
          <a:noFill/>
          <a:ln w="9525" cap="flat" cmpd="sng">
            <a:solidFill>
              <a:srgbClr val="561561"/>
            </a:solidFill>
            <a:prstDash val="solid"/>
            <a:round/>
            <a:headEnd type="diamond" w="med" len="med"/>
            <a:tailEnd type="diamond" w="med" len="med"/>
          </a:ln>
        </p:spPr>
      </p:cxnSp>
      <p:sp>
        <p:nvSpPr>
          <p:cNvPr id="206" name="Google Shape;206;p34"/>
          <p:cNvSpPr txBox="1"/>
          <p:nvPr/>
        </p:nvSpPr>
        <p:spPr>
          <a:xfrm>
            <a:off x="9958438" y="31516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père</a:t>
            </a:r>
            <a:endParaRPr sz="2400" b="1">
              <a:solidFill>
                <a:srgbClr val="0000FF"/>
              </a:solidFill>
              <a:latin typeface="Roboto"/>
              <a:ea typeface="Roboto"/>
              <a:cs typeface="Roboto"/>
              <a:sym typeface="Roboto"/>
            </a:endParaRPr>
          </a:p>
        </p:txBody>
      </p:sp>
      <p:cxnSp>
        <p:nvCxnSpPr>
          <p:cNvPr id="207" name="Google Shape;207;p34"/>
          <p:cNvCxnSpPr>
            <a:stCxn id="204" idx="0"/>
          </p:cNvCxnSpPr>
          <p:nvPr/>
        </p:nvCxnSpPr>
        <p:spPr>
          <a:xfrm rot="-5400000">
            <a:off x="8740663" y="4370925"/>
            <a:ext cx="421200" cy="1164900"/>
          </a:xfrm>
          <a:prstGeom prst="bentConnector2">
            <a:avLst/>
          </a:prstGeom>
          <a:noFill/>
          <a:ln w="9525" cap="flat" cmpd="sng">
            <a:solidFill>
              <a:schemeClr val="accent5"/>
            </a:solidFill>
            <a:prstDash val="solid"/>
            <a:round/>
            <a:headEnd type="none" w="med" len="med"/>
            <a:tailEnd type="none" w="med" len="med"/>
          </a:ln>
        </p:spPr>
      </p:cxnSp>
      <p:cxnSp>
        <p:nvCxnSpPr>
          <p:cNvPr id="208" name="Google Shape;208;p34"/>
          <p:cNvCxnSpPr>
            <a:endCxn id="203" idx="0"/>
          </p:cNvCxnSpPr>
          <p:nvPr/>
        </p:nvCxnSpPr>
        <p:spPr>
          <a:xfrm>
            <a:off x="9519413" y="4742775"/>
            <a:ext cx="1103400" cy="421200"/>
          </a:xfrm>
          <a:prstGeom prst="bentConnector2">
            <a:avLst/>
          </a:prstGeom>
          <a:noFill/>
          <a:ln w="9525" cap="flat" cmpd="sng">
            <a:solidFill>
              <a:schemeClr val="accent5"/>
            </a:solidFill>
            <a:prstDash val="solid"/>
            <a:round/>
            <a:headEnd type="none" w="med" len="med"/>
            <a:tailEnd type="none" w="med" len="med"/>
          </a:ln>
        </p:spPr>
      </p:cxnSp>
      <p:cxnSp>
        <p:nvCxnSpPr>
          <p:cNvPr id="209" name="Google Shape;209;p34"/>
          <p:cNvCxnSpPr/>
          <p:nvPr/>
        </p:nvCxnSpPr>
        <p:spPr>
          <a:xfrm rot="10800000">
            <a:off x="9528463" y="3558200"/>
            <a:ext cx="0" cy="1189200"/>
          </a:xfrm>
          <a:prstGeom prst="straightConnector1">
            <a:avLst/>
          </a:prstGeom>
          <a:noFill/>
          <a:ln w="9525" cap="flat" cmpd="sng">
            <a:solidFill>
              <a:schemeClr val="accent5"/>
            </a:solidFill>
            <a:prstDash val="solid"/>
            <a:round/>
            <a:headEnd type="none" w="med" len="med"/>
            <a:tailEnd type="none" w="med" len="med"/>
          </a:ln>
        </p:spPr>
      </p:cxnSp>
      <p:sp>
        <p:nvSpPr>
          <p:cNvPr id="210" name="Google Shape;210;p34"/>
          <p:cNvSpPr txBox="1"/>
          <p:nvPr/>
        </p:nvSpPr>
        <p:spPr>
          <a:xfrm>
            <a:off x="3324238" y="5163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cousine</a:t>
            </a:r>
            <a:endParaRPr sz="2400" b="1">
              <a:solidFill>
                <a:srgbClr val="FF0000"/>
              </a:solidFill>
              <a:latin typeface="Roboto"/>
              <a:ea typeface="Roboto"/>
              <a:cs typeface="Roboto"/>
              <a:sym typeface="Roboto"/>
            </a:endParaRPr>
          </a:p>
        </p:txBody>
      </p:sp>
      <p:sp>
        <p:nvSpPr>
          <p:cNvPr id="211" name="Google Shape;211;p34"/>
          <p:cNvSpPr txBox="1"/>
          <p:nvPr/>
        </p:nvSpPr>
        <p:spPr>
          <a:xfrm>
            <a:off x="501113" y="5163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cousin</a:t>
            </a:r>
            <a:endParaRPr sz="2400" b="1">
              <a:solidFill>
                <a:srgbClr val="0000FF"/>
              </a:solidFill>
              <a:latin typeface="Roboto"/>
              <a:ea typeface="Roboto"/>
              <a:cs typeface="Roboto"/>
              <a:sym typeface="Roboto"/>
            </a:endParaRPr>
          </a:p>
        </p:txBody>
      </p:sp>
      <p:cxnSp>
        <p:nvCxnSpPr>
          <p:cNvPr id="212" name="Google Shape;212;p34"/>
          <p:cNvCxnSpPr/>
          <p:nvPr/>
        </p:nvCxnSpPr>
        <p:spPr>
          <a:xfrm>
            <a:off x="2266288" y="3541200"/>
            <a:ext cx="1431300" cy="0"/>
          </a:xfrm>
          <a:prstGeom prst="straightConnector1">
            <a:avLst/>
          </a:prstGeom>
          <a:noFill/>
          <a:ln w="9525" cap="flat" cmpd="sng">
            <a:solidFill>
              <a:srgbClr val="561561"/>
            </a:solidFill>
            <a:prstDash val="solid"/>
            <a:round/>
            <a:headEnd type="diamond" w="med" len="med"/>
            <a:tailEnd type="diamond" w="med" len="med"/>
          </a:ln>
        </p:spPr>
      </p:cxnSp>
      <p:sp>
        <p:nvSpPr>
          <p:cNvPr id="213" name="Google Shape;213;p34"/>
          <p:cNvSpPr txBox="1"/>
          <p:nvPr/>
        </p:nvSpPr>
        <p:spPr>
          <a:xfrm>
            <a:off x="182738" y="3151650"/>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tante</a:t>
            </a:r>
            <a:endParaRPr sz="2400" b="1">
              <a:solidFill>
                <a:srgbClr val="FF0000"/>
              </a:solidFill>
              <a:latin typeface="Roboto"/>
              <a:ea typeface="Roboto"/>
              <a:cs typeface="Roboto"/>
              <a:sym typeface="Roboto"/>
            </a:endParaRPr>
          </a:p>
        </p:txBody>
      </p:sp>
      <p:cxnSp>
        <p:nvCxnSpPr>
          <p:cNvPr id="214" name="Google Shape;214;p34"/>
          <p:cNvCxnSpPr>
            <a:endCxn id="210" idx="0"/>
          </p:cNvCxnSpPr>
          <p:nvPr/>
        </p:nvCxnSpPr>
        <p:spPr>
          <a:xfrm>
            <a:off x="3026038" y="4576575"/>
            <a:ext cx="1323600" cy="587400"/>
          </a:xfrm>
          <a:prstGeom prst="bentConnector2">
            <a:avLst/>
          </a:prstGeom>
          <a:noFill/>
          <a:ln w="9525" cap="flat" cmpd="sng">
            <a:solidFill>
              <a:schemeClr val="accent5"/>
            </a:solidFill>
            <a:prstDash val="solid"/>
            <a:round/>
            <a:headEnd type="none" w="med" len="med"/>
            <a:tailEnd type="none" w="med" len="med"/>
          </a:ln>
        </p:spPr>
      </p:cxnSp>
      <p:cxnSp>
        <p:nvCxnSpPr>
          <p:cNvPr id="215" name="Google Shape;215;p34"/>
          <p:cNvCxnSpPr/>
          <p:nvPr/>
        </p:nvCxnSpPr>
        <p:spPr>
          <a:xfrm rot="10800000">
            <a:off x="3026163" y="3558125"/>
            <a:ext cx="0" cy="1047000"/>
          </a:xfrm>
          <a:prstGeom prst="straightConnector1">
            <a:avLst/>
          </a:prstGeom>
          <a:noFill/>
          <a:ln w="9525" cap="flat" cmpd="sng">
            <a:solidFill>
              <a:schemeClr val="accent5"/>
            </a:solidFill>
            <a:prstDash val="solid"/>
            <a:round/>
            <a:headEnd type="none" w="med" len="med"/>
            <a:tailEnd type="none" w="med" len="med"/>
          </a:ln>
        </p:spPr>
      </p:cxnSp>
      <p:sp>
        <p:nvSpPr>
          <p:cNvPr id="216" name="Google Shape;216;p34"/>
          <p:cNvSpPr txBox="1"/>
          <p:nvPr/>
        </p:nvSpPr>
        <p:spPr>
          <a:xfrm>
            <a:off x="5652063" y="5163975"/>
            <a:ext cx="20508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chemeClr val="accent3"/>
                </a:solidFill>
                <a:latin typeface="Roboto"/>
                <a:ea typeface="Roboto"/>
                <a:cs typeface="Roboto"/>
                <a:sym typeface="Roboto"/>
              </a:rPr>
              <a:t>moi</a:t>
            </a:r>
            <a:endParaRPr sz="2400" b="1">
              <a:solidFill>
                <a:schemeClr val="accent3"/>
              </a:solidFill>
              <a:latin typeface="Roboto"/>
              <a:ea typeface="Roboto"/>
              <a:cs typeface="Roboto"/>
              <a:sym typeface="Roboto"/>
            </a:endParaRPr>
          </a:p>
        </p:txBody>
      </p:sp>
      <p:cxnSp>
        <p:nvCxnSpPr>
          <p:cNvPr id="217" name="Google Shape;217;p34"/>
          <p:cNvCxnSpPr>
            <a:endCxn id="216" idx="0"/>
          </p:cNvCxnSpPr>
          <p:nvPr/>
        </p:nvCxnSpPr>
        <p:spPr>
          <a:xfrm flipH="1">
            <a:off x="6677463" y="4756875"/>
            <a:ext cx="1712700" cy="407100"/>
          </a:xfrm>
          <a:prstGeom prst="bentConnector2">
            <a:avLst/>
          </a:prstGeom>
          <a:noFill/>
          <a:ln w="9525" cap="flat" cmpd="sng">
            <a:solidFill>
              <a:schemeClr val="accent5"/>
            </a:solidFill>
            <a:prstDash val="solid"/>
            <a:round/>
            <a:headEnd type="none" w="med" len="med"/>
            <a:tailEnd type="none" w="med" len="med"/>
          </a:ln>
        </p:spPr>
      </p:cxnSp>
      <p:cxnSp>
        <p:nvCxnSpPr>
          <p:cNvPr id="218" name="Google Shape;218;p34"/>
          <p:cNvCxnSpPr>
            <a:endCxn id="211" idx="0"/>
          </p:cNvCxnSpPr>
          <p:nvPr/>
        </p:nvCxnSpPr>
        <p:spPr>
          <a:xfrm flipH="1">
            <a:off x="1526513" y="4576575"/>
            <a:ext cx="1485300" cy="587400"/>
          </a:xfrm>
          <a:prstGeom prst="bentConnector2">
            <a:avLst/>
          </a:prstGeom>
          <a:noFill/>
          <a:ln w="9525" cap="flat" cmpd="sng">
            <a:solidFill>
              <a:schemeClr val="accent5"/>
            </a:solidFill>
            <a:prstDash val="solid"/>
            <a:round/>
            <a:headEnd type="none" w="med" len="med"/>
            <a:tailEnd type="none" w="med" len="med"/>
          </a:ln>
        </p:spPr>
      </p:cxnSp>
      <p:pic>
        <p:nvPicPr>
          <p:cNvPr id="219" name="Google Shape;219;p34"/>
          <p:cNvPicPr preferRelativeResize="0"/>
          <p:nvPr/>
        </p:nvPicPr>
        <p:blipFill rotWithShape="1">
          <a:blip r:embed="rId3">
            <a:alphaModFix/>
          </a:blip>
          <a:srcRect/>
          <a:stretch/>
        </p:blipFill>
        <p:spPr>
          <a:xfrm>
            <a:off x="8061488" y="5818550"/>
            <a:ext cx="784874" cy="784874"/>
          </a:xfrm>
          <a:prstGeom prst="rect">
            <a:avLst/>
          </a:prstGeom>
          <a:noFill/>
          <a:ln>
            <a:noFill/>
          </a:ln>
        </p:spPr>
      </p:pic>
      <p:pic>
        <p:nvPicPr>
          <p:cNvPr id="220" name="Google Shape;220;p34"/>
          <p:cNvPicPr preferRelativeResize="0"/>
          <p:nvPr/>
        </p:nvPicPr>
        <p:blipFill rotWithShape="1">
          <a:blip r:embed="rId4">
            <a:alphaModFix/>
          </a:blip>
          <a:srcRect/>
          <a:stretch/>
        </p:blipFill>
        <p:spPr>
          <a:xfrm>
            <a:off x="10034162" y="5818550"/>
            <a:ext cx="784875" cy="784875"/>
          </a:xfrm>
          <a:prstGeom prst="rect">
            <a:avLst/>
          </a:prstGeom>
          <a:noFill/>
          <a:ln>
            <a:noFill/>
          </a:ln>
        </p:spPr>
      </p:pic>
      <p:pic>
        <p:nvPicPr>
          <p:cNvPr id="221" name="Google Shape;221;p34"/>
          <p:cNvPicPr preferRelativeResize="0"/>
          <p:nvPr/>
        </p:nvPicPr>
        <p:blipFill>
          <a:blip r:embed="rId5">
            <a:alphaModFix/>
          </a:blip>
          <a:stretch>
            <a:fillRect/>
          </a:stretch>
        </p:blipFill>
        <p:spPr>
          <a:xfrm>
            <a:off x="10277938" y="3807053"/>
            <a:ext cx="849176" cy="849175"/>
          </a:xfrm>
          <a:prstGeom prst="rect">
            <a:avLst/>
          </a:prstGeom>
          <a:noFill/>
          <a:ln>
            <a:noFill/>
          </a:ln>
        </p:spPr>
      </p:pic>
      <p:pic>
        <p:nvPicPr>
          <p:cNvPr id="222" name="Google Shape;222;p34"/>
          <p:cNvPicPr preferRelativeResize="0"/>
          <p:nvPr/>
        </p:nvPicPr>
        <p:blipFill>
          <a:blip r:embed="rId6">
            <a:alphaModFix/>
          </a:blip>
          <a:stretch>
            <a:fillRect/>
          </a:stretch>
        </p:blipFill>
        <p:spPr>
          <a:xfrm>
            <a:off x="7429287" y="3764199"/>
            <a:ext cx="849176" cy="849175"/>
          </a:xfrm>
          <a:prstGeom prst="rect">
            <a:avLst/>
          </a:prstGeom>
          <a:noFill/>
          <a:ln>
            <a:noFill/>
          </a:ln>
        </p:spPr>
      </p:pic>
      <p:pic>
        <p:nvPicPr>
          <p:cNvPr id="223" name="Google Shape;223;p34"/>
          <p:cNvPicPr preferRelativeResize="0"/>
          <p:nvPr/>
        </p:nvPicPr>
        <p:blipFill>
          <a:blip r:embed="rId7">
            <a:alphaModFix/>
          </a:blip>
          <a:stretch>
            <a:fillRect/>
          </a:stretch>
        </p:blipFill>
        <p:spPr>
          <a:xfrm>
            <a:off x="3989765" y="5892570"/>
            <a:ext cx="537588" cy="779100"/>
          </a:xfrm>
          <a:prstGeom prst="rect">
            <a:avLst/>
          </a:prstGeom>
          <a:noFill/>
          <a:ln>
            <a:noFill/>
          </a:ln>
        </p:spPr>
      </p:pic>
      <p:pic>
        <p:nvPicPr>
          <p:cNvPr id="224" name="Google Shape;224;p34"/>
          <p:cNvPicPr preferRelativeResize="0"/>
          <p:nvPr/>
        </p:nvPicPr>
        <p:blipFill>
          <a:blip r:embed="rId8">
            <a:alphaModFix/>
          </a:blip>
          <a:stretch>
            <a:fillRect/>
          </a:stretch>
        </p:blipFill>
        <p:spPr>
          <a:xfrm>
            <a:off x="789213" y="5838721"/>
            <a:ext cx="999326" cy="999326"/>
          </a:xfrm>
          <a:prstGeom prst="rect">
            <a:avLst/>
          </a:prstGeom>
          <a:noFill/>
          <a:ln>
            <a:noFill/>
          </a:ln>
        </p:spPr>
      </p:pic>
      <p:pic>
        <p:nvPicPr>
          <p:cNvPr id="225" name="Google Shape;225;p34"/>
          <p:cNvPicPr preferRelativeResize="0"/>
          <p:nvPr/>
        </p:nvPicPr>
        <p:blipFill>
          <a:blip r:embed="rId9">
            <a:alphaModFix/>
          </a:blip>
          <a:stretch>
            <a:fillRect/>
          </a:stretch>
        </p:blipFill>
        <p:spPr>
          <a:xfrm>
            <a:off x="182761" y="3732440"/>
            <a:ext cx="1103400" cy="1102025"/>
          </a:xfrm>
          <a:prstGeom prst="rect">
            <a:avLst/>
          </a:prstGeom>
          <a:noFill/>
          <a:ln>
            <a:noFill/>
          </a:ln>
        </p:spPr>
      </p:pic>
      <p:pic>
        <p:nvPicPr>
          <p:cNvPr id="226" name="Google Shape;226;p34"/>
          <p:cNvPicPr preferRelativeResize="0"/>
          <p:nvPr/>
        </p:nvPicPr>
        <p:blipFill>
          <a:blip r:embed="rId10">
            <a:alphaModFix/>
          </a:blip>
          <a:stretch>
            <a:fillRect/>
          </a:stretch>
        </p:blipFill>
        <p:spPr>
          <a:xfrm>
            <a:off x="4321137" y="3735897"/>
            <a:ext cx="537600" cy="973897"/>
          </a:xfrm>
          <a:prstGeom prst="rect">
            <a:avLst/>
          </a:prstGeom>
          <a:noFill/>
          <a:ln>
            <a:noFill/>
          </a:ln>
        </p:spPr>
      </p:pic>
      <p:pic>
        <p:nvPicPr>
          <p:cNvPr id="227" name="Google Shape;227;p34"/>
          <p:cNvPicPr preferRelativeResize="0"/>
          <p:nvPr/>
        </p:nvPicPr>
        <p:blipFill>
          <a:blip r:embed="rId11">
            <a:alphaModFix/>
          </a:blip>
          <a:stretch>
            <a:fillRect/>
          </a:stretch>
        </p:blipFill>
        <p:spPr>
          <a:xfrm>
            <a:off x="6198938" y="5680700"/>
            <a:ext cx="784866" cy="1177299"/>
          </a:xfrm>
          <a:prstGeom prst="rect">
            <a:avLst/>
          </a:prstGeom>
          <a:noFill/>
          <a:ln>
            <a:noFill/>
          </a:ln>
        </p:spPr>
      </p:pic>
      <p:cxnSp>
        <p:nvCxnSpPr>
          <p:cNvPr id="228" name="Google Shape;228;p34"/>
          <p:cNvCxnSpPr/>
          <p:nvPr/>
        </p:nvCxnSpPr>
        <p:spPr>
          <a:xfrm rot="10800000">
            <a:off x="6185888" y="1636350"/>
            <a:ext cx="0" cy="1047000"/>
          </a:xfrm>
          <a:prstGeom prst="straightConnector1">
            <a:avLst/>
          </a:prstGeom>
          <a:noFill/>
          <a:ln w="9525" cap="flat" cmpd="sng">
            <a:solidFill>
              <a:schemeClr val="accent5"/>
            </a:solidFill>
            <a:prstDash val="solid"/>
            <a:round/>
            <a:headEnd type="none" w="med" len="med"/>
            <a:tailEnd type="none" w="med" len="med"/>
          </a:ln>
        </p:spPr>
      </p:cxnSp>
      <p:cxnSp>
        <p:nvCxnSpPr>
          <p:cNvPr id="229" name="Google Shape;229;p34"/>
          <p:cNvCxnSpPr/>
          <p:nvPr/>
        </p:nvCxnSpPr>
        <p:spPr>
          <a:xfrm>
            <a:off x="5380338" y="1679100"/>
            <a:ext cx="1431300" cy="0"/>
          </a:xfrm>
          <a:prstGeom prst="straightConnector1">
            <a:avLst/>
          </a:prstGeom>
          <a:noFill/>
          <a:ln w="9525" cap="flat" cmpd="sng">
            <a:solidFill>
              <a:srgbClr val="561561"/>
            </a:solidFill>
            <a:prstDash val="solid"/>
            <a:round/>
            <a:headEnd type="diamond" w="med" len="med"/>
            <a:tailEnd type="diamond" w="med" len="med"/>
          </a:ln>
        </p:spPr>
      </p:cxnSp>
      <p:sp>
        <p:nvSpPr>
          <p:cNvPr id="230" name="Google Shape;230;p34"/>
          <p:cNvSpPr txBox="1"/>
          <p:nvPr/>
        </p:nvSpPr>
        <p:spPr>
          <a:xfrm>
            <a:off x="2632506" y="1147725"/>
            <a:ext cx="30219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FF0000"/>
                </a:solidFill>
                <a:latin typeface="Roboto"/>
                <a:ea typeface="Roboto"/>
                <a:cs typeface="Roboto"/>
                <a:sym typeface="Roboto"/>
              </a:rPr>
              <a:t>ma grand-mère</a:t>
            </a:r>
            <a:endParaRPr sz="2400" b="1">
              <a:solidFill>
                <a:srgbClr val="FF0000"/>
              </a:solidFill>
              <a:latin typeface="Roboto"/>
              <a:ea typeface="Roboto"/>
              <a:cs typeface="Roboto"/>
              <a:sym typeface="Roboto"/>
            </a:endParaRPr>
          </a:p>
        </p:txBody>
      </p:sp>
      <p:sp>
        <p:nvSpPr>
          <p:cNvPr id="231" name="Google Shape;231;p34"/>
          <p:cNvSpPr txBox="1"/>
          <p:nvPr/>
        </p:nvSpPr>
        <p:spPr>
          <a:xfrm>
            <a:off x="6717532" y="1143525"/>
            <a:ext cx="3240900" cy="7791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GB" sz="2400" b="1">
                <a:solidFill>
                  <a:srgbClr val="0000FF"/>
                </a:solidFill>
                <a:latin typeface="Roboto"/>
                <a:ea typeface="Roboto"/>
                <a:cs typeface="Roboto"/>
                <a:sym typeface="Roboto"/>
              </a:rPr>
              <a:t>mon grand-père</a:t>
            </a:r>
            <a:endParaRPr sz="2400" b="1">
              <a:solidFill>
                <a:srgbClr val="0000FF"/>
              </a:solidFill>
              <a:latin typeface="Roboto"/>
              <a:ea typeface="Roboto"/>
              <a:cs typeface="Roboto"/>
              <a:sym typeface="Roboto"/>
            </a:endParaRPr>
          </a:p>
        </p:txBody>
      </p:sp>
      <p:pic>
        <p:nvPicPr>
          <p:cNvPr id="232" name="Google Shape;232;p34"/>
          <p:cNvPicPr preferRelativeResize="0"/>
          <p:nvPr/>
        </p:nvPicPr>
        <p:blipFill>
          <a:blip r:embed="rId12">
            <a:alphaModFix/>
          </a:blip>
          <a:stretch>
            <a:fillRect/>
          </a:stretch>
        </p:blipFill>
        <p:spPr>
          <a:xfrm>
            <a:off x="3136149" y="1805500"/>
            <a:ext cx="1103401" cy="1103401"/>
          </a:xfrm>
          <a:prstGeom prst="rect">
            <a:avLst/>
          </a:prstGeom>
          <a:noFill/>
          <a:ln>
            <a:noFill/>
          </a:ln>
        </p:spPr>
      </p:pic>
      <p:pic>
        <p:nvPicPr>
          <p:cNvPr id="233" name="Google Shape;233;p34"/>
          <p:cNvPicPr preferRelativeResize="0"/>
          <p:nvPr/>
        </p:nvPicPr>
        <p:blipFill>
          <a:blip r:embed="rId13">
            <a:alphaModFix/>
          </a:blip>
          <a:stretch>
            <a:fillRect/>
          </a:stretch>
        </p:blipFill>
        <p:spPr>
          <a:xfrm>
            <a:off x="8132250" y="1805500"/>
            <a:ext cx="1103400" cy="1103400"/>
          </a:xfrm>
          <a:prstGeom prst="rect">
            <a:avLst/>
          </a:prstGeom>
          <a:noFill/>
          <a:ln>
            <a:noFill/>
          </a:ln>
        </p:spPr>
      </p:pic>
      <p:pic>
        <p:nvPicPr>
          <p:cNvPr id="234" name="Google Shape;234;p34"/>
          <p:cNvPicPr preferRelativeResize="0"/>
          <p:nvPr/>
        </p:nvPicPr>
        <p:blipFill>
          <a:blip r:embed="rId14">
            <a:alphaModFix/>
          </a:blip>
          <a:stretch>
            <a:fillRect/>
          </a:stretch>
        </p:blipFill>
        <p:spPr>
          <a:xfrm>
            <a:off x="731899" y="3541208"/>
            <a:ext cx="999324" cy="906117"/>
          </a:xfrm>
          <a:prstGeom prst="rect">
            <a:avLst/>
          </a:prstGeom>
          <a:noFill/>
          <a:ln>
            <a:noFill/>
          </a:ln>
        </p:spPr>
      </p:pic>
      <p:pic>
        <p:nvPicPr>
          <p:cNvPr id="235" name="Google Shape;235;p34"/>
          <p:cNvPicPr preferRelativeResize="0"/>
          <p:nvPr/>
        </p:nvPicPr>
        <p:blipFill>
          <a:blip r:embed="rId14">
            <a:alphaModFix/>
          </a:blip>
          <a:stretch>
            <a:fillRect/>
          </a:stretch>
        </p:blipFill>
        <p:spPr>
          <a:xfrm>
            <a:off x="4232674" y="3583383"/>
            <a:ext cx="999324" cy="906117"/>
          </a:xfrm>
          <a:prstGeom prst="rect">
            <a:avLst/>
          </a:prstGeom>
          <a:noFill/>
          <a:ln>
            <a:noFill/>
          </a:ln>
        </p:spPr>
      </p:pic>
      <p:pic>
        <p:nvPicPr>
          <p:cNvPr id="236" name="Google Shape;236;p34"/>
          <p:cNvPicPr preferRelativeResize="0"/>
          <p:nvPr/>
        </p:nvPicPr>
        <p:blipFill>
          <a:blip r:embed="rId14">
            <a:alphaModFix/>
          </a:blip>
          <a:stretch>
            <a:fillRect/>
          </a:stretch>
        </p:blipFill>
        <p:spPr>
          <a:xfrm>
            <a:off x="7370137" y="3583383"/>
            <a:ext cx="999324" cy="906117"/>
          </a:xfrm>
          <a:prstGeom prst="rect">
            <a:avLst/>
          </a:prstGeom>
          <a:noFill/>
          <a:ln>
            <a:noFill/>
          </a:ln>
        </p:spPr>
      </p:pic>
      <p:pic>
        <p:nvPicPr>
          <p:cNvPr id="237" name="Google Shape;237;p34"/>
          <p:cNvPicPr preferRelativeResize="0"/>
          <p:nvPr/>
        </p:nvPicPr>
        <p:blipFill>
          <a:blip r:embed="rId14">
            <a:alphaModFix/>
          </a:blip>
          <a:stretch>
            <a:fillRect/>
          </a:stretch>
        </p:blipFill>
        <p:spPr>
          <a:xfrm>
            <a:off x="10507599" y="3429458"/>
            <a:ext cx="999324" cy="906117"/>
          </a:xfrm>
          <a:prstGeom prst="rect">
            <a:avLst/>
          </a:prstGeom>
          <a:noFill/>
          <a:ln>
            <a:noFill/>
          </a:ln>
        </p:spPr>
      </p:pic>
      <p:pic>
        <p:nvPicPr>
          <p:cNvPr id="238" name="Google Shape;238;p34"/>
          <p:cNvPicPr preferRelativeResize="0"/>
          <p:nvPr/>
        </p:nvPicPr>
        <p:blipFill>
          <a:blip r:embed="rId14">
            <a:alphaModFix/>
          </a:blip>
          <a:stretch>
            <a:fillRect/>
          </a:stretch>
        </p:blipFill>
        <p:spPr>
          <a:xfrm>
            <a:off x="1141599" y="5534708"/>
            <a:ext cx="999324" cy="906117"/>
          </a:xfrm>
          <a:prstGeom prst="rect">
            <a:avLst/>
          </a:prstGeom>
          <a:noFill/>
          <a:ln>
            <a:noFill/>
          </a:ln>
        </p:spPr>
      </p:pic>
      <p:pic>
        <p:nvPicPr>
          <p:cNvPr id="239" name="Google Shape;239;p34"/>
          <p:cNvPicPr preferRelativeResize="0"/>
          <p:nvPr/>
        </p:nvPicPr>
        <p:blipFill>
          <a:blip r:embed="rId14">
            <a:alphaModFix/>
          </a:blip>
          <a:stretch>
            <a:fillRect/>
          </a:stretch>
        </p:blipFill>
        <p:spPr>
          <a:xfrm>
            <a:off x="3670274" y="5456458"/>
            <a:ext cx="999324" cy="906117"/>
          </a:xfrm>
          <a:prstGeom prst="rect">
            <a:avLst/>
          </a:prstGeom>
          <a:noFill/>
          <a:ln>
            <a:noFill/>
          </a:ln>
        </p:spPr>
      </p:pic>
      <p:pic>
        <p:nvPicPr>
          <p:cNvPr id="240" name="Google Shape;240;p34"/>
          <p:cNvPicPr preferRelativeResize="0"/>
          <p:nvPr/>
        </p:nvPicPr>
        <p:blipFill>
          <a:blip r:embed="rId14">
            <a:alphaModFix/>
          </a:blip>
          <a:stretch>
            <a:fillRect/>
          </a:stretch>
        </p:blipFill>
        <p:spPr>
          <a:xfrm>
            <a:off x="6091712" y="5534708"/>
            <a:ext cx="999324" cy="906117"/>
          </a:xfrm>
          <a:prstGeom prst="rect">
            <a:avLst/>
          </a:prstGeom>
          <a:noFill/>
          <a:ln>
            <a:noFill/>
          </a:ln>
        </p:spPr>
      </p:pic>
      <p:pic>
        <p:nvPicPr>
          <p:cNvPr id="241" name="Google Shape;241;p34"/>
          <p:cNvPicPr preferRelativeResize="0"/>
          <p:nvPr/>
        </p:nvPicPr>
        <p:blipFill>
          <a:blip r:embed="rId14">
            <a:alphaModFix/>
          </a:blip>
          <a:stretch>
            <a:fillRect/>
          </a:stretch>
        </p:blipFill>
        <p:spPr>
          <a:xfrm>
            <a:off x="8150487" y="5284583"/>
            <a:ext cx="999324" cy="906117"/>
          </a:xfrm>
          <a:prstGeom prst="rect">
            <a:avLst/>
          </a:prstGeom>
          <a:noFill/>
          <a:ln>
            <a:noFill/>
          </a:ln>
        </p:spPr>
      </p:pic>
      <p:pic>
        <p:nvPicPr>
          <p:cNvPr id="242" name="Google Shape;242;p34"/>
          <p:cNvPicPr preferRelativeResize="0"/>
          <p:nvPr/>
        </p:nvPicPr>
        <p:blipFill>
          <a:blip r:embed="rId14">
            <a:alphaModFix/>
          </a:blip>
          <a:stretch>
            <a:fillRect/>
          </a:stretch>
        </p:blipFill>
        <p:spPr>
          <a:xfrm>
            <a:off x="10123162" y="5456458"/>
            <a:ext cx="999324" cy="90611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3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3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3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3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3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24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4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2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graphicFrame>
        <p:nvGraphicFramePr>
          <p:cNvPr id="247" name="Google Shape;247;p35"/>
          <p:cNvGraphicFramePr/>
          <p:nvPr/>
        </p:nvGraphicFramePr>
        <p:xfrm>
          <a:off x="0" y="1028700"/>
          <a:ext cx="12192000" cy="5829300"/>
        </p:xfrm>
        <a:graphic>
          <a:graphicData uri="http://schemas.openxmlformats.org/drawingml/2006/table">
            <a:tbl>
              <a:tblPr>
                <a:noFill/>
                <a:tableStyleId>{FEE017B9-250C-4D58-8B46-87EB33C106C3}</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1943100">
                <a:tc>
                  <a:txBody>
                    <a:bodyPr/>
                    <a:lstStyle/>
                    <a:p>
                      <a:pPr marL="0" lvl="0" indent="0" algn="l" rtl="0">
                        <a:spcBef>
                          <a:spcPts val="0"/>
                        </a:spcBef>
                        <a:spcAft>
                          <a:spcPts val="0"/>
                        </a:spcAft>
                        <a:buNone/>
                      </a:pPr>
                      <a:r>
                        <a:rPr lang="en-GB"/>
                        <a:t>1</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a:t>2</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a:t>3</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1943100">
                <a:tc>
                  <a:txBody>
                    <a:bodyPr/>
                    <a:lstStyle/>
                    <a:p>
                      <a:pPr marL="0" lvl="0" indent="0" algn="l" rtl="0">
                        <a:spcBef>
                          <a:spcPts val="0"/>
                        </a:spcBef>
                        <a:spcAft>
                          <a:spcPts val="0"/>
                        </a:spcAft>
                        <a:buNone/>
                      </a:pPr>
                      <a:r>
                        <a:rPr lang="en-GB"/>
                        <a:t>4</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a:t>5</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a:t>6</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1943100">
                <a:tc>
                  <a:txBody>
                    <a:bodyPr/>
                    <a:lstStyle/>
                    <a:p>
                      <a:pPr marL="0" lvl="0" indent="0" algn="l" rtl="0">
                        <a:spcBef>
                          <a:spcPts val="0"/>
                        </a:spcBef>
                        <a:spcAft>
                          <a:spcPts val="0"/>
                        </a:spcAft>
                        <a:buNone/>
                      </a:pPr>
                      <a:r>
                        <a:rPr lang="en-GB"/>
                        <a:t>7</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a:t>8</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GB"/>
                        <a:t>9</a:t>
                      </a:r>
                      <a:endParaRPr/>
                    </a:p>
                  </a:txBody>
                  <a:tcPr marL="91425" marR="91425" marT="91425" marB="91425">
                    <a:lnL w="38100" cap="flat" cmpd="sng">
                      <a:solidFill>
                        <a:schemeClr val="dk2"/>
                      </a:solidFill>
                      <a:prstDash val="solid"/>
                      <a:round/>
                      <a:headEnd type="none" w="sm" len="sm"/>
                      <a:tailEnd type="none" w="sm" len="sm"/>
                    </a:lnL>
                    <a:lnR w="38100" cap="flat" cmpd="sng">
                      <a:solidFill>
                        <a:schemeClr val="dk2"/>
                      </a:solidFill>
                      <a:prstDash val="solid"/>
                      <a:round/>
                      <a:headEnd type="none" w="sm" len="sm"/>
                      <a:tailEnd type="none" w="sm" len="sm"/>
                    </a:lnR>
                    <a:lnT w="38100" cap="flat" cmpd="sng">
                      <a:solidFill>
                        <a:schemeClr val="dk2"/>
                      </a:solidFill>
                      <a:prstDash val="solid"/>
                      <a:round/>
                      <a:headEnd type="none" w="sm" len="sm"/>
                      <a:tailEnd type="none" w="sm" len="sm"/>
                    </a:lnT>
                    <a:lnB w="38100"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248" name="Google Shape;248;p35"/>
          <p:cNvPicPr preferRelativeResize="0"/>
          <p:nvPr/>
        </p:nvPicPr>
        <p:blipFill>
          <a:blip r:embed="rId3">
            <a:alphaModFix/>
          </a:blip>
          <a:stretch>
            <a:fillRect/>
          </a:stretch>
        </p:blipFill>
        <p:spPr>
          <a:xfrm>
            <a:off x="927500" y="1065250"/>
            <a:ext cx="1863825" cy="1863825"/>
          </a:xfrm>
          <a:prstGeom prst="rect">
            <a:avLst/>
          </a:prstGeom>
          <a:noFill/>
          <a:ln>
            <a:noFill/>
          </a:ln>
        </p:spPr>
      </p:pic>
      <p:pic>
        <p:nvPicPr>
          <p:cNvPr id="249" name="Google Shape;249;p35"/>
          <p:cNvPicPr preferRelativeResize="0"/>
          <p:nvPr/>
        </p:nvPicPr>
        <p:blipFill>
          <a:blip r:embed="rId4">
            <a:alphaModFix/>
          </a:blip>
          <a:stretch>
            <a:fillRect/>
          </a:stretch>
        </p:blipFill>
        <p:spPr>
          <a:xfrm>
            <a:off x="9386513" y="4826038"/>
            <a:ext cx="2034424" cy="2034425"/>
          </a:xfrm>
          <a:prstGeom prst="rect">
            <a:avLst/>
          </a:prstGeom>
          <a:noFill/>
          <a:ln>
            <a:noFill/>
          </a:ln>
        </p:spPr>
      </p:pic>
      <p:pic>
        <p:nvPicPr>
          <p:cNvPr id="250" name="Google Shape;250;p35"/>
          <p:cNvPicPr preferRelativeResize="0"/>
          <p:nvPr/>
        </p:nvPicPr>
        <p:blipFill rotWithShape="1">
          <a:blip r:embed="rId5">
            <a:alphaModFix/>
          </a:blip>
          <a:srcRect/>
          <a:stretch/>
        </p:blipFill>
        <p:spPr>
          <a:xfrm>
            <a:off x="5040387" y="1065262"/>
            <a:ext cx="1863825" cy="1863825"/>
          </a:xfrm>
          <a:prstGeom prst="rect">
            <a:avLst/>
          </a:prstGeom>
          <a:noFill/>
          <a:ln>
            <a:noFill/>
          </a:ln>
        </p:spPr>
      </p:pic>
      <p:pic>
        <p:nvPicPr>
          <p:cNvPr id="251" name="Google Shape;251;p35"/>
          <p:cNvPicPr preferRelativeResize="0"/>
          <p:nvPr/>
        </p:nvPicPr>
        <p:blipFill>
          <a:blip r:embed="rId6">
            <a:alphaModFix/>
          </a:blip>
          <a:stretch>
            <a:fillRect/>
          </a:stretch>
        </p:blipFill>
        <p:spPr>
          <a:xfrm>
            <a:off x="5733573" y="5204285"/>
            <a:ext cx="881800" cy="1277950"/>
          </a:xfrm>
          <a:prstGeom prst="rect">
            <a:avLst/>
          </a:prstGeom>
          <a:noFill/>
          <a:ln>
            <a:noFill/>
          </a:ln>
        </p:spPr>
      </p:pic>
      <p:pic>
        <p:nvPicPr>
          <p:cNvPr id="252" name="Google Shape;252;p35"/>
          <p:cNvPicPr preferRelativeResize="0"/>
          <p:nvPr/>
        </p:nvPicPr>
        <p:blipFill>
          <a:blip r:embed="rId7">
            <a:alphaModFix/>
          </a:blip>
          <a:stretch>
            <a:fillRect/>
          </a:stretch>
        </p:blipFill>
        <p:spPr>
          <a:xfrm>
            <a:off x="9483650" y="3041976"/>
            <a:ext cx="1678224" cy="1678224"/>
          </a:xfrm>
          <a:prstGeom prst="rect">
            <a:avLst/>
          </a:prstGeom>
          <a:noFill/>
          <a:ln>
            <a:noFill/>
          </a:ln>
        </p:spPr>
      </p:pic>
      <p:pic>
        <p:nvPicPr>
          <p:cNvPr id="253" name="Google Shape;253;p35"/>
          <p:cNvPicPr preferRelativeResize="0"/>
          <p:nvPr/>
        </p:nvPicPr>
        <p:blipFill>
          <a:blip r:embed="rId8">
            <a:alphaModFix/>
          </a:blip>
          <a:stretch>
            <a:fillRect/>
          </a:stretch>
        </p:blipFill>
        <p:spPr>
          <a:xfrm>
            <a:off x="927500" y="5045800"/>
            <a:ext cx="1594926" cy="1594926"/>
          </a:xfrm>
          <a:prstGeom prst="rect">
            <a:avLst/>
          </a:prstGeom>
          <a:noFill/>
          <a:ln>
            <a:noFill/>
          </a:ln>
        </p:spPr>
      </p:pic>
      <p:pic>
        <p:nvPicPr>
          <p:cNvPr id="254" name="Google Shape;254;p35"/>
          <p:cNvPicPr preferRelativeResize="0"/>
          <p:nvPr/>
        </p:nvPicPr>
        <p:blipFill>
          <a:blip r:embed="rId9">
            <a:alphaModFix/>
          </a:blip>
          <a:stretch>
            <a:fillRect/>
          </a:stretch>
        </p:blipFill>
        <p:spPr>
          <a:xfrm>
            <a:off x="9645570" y="1239030"/>
            <a:ext cx="1516300" cy="1516276"/>
          </a:xfrm>
          <a:prstGeom prst="rect">
            <a:avLst/>
          </a:prstGeom>
          <a:noFill/>
          <a:ln>
            <a:noFill/>
          </a:ln>
        </p:spPr>
      </p:pic>
      <p:pic>
        <p:nvPicPr>
          <p:cNvPr id="255" name="Google Shape;255;p35"/>
          <p:cNvPicPr preferRelativeResize="0"/>
          <p:nvPr/>
        </p:nvPicPr>
        <p:blipFill>
          <a:blip r:embed="rId3">
            <a:alphaModFix/>
          </a:blip>
          <a:stretch>
            <a:fillRect/>
          </a:stretch>
        </p:blipFill>
        <p:spPr>
          <a:xfrm>
            <a:off x="114200" y="3055525"/>
            <a:ext cx="1863825" cy="1863825"/>
          </a:xfrm>
          <a:prstGeom prst="rect">
            <a:avLst/>
          </a:prstGeom>
          <a:noFill/>
          <a:ln>
            <a:noFill/>
          </a:ln>
        </p:spPr>
      </p:pic>
      <p:pic>
        <p:nvPicPr>
          <p:cNvPr id="256" name="Google Shape;256;p35"/>
          <p:cNvPicPr preferRelativeResize="0"/>
          <p:nvPr/>
        </p:nvPicPr>
        <p:blipFill>
          <a:blip r:embed="rId4">
            <a:alphaModFix/>
          </a:blip>
          <a:stretch>
            <a:fillRect/>
          </a:stretch>
        </p:blipFill>
        <p:spPr>
          <a:xfrm>
            <a:off x="1668438" y="2970225"/>
            <a:ext cx="2034424" cy="2034425"/>
          </a:xfrm>
          <a:prstGeom prst="rect">
            <a:avLst/>
          </a:prstGeom>
          <a:noFill/>
          <a:ln>
            <a:noFill/>
          </a:ln>
        </p:spPr>
      </p:pic>
      <p:pic>
        <p:nvPicPr>
          <p:cNvPr id="257" name="Google Shape;257;p35"/>
          <p:cNvPicPr preferRelativeResize="0"/>
          <p:nvPr/>
        </p:nvPicPr>
        <p:blipFill>
          <a:blip r:embed="rId8">
            <a:alphaModFix/>
          </a:blip>
          <a:stretch>
            <a:fillRect/>
          </a:stretch>
        </p:blipFill>
        <p:spPr>
          <a:xfrm>
            <a:off x="4568500" y="3145888"/>
            <a:ext cx="1594926" cy="1594926"/>
          </a:xfrm>
          <a:prstGeom prst="rect">
            <a:avLst/>
          </a:prstGeom>
          <a:noFill/>
          <a:ln>
            <a:noFill/>
          </a:ln>
        </p:spPr>
      </p:pic>
      <p:pic>
        <p:nvPicPr>
          <p:cNvPr id="258" name="Google Shape;258;p35"/>
          <p:cNvPicPr preferRelativeResize="0"/>
          <p:nvPr/>
        </p:nvPicPr>
        <p:blipFill>
          <a:blip r:embed="rId9">
            <a:alphaModFix/>
          </a:blip>
          <a:stretch>
            <a:fillRect/>
          </a:stretch>
        </p:blipFill>
        <p:spPr>
          <a:xfrm>
            <a:off x="6055870" y="3122955"/>
            <a:ext cx="1516300" cy="1516276"/>
          </a:xfrm>
          <a:prstGeom prst="rect">
            <a:avLst/>
          </a:prstGeom>
          <a:noFill/>
          <a:ln>
            <a:noFill/>
          </a:ln>
        </p:spPr>
      </p:pic>
    </p:spTree>
  </p:cSld>
  <p:clrMapOvr>
    <a:masterClrMapping/>
  </p:clrMapOvr>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395</Words>
  <Application>Microsoft Office PowerPoint</Application>
  <PresentationFormat>Widescreen</PresentationFormat>
  <Paragraphs>65</Paragraphs>
  <Slides>7</Slides>
  <Notes>7</Notes>
  <HiddenSlides>0</HiddenSlides>
  <MMClips>14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vt:i4>
      </vt:variant>
    </vt:vector>
  </HeadingPairs>
  <TitlesOfParts>
    <vt:vector size="15" baseType="lpstr">
      <vt:lpstr>Calibri</vt:lpstr>
      <vt:lpstr>Roboto</vt:lpstr>
      <vt:lpstr>Twentieth Century</vt:lpstr>
      <vt:lpstr>Century Gothic</vt:lpstr>
      <vt:lpstr>Arial</vt:lpstr>
      <vt:lpstr>1_NCELP Theme</vt:lpstr>
      <vt:lpstr>6_Office Theme</vt:lpstr>
      <vt:lpstr>UCL_IOE Blue_Slide_Theme</vt:lpstr>
      <vt:lpstr>oi</vt:lpstr>
      <vt:lpstr>oi</vt:lpstr>
      <vt:lpstr>Voici ma famille (Frère Jacques)  Voici ma mère, voici ma mère Voici mon père, voici mon père Voici mes parents, voici mes parents J’aime ma famille, j’aime ma famille   Voici ma soeur, voici ma soeur Voici mon frère, voici mon frère Voici les enfants, voici les enfants Et moi aussi, et moi aussi </vt:lpstr>
      <vt:lpstr>Voici ma famille  plus grande</vt:lpstr>
      <vt:lpstr>Voici mes grands-parents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2</cp:revision>
  <dcterms:modified xsi:type="dcterms:W3CDTF">2026-08-13T12:30:09Z</dcterms:modified>
</cp:coreProperties>
</file>