
<file path=[Content_Types].xml><?xml version="1.0" encoding="utf-8"?>
<Types xmlns="http://schemas.openxmlformats.org/package/2006/content-types">
  <Default Extension="fntdata" ContentType="application/x-fontdata"/>
  <Default Extension="jp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56" r:id="rId4"/>
    <p:sldId id="257" r:id="rId5"/>
    <p:sldId id="258" r:id="rId6"/>
    <p:sldId id="271" r:id="rId7"/>
    <p:sldId id="260" r:id="rId8"/>
    <p:sldId id="261" r:id="rId9"/>
    <p:sldId id="262" r:id="rId10"/>
    <p:sldId id="263"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AAD619A-40B0-4D90-AABB-00160215AB82}">
  <a:tblStyle styleId="{AAAD619A-40B0-4D90-AABB-00160215AB8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affeb3209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eaffeb3209_0_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[ou]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nous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to have both hands draw semi-circles out away from the body. Hands start by the sides of the body, circle swiftly outwards and join up again in front, indicating the inclusion of the self in a larger group.</a:t>
            </a:r>
            <a:br>
              <a:rPr lang="en-GB"/>
            </a:br>
            <a:r>
              <a:rPr lang="en-GB"/>
              <a:t>4. Roll back the animations and work through 1-3 again, but this time, dropping your voice completely to listen carefully to the students saying the </a:t>
            </a:r>
            <a:r>
              <a:rPr lang="en-GB" b="1"/>
              <a:t>[ou] </a:t>
            </a:r>
            <a:r>
              <a:rPr lang="en-GB"/>
              <a:t>sound, pronouncing </a:t>
            </a:r>
            <a:r>
              <a:rPr lang="en-GB" b="0"/>
              <a:t>”</a:t>
            </a:r>
            <a:r>
              <a:rPr lang="en-GB" b="1"/>
              <a:t>nous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nous</a:t>
            </a:r>
            <a:r>
              <a:rPr lang="en-GB"/>
              <a:t> [31]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29" name="Google Shape;129;g2eaffeb3209_0_8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affeb3209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affeb3209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[ou]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[ou] </a:t>
            </a:r>
            <a:r>
              <a:rPr lang="en-GB"/>
              <a:t>and then the </a:t>
            </a:r>
            <a:r>
              <a:rPr lang="en-GB" b="1"/>
              <a:t>source</a:t>
            </a:r>
            <a:r>
              <a:rPr lang="en-GB"/>
              <a:t> word again ‘</a:t>
            </a:r>
            <a:r>
              <a:rPr lang="en-GB" b="1"/>
              <a:t>nous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nous</a:t>
            </a:r>
            <a:r>
              <a:rPr lang="en-GB"/>
              <a:t> [31]; </a:t>
            </a:r>
            <a:r>
              <a:rPr lang="en-GB" b="1"/>
              <a:t>trouver </a:t>
            </a:r>
            <a:r>
              <a:rPr lang="en-GB" b="0"/>
              <a:t>[83]</a:t>
            </a:r>
            <a:r>
              <a:rPr lang="en-GB"/>
              <a:t> </a:t>
            </a:r>
            <a:r>
              <a:rPr lang="en-GB" b="1"/>
              <a:t>jouer</a:t>
            </a:r>
            <a:r>
              <a:rPr lang="en-GB"/>
              <a:t> [219]; </a:t>
            </a:r>
            <a:r>
              <a:rPr lang="en-GB" b="1"/>
              <a:t>bonjour</a:t>
            </a:r>
            <a:r>
              <a:rPr lang="en-GB"/>
              <a:t> [1972]; </a:t>
            </a:r>
            <a:r>
              <a:rPr lang="en-GB" b="1"/>
              <a:t>toujours</a:t>
            </a:r>
            <a:r>
              <a:rPr lang="en-GB"/>
              <a:t> [103]; </a:t>
            </a:r>
            <a:r>
              <a:rPr lang="en-GB" b="1"/>
              <a:t>douze </a:t>
            </a:r>
            <a:r>
              <a:rPr lang="en-GB"/>
              <a:t>[1664].</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affeb3209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eaffeb3209_0_109: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Song to the tune of “London Bridge is falling down” - optional</a:t>
            </a:r>
            <a:endParaRPr dirty="0"/>
          </a:p>
        </p:txBody>
      </p:sp>
      <p:sp>
        <p:nvSpPr>
          <p:cNvPr id="156" name="Google Shape;156;g2eaffeb3209_0_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abef0e5a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abef0e5a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Song - to the tune of Twinkle Twinkle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eaffeb3209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eaffeb3209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eaffeb3209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eaffeb3209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eaffeb3209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2eaffeb3209_0_2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eaffeb3209_0_2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2eaffeb3209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7"/>
        <p:cNvGrpSpPr/>
        <p:nvPr/>
      </p:nvGrpSpPr>
      <p:grpSpPr>
        <a:xfrm>
          <a:off x="0" y="0"/>
          <a:ext cx="0" cy="0"/>
          <a:chOff x="0" y="0"/>
          <a:chExt cx="0" cy="0"/>
        </a:xfrm>
      </p:grpSpPr>
      <p:sp>
        <p:nvSpPr>
          <p:cNvPr id="58" name="Google Shape;58;p15"/>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9" name="Google Shape;59;p15"/>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p1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2" name="Google Shape;62;p1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3"/>
        <p:cNvGrpSpPr/>
        <p:nvPr/>
      </p:nvGrpSpPr>
      <p:grpSpPr>
        <a:xfrm>
          <a:off x="0" y="0"/>
          <a:ext cx="0" cy="0"/>
          <a:chOff x="0" y="0"/>
          <a:chExt cx="0" cy="0"/>
        </a:xfrm>
      </p:grpSpPr>
      <p:sp>
        <p:nvSpPr>
          <p:cNvPr id="64" name="Google Shape;64;p17"/>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5" name="Google Shape;65;p17"/>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6"/>
        <p:cNvGrpSpPr/>
        <p:nvPr/>
      </p:nvGrpSpPr>
      <p:grpSpPr>
        <a:xfrm>
          <a:off x="0" y="0"/>
          <a:ext cx="0" cy="0"/>
          <a:chOff x="0" y="0"/>
          <a:chExt cx="0" cy="0"/>
        </a:xfrm>
      </p:grpSpPr>
      <p:sp>
        <p:nvSpPr>
          <p:cNvPr id="67" name="Google Shape;67;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8" name="Google Shape;68;p1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8"/>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2" name="Google Shape;72;p19"/>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3" name="Google Shape;73;p19"/>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9"/>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9"/>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7"/>
        <p:cNvGrpSpPr/>
        <p:nvPr/>
      </p:nvGrpSpPr>
      <p:grpSpPr>
        <a:xfrm>
          <a:off x="0" y="0"/>
          <a:ext cx="0" cy="0"/>
          <a:chOff x="0" y="0"/>
          <a:chExt cx="0" cy="0"/>
        </a:xfrm>
      </p:grpSpPr>
      <p:sp>
        <p:nvSpPr>
          <p:cNvPr id="78" name="Google Shape;78;p21"/>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9" name="Google Shape;79;p21"/>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80" name="Google Shape;80;p2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81" name="Google Shape;81;p2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2" name="Google Shape;82;p2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3" name="Google Shape;83;p2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6" name="Google Shape;86;p22"/>
          <p:cNvSpPr>
            <a:spLocks noGrp="1"/>
          </p:cNvSpPr>
          <p:nvPr>
            <p:ph type="pic" idx="2"/>
          </p:nvPr>
        </p:nvSpPr>
        <p:spPr>
          <a:xfrm>
            <a:off x="5183188" y="987427"/>
            <a:ext cx="6172500" cy="4873500"/>
          </a:xfrm>
          <a:prstGeom prst="rect">
            <a:avLst/>
          </a:prstGeom>
          <a:noFill/>
          <a:ln>
            <a:noFill/>
          </a:ln>
        </p:spPr>
      </p:sp>
      <p:sp>
        <p:nvSpPr>
          <p:cNvPr id="87" name="Google Shape;87;p2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88" name="Google Shape;88;p2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89" name="Google Shape;89;p2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p2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3" name="Google Shape;93;p2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4" name="Google Shape;94;p2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5" name="Google Shape;95;p2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7"/>
        <p:cNvGrpSpPr/>
        <p:nvPr/>
      </p:nvGrpSpPr>
      <p:grpSpPr>
        <a:xfrm>
          <a:off x="0" y="0"/>
          <a:ext cx="0" cy="0"/>
          <a:chOff x="0" y="0"/>
          <a:chExt cx="0" cy="0"/>
        </a:xfrm>
      </p:grpSpPr>
      <p:sp>
        <p:nvSpPr>
          <p:cNvPr id="98" name="Google Shape;98;p24"/>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9" name="Google Shape;99;p24"/>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0" name="Google Shape;100;p2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1" name="Google Shape;101;p2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2" name="Google Shape;102;p2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1"/>
        <p:cNvGrpSpPr/>
        <p:nvPr/>
      </p:nvGrpSpPr>
      <p:grpSpPr>
        <a:xfrm>
          <a:off x="0" y="0"/>
          <a:ext cx="0" cy="0"/>
          <a:chOff x="0" y="0"/>
          <a:chExt cx="0" cy="0"/>
        </a:xfrm>
      </p:grpSpPr>
      <p:sp>
        <p:nvSpPr>
          <p:cNvPr id="112" name="Google Shape;112;p26"/>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113" name="Google Shape;113;p26"/>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14" name="Google Shape;114;p2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5" name="Google Shape;115;p26"/>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6" name="Google Shape;116;p2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17"/>
        <p:cNvGrpSpPr/>
        <p:nvPr/>
      </p:nvGrpSpPr>
      <p:grpSpPr>
        <a:xfrm>
          <a:off x="0" y="0"/>
          <a:ext cx="0" cy="0"/>
          <a:chOff x="0" y="0"/>
          <a:chExt cx="0" cy="0"/>
        </a:xfrm>
      </p:grpSpPr>
      <p:sp>
        <p:nvSpPr>
          <p:cNvPr id="118" name="Google Shape;118;p27"/>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9" name="Google Shape;119;p27"/>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0" name="Google Shape;120;p27"/>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1" name="Google Shape;121;p27"/>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22"/>
        <p:cNvGrpSpPr/>
        <p:nvPr/>
      </p:nvGrpSpPr>
      <p:grpSpPr>
        <a:xfrm>
          <a:off x="0" y="0"/>
          <a:ext cx="0" cy="0"/>
          <a:chOff x="0" y="0"/>
          <a:chExt cx="0" cy="0"/>
        </a:xfrm>
      </p:grpSpPr>
      <p:sp>
        <p:nvSpPr>
          <p:cNvPr id="123" name="Google Shape;123;p28"/>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4" name="Google Shape;124;p28"/>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25" name="Google Shape;125;p28"/>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4"/>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p25"/>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5" name="Google Shape;105;p25"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106" name="Google Shape;106;p25"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07" name="Google Shape;107;p25"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8" name="Google Shape;108;p25"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9" name="Google Shape;109;p25"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10" name="Google Shape;110;p25"/>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6.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5.png"/><Relationship Id="rId2" Type="http://schemas.microsoft.com/office/2007/relationships/media" Target="../media/media1.m4a"/><Relationship Id="rId16" Type="http://schemas.openxmlformats.org/officeDocument/2006/relationships/image" Target="../media/image4.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3.png"/><Relationship Id="rId5" Type="http://schemas.microsoft.com/office/2007/relationships/media" Target="../media/media4.m4a"/><Relationship Id="rId15" Type="http://schemas.openxmlformats.org/officeDocument/2006/relationships/image" Target="../media/image8.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2.xml"/><Relationship Id="rId1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microsoft.com/office/2007/relationships/media" Target="../media/media10.m4a"/><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notesSlide" Target="../notesSlides/notesSlide4.xml"/><Relationship Id="rId4"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3.xml"/><Relationship Id="rId7" Type="http://schemas.openxmlformats.org/officeDocument/2006/relationships/image" Target="../media/image12.png"/><Relationship Id="rId2" Type="http://schemas.microsoft.com/office/2007/relationships/media" Target="../media/media11.m4a"/><Relationship Id="rId1" Type="http://schemas.openxmlformats.org/officeDocument/2006/relationships/audio" Target="NULL" TargetMode="External"/><Relationship Id="rId6" Type="http://schemas.openxmlformats.org/officeDocument/2006/relationships/image" Target="../media/image11.png"/><Relationship Id="rId5" Type="http://schemas.openxmlformats.org/officeDocument/2006/relationships/image" Target="../media/image10.jpg"/><Relationship Id="rId10" Type="http://schemas.openxmlformats.org/officeDocument/2006/relationships/image" Target="../media/image4.png"/><Relationship Id="rId4" Type="http://schemas.openxmlformats.org/officeDocument/2006/relationships/notesSlide" Target="../notesSlides/notesSlide5.xml"/><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4.png"/><Relationship Id="rId3" Type="http://schemas.microsoft.com/office/2007/relationships/media" Target="../media/media13.m4a"/><Relationship Id="rId7" Type="http://schemas.microsoft.com/office/2007/relationships/media" Target="../media/media17.m4a"/><Relationship Id="rId12" Type="http://schemas.openxmlformats.org/officeDocument/2006/relationships/image" Target="../media/image13.png"/><Relationship Id="rId2" Type="http://schemas.microsoft.com/office/2007/relationships/media" Target="../media/media12.m4a"/><Relationship Id="rId16" Type="http://schemas.openxmlformats.org/officeDocument/2006/relationships/image" Target="../media/image4.png"/><Relationship Id="rId1" Type="http://schemas.openxmlformats.org/officeDocument/2006/relationships/audio" Target="NULL" TargetMode="External"/><Relationship Id="rId6" Type="http://schemas.microsoft.com/office/2007/relationships/media" Target="../media/media16.m4a"/><Relationship Id="rId11" Type="http://schemas.openxmlformats.org/officeDocument/2006/relationships/image" Target="../media/image12.png"/><Relationship Id="rId5" Type="http://schemas.microsoft.com/office/2007/relationships/media" Target="../media/media15.m4a"/><Relationship Id="rId15" Type="http://schemas.openxmlformats.org/officeDocument/2006/relationships/image" Target="../media/image16.png"/><Relationship Id="rId10" Type="http://schemas.openxmlformats.org/officeDocument/2006/relationships/image" Target="../media/image11.png"/><Relationship Id="rId4" Type="http://schemas.microsoft.com/office/2007/relationships/media" Target="../media/media14.m4a"/><Relationship Id="rId9" Type="http://schemas.openxmlformats.org/officeDocument/2006/relationships/notesSlide" Target="../notesSlides/notesSlide6.xml"/><Relationship Id="rId1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19.m4a"/><Relationship Id="rId7" Type="http://schemas.openxmlformats.org/officeDocument/2006/relationships/notesSlide" Target="../notesSlides/notesSlide7.xml"/><Relationship Id="rId12" Type="http://schemas.openxmlformats.org/officeDocument/2006/relationships/image" Target="../media/image4.png"/><Relationship Id="rId2" Type="http://schemas.microsoft.com/office/2007/relationships/media" Target="../media/media18.m4a"/><Relationship Id="rId1" Type="http://schemas.openxmlformats.org/officeDocument/2006/relationships/audio" Target="NULL" TargetMode="External"/><Relationship Id="rId6" Type="http://schemas.openxmlformats.org/officeDocument/2006/relationships/slideLayout" Target="../slideLayouts/slideLayout23.xml"/><Relationship Id="rId11" Type="http://schemas.openxmlformats.org/officeDocument/2006/relationships/image" Target="../media/image20.jpg"/><Relationship Id="rId5" Type="http://schemas.microsoft.com/office/2007/relationships/media" Target="../media/media21.m4a"/><Relationship Id="rId10" Type="http://schemas.openxmlformats.org/officeDocument/2006/relationships/image" Target="../media/image19.png"/><Relationship Id="rId4" Type="http://schemas.microsoft.com/office/2007/relationships/media" Target="../media/media20.m4a"/><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0.jp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19.png"/><Relationship Id="rId11" Type="http://schemas.openxmlformats.org/officeDocument/2006/relationships/image" Target="../media/image15.png"/><Relationship Id="rId5" Type="http://schemas.openxmlformats.org/officeDocument/2006/relationships/image" Target="../media/image17.png"/><Relationship Id="rId10" Type="http://schemas.openxmlformats.org/officeDocument/2006/relationships/image" Target="../media/image13.png"/><Relationship Id="rId4" Type="http://schemas.openxmlformats.org/officeDocument/2006/relationships/image" Target="../media/image18.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207368" y="-976776"/>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15076"/>
              </a:buClr>
              <a:buSzPts val="24000"/>
              <a:buFont typeface="Century Gothic"/>
              <a:buNone/>
            </a:pPr>
            <a:r>
              <a:rPr lang="en-GB" sz="24000" b="1">
                <a:solidFill>
                  <a:srgbClr val="115076"/>
                </a:solidFill>
                <a:latin typeface="Century Gothic"/>
                <a:ea typeface="Century Gothic"/>
                <a:cs typeface="Century Gothic"/>
                <a:sym typeface="Century Gothic"/>
              </a:rPr>
              <a:t>ou</a:t>
            </a:r>
            <a:endParaRPr/>
          </a:p>
        </p:txBody>
      </p:sp>
      <p:pic>
        <p:nvPicPr>
          <p:cNvPr id="132" name="Google Shape;132;p29" descr="group of children"/>
          <p:cNvPicPr preferRelativeResize="0"/>
          <p:nvPr/>
        </p:nvPicPr>
        <p:blipFill rotWithShape="1">
          <a:blip r:embed="rId6">
            <a:alphaModFix/>
          </a:blip>
          <a:srcRect/>
          <a:stretch/>
        </p:blipFill>
        <p:spPr>
          <a:xfrm>
            <a:off x="4417424" y="1771377"/>
            <a:ext cx="3451541" cy="2794717"/>
          </a:xfrm>
          <a:prstGeom prst="rect">
            <a:avLst/>
          </a:prstGeom>
          <a:noFill/>
          <a:ln>
            <a:noFill/>
          </a:ln>
        </p:spPr>
      </p:pic>
      <p:sp>
        <p:nvSpPr>
          <p:cNvPr id="133" name="Google Shape;133;p29"/>
          <p:cNvSpPr/>
          <p:nvPr/>
        </p:nvSpPr>
        <p:spPr>
          <a:xfrm>
            <a:off x="4263607" y="4455204"/>
            <a:ext cx="3664800" cy="1938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15076"/>
              </a:buClr>
              <a:buSzPts val="12000"/>
              <a:buFont typeface="Century Gothic"/>
              <a:buNone/>
            </a:pPr>
            <a:r>
              <a:rPr lang="en-GB" sz="12000" b="0" i="0" u="none" strike="noStrike" cap="none">
                <a:solidFill>
                  <a:srgbClr val="115076"/>
                </a:solidFill>
                <a:latin typeface="Century Gothic"/>
                <a:ea typeface="Century Gothic"/>
                <a:cs typeface="Century Gothic"/>
                <a:sym typeface="Century Gothic"/>
              </a:rPr>
              <a:t>n</a:t>
            </a:r>
            <a:r>
              <a:rPr lang="en-GB" sz="12000" b="1" i="0" u="none" strike="noStrike" cap="none">
                <a:solidFill>
                  <a:srgbClr val="FA6500"/>
                </a:solidFill>
                <a:latin typeface="Century Gothic"/>
                <a:ea typeface="Century Gothic"/>
                <a:cs typeface="Century Gothic"/>
                <a:sym typeface="Century Gothic"/>
              </a:rPr>
              <a:t>ou</a:t>
            </a:r>
            <a:r>
              <a:rPr lang="en-GB" sz="12000" b="0" i="0" u="none" strike="noStrike" cap="none">
                <a:solidFill>
                  <a:srgbClr val="115076"/>
                </a:solidFill>
                <a:latin typeface="Century Gothic"/>
                <a:ea typeface="Century Gothic"/>
                <a:cs typeface="Century Gothic"/>
                <a:sym typeface="Century Gothic"/>
              </a:rPr>
              <a:t>s</a:t>
            </a:r>
            <a:endParaRPr sz="1500"/>
          </a:p>
        </p:txBody>
      </p:sp>
      <p:pic>
        <p:nvPicPr>
          <p:cNvPr id="2" name="Recorded Sound">
            <a:hlinkClick r:id="" action="ppaction://media"/>
            <a:extLst>
              <a:ext uri="{FF2B5EF4-FFF2-40B4-BE49-F238E27FC236}">
                <a16:creationId xmlns:a16="http://schemas.microsoft.com/office/drawing/2014/main" id="{2C36D779-8E3C-627D-7A10-EE0C5671C525}"/>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7"/>
          <a:stretch>
            <a:fillRect/>
          </a:stretch>
        </p:blipFill>
        <p:spPr>
          <a:xfrm>
            <a:off x="4450952" y="653329"/>
            <a:ext cx="609600" cy="609600"/>
          </a:xfrm>
          <a:prstGeom prst="rect">
            <a:avLst/>
          </a:prstGeom>
        </p:spPr>
      </p:pic>
      <p:pic>
        <p:nvPicPr>
          <p:cNvPr id="3" name="Recorded Sound">
            <a:hlinkClick r:id="" action="ppaction://media"/>
            <a:extLst>
              <a:ext uri="{FF2B5EF4-FFF2-40B4-BE49-F238E27FC236}">
                <a16:creationId xmlns:a16="http://schemas.microsoft.com/office/drawing/2014/main" id="{0EF902DE-0A57-6761-CF36-F633B8610671}"/>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7"/>
          <a:stretch>
            <a:fillRect/>
          </a:stretch>
        </p:blipFill>
        <p:spPr>
          <a:xfrm>
            <a:off x="3294888" y="537893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28"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590" fill="hold"/>
                                        <p:tgtEl>
                                          <p:spTgt spid="3"/>
                                        </p:tgtEl>
                                      </p:cBhvr>
                                    </p:cmd>
                                  </p:childTnLst>
                                </p:cTn>
                              </p:par>
                            </p:childTnLst>
                          </p:cTn>
                        </p:par>
                      </p:childTnLst>
                    </p:cTn>
                  </p:par>
                </p:childTnLst>
              </p:cTn>
              <p:nextCondLst>
                <p:cond evt="onClick" delay="0">
                  <p:tgtEl>
                    <p:spTgt spid="3"/>
                  </p:tgtEl>
                </p:cond>
              </p:nextCondLst>
            </p:seq>
            <p:audio>
              <p:cMediaNode vol="80000">
                <p:cTn id="29"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831024" y="-448"/>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ou</a:t>
            </a:r>
            <a:endParaRPr/>
          </a:p>
        </p:txBody>
      </p:sp>
      <p:sp>
        <p:nvSpPr>
          <p:cNvPr id="140" name="Google Shape;140;p30" descr="rectangle"/>
          <p:cNvSpPr/>
          <p:nvPr/>
        </p:nvSpPr>
        <p:spPr>
          <a:xfrm>
            <a:off x="4634948" y="1621927"/>
            <a:ext cx="2922000" cy="28761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41" name="Google Shape;141;p30" descr="group of children"/>
          <p:cNvPicPr preferRelativeResize="0"/>
          <p:nvPr/>
        </p:nvPicPr>
        <p:blipFill rotWithShape="1">
          <a:blip r:embed="rId11">
            <a:alphaModFix/>
          </a:blip>
          <a:srcRect/>
          <a:stretch/>
        </p:blipFill>
        <p:spPr>
          <a:xfrm>
            <a:off x="5117871" y="1858413"/>
            <a:ext cx="1941906" cy="1572364"/>
          </a:xfrm>
          <a:prstGeom prst="rect">
            <a:avLst/>
          </a:prstGeom>
          <a:noFill/>
          <a:ln>
            <a:noFill/>
          </a:ln>
        </p:spPr>
      </p:pic>
      <p:sp>
        <p:nvSpPr>
          <p:cNvPr id="142" name="Google Shape;142;p30"/>
          <p:cNvSpPr txBox="1"/>
          <p:nvPr/>
        </p:nvSpPr>
        <p:spPr>
          <a:xfrm>
            <a:off x="4809213" y="3482431"/>
            <a:ext cx="2573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n</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s</a:t>
            </a:r>
            <a:endParaRPr sz="6000" b="1" i="0" u="none" strike="noStrike" cap="none">
              <a:solidFill>
                <a:srgbClr val="7030A0"/>
              </a:solidFill>
              <a:latin typeface="Century Gothic"/>
              <a:ea typeface="Century Gothic"/>
              <a:cs typeface="Century Gothic"/>
              <a:sym typeface="Century Gothic"/>
            </a:endParaRPr>
          </a:p>
        </p:txBody>
      </p:sp>
      <p:sp>
        <p:nvSpPr>
          <p:cNvPr id="143" name="Google Shape;143;p30"/>
          <p:cNvSpPr txBox="1"/>
          <p:nvPr/>
        </p:nvSpPr>
        <p:spPr>
          <a:xfrm>
            <a:off x="400419" y="440878"/>
            <a:ext cx="38868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a:solidFill>
                  <a:srgbClr val="FA6500"/>
                </a:solidFill>
                <a:latin typeface="Century Gothic"/>
                <a:ea typeface="Century Gothic"/>
                <a:cs typeface="Century Gothic"/>
                <a:sym typeface="Century Gothic"/>
              </a:rPr>
              <a:t>Où</a:t>
            </a:r>
            <a:r>
              <a:rPr lang="en-GB" sz="6000">
                <a:solidFill>
                  <a:srgbClr val="115076"/>
                </a:solidFill>
                <a:latin typeface="Century Gothic"/>
                <a:ea typeface="Century Gothic"/>
                <a:cs typeface="Century Gothic"/>
                <a:sym typeface="Century Gothic"/>
              </a:rPr>
              <a:t>?</a:t>
            </a:r>
            <a:endParaRPr sz="6000" b="0" i="0" u="none" strike="noStrike" cap="none">
              <a:solidFill>
                <a:srgbClr val="115076"/>
              </a:solidFill>
              <a:latin typeface="Century Gothic"/>
              <a:ea typeface="Century Gothic"/>
              <a:cs typeface="Century Gothic"/>
              <a:sym typeface="Century Gothic"/>
            </a:endParaRPr>
          </a:p>
        </p:txBody>
      </p:sp>
      <p:sp>
        <p:nvSpPr>
          <p:cNvPr id="144" name="Google Shape;144;p30"/>
          <p:cNvSpPr txBox="1"/>
          <p:nvPr/>
        </p:nvSpPr>
        <p:spPr>
          <a:xfrm>
            <a:off x="159279" y="3590806"/>
            <a:ext cx="4301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Bonj</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r !</a:t>
            </a:r>
            <a:endParaRPr sz="1500"/>
          </a:p>
        </p:txBody>
      </p:sp>
      <p:pic>
        <p:nvPicPr>
          <p:cNvPr id="145" name="Google Shape;145;p30" descr="handshake"/>
          <p:cNvPicPr preferRelativeResize="0"/>
          <p:nvPr/>
        </p:nvPicPr>
        <p:blipFill rotWithShape="1">
          <a:blip r:embed="rId12">
            <a:alphaModFix/>
          </a:blip>
          <a:srcRect/>
          <a:stretch/>
        </p:blipFill>
        <p:spPr>
          <a:xfrm>
            <a:off x="1112507" y="4676323"/>
            <a:ext cx="1992627" cy="1495511"/>
          </a:xfrm>
          <a:prstGeom prst="rect">
            <a:avLst/>
          </a:prstGeom>
          <a:noFill/>
          <a:ln>
            <a:noFill/>
          </a:ln>
        </p:spPr>
      </p:pic>
      <p:sp>
        <p:nvSpPr>
          <p:cNvPr id="146" name="Google Shape;146;p30"/>
          <p:cNvSpPr txBox="1"/>
          <p:nvPr/>
        </p:nvSpPr>
        <p:spPr>
          <a:xfrm>
            <a:off x="3935091" y="4714844"/>
            <a:ext cx="4322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rs</a:t>
            </a:r>
            <a:endParaRPr sz="6000" b="0" i="0" u="none" strike="noStrike" cap="none">
              <a:solidFill>
                <a:srgbClr val="115076"/>
              </a:solidFill>
              <a:latin typeface="Century Gothic"/>
              <a:ea typeface="Century Gothic"/>
              <a:cs typeface="Century Gothic"/>
              <a:sym typeface="Century Gothic"/>
            </a:endParaRPr>
          </a:p>
        </p:txBody>
      </p:sp>
      <p:sp>
        <p:nvSpPr>
          <p:cNvPr id="147" name="Google Shape;147;p30"/>
          <p:cNvSpPr txBox="1"/>
          <p:nvPr/>
        </p:nvSpPr>
        <p:spPr>
          <a:xfrm>
            <a:off x="4636280" y="5525502"/>
            <a:ext cx="2919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[always; still]</a:t>
            </a:r>
            <a:endParaRPr sz="1500"/>
          </a:p>
        </p:txBody>
      </p:sp>
      <p:sp>
        <p:nvSpPr>
          <p:cNvPr id="148" name="Google Shape;148;p30"/>
          <p:cNvSpPr txBox="1"/>
          <p:nvPr/>
        </p:nvSpPr>
        <p:spPr>
          <a:xfrm>
            <a:off x="8636449" y="489023"/>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er</a:t>
            </a:r>
            <a:endParaRPr sz="6000" b="0" i="0" u="none" strike="noStrike" cap="none">
              <a:solidFill>
                <a:srgbClr val="115076"/>
              </a:solidFill>
              <a:latin typeface="Century Gothic"/>
              <a:ea typeface="Century Gothic"/>
              <a:cs typeface="Century Gothic"/>
              <a:sym typeface="Century Gothic"/>
            </a:endParaRPr>
          </a:p>
        </p:txBody>
      </p:sp>
      <p:pic>
        <p:nvPicPr>
          <p:cNvPr id="149" name="Google Shape;149;p30" descr="two children playing with a ball"/>
          <p:cNvPicPr preferRelativeResize="0"/>
          <p:nvPr/>
        </p:nvPicPr>
        <p:blipFill rotWithShape="1">
          <a:blip r:embed="rId13">
            <a:alphaModFix/>
          </a:blip>
          <a:srcRect/>
          <a:stretch/>
        </p:blipFill>
        <p:spPr>
          <a:xfrm>
            <a:off x="9199960" y="1333645"/>
            <a:ext cx="1931728" cy="1764365"/>
          </a:xfrm>
          <a:prstGeom prst="rect">
            <a:avLst/>
          </a:prstGeom>
          <a:noFill/>
          <a:ln>
            <a:noFill/>
          </a:ln>
        </p:spPr>
      </p:pic>
      <p:sp>
        <p:nvSpPr>
          <p:cNvPr id="150" name="Google Shape;150;p30"/>
          <p:cNvSpPr txBox="1"/>
          <p:nvPr/>
        </p:nvSpPr>
        <p:spPr>
          <a:xfrm>
            <a:off x="8525258" y="3513700"/>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a:t>
            </a:r>
            <a:r>
              <a:rPr lang="en-GB" sz="6000" b="0" i="0" u="none" strike="noStrike" cap="none">
                <a:solidFill>
                  <a:srgbClr val="FA6500"/>
                </a:solidFill>
                <a:latin typeface="Century Gothic"/>
                <a:ea typeface="Century Gothic"/>
                <a:cs typeface="Century Gothic"/>
                <a:sym typeface="Century Gothic"/>
              </a:rPr>
              <a:t>ou</a:t>
            </a:r>
            <a:r>
              <a:rPr lang="en-GB" sz="6000" b="0" i="0" u="none" strike="noStrike" cap="none">
                <a:solidFill>
                  <a:srgbClr val="115076"/>
                </a:solidFill>
                <a:latin typeface="Century Gothic"/>
                <a:ea typeface="Century Gothic"/>
                <a:cs typeface="Century Gothic"/>
                <a:sym typeface="Century Gothic"/>
              </a:rPr>
              <a:t>ze</a:t>
            </a:r>
            <a:endParaRPr sz="6000" b="0" i="0" u="none" strike="noStrike" cap="none">
              <a:solidFill>
                <a:srgbClr val="115076"/>
              </a:solidFill>
              <a:latin typeface="Century Gothic"/>
              <a:ea typeface="Century Gothic"/>
              <a:cs typeface="Century Gothic"/>
              <a:sym typeface="Century Gothic"/>
            </a:endParaRPr>
          </a:p>
        </p:txBody>
      </p:sp>
      <p:pic>
        <p:nvPicPr>
          <p:cNvPr id="151" name="Google Shape;151;p30" descr="the number twelve "/>
          <p:cNvPicPr preferRelativeResize="0"/>
          <p:nvPr/>
        </p:nvPicPr>
        <p:blipFill rotWithShape="1">
          <a:blip r:embed="rId14">
            <a:alphaModFix/>
          </a:blip>
          <a:srcRect/>
          <a:stretch/>
        </p:blipFill>
        <p:spPr>
          <a:xfrm>
            <a:off x="9121175" y="4493703"/>
            <a:ext cx="1815551" cy="1457944"/>
          </a:xfrm>
          <a:prstGeom prst="rect">
            <a:avLst/>
          </a:prstGeom>
          <a:noFill/>
          <a:ln>
            <a:noFill/>
          </a:ln>
          <a:effectLst>
            <a:outerShdw blurRad="50800" dist="38100" dir="5400000" algn="t" rotWithShape="0">
              <a:srgbClr val="000000">
                <a:alpha val="40000"/>
              </a:srgbClr>
            </a:outerShdw>
          </a:effectLst>
        </p:spPr>
      </p:pic>
      <p:sp>
        <p:nvSpPr>
          <p:cNvPr id="152" name="Google Shape;152;p30"/>
          <p:cNvSpPr txBox="1"/>
          <p:nvPr/>
        </p:nvSpPr>
        <p:spPr>
          <a:xfrm>
            <a:off x="850480" y="1504827"/>
            <a:ext cx="29193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t>
            </a:r>
            <a:r>
              <a:rPr lang="en-GB" sz="3600">
                <a:solidFill>
                  <a:srgbClr val="115076"/>
                </a:solidFill>
                <a:latin typeface="Century Gothic"/>
                <a:ea typeface="Century Gothic"/>
                <a:cs typeface="Century Gothic"/>
                <a:sym typeface="Century Gothic"/>
              </a:rPr>
              <a:t>where?</a:t>
            </a:r>
            <a:r>
              <a:rPr lang="en-GB" sz="3600" b="0" i="0" u="none" strike="noStrike" cap="none">
                <a:solidFill>
                  <a:srgbClr val="115076"/>
                </a:solidFill>
                <a:latin typeface="Century Gothic"/>
                <a:ea typeface="Century Gothic"/>
                <a:cs typeface="Century Gothic"/>
                <a:sym typeface="Century Gothic"/>
              </a:rPr>
              <a:t>]</a:t>
            </a:r>
            <a:endParaRPr sz="1500"/>
          </a:p>
        </p:txBody>
      </p:sp>
      <p:pic>
        <p:nvPicPr>
          <p:cNvPr id="153" name="Google Shape;153;p30" title="Map Pins Vector Clipart image - Free stock photo - Public Domain ..."/>
          <p:cNvPicPr preferRelativeResize="0"/>
          <p:nvPr/>
        </p:nvPicPr>
        <p:blipFill>
          <a:blip r:embed="rId15">
            <a:alphaModFix/>
          </a:blip>
          <a:stretch>
            <a:fillRect/>
          </a:stretch>
        </p:blipFill>
        <p:spPr>
          <a:xfrm>
            <a:off x="400413" y="362925"/>
            <a:ext cx="857284" cy="1495501"/>
          </a:xfrm>
          <a:prstGeom prst="rect">
            <a:avLst/>
          </a:prstGeom>
          <a:noFill/>
          <a:ln>
            <a:noFill/>
          </a:ln>
        </p:spPr>
      </p:pic>
      <p:pic>
        <p:nvPicPr>
          <p:cNvPr id="2" name="Recorded Sound">
            <a:hlinkClick r:id="" action="ppaction://media"/>
            <a:extLst>
              <a:ext uri="{FF2B5EF4-FFF2-40B4-BE49-F238E27FC236}">
                <a16:creationId xmlns:a16="http://schemas.microsoft.com/office/drawing/2014/main" id="{EAB7D1D1-5394-C16E-B9E7-DEFE721ACD29}"/>
              </a:ext>
            </a:extLst>
          </p:cNvPr>
          <p:cNvPicPr>
            <a:picLocks noChangeAspect="1"/>
          </p:cNvPicPr>
          <p:nvPr>
            <a:audioFile r:link="rId1"/>
            <p:extLst>
              <p:ext uri="{DAA4B4D4-6D71-4841-9C94-3DE7FCFB9230}">
                <p14:media xmlns:p14="http://schemas.microsoft.com/office/powerpoint/2010/main" r:embed="rId2">
                  <p14:trim st="180"/>
                </p14:media>
              </p:ext>
            </p:extLst>
          </p:nvPr>
        </p:nvPicPr>
        <p:blipFill>
          <a:blip r:embed="rId16"/>
          <a:stretch>
            <a:fillRect/>
          </a:stretch>
        </p:blipFill>
        <p:spPr>
          <a:xfrm>
            <a:off x="4619228" y="318561"/>
            <a:ext cx="609600" cy="609600"/>
          </a:xfrm>
          <a:prstGeom prst="rect">
            <a:avLst/>
          </a:prstGeom>
        </p:spPr>
      </p:pic>
      <p:pic>
        <p:nvPicPr>
          <p:cNvPr id="3" name="Recorded Sound">
            <a:hlinkClick r:id="" action="ppaction://media"/>
            <a:extLst>
              <a:ext uri="{FF2B5EF4-FFF2-40B4-BE49-F238E27FC236}">
                <a16:creationId xmlns:a16="http://schemas.microsoft.com/office/drawing/2014/main" id="{29DC4FF7-3BCC-189B-2B18-C80C9E69095C}"/>
              </a:ext>
            </a:extLst>
          </p:cNvPr>
          <p:cNvPicPr>
            <a:picLocks noChangeAspect="1"/>
          </p:cNvPicPr>
          <p:nvPr>
            <a:audioFile r:link="rId1"/>
            <p:extLst>
              <p:ext uri="{DAA4B4D4-6D71-4841-9C94-3DE7FCFB9230}">
                <p14:media xmlns:p14="http://schemas.microsoft.com/office/powerpoint/2010/main" r:embed="rId3">
                  <p14:trim st="164"/>
                </p14:media>
              </p:ext>
            </p:extLst>
          </p:nvPr>
        </p:nvPicPr>
        <p:blipFill>
          <a:blip r:embed="rId16"/>
          <a:stretch>
            <a:fillRect/>
          </a:stretch>
        </p:blipFill>
        <p:spPr>
          <a:xfrm>
            <a:off x="6860331" y="3342590"/>
            <a:ext cx="609600" cy="609600"/>
          </a:xfrm>
          <a:prstGeom prst="rect">
            <a:avLst/>
          </a:prstGeom>
        </p:spPr>
      </p:pic>
      <p:pic>
        <p:nvPicPr>
          <p:cNvPr id="4" name="Recorded Sound">
            <a:hlinkClick r:id="" action="ppaction://media"/>
            <a:extLst>
              <a:ext uri="{FF2B5EF4-FFF2-40B4-BE49-F238E27FC236}">
                <a16:creationId xmlns:a16="http://schemas.microsoft.com/office/drawing/2014/main" id="{528E7197-8CD3-7A17-ACAE-745787878071}"/>
              </a:ext>
            </a:extLst>
          </p:cNvPr>
          <p:cNvPicPr>
            <a:picLocks noChangeAspect="1"/>
          </p:cNvPicPr>
          <p:nvPr>
            <a:audioFile r:link="rId1"/>
            <p:extLst>
              <p:ext uri="{DAA4B4D4-6D71-4841-9C94-3DE7FCFB9230}">
                <p14:media xmlns:p14="http://schemas.microsoft.com/office/powerpoint/2010/main" r:embed="rId4">
                  <p14:trim st="280"/>
                </p14:media>
              </p:ext>
            </p:extLst>
          </p:nvPr>
        </p:nvPicPr>
        <p:blipFill>
          <a:blip r:embed="rId16"/>
          <a:stretch>
            <a:fillRect/>
          </a:stretch>
        </p:blipFill>
        <p:spPr>
          <a:xfrm>
            <a:off x="3325491" y="692123"/>
            <a:ext cx="609600" cy="609600"/>
          </a:xfrm>
          <a:prstGeom prst="rect">
            <a:avLst/>
          </a:prstGeom>
        </p:spPr>
      </p:pic>
      <p:pic>
        <p:nvPicPr>
          <p:cNvPr id="5" name="Recorded Sound">
            <a:hlinkClick r:id="" action="ppaction://media"/>
            <a:extLst>
              <a:ext uri="{FF2B5EF4-FFF2-40B4-BE49-F238E27FC236}">
                <a16:creationId xmlns:a16="http://schemas.microsoft.com/office/drawing/2014/main" id="{D5B04084-B0C6-F20B-88CB-67DC0D4A938A}"/>
              </a:ext>
            </a:extLst>
          </p:cNvPr>
          <p:cNvPicPr>
            <a:picLocks noChangeAspect="1"/>
          </p:cNvPicPr>
          <p:nvPr>
            <a:audioFile r:link="rId1"/>
            <p:extLst>
              <p:ext uri="{DAA4B4D4-6D71-4841-9C94-3DE7FCFB9230}">
                <p14:media xmlns:p14="http://schemas.microsoft.com/office/powerpoint/2010/main" r:embed="rId5">
                  <p14:trim st="226"/>
                </p14:media>
              </p:ext>
            </p:extLst>
          </p:nvPr>
        </p:nvPicPr>
        <p:blipFill>
          <a:blip r:embed="rId16"/>
          <a:stretch>
            <a:fillRect/>
          </a:stretch>
        </p:blipFill>
        <p:spPr>
          <a:xfrm>
            <a:off x="3359518" y="4541470"/>
            <a:ext cx="609600" cy="609600"/>
          </a:xfrm>
          <a:prstGeom prst="rect">
            <a:avLst/>
          </a:prstGeom>
        </p:spPr>
      </p:pic>
      <p:pic>
        <p:nvPicPr>
          <p:cNvPr id="6" name="Recorded Sound">
            <a:hlinkClick r:id="" action="ppaction://media"/>
            <a:extLst>
              <a:ext uri="{FF2B5EF4-FFF2-40B4-BE49-F238E27FC236}">
                <a16:creationId xmlns:a16="http://schemas.microsoft.com/office/drawing/2014/main" id="{3D72E8D5-E08F-5328-F12C-45591CF68B1B}"/>
              </a:ext>
            </a:extLst>
          </p:cNvPr>
          <p:cNvPicPr>
            <a:picLocks noChangeAspect="1"/>
          </p:cNvPicPr>
          <p:nvPr>
            <a:audioFile r:link="rId1"/>
            <p:extLst>
              <p:ext uri="{DAA4B4D4-6D71-4841-9C94-3DE7FCFB9230}">
                <p14:media xmlns:p14="http://schemas.microsoft.com/office/powerpoint/2010/main" r:embed="rId6">
                  <p14:trim st="174"/>
                </p14:media>
              </p:ext>
            </p:extLst>
          </p:nvPr>
        </p:nvPicPr>
        <p:blipFill>
          <a:blip r:embed="rId16"/>
          <a:stretch>
            <a:fillRect/>
          </a:stretch>
        </p:blipFill>
        <p:spPr>
          <a:xfrm>
            <a:off x="8292687" y="692123"/>
            <a:ext cx="609600" cy="609600"/>
          </a:xfrm>
          <a:prstGeom prst="rect">
            <a:avLst/>
          </a:prstGeom>
        </p:spPr>
      </p:pic>
      <p:pic>
        <p:nvPicPr>
          <p:cNvPr id="7" name="Recorded Sound">
            <a:hlinkClick r:id="" action="ppaction://media"/>
            <a:extLst>
              <a:ext uri="{FF2B5EF4-FFF2-40B4-BE49-F238E27FC236}">
                <a16:creationId xmlns:a16="http://schemas.microsoft.com/office/drawing/2014/main" id="{0C9C7AFD-B734-7DB6-652F-942AAF2ADA3E}"/>
              </a:ext>
            </a:extLst>
          </p:cNvPr>
          <p:cNvPicPr>
            <a:picLocks noChangeAspect="1"/>
          </p:cNvPicPr>
          <p:nvPr>
            <a:audioFile r:link="rId1"/>
            <p:extLst>
              <p:ext uri="{DAA4B4D4-6D71-4841-9C94-3DE7FCFB9230}">
                <p14:media xmlns:p14="http://schemas.microsoft.com/office/powerpoint/2010/main" r:embed="rId7">
                  <p14:trim st="172"/>
                </p14:media>
              </p:ext>
            </p:extLst>
          </p:nvPr>
        </p:nvPicPr>
        <p:blipFill>
          <a:blip r:embed="rId16"/>
          <a:stretch>
            <a:fillRect/>
          </a:stretch>
        </p:blipFill>
        <p:spPr>
          <a:xfrm>
            <a:off x="11142392" y="4410044"/>
            <a:ext cx="609600" cy="609600"/>
          </a:xfrm>
          <a:prstGeom prst="rect">
            <a:avLst/>
          </a:prstGeom>
        </p:spPr>
      </p:pic>
      <p:pic>
        <p:nvPicPr>
          <p:cNvPr id="8" name="Recorded Sound">
            <a:hlinkClick r:id="" action="ppaction://media"/>
            <a:extLst>
              <a:ext uri="{FF2B5EF4-FFF2-40B4-BE49-F238E27FC236}">
                <a16:creationId xmlns:a16="http://schemas.microsoft.com/office/drawing/2014/main" id="{A24B7EF0-0F40-6E75-F521-E74C145234D0}"/>
              </a:ext>
            </a:extLst>
          </p:cNvPr>
          <p:cNvPicPr>
            <a:picLocks noChangeAspect="1"/>
          </p:cNvPicPr>
          <p:nvPr>
            <a:audioFile r:link="rId1"/>
            <p:extLst>
              <p:ext uri="{DAA4B4D4-6D71-4841-9C94-3DE7FCFB9230}">
                <p14:media xmlns:p14="http://schemas.microsoft.com/office/powerpoint/2010/main" r:embed="rId8">
                  <p14:trim st="233"/>
                </p14:media>
              </p:ext>
            </p:extLst>
          </p:nvPr>
        </p:nvPicPr>
        <p:blipFill>
          <a:blip r:embed="rId16"/>
          <a:stretch>
            <a:fillRect/>
          </a:stretch>
        </p:blipFill>
        <p:spPr>
          <a:xfrm>
            <a:off x="7761246" y="504606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2"/>
                                        </p:tgtEl>
                                        <p:attrNameLst>
                                          <p:attrName>style.visibility</p:attrName>
                                        </p:attrNameLst>
                                      </p:cBhvr>
                                      <p:to>
                                        <p:strVal val="visible"/>
                                      </p:to>
                                    </p:set>
                                    <p:animEffect transition="in" filter="fade">
                                      <p:cBhvr>
                                        <p:cTn id="15" dur="500"/>
                                        <p:tgtEl>
                                          <p:spTgt spid="142"/>
                                        </p:tgtEl>
                                      </p:cBhvr>
                                    </p:animEffect>
                                  </p:childTnLst>
                                </p:cTn>
                              </p:par>
                              <p:par>
                                <p:cTn id="16" presetID="10" presetClass="entr" presetSubtype="0" fill="hold" nodeType="withEffect">
                                  <p:stCondLst>
                                    <p:cond delay="0"/>
                                  </p:stCondLst>
                                  <p:childTnLst>
                                    <p:set>
                                      <p:cBhvr>
                                        <p:cTn id="17" dur="1" fill="hold">
                                          <p:stCondLst>
                                            <p:cond delay="0"/>
                                          </p:stCondLst>
                                        </p:cTn>
                                        <p:tgtEl>
                                          <p:spTgt spid="140"/>
                                        </p:tgtEl>
                                        <p:attrNameLst>
                                          <p:attrName>style.visibility</p:attrName>
                                        </p:attrNameLst>
                                      </p:cBhvr>
                                      <p:to>
                                        <p:strVal val="visible"/>
                                      </p:to>
                                    </p:set>
                                    <p:animEffect transition="in" filter="fade">
                                      <p:cBhvr>
                                        <p:cTn id="18" dur="500"/>
                                        <p:tgtEl>
                                          <p:spTgt spid="140"/>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8"/>
                                        </p:tgtEl>
                                        <p:attrNameLst>
                                          <p:attrName>style.visibility</p:attrName>
                                        </p:attrNameLst>
                                      </p:cBhvr>
                                      <p:to>
                                        <p:strVal val="visible"/>
                                      </p:to>
                                    </p:set>
                                    <p:animEffect transition="in" filter="fade">
                                      <p:cBhvr>
                                        <p:cTn id="35" dur="500"/>
                                        <p:tgtEl>
                                          <p:spTgt spid="14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9"/>
                                        </p:tgtEl>
                                        <p:attrNameLst>
                                          <p:attrName>style.visibility</p:attrName>
                                        </p:attrNameLst>
                                      </p:cBhvr>
                                      <p:to>
                                        <p:strVal val="visible"/>
                                      </p:to>
                                    </p:set>
                                    <p:animEffect transition="in" filter="fade">
                                      <p:cBhvr>
                                        <p:cTn id="40" dur="500"/>
                                        <p:tgtEl>
                                          <p:spTgt spid="14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500"/>
                                        <p:tgtEl>
                                          <p:spTgt spid="144"/>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500"/>
                                        <p:tgtEl>
                                          <p:spTgt spid="14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7"/>
                                        </p:tgtEl>
                                        <p:attrNameLst>
                                          <p:attrName>style.visibility</p:attrName>
                                        </p:attrNameLst>
                                      </p:cBhvr>
                                      <p:to>
                                        <p:strVal val="visible"/>
                                      </p:to>
                                    </p:set>
                                    <p:animEffect transition="in" filter="fade">
                                      <p:cBhvr>
                                        <p:cTn id="60" dur="500"/>
                                        <p:tgtEl>
                                          <p:spTgt spid="147"/>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4"/>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825" fill="hold"/>
                                        <p:tgtEl>
                                          <p:spTgt spid="4"/>
                                        </p:tgtEl>
                                      </p:cBhvr>
                                    </p:cmd>
                                  </p:childTnLst>
                                </p:cTn>
                              </p:par>
                            </p:childTnLst>
                          </p:cTn>
                        </p:par>
                      </p:childTnLst>
                    </p:cTn>
                  </p:par>
                </p:childTnLst>
              </p:cTn>
              <p:nextCondLst>
                <p:cond evt="onClick" delay="0">
                  <p:tgtEl>
                    <p:spTgt spid="4"/>
                  </p:tgtEl>
                </p:cond>
              </p:nextCondLst>
            </p:seq>
            <p:audio>
              <p:cMediaNode vol="80000">
                <p:cTn id="76" fill="hold" display="0">
                  <p:stCondLst>
                    <p:cond delay="indefinite"/>
                  </p:stCondLst>
                  <p:endCondLst>
                    <p:cond evt="onStopAudio" delay="0">
                      <p:tgtEl>
                        <p:sldTgt/>
                      </p:tgtEl>
                    </p:cond>
                  </p:endCondLst>
                </p:cTn>
                <p:tgtEl>
                  <p:spTgt spid="4"/>
                </p:tgtEl>
              </p:cMediaNode>
            </p:audio>
            <p:seq concurrent="1" nextAc="seek">
              <p:cTn id="77" restart="whenNotActive" fill="hold" evtFilter="cancelBubble" nodeType="interactiveSeq">
                <p:stCondLst>
                  <p:cond evt="onClick" delay="0">
                    <p:tgtEl>
                      <p:spTgt spid="5"/>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2018" fill="hold"/>
                                        <p:tgtEl>
                                          <p:spTgt spid="5"/>
                                        </p:tgtEl>
                                      </p:cBhvr>
                                    </p:cmd>
                                  </p:childTnLst>
                                </p:cTn>
                              </p:par>
                            </p:childTnLst>
                          </p:cTn>
                        </p:par>
                      </p:childTnLst>
                    </p:cTn>
                  </p:par>
                </p:childTnLst>
              </p:cTn>
              <p:nextCondLst>
                <p:cond evt="onClick" delay="0">
                  <p:tgtEl>
                    <p:spTgt spid="5"/>
                  </p:tgtEl>
                </p:cond>
              </p:nextCondLst>
            </p:seq>
            <p:audio>
              <p:cMediaNode vol="80000">
                <p:cTn id="82" fill="hold" display="0">
                  <p:stCondLst>
                    <p:cond delay="indefinite"/>
                  </p:stCondLst>
                  <p:endCondLst>
                    <p:cond evt="onStopAudio" delay="0">
                      <p:tgtEl>
                        <p:sldTgt/>
                      </p:tgtEl>
                    </p:cond>
                  </p:endCondLst>
                </p:cTn>
                <p:tgtEl>
                  <p:spTgt spid="5"/>
                </p:tgtEl>
              </p:cMediaNode>
            </p:audio>
            <p:seq concurrent="1" nextAc="seek">
              <p:cTn id="83" restart="whenNotActive" fill="hold" evtFilter="cancelBubble" nodeType="interactiveSeq">
                <p:stCondLst>
                  <p:cond evt="onClick" delay="0">
                    <p:tgtEl>
                      <p:spTgt spid="3"/>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1590" fill="hold"/>
                                        <p:tgtEl>
                                          <p:spTgt spid="3"/>
                                        </p:tgtEl>
                                      </p:cBhvr>
                                    </p:cmd>
                                  </p:childTnLst>
                                </p:cTn>
                              </p:par>
                            </p:childTnLst>
                          </p:cTn>
                        </p:par>
                      </p:childTnLst>
                    </p:cTn>
                  </p:par>
                </p:childTnLst>
              </p:cTn>
              <p:nextCondLst>
                <p:cond evt="onClick" delay="0">
                  <p:tgtEl>
                    <p:spTgt spid="3"/>
                  </p:tgtEl>
                </p:cond>
              </p:nextCondLst>
            </p:seq>
            <p:audio>
              <p:cMediaNode vol="80000">
                <p:cTn id="88" fill="hold" display="0">
                  <p:stCondLst>
                    <p:cond delay="indefinite"/>
                  </p:stCondLst>
                  <p:endCondLst>
                    <p:cond evt="onStopAudio" delay="0">
                      <p:tgtEl>
                        <p:sldTgt/>
                      </p:tgtEl>
                    </p:cond>
                  </p:endCondLst>
                </p:cTn>
                <p:tgtEl>
                  <p:spTgt spid="3"/>
                </p:tgtEl>
              </p:cMediaNode>
            </p:audio>
            <p:seq concurrent="1" nextAc="seek">
              <p:cTn id="89" restart="whenNotActive" fill="hold" evtFilter="cancelBubble" nodeType="interactiveSeq">
                <p:stCondLst>
                  <p:cond evt="onClick" delay="0">
                    <p:tgtEl>
                      <p:spTgt spid="8"/>
                    </p:tgtEl>
                  </p:cond>
                </p:stCondLst>
                <p:endSync evt="end" delay="0">
                  <p:rtn val="all"/>
                </p:endSync>
                <p:childTnLst>
                  <p:par>
                    <p:cTn id="90" fill="hold">
                      <p:stCondLst>
                        <p:cond delay="0"/>
                      </p:stCondLst>
                      <p:childTnLst>
                        <p:par>
                          <p:cTn id="91" fill="hold">
                            <p:stCondLst>
                              <p:cond delay="0"/>
                            </p:stCondLst>
                            <p:childTnLst>
                              <p:par>
                                <p:cTn id="92" presetID="1" presetClass="mediacall" presetSubtype="0" fill="hold" nodeType="clickEffect">
                                  <p:stCondLst>
                                    <p:cond delay="0"/>
                                  </p:stCondLst>
                                  <p:childTnLst>
                                    <p:cmd type="call" cmd="playFrom(0.0)">
                                      <p:cBhvr>
                                        <p:cTn id="93" dur="1916" fill="hold"/>
                                        <p:tgtEl>
                                          <p:spTgt spid="8"/>
                                        </p:tgtEl>
                                      </p:cBhvr>
                                    </p:cmd>
                                  </p:childTnLst>
                                </p:cTn>
                              </p:par>
                            </p:childTnLst>
                          </p:cTn>
                        </p:par>
                      </p:childTnLst>
                    </p:cTn>
                  </p:par>
                </p:childTnLst>
              </p:cTn>
              <p:nextCondLst>
                <p:cond evt="onClick" delay="0">
                  <p:tgtEl>
                    <p:spTgt spid="8"/>
                  </p:tgtEl>
                </p:cond>
              </p:nextCondLst>
            </p:seq>
            <p:audio>
              <p:cMediaNode vol="80000">
                <p:cTn id="94" fill="hold" display="0">
                  <p:stCondLst>
                    <p:cond delay="indefinite"/>
                  </p:stCondLst>
                  <p:endCondLst>
                    <p:cond evt="onStopAudio" delay="0">
                      <p:tgtEl>
                        <p:sldTgt/>
                      </p:tgtEl>
                    </p:cond>
                  </p:endCondLst>
                </p:cTn>
                <p:tgtEl>
                  <p:spTgt spid="8"/>
                </p:tgtEl>
              </p:cMediaNode>
            </p:audio>
            <p:seq concurrent="1" nextAc="seek">
              <p:cTn id="95" restart="whenNotActive" fill="hold" evtFilter="cancelBubble" nodeType="interactiveSeq">
                <p:stCondLst>
                  <p:cond evt="onClick" delay="0">
                    <p:tgtEl>
                      <p:spTgt spid="7"/>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1678" fill="hold"/>
                                        <p:tgtEl>
                                          <p:spTgt spid="7"/>
                                        </p:tgtEl>
                                      </p:cBhvr>
                                    </p:cmd>
                                  </p:childTnLst>
                                </p:cTn>
                              </p:par>
                            </p:childTnLst>
                          </p:cTn>
                        </p:par>
                      </p:childTnLst>
                    </p:cTn>
                  </p:par>
                </p:childTnLst>
              </p:cTn>
              <p:nextCondLst>
                <p:cond evt="onClick" delay="0">
                  <p:tgtEl>
                    <p:spTgt spid="7"/>
                  </p:tgtEl>
                </p:cond>
              </p:nextCondLst>
            </p:seq>
            <p:audio>
              <p:cMediaNode vol="80000">
                <p:cTn id="100" fill="hold" display="0">
                  <p:stCondLst>
                    <p:cond delay="indefinite"/>
                  </p:stCondLst>
                  <p:endCondLst>
                    <p:cond evt="onStopAudio" delay="0">
                      <p:tgtEl>
                        <p:sldTgt/>
                      </p:tgtEl>
                    </p:cond>
                  </p:endCondLst>
                </p:cTn>
                <p:tgtEl>
                  <p:spTgt spid="7"/>
                </p:tgtEl>
              </p:cMediaNode>
            </p:audio>
            <p:seq concurrent="1" nextAc="seek">
              <p:cTn id="101" restart="whenNotActive" fill="hold" evtFilter="cancelBubble" nodeType="interactiveSeq">
                <p:stCondLst>
                  <p:cond evt="onClick" delay="0">
                    <p:tgtEl>
                      <p:spTgt spid="6"/>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1557" fill="hold"/>
                                        <p:tgtEl>
                                          <p:spTgt spid="6"/>
                                        </p:tgtEl>
                                      </p:cBhvr>
                                    </p:cmd>
                                  </p:childTnLst>
                                </p:cTn>
                              </p:par>
                            </p:childTnLst>
                          </p:cTn>
                        </p:par>
                      </p:childTnLst>
                    </p:cTn>
                  </p:par>
                </p:childTnLst>
              </p:cTn>
              <p:nextCondLst>
                <p:cond evt="onClick" delay="0">
                  <p:tgtEl>
                    <p:spTgt spid="6"/>
                  </p:tgtEl>
                </p:cond>
              </p:nextCondLst>
            </p:seq>
            <p:audio>
              <p:cMediaNode vol="80000">
                <p:cTn id="106" fill="hold" display="0">
                  <p:stCondLst>
                    <p:cond delay="indefinite"/>
                  </p:stCondLst>
                  <p:endCondLst>
                    <p:cond evt="onStopAudio" delay="0">
                      <p:tgtEl>
                        <p:sldTgt/>
                      </p:tgtEl>
                    </p:cond>
                  </p:endCondLst>
                </p:cTn>
                <p:tgtEl>
                  <p:spTgt spid="6"/>
                </p:tgtEl>
              </p:cMediaNode>
            </p:audio>
            <p:seq concurrent="1" nextAc="seek">
              <p:cTn id="107" restart="whenNotActive" fill="hold" evtFilter="cancelBubble" nodeType="interactiveSeq">
                <p:stCondLst>
                  <p:cond evt="onClick" delay="0">
                    <p:tgtEl>
                      <p:spTgt spid="2"/>
                    </p:tgtEl>
                  </p:cond>
                </p:stCondLst>
                <p:endSync evt="end" delay="0">
                  <p:rtn val="all"/>
                </p:endSync>
                <p:childTnLst>
                  <p:par>
                    <p:cTn id="108" fill="hold">
                      <p:stCondLst>
                        <p:cond delay="0"/>
                      </p:stCondLst>
                      <p:childTnLst>
                        <p:par>
                          <p:cTn id="109" fill="hold">
                            <p:stCondLst>
                              <p:cond delay="0"/>
                            </p:stCondLst>
                            <p:childTnLst>
                              <p:par>
                                <p:cTn id="110" presetID="1" presetClass="mediacall" presetSubtype="0" fill="hold" nodeType="clickEffect">
                                  <p:stCondLst>
                                    <p:cond delay="0"/>
                                  </p:stCondLst>
                                  <p:childTnLst>
                                    <p:cmd type="call" cmd="playFrom(0.0)">
                                      <p:cBhvr>
                                        <p:cTn id="111" dur="1628" fill="hold"/>
                                        <p:tgtEl>
                                          <p:spTgt spid="2"/>
                                        </p:tgtEl>
                                      </p:cBhvr>
                                    </p:cmd>
                                  </p:childTnLst>
                                </p:cTn>
                              </p:par>
                            </p:childTnLst>
                          </p:cTn>
                        </p:par>
                      </p:childTnLst>
                    </p:cTn>
                  </p:par>
                </p:childTnLst>
              </p:cTn>
              <p:nextCondLst>
                <p:cond evt="onClick" delay="0">
                  <p:tgtEl>
                    <p:spTgt spid="2"/>
                  </p:tgtEl>
                </p:cond>
              </p:nextCondLst>
            </p:seq>
            <p:audio>
              <p:cMediaNode vol="80000">
                <p:cTn id="112"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p:nvPr/>
        </p:nvSpPr>
        <p:spPr>
          <a:xfrm>
            <a:off x="475488" y="1654016"/>
            <a:ext cx="6998100" cy="2862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600">
                <a:solidFill>
                  <a:schemeClr val="dk1"/>
                </a:solidFill>
                <a:latin typeface="Century Gothic"/>
                <a:ea typeface="Century Gothic"/>
                <a:cs typeface="Century Gothic"/>
                <a:sym typeface="Century Gothic"/>
              </a:rPr>
              <a:t>L’hibou entend le cri du loup.</a:t>
            </a:r>
            <a:endParaRPr sz="1500"/>
          </a:p>
          <a:p>
            <a:pPr marL="0" marR="0" lvl="0" indent="0" algn="l" rtl="0">
              <a:spcBef>
                <a:spcPts val="0"/>
              </a:spcBef>
              <a:spcAft>
                <a:spcPts val="0"/>
              </a:spcAft>
              <a:buNone/>
            </a:pPr>
            <a:r>
              <a:rPr lang="en-GB" sz="3600">
                <a:solidFill>
                  <a:schemeClr val="dk1"/>
                </a:solidFill>
                <a:latin typeface="Century Gothic"/>
                <a:ea typeface="Century Gothic"/>
                <a:cs typeface="Century Gothic"/>
                <a:sym typeface="Century Gothic"/>
              </a:rPr>
              <a:t>le cri du loup</a:t>
            </a:r>
            <a:endParaRPr sz="1500"/>
          </a:p>
          <a:p>
            <a:pPr marL="0" marR="0" lvl="0" indent="0" algn="l" rtl="0">
              <a:spcBef>
                <a:spcPts val="0"/>
              </a:spcBef>
              <a:spcAft>
                <a:spcPts val="0"/>
              </a:spcAft>
              <a:buNone/>
            </a:pPr>
            <a:r>
              <a:rPr lang="en-GB" sz="3600">
                <a:solidFill>
                  <a:schemeClr val="dk1"/>
                </a:solidFill>
                <a:latin typeface="Century Gothic"/>
                <a:ea typeface="Century Gothic"/>
                <a:cs typeface="Century Gothic"/>
                <a:sym typeface="Century Gothic"/>
              </a:rPr>
              <a:t>le cri du loup</a:t>
            </a:r>
            <a:endParaRPr sz="1500"/>
          </a:p>
          <a:p>
            <a:pPr marL="0" marR="0" lvl="0" indent="0" algn="l" rtl="0">
              <a:spcBef>
                <a:spcPts val="0"/>
              </a:spcBef>
              <a:spcAft>
                <a:spcPts val="0"/>
              </a:spcAft>
              <a:buNone/>
            </a:pPr>
            <a:r>
              <a:rPr lang="en-GB" sz="3600">
                <a:solidFill>
                  <a:schemeClr val="dk1"/>
                </a:solidFill>
                <a:latin typeface="Century Gothic"/>
                <a:ea typeface="Century Gothic"/>
                <a:cs typeface="Century Gothic"/>
                <a:sym typeface="Century Gothic"/>
              </a:rPr>
              <a:t>L’hibou entend le cri du loup.</a:t>
            </a:r>
            <a:endParaRPr sz="1500"/>
          </a:p>
          <a:p>
            <a:pPr marL="0" marR="0" lvl="0" indent="0" algn="l" rtl="0">
              <a:spcBef>
                <a:spcPts val="0"/>
              </a:spcBef>
              <a:spcAft>
                <a:spcPts val="0"/>
              </a:spcAft>
              <a:buNone/>
            </a:pPr>
            <a:r>
              <a:rPr lang="en-GB" sz="3600">
                <a:solidFill>
                  <a:schemeClr val="dk1"/>
                </a:solidFill>
                <a:latin typeface="Century Gothic"/>
                <a:ea typeface="Century Gothic"/>
                <a:cs typeface="Century Gothic"/>
                <a:sym typeface="Century Gothic"/>
              </a:rPr>
              <a:t>/ou/-/ou/-/ou/</a:t>
            </a:r>
            <a:endParaRPr sz="3600">
              <a:solidFill>
                <a:schemeClr val="dk1"/>
              </a:solidFill>
              <a:latin typeface="Century Gothic"/>
              <a:ea typeface="Century Gothic"/>
              <a:cs typeface="Century Gothic"/>
              <a:sym typeface="Century Gothic"/>
            </a:endParaRPr>
          </a:p>
        </p:txBody>
      </p:sp>
      <p:sp>
        <p:nvSpPr>
          <p:cNvPr id="159" name="Google Shape;159;p31"/>
          <p:cNvSpPr txBox="1"/>
          <p:nvPr/>
        </p:nvSpPr>
        <p:spPr>
          <a:xfrm>
            <a:off x="704088" y="219456"/>
            <a:ext cx="10515600" cy="1325700"/>
          </a:xfrm>
          <a:prstGeom prst="rect">
            <a:avLst/>
          </a:prstGeom>
          <a:noFill/>
          <a:ln>
            <a:noFill/>
          </a:ln>
        </p:spPr>
        <p:txBody>
          <a:bodyPr spcFirstLastPara="1" wrap="square" lIns="91425" tIns="45700" rIns="91425" bIns="45700" anchor="t" anchorCtr="0">
            <a:normAutofit fontScale="85000" lnSpcReduction="20000"/>
          </a:bodyPr>
          <a:lstStyle/>
          <a:p>
            <a:pPr marL="0" marR="0" lvl="0" indent="0" algn="ctr" rtl="0">
              <a:lnSpc>
                <a:spcPct val="90000"/>
              </a:lnSpc>
              <a:spcBef>
                <a:spcPts val="0"/>
              </a:spcBef>
              <a:spcAft>
                <a:spcPts val="0"/>
              </a:spcAft>
              <a:buClr>
                <a:srgbClr val="115076"/>
              </a:buClr>
              <a:buSzPct val="100000"/>
              <a:buFont typeface="Twentieth Century"/>
              <a:buNone/>
            </a:pPr>
            <a:r>
              <a:rPr lang="en-GB" sz="13300" b="1">
                <a:solidFill>
                  <a:srgbClr val="115076"/>
                </a:solidFill>
                <a:latin typeface="Twentieth Century"/>
                <a:ea typeface="Twentieth Century"/>
                <a:cs typeface="Twentieth Century"/>
                <a:sym typeface="Twentieth Century"/>
              </a:rPr>
              <a:t>ou</a:t>
            </a:r>
            <a:endParaRPr sz="4400">
              <a:solidFill>
                <a:srgbClr val="1F3864"/>
              </a:solidFill>
              <a:latin typeface="Twentieth Century"/>
              <a:ea typeface="Twentieth Century"/>
              <a:cs typeface="Twentieth Century"/>
              <a:sym typeface="Twentieth Century"/>
            </a:endParaRPr>
          </a:p>
        </p:txBody>
      </p:sp>
      <p:pic>
        <p:nvPicPr>
          <p:cNvPr id="160" name="Google Shape;160;p31"/>
          <p:cNvPicPr preferRelativeResize="0"/>
          <p:nvPr/>
        </p:nvPicPr>
        <p:blipFill rotWithShape="1">
          <a:blip r:embed="rId5">
            <a:alphaModFix/>
          </a:blip>
          <a:srcRect/>
          <a:stretch/>
        </p:blipFill>
        <p:spPr>
          <a:xfrm>
            <a:off x="7132320" y="460849"/>
            <a:ext cx="5264138" cy="5248656"/>
          </a:xfrm>
          <a:prstGeom prst="rect">
            <a:avLst/>
          </a:prstGeom>
          <a:noFill/>
          <a:ln>
            <a:noFill/>
          </a:ln>
        </p:spPr>
      </p:pic>
      <p:pic>
        <p:nvPicPr>
          <p:cNvPr id="2" name="ou_l hibou song">
            <a:hlinkClick r:id="" action="ppaction://media"/>
            <a:extLst>
              <a:ext uri="{FF2B5EF4-FFF2-40B4-BE49-F238E27FC236}">
                <a16:creationId xmlns:a16="http://schemas.microsoft.com/office/drawing/2014/main" id="{720D8B2B-4D40-5816-29F6-4130B155DD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4088" y="480811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212"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ctrTitle"/>
          </p:nvPr>
        </p:nvSpPr>
        <p:spPr>
          <a:xfrm>
            <a:off x="1524000" y="1484774"/>
            <a:ext cx="9144000" cy="4979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J’habite dans (Twinkle Twinkle)</a:t>
            </a:r>
            <a:endParaRPr sz="2800"/>
          </a:p>
          <a:p>
            <a:pPr marL="0" lvl="0" indent="0" algn="ctr" rtl="0">
              <a:spcBef>
                <a:spcPts val="0"/>
              </a:spcBef>
              <a:spcAft>
                <a:spcPts val="0"/>
              </a:spcAft>
              <a:buNone/>
            </a:pPr>
            <a:endParaRPr sz="2800"/>
          </a:p>
          <a:p>
            <a:pPr marL="0" lvl="0" indent="0" algn="ctr" rtl="0">
              <a:spcBef>
                <a:spcPts val="0"/>
              </a:spcBef>
              <a:spcAft>
                <a:spcPts val="0"/>
              </a:spcAft>
              <a:buClr>
                <a:schemeClr val="dk2"/>
              </a:buClr>
              <a:buSzPts val="1100"/>
              <a:buFont typeface="Arial"/>
              <a:buNone/>
            </a:pPr>
            <a:r>
              <a:rPr lang="en-GB" sz="2800" b="0"/>
              <a:t>J’habite dans une grande maison</a:t>
            </a:r>
            <a:endParaRPr sz="2800" b="0"/>
          </a:p>
          <a:p>
            <a:pPr marL="0" lvl="0" indent="0" algn="ctr" rtl="0">
              <a:spcBef>
                <a:spcPts val="0"/>
              </a:spcBef>
              <a:spcAft>
                <a:spcPts val="0"/>
              </a:spcAft>
              <a:buClr>
                <a:schemeClr val="dk2"/>
              </a:buClr>
              <a:buSzPts val="1100"/>
              <a:buFont typeface="Arial"/>
              <a:buNone/>
            </a:pPr>
            <a:r>
              <a:rPr lang="en-GB" sz="2800" b="0"/>
              <a:t>Dans une maison individuelle</a:t>
            </a:r>
            <a:endParaRPr sz="2800" b="0"/>
          </a:p>
          <a:p>
            <a:pPr marL="0" lvl="0" indent="0" algn="ctr" rtl="0">
              <a:spcBef>
                <a:spcPts val="0"/>
              </a:spcBef>
              <a:spcAft>
                <a:spcPts val="0"/>
              </a:spcAft>
              <a:buClr>
                <a:schemeClr val="dk2"/>
              </a:buClr>
              <a:buSzPts val="1100"/>
              <a:buFont typeface="Arial"/>
              <a:buNone/>
            </a:pPr>
            <a:r>
              <a:rPr lang="en-GB" sz="2800" b="0"/>
              <a:t>Mon cousin, il habite dans </a:t>
            </a:r>
            <a:endParaRPr sz="2800" b="0"/>
          </a:p>
          <a:p>
            <a:pPr marL="0" lvl="0" indent="0" algn="ctr" rtl="0">
              <a:spcBef>
                <a:spcPts val="0"/>
              </a:spcBef>
              <a:spcAft>
                <a:spcPts val="0"/>
              </a:spcAft>
              <a:buClr>
                <a:schemeClr val="dk2"/>
              </a:buClr>
              <a:buSzPts val="1100"/>
              <a:buFont typeface="Arial"/>
              <a:buNone/>
            </a:pPr>
            <a:r>
              <a:rPr lang="en-GB" sz="2800" b="0"/>
              <a:t>Dans une maison mitoyenne</a:t>
            </a:r>
            <a:endParaRPr sz="2800" b="0"/>
          </a:p>
          <a:p>
            <a:pPr marL="0" lvl="0" indent="0" algn="ctr" rtl="0">
              <a:spcBef>
                <a:spcPts val="0"/>
              </a:spcBef>
              <a:spcAft>
                <a:spcPts val="0"/>
              </a:spcAft>
              <a:buClr>
                <a:schemeClr val="dk2"/>
              </a:buClr>
              <a:buSzPts val="1100"/>
              <a:buFont typeface="Arial"/>
              <a:buNone/>
            </a:pPr>
            <a:endParaRPr sz="2800" b="0"/>
          </a:p>
          <a:p>
            <a:pPr marL="0" lvl="0" indent="0" algn="ctr" rtl="0">
              <a:spcBef>
                <a:spcPts val="0"/>
              </a:spcBef>
              <a:spcAft>
                <a:spcPts val="0"/>
              </a:spcAft>
              <a:buClr>
                <a:schemeClr val="dk2"/>
              </a:buClr>
              <a:buSzPts val="1100"/>
              <a:buFont typeface="Arial"/>
              <a:buNone/>
            </a:pPr>
            <a:r>
              <a:rPr lang="en-GB" sz="2800" b="0"/>
              <a:t>Ma famille, elle habite dans une</a:t>
            </a:r>
            <a:endParaRPr sz="2800" b="0"/>
          </a:p>
          <a:p>
            <a:pPr marL="0" lvl="0" indent="0" algn="ctr" rtl="0">
              <a:spcBef>
                <a:spcPts val="0"/>
              </a:spcBef>
              <a:spcAft>
                <a:spcPts val="0"/>
              </a:spcAft>
              <a:buClr>
                <a:schemeClr val="dk2"/>
              </a:buClr>
              <a:buSzPts val="1100"/>
              <a:buFont typeface="Arial"/>
              <a:buNone/>
            </a:pPr>
            <a:r>
              <a:rPr lang="en-GB" sz="2800" b="0"/>
              <a:t>Maison jumelée et grande</a:t>
            </a:r>
            <a:endParaRPr sz="2800" b="0"/>
          </a:p>
          <a:p>
            <a:pPr marL="0" lvl="0" indent="0" algn="ctr" rtl="0">
              <a:spcBef>
                <a:spcPts val="0"/>
              </a:spcBef>
              <a:spcAft>
                <a:spcPts val="0"/>
              </a:spcAft>
              <a:buClr>
                <a:schemeClr val="dk2"/>
              </a:buClr>
              <a:buSzPts val="1100"/>
              <a:buFont typeface="Arial"/>
              <a:buNone/>
            </a:pPr>
            <a:r>
              <a:rPr lang="en-GB" sz="2800" b="0"/>
              <a:t>Ma famille, elle n’habite pas</a:t>
            </a:r>
            <a:endParaRPr sz="2800" b="0"/>
          </a:p>
          <a:p>
            <a:pPr marL="0" lvl="0" indent="0" algn="ctr" rtl="0">
              <a:spcBef>
                <a:spcPts val="0"/>
              </a:spcBef>
              <a:spcAft>
                <a:spcPts val="0"/>
              </a:spcAft>
              <a:buClr>
                <a:schemeClr val="dk2"/>
              </a:buClr>
              <a:buSzPts val="1100"/>
              <a:buFont typeface="Arial"/>
              <a:buNone/>
            </a:pPr>
            <a:r>
              <a:rPr lang="en-GB" sz="2800" b="0"/>
              <a:t>Dans un grand appartement </a:t>
            </a:r>
            <a:endParaRPr sz="2800" b="0"/>
          </a:p>
          <a:p>
            <a:pPr marL="0" lvl="0" indent="0" algn="ctr" rtl="0">
              <a:spcBef>
                <a:spcPts val="0"/>
              </a:spcBef>
              <a:spcAft>
                <a:spcPts val="0"/>
              </a:spcAft>
              <a:buNone/>
            </a:pPr>
            <a:endParaRPr sz="2800" b="0"/>
          </a:p>
        </p:txBody>
      </p:sp>
      <p:pic>
        <p:nvPicPr>
          <p:cNvPr id="2" name="Recorded Sound">
            <a:hlinkClick r:id="" action="ppaction://media"/>
            <a:extLst>
              <a:ext uri="{FF2B5EF4-FFF2-40B4-BE49-F238E27FC236}">
                <a16:creationId xmlns:a16="http://schemas.microsoft.com/office/drawing/2014/main" id="{7083F344-51CD-EBCA-8EBA-91B14C2391DF}"/>
              </a:ext>
            </a:extLst>
          </p:cNvPr>
          <p:cNvPicPr>
            <a:picLocks noChangeAspect="1"/>
          </p:cNvPicPr>
          <p:nvPr>
            <a:audioFile r:link="rId1"/>
            <p:extLst>
              <p:ext uri="{DAA4B4D4-6D71-4841-9C94-3DE7FCFB9230}">
                <p14:media xmlns:p14="http://schemas.microsoft.com/office/powerpoint/2010/main" r:embed="rId2">
                  <p14:trim st="612"/>
                </p14:media>
              </p:ext>
            </p:extLst>
          </p:nvPr>
        </p:nvPicPr>
        <p:blipFill>
          <a:blip r:embed="rId6"/>
          <a:stretch>
            <a:fillRect/>
          </a:stretch>
        </p:blipFill>
        <p:spPr>
          <a:xfrm>
            <a:off x="2343912" y="2246376"/>
            <a:ext cx="609600" cy="609600"/>
          </a:xfrm>
          <a:prstGeom prst="rect">
            <a:avLst/>
          </a:prstGeom>
        </p:spPr>
      </p:pic>
      <p:pic>
        <p:nvPicPr>
          <p:cNvPr id="4" name="Recorded Sound">
            <a:hlinkClick r:id="" action="ppaction://media"/>
            <a:extLst>
              <a:ext uri="{FF2B5EF4-FFF2-40B4-BE49-F238E27FC236}">
                <a16:creationId xmlns:a16="http://schemas.microsoft.com/office/drawing/2014/main" id="{D41FEDC5-7355-5147-142F-CDF6E2B81382}"/>
              </a:ext>
            </a:extLst>
          </p:cNvPr>
          <p:cNvPicPr>
            <a:picLocks noChangeAspect="1"/>
          </p:cNvPicPr>
          <p:nvPr>
            <a:audioFile r:link="rId1"/>
            <p:extLst>
              <p:ext uri="{DAA4B4D4-6D71-4841-9C94-3DE7FCFB9230}">
                <p14:media xmlns:p14="http://schemas.microsoft.com/office/powerpoint/2010/main" r:embed="rId3">
                  <p14:trim st="595"/>
                </p14:media>
              </p:ext>
            </p:extLst>
          </p:nvPr>
        </p:nvPicPr>
        <p:blipFill>
          <a:blip r:embed="rId6"/>
          <a:stretch>
            <a:fillRect/>
          </a:stretch>
        </p:blipFill>
        <p:spPr>
          <a:xfrm>
            <a:off x="2343912" y="446836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2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1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0" name="Google Shape;170;p33" title="Travel map clipart, illustration. Free | Free Photo - rawpixel"/>
          <p:cNvPicPr preferRelativeResize="0"/>
          <p:nvPr/>
        </p:nvPicPr>
        <p:blipFill>
          <a:blip r:embed="rId5">
            <a:alphaModFix/>
          </a:blip>
          <a:stretch>
            <a:fillRect/>
          </a:stretch>
        </p:blipFill>
        <p:spPr>
          <a:xfrm>
            <a:off x="4037725" y="2652363"/>
            <a:ext cx="4481812" cy="4481812"/>
          </a:xfrm>
          <a:prstGeom prst="rect">
            <a:avLst/>
          </a:prstGeom>
          <a:noFill/>
          <a:ln>
            <a:noFill/>
          </a:ln>
        </p:spPr>
      </p:pic>
      <p:sp>
        <p:nvSpPr>
          <p:cNvPr id="171" name="Google Shape;171;p33"/>
          <p:cNvSpPr txBox="1">
            <a:spLocks noGrp="1"/>
          </p:cNvSpPr>
          <p:nvPr>
            <p:ph type="ctrTitle"/>
          </p:nvPr>
        </p:nvSpPr>
        <p:spPr>
          <a:xfrm>
            <a:off x="1524000" y="1122371"/>
            <a:ext cx="9144000" cy="15300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Où est ta maison?</a:t>
            </a:r>
            <a:endParaRPr/>
          </a:p>
        </p:txBody>
      </p:sp>
      <p:pic>
        <p:nvPicPr>
          <p:cNvPr id="172" name="Google Shape;172;p33"/>
          <p:cNvPicPr preferRelativeResize="0"/>
          <p:nvPr/>
        </p:nvPicPr>
        <p:blipFill>
          <a:blip r:embed="rId6">
            <a:alphaModFix/>
          </a:blip>
          <a:stretch>
            <a:fillRect/>
          </a:stretch>
        </p:blipFill>
        <p:spPr>
          <a:xfrm>
            <a:off x="247050" y="4224475"/>
            <a:ext cx="3340801" cy="2443584"/>
          </a:xfrm>
          <a:prstGeom prst="rect">
            <a:avLst/>
          </a:prstGeom>
          <a:noFill/>
          <a:ln>
            <a:noFill/>
          </a:ln>
        </p:spPr>
      </p:pic>
      <p:pic>
        <p:nvPicPr>
          <p:cNvPr id="173" name="Google Shape;173;p33"/>
          <p:cNvPicPr preferRelativeResize="0"/>
          <p:nvPr/>
        </p:nvPicPr>
        <p:blipFill>
          <a:blip r:embed="rId7">
            <a:alphaModFix/>
          </a:blip>
          <a:stretch>
            <a:fillRect/>
          </a:stretch>
        </p:blipFill>
        <p:spPr>
          <a:xfrm>
            <a:off x="560463" y="1378788"/>
            <a:ext cx="1603276" cy="1603276"/>
          </a:xfrm>
          <a:prstGeom prst="rect">
            <a:avLst/>
          </a:prstGeom>
          <a:noFill/>
          <a:ln>
            <a:noFill/>
          </a:ln>
        </p:spPr>
      </p:pic>
      <p:pic>
        <p:nvPicPr>
          <p:cNvPr id="174" name="Google Shape;174;p33"/>
          <p:cNvPicPr preferRelativeResize="0"/>
          <p:nvPr/>
        </p:nvPicPr>
        <p:blipFill>
          <a:blip r:embed="rId8">
            <a:alphaModFix/>
          </a:blip>
          <a:stretch>
            <a:fillRect/>
          </a:stretch>
        </p:blipFill>
        <p:spPr>
          <a:xfrm>
            <a:off x="9986701" y="1451625"/>
            <a:ext cx="1718776" cy="1297674"/>
          </a:xfrm>
          <a:prstGeom prst="rect">
            <a:avLst/>
          </a:prstGeom>
          <a:noFill/>
          <a:ln>
            <a:noFill/>
          </a:ln>
        </p:spPr>
      </p:pic>
      <p:pic>
        <p:nvPicPr>
          <p:cNvPr id="175" name="Google Shape;175;p33" title="Vector clip art of slim detached tower block | Free SVG"/>
          <p:cNvPicPr preferRelativeResize="0"/>
          <p:nvPr/>
        </p:nvPicPr>
        <p:blipFill>
          <a:blip r:embed="rId9">
            <a:alphaModFix/>
          </a:blip>
          <a:stretch>
            <a:fillRect/>
          </a:stretch>
        </p:blipFill>
        <p:spPr>
          <a:xfrm>
            <a:off x="9859925" y="4224474"/>
            <a:ext cx="2332076" cy="2332075"/>
          </a:xfrm>
          <a:prstGeom prst="rect">
            <a:avLst/>
          </a:prstGeom>
          <a:noFill/>
          <a:ln>
            <a:noFill/>
          </a:ln>
        </p:spPr>
      </p:pic>
      <p:pic>
        <p:nvPicPr>
          <p:cNvPr id="2" name="Recorded Sound">
            <a:hlinkClick r:id="" action="ppaction://media"/>
            <a:extLst>
              <a:ext uri="{FF2B5EF4-FFF2-40B4-BE49-F238E27FC236}">
                <a16:creationId xmlns:a16="http://schemas.microsoft.com/office/drawing/2014/main" id="{610AB2CF-3F66-A31B-801C-A4993354FC70}"/>
              </a:ext>
            </a:extLst>
          </p:cNvPr>
          <p:cNvPicPr>
            <a:picLocks noChangeAspect="1"/>
          </p:cNvPicPr>
          <p:nvPr>
            <a:audioFile r:link="rId1"/>
            <p:extLst>
              <p:ext uri="{DAA4B4D4-6D71-4841-9C94-3DE7FCFB9230}">
                <p14:media xmlns:p14="http://schemas.microsoft.com/office/powerpoint/2010/main" r:embed="rId2">
                  <p14:trim st="297"/>
                </p14:media>
              </p:ext>
            </p:extLst>
          </p:nvPr>
        </p:nvPicPr>
        <p:blipFill>
          <a:blip r:embed="rId10"/>
          <a:stretch>
            <a:fillRect/>
          </a:stretch>
        </p:blipFill>
        <p:spPr>
          <a:xfrm>
            <a:off x="4931664" y="265236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4"/>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181" name="Google Shape;181;p34"/>
          <p:cNvSpPr txBox="1">
            <a:spLocks noGrp="1"/>
          </p:cNvSpPr>
          <p:nvPr>
            <p:ph type="subTitle" idx="1"/>
          </p:nvPr>
        </p:nvSpPr>
        <p:spPr>
          <a:xfrm>
            <a:off x="0"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mitoyenne</a:t>
            </a:r>
            <a:endParaRPr>
              <a:solidFill>
                <a:srgbClr val="FF0000"/>
              </a:solidFill>
            </a:endParaRPr>
          </a:p>
        </p:txBody>
      </p:sp>
      <p:sp>
        <p:nvSpPr>
          <p:cNvPr id="182" name="Google Shape;182;p34"/>
          <p:cNvSpPr txBox="1">
            <a:spLocks noGrp="1"/>
          </p:cNvSpPr>
          <p:nvPr>
            <p:ph type="subTitle" idx="1"/>
          </p:nvPr>
        </p:nvSpPr>
        <p:spPr>
          <a:xfrm>
            <a:off x="3340800"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jumelée</a:t>
            </a:r>
            <a:endParaRPr>
              <a:solidFill>
                <a:srgbClr val="FF0000"/>
              </a:solidFill>
            </a:endParaRPr>
          </a:p>
        </p:txBody>
      </p:sp>
      <p:sp>
        <p:nvSpPr>
          <p:cNvPr id="183" name="Google Shape;183;p34"/>
          <p:cNvSpPr txBox="1">
            <a:spLocks noGrp="1"/>
          </p:cNvSpPr>
          <p:nvPr>
            <p:ph type="subTitle" idx="1"/>
          </p:nvPr>
        </p:nvSpPr>
        <p:spPr>
          <a:xfrm>
            <a:off x="6835350"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individuelle</a:t>
            </a:r>
            <a:endParaRPr>
              <a:solidFill>
                <a:srgbClr val="FF0000"/>
              </a:solidFill>
            </a:endParaRPr>
          </a:p>
        </p:txBody>
      </p:sp>
      <p:sp>
        <p:nvSpPr>
          <p:cNvPr id="184" name="Google Shape;184;p34"/>
          <p:cNvSpPr txBox="1">
            <a:spLocks noGrp="1"/>
          </p:cNvSpPr>
          <p:nvPr>
            <p:ph type="subTitle" idx="1"/>
          </p:nvPr>
        </p:nvSpPr>
        <p:spPr>
          <a:xfrm>
            <a:off x="862738" y="5558700"/>
            <a:ext cx="3340800" cy="6156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un appartement</a:t>
            </a:r>
            <a:endParaRPr>
              <a:solidFill>
                <a:srgbClr val="0000FF"/>
              </a:solidFill>
            </a:endParaRPr>
          </a:p>
        </p:txBody>
      </p:sp>
      <p:pic>
        <p:nvPicPr>
          <p:cNvPr id="185" name="Google Shape;185;p34"/>
          <p:cNvPicPr preferRelativeResize="0"/>
          <p:nvPr/>
        </p:nvPicPr>
        <p:blipFill>
          <a:blip r:embed="rId10">
            <a:alphaModFix/>
          </a:blip>
          <a:stretch>
            <a:fillRect/>
          </a:stretch>
        </p:blipFill>
        <p:spPr>
          <a:xfrm>
            <a:off x="387975" y="2450875"/>
            <a:ext cx="2332076" cy="1705759"/>
          </a:xfrm>
          <a:prstGeom prst="rect">
            <a:avLst/>
          </a:prstGeom>
          <a:noFill/>
          <a:ln>
            <a:noFill/>
          </a:ln>
        </p:spPr>
      </p:pic>
      <p:pic>
        <p:nvPicPr>
          <p:cNvPr id="186" name="Google Shape;186;p34"/>
          <p:cNvPicPr preferRelativeResize="0"/>
          <p:nvPr/>
        </p:nvPicPr>
        <p:blipFill>
          <a:blip r:embed="rId11">
            <a:alphaModFix/>
          </a:blip>
          <a:stretch>
            <a:fillRect/>
          </a:stretch>
        </p:blipFill>
        <p:spPr>
          <a:xfrm>
            <a:off x="4286425" y="2218838"/>
            <a:ext cx="1603276" cy="1603276"/>
          </a:xfrm>
          <a:prstGeom prst="rect">
            <a:avLst/>
          </a:prstGeom>
          <a:noFill/>
          <a:ln>
            <a:noFill/>
          </a:ln>
        </p:spPr>
      </p:pic>
      <p:pic>
        <p:nvPicPr>
          <p:cNvPr id="187" name="Google Shape;187;p34"/>
          <p:cNvPicPr preferRelativeResize="0"/>
          <p:nvPr/>
        </p:nvPicPr>
        <p:blipFill>
          <a:blip r:embed="rId12">
            <a:alphaModFix/>
          </a:blip>
          <a:stretch>
            <a:fillRect/>
          </a:stretch>
        </p:blipFill>
        <p:spPr>
          <a:xfrm>
            <a:off x="7646351" y="2286287"/>
            <a:ext cx="1718776" cy="1297674"/>
          </a:xfrm>
          <a:prstGeom prst="rect">
            <a:avLst/>
          </a:prstGeom>
          <a:noFill/>
          <a:ln>
            <a:noFill/>
          </a:ln>
        </p:spPr>
      </p:pic>
      <p:pic>
        <p:nvPicPr>
          <p:cNvPr id="188" name="Google Shape;188;p34"/>
          <p:cNvPicPr preferRelativeResize="0"/>
          <p:nvPr/>
        </p:nvPicPr>
        <p:blipFill>
          <a:blip r:embed="rId10">
            <a:alphaModFix/>
          </a:blip>
          <a:stretch>
            <a:fillRect/>
          </a:stretch>
        </p:blipFill>
        <p:spPr>
          <a:xfrm>
            <a:off x="322950" y="3057350"/>
            <a:ext cx="2332076" cy="1705759"/>
          </a:xfrm>
          <a:prstGeom prst="rect">
            <a:avLst/>
          </a:prstGeom>
          <a:noFill/>
          <a:ln>
            <a:noFill/>
          </a:ln>
        </p:spPr>
      </p:pic>
      <p:pic>
        <p:nvPicPr>
          <p:cNvPr id="189" name="Google Shape;189;p34" title="Vector clip art of slim detached tower block | Free SVG"/>
          <p:cNvPicPr preferRelativeResize="0"/>
          <p:nvPr/>
        </p:nvPicPr>
        <p:blipFill>
          <a:blip r:embed="rId13">
            <a:alphaModFix/>
          </a:blip>
          <a:stretch>
            <a:fillRect/>
          </a:stretch>
        </p:blipFill>
        <p:spPr>
          <a:xfrm>
            <a:off x="1202638" y="4313849"/>
            <a:ext cx="2332076" cy="2332075"/>
          </a:xfrm>
          <a:prstGeom prst="rect">
            <a:avLst/>
          </a:prstGeom>
          <a:noFill/>
          <a:ln>
            <a:noFill/>
          </a:ln>
        </p:spPr>
      </p:pic>
      <p:pic>
        <p:nvPicPr>
          <p:cNvPr id="190" name="Google Shape;190;p34"/>
          <p:cNvPicPr preferRelativeResize="0"/>
          <p:nvPr/>
        </p:nvPicPr>
        <p:blipFill>
          <a:blip r:embed="rId11">
            <a:alphaModFix/>
          </a:blip>
          <a:stretch>
            <a:fillRect/>
          </a:stretch>
        </p:blipFill>
        <p:spPr>
          <a:xfrm>
            <a:off x="4454475" y="3159813"/>
            <a:ext cx="1603276" cy="1603276"/>
          </a:xfrm>
          <a:prstGeom prst="rect">
            <a:avLst/>
          </a:prstGeom>
          <a:noFill/>
          <a:ln>
            <a:noFill/>
          </a:ln>
        </p:spPr>
      </p:pic>
      <p:pic>
        <p:nvPicPr>
          <p:cNvPr id="191" name="Google Shape;191;p34"/>
          <p:cNvPicPr preferRelativeResize="0"/>
          <p:nvPr/>
        </p:nvPicPr>
        <p:blipFill>
          <a:blip r:embed="rId12">
            <a:alphaModFix/>
          </a:blip>
          <a:stretch>
            <a:fillRect/>
          </a:stretch>
        </p:blipFill>
        <p:spPr>
          <a:xfrm>
            <a:off x="7792176" y="3261400"/>
            <a:ext cx="1718776" cy="1297674"/>
          </a:xfrm>
          <a:prstGeom prst="rect">
            <a:avLst/>
          </a:prstGeom>
          <a:noFill/>
          <a:ln>
            <a:noFill/>
          </a:ln>
        </p:spPr>
      </p:pic>
      <p:pic>
        <p:nvPicPr>
          <p:cNvPr id="192" name="Google Shape;192;p34" title="Vector clip art of slim detached tower block | Free SVG"/>
          <p:cNvPicPr preferRelativeResize="0"/>
          <p:nvPr/>
        </p:nvPicPr>
        <p:blipFill>
          <a:blip r:embed="rId13">
            <a:alphaModFix/>
          </a:blip>
          <a:stretch>
            <a:fillRect/>
          </a:stretch>
        </p:blipFill>
        <p:spPr>
          <a:xfrm>
            <a:off x="2965013" y="4489112"/>
            <a:ext cx="2332076" cy="2332075"/>
          </a:xfrm>
          <a:prstGeom prst="rect">
            <a:avLst/>
          </a:prstGeom>
          <a:noFill/>
          <a:ln>
            <a:noFill/>
          </a:ln>
        </p:spPr>
      </p:pic>
      <p:sp>
        <p:nvSpPr>
          <p:cNvPr id="193" name="Google Shape;193;p34"/>
          <p:cNvSpPr txBox="1"/>
          <p:nvPr/>
        </p:nvSpPr>
        <p:spPr>
          <a:xfrm>
            <a:off x="5906025" y="4443663"/>
            <a:ext cx="3162900" cy="16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800" b="1">
                <a:solidFill>
                  <a:schemeClr val="dk1"/>
                </a:solidFill>
              </a:rPr>
              <a:t>grand(</a:t>
            </a:r>
            <a:r>
              <a:rPr lang="en-GB" sz="4800" b="1">
                <a:solidFill>
                  <a:srgbClr val="FF0000"/>
                </a:solidFill>
              </a:rPr>
              <a:t>e</a:t>
            </a:r>
            <a:r>
              <a:rPr lang="en-GB" sz="4800" b="1">
                <a:solidFill>
                  <a:schemeClr val="dk1"/>
                </a:solidFill>
              </a:rPr>
              <a:t>)</a:t>
            </a:r>
            <a:endParaRPr sz="4800" b="1">
              <a:solidFill>
                <a:schemeClr val="dk1"/>
              </a:solidFill>
            </a:endParaRPr>
          </a:p>
        </p:txBody>
      </p:sp>
      <p:sp>
        <p:nvSpPr>
          <p:cNvPr id="194" name="Google Shape;194;p34"/>
          <p:cNvSpPr txBox="1"/>
          <p:nvPr/>
        </p:nvSpPr>
        <p:spPr>
          <a:xfrm>
            <a:off x="9677850" y="4559075"/>
            <a:ext cx="1718700" cy="1603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chemeClr val="dk1"/>
                </a:solidFill>
              </a:rPr>
              <a:t>petit(</a:t>
            </a:r>
            <a:r>
              <a:rPr lang="en-GB" sz="2400">
                <a:solidFill>
                  <a:srgbClr val="FF0000"/>
                </a:solidFill>
              </a:rPr>
              <a:t>e</a:t>
            </a:r>
            <a:r>
              <a:rPr lang="en-GB" sz="2400">
                <a:solidFill>
                  <a:schemeClr val="dk1"/>
                </a:solidFill>
              </a:rPr>
              <a:t>)</a:t>
            </a:r>
            <a:endParaRPr sz="2400">
              <a:solidFill>
                <a:schemeClr val="dk1"/>
              </a:solidFill>
            </a:endParaRPr>
          </a:p>
        </p:txBody>
      </p:sp>
      <p:pic>
        <p:nvPicPr>
          <p:cNvPr id="195" name="Google Shape;195;p34" title="Elephant | Free Stock Photo | Illustration of a cartoon elephant ..."/>
          <p:cNvPicPr preferRelativeResize="0"/>
          <p:nvPr/>
        </p:nvPicPr>
        <p:blipFill>
          <a:blip r:embed="rId14">
            <a:alphaModFix/>
          </a:blip>
          <a:stretch>
            <a:fillRect/>
          </a:stretch>
        </p:blipFill>
        <p:spPr>
          <a:xfrm>
            <a:off x="6487700" y="5377778"/>
            <a:ext cx="1422575" cy="1033522"/>
          </a:xfrm>
          <a:prstGeom prst="rect">
            <a:avLst/>
          </a:prstGeom>
          <a:noFill/>
          <a:ln>
            <a:noFill/>
          </a:ln>
        </p:spPr>
      </p:pic>
      <p:pic>
        <p:nvPicPr>
          <p:cNvPr id="196" name="Google Shape;196;p34" title="Public Domain Clip Art Image | Simple cartoon mouse | ID ..."/>
          <p:cNvPicPr preferRelativeResize="0"/>
          <p:nvPr/>
        </p:nvPicPr>
        <p:blipFill>
          <a:blip r:embed="rId15">
            <a:alphaModFix/>
          </a:blip>
          <a:stretch>
            <a:fillRect/>
          </a:stretch>
        </p:blipFill>
        <p:spPr>
          <a:xfrm>
            <a:off x="9873775" y="5263430"/>
            <a:ext cx="794225" cy="783445"/>
          </a:xfrm>
          <a:prstGeom prst="rect">
            <a:avLst/>
          </a:prstGeom>
          <a:noFill/>
          <a:ln>
            <a:noFill/>
          </a:ln>
        </p:spPr>
      </p:pic>
      <p:pic>
        <p:nvPicPr>
          <p:cNvPr id="2" name="Recorded Sound">
            <a:hlinkClick r:id="" action="ppaction://media"/>
            <a:extLst>
              <a:ext uri="{FF2B5EF4-FFF2-40B4-BE49-F238E27FC236}">
                <a16:creationId xmlns:a16="http://schemas.microsoft.com/office/drawing/2014/main" id="{B71E9A26-1BF7-D046-F768-E93250989C12}"/>
              </a:ext>
            </a:extLst>
          </p:cNvPr>
          <p:cNvPicPr>
            <a:picLocks noChangeAspect="1"/>
          </p:cNvPicPr>
          <p:nvPr>
            <a:audioFile r:link="rId1"/>
            <p:extLst>
              <p:ext uri="{DAA4B4D4-6D71-4841-9C94-3DE7FCFB9230}">
                <p14:media xmlns:p14="http://schemas.microsoft.com/office/powerpoint/2010/main" r:embed="rId2">
                  <p14:trim st="332"/>
                </p14:media>
              </p:ext>
            </p:extLst>
          </p:nvPr>
        </p:nvPicPr>
        <p:blipFill>
          <a:blip r:embed="rId16"/>
          <a:stretch>
            <a:fillRect/>
          </a:stretch>
        </p:blipFill>
        <p:spPr>
          <a:xfrm>
            <a:off x="136788" y="1655284"/>
            <a:ext cx="609600" cy="609600"/>
          </a:xfrm>
          <a:prstGeom prst="rect">
            <a:avLst/>
          </a:prstGeom>
        </p:spPr>
      </p:pic>
      <p:pic>
        <p:nvPicPr>
          <p:cNvPr id="3" name="Recorded Sound">
            <a:hlinkClick r:id="" action="ppaction://media"/>
            <a:extLst>
              <a:ext uri="{FF2B5EF4-FFF2-40B4-BE49-F238E27FC236}">
                <a16:creationId xmlns:a16="http://schemas.microsoft.com/office/drawing/2014/main" id="{EFF97549-666B-39A3-8A8E-9061C923EC99}"/>
              </a:ext>
            </a:extLst>
          </p:cNvPr>
          <p:cNvPicPr>
            <a:picLocks noChangeAspect="1"/>
          </p:cNvPicPr>
          <p:nvPr>
            <a:audioFile r:link="rId1"/>
            <p:extLst>
              <p:ext uri="{DAA4B4D4-6D71-4841-9C94-3DE7FCFB9230}">
                <p14:media xmlns:p14="http://schemas.microsoft.com/office/powerpoint/2010/main" r:embed="rId3">
                  <p14:trim st="228"/>
                </p14:media>
              </p:ext>
            </p:extLst>
          </p:nvPr>
        </p:nvPicPr>
        <p:blipFill>
          <a:blip r:embed="rId16"/>
          <a:stretch>
            <a:fillRect/>
          </a:stretch>
        </p:blipFill>
        <p:spPr>
          <a:xfrm>
            <a:off x="3563509" y="2872763"/>
            <a:ext cx="609600" cy="609600"/>
          </a:xfrm>
          <a:prstGeom prst="rect">
            <a:avLst/>
          </a:prstGeom>
        </p:spPr>
      </p:pic>
      <p:pic>
        <p:nvPicPr>
          <p:cNvPr id="4" name="Recorded Sound">
            <a:hlinkClick r:id="" action="ppaction://media"/>
            <a:extLst>
              <a:ext uri="{FF2B5EF4-FFF2-40B4-BE49-F238E27FC236}">
                <a16:creationId xmlns:a16="http://schemas.microsoft.com/office/drawing/2014/main" id="{4664013F-9504-FCCC-C77B-BA79E9A1AF53}"/>
              </a:ext>
            </a:extLst>
          </p:cNvPr>
          <p:cNvPicPr>
            <a:picLocks noChangeAspect="1"/>
          </p:cNvPicPr>
          <p:nvPr>
            <a:audioFile r:link="rId1"/>
            <p:extLst>
              <p:ext uri="{DAA4B4D4-6D71-4841-9C94-3DE7FCFB9230}">
                <p14:media xmlns:p14="http://schemas.microsoft.com/office/powerpoint/2010/main" r:embed="rId4">
                  <p14:trim st="352"/>
                </p14:media>
              </p:ext>
            </p:extLst>
          </p:nvPr>
        </p:nvPicPr>
        <p:blipFill>
          <a:blip r:embed="rId16"/>
          <a:stretch>
            <a:fillRect/>
          </a:stretch>
        </p:blipFill>
        <p:spPr>
          <a:xfrm>
            <a:off x="944413" y="6054967"/>
            <a:ext cx="609600" cy="609600"/>
          </a:xfrm>
          <a:prstGeom prst="rect">
            <a:avLst/>
          </a:prstGeom>
        </p:spPr>
      </p:pic>
      <p:pic>
        <p:nvPicPr>
          <p:cNvPr id="5" name="Recorded Sound">
            <a:hlinkClick r:id="" action="ppaction://media"/>
            <a:extLst>
              <a:ext uri="{FF2B5EF4-FFF2-40B4-BE49-F238E27FC236}">
                <a16:creationId xmlns:a16="http://schemas.microsoft.com/office/drawing/2014/main" id="{8E7253D7-496E-6581-E884-82399B06FC67}"/>
              </a:ext>
            </a:extLst>
          </p:cNvPr>
          <p:cNvPicPr>
            <a:picLocks noChangeAspect="1"/>
          </p:cNvPicPr>
          <p:nvPr>
            <a:audioFile r:link="rId1"/>
            <p:extLst>
              <p:ext uri="{DAA4B4D4-6D71-4841-9C94-3DE7FCFB9230}">
                <p14:media xmlns:p14="http://schemas.microsoft.com/office/powerpoint/2010/main" r:embed="rId5">
                  <p14:trim st="372"/>
                </p14:media>
              </p:ext>
            </p:extLst>
          </p:nvPr>
        </p:nvPicPr>
        <p:blipFill>
          <a:blip r:embed="rId16"/>
          <a:stretch>
            <a:fillRect/>
          </a:stretch>
        </p:blipFill>
        <p:spPr>
          <a:xfrm>
            <a:off x="10377551" y="2244388"/>
            <a:ext cx="609600" cy="609600"/>
          </a:xfrm>
          <a:prstGeom prst="rect">
            <a:avLst/>
          </a:prstGeom>
        </p:spPr>
      </p:pic>
      <p:pic>
        <p:nvPicPr>
          <p:cNvPr id="6" name="Recorded Sound">
            <a:hlinkClick r:id="" action="ppaction://media"/>
            <a:extLst>
              <a:ext uri="{FF2B5EF4-FFF2-40B4-BE49-F238E27FC236}">
                <a16:creationId xmlns:a16="http://schemas.microsoft.com/office/drawing/2014/main" id="{97EE28DC-618C-8672-CE94-C603C43A520E}"/>
              </a:ext>
            </a:extLst>
          </p:cNvPr>
          <p:cNvPicPr>
            <a:picLocks noChangeAspect="1"/>
          </p:cNvPicPr>
          <p:nvPr>
            <a:audioFile r:link="rId1"/>
            <p:extLst>
              <p:ext uri="{DAA4B4D4-6D71-4841-9C94-3DE7FCFB9230}">
                <p14:media xmlns:p14="http://schemas.microsoft.com/office/powerpoint/2010/main" r:embed="rId6">
                  <p14:trim st="342"/>
                </p14:media>
              </p:ext>
            </p:extLst>
          </p:nvPr>
        </p:nvPicPr>
        <p:blipFill>
          <a:blip r:embed="rId16"/>
          <a:stretch>
            <a:fillRect/>
          </a:stretch>
        </p:blipFill>
        <p:spPr>
          <a:xfrm>
            <a:off x="8214400" y="5509725"/>
            <a:ext cx="609600" cy="609600"/>
          </a:xfrm>
          <a:prstGeom prst="rect">
            <a:avLst/>
          </a:prstGeom>
        </p:spPr>
      </p:pic>
      <p:pic>
        <p:nvPicPr>
          <p:cNvPr id="7" name="Recorded Sound">
            <a:hlinkClick r:id="" action="ppaction://media"/>
            <a:extLst>
              <a:ext uri="{FF2B5EF4-FFF2-40B4-BE49-F238E27FC236}">
                <a16:creationId xmlns:a16="http://schemas.microsoft.com/office/drawing/2014/main" id="{F2ABC468-D0D1-566C-8775-F8352E36FF53}"/>
              </a:ext>
            </a:extLst>
          </p:cNvPr>
          <p:cNvPicPr>
            <a:picLocks noChangeAspect="1"/>
          </p:cNvPicPr>
          <p:nvPr>
            <a:audioFile r:link="rId1"/>
            <p:extLst>
              <p:ext uri="{DAA4B4D4-6D71-4841-9C94-3DE7FCFB9230}">
                <p14:media xmlns:p14="http://schemas.microsoft.com/office/powerpoint/2010/main" r:embed="rId7">
                  <p14:trim st="282"/>
                </p14:media>
              </p:ext>
            </p:extLst>
          </p:nvPr>
        </p:nvPicPr>
        <p:blipFill>
          <a:blip r:embed="rId16"/>
          <a:stretch>
            <a:fillRect/>
          </a:stretch>
        </p:blipFill>
        <p:spPr>
          <a:xfrm>
            <a:off x="11091750" y="550972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8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18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87"/>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nodeType="clickEffect">
                                  <p:stCondLst>
                                    <p:cond delay="0"/>
                                  </p:stCondLst>
                                  <p:childTnLst>
                                    <p:set>
                                      <p:cBhvr>
                                        <p:cTn id="54" dur="1" fill="hold">
                                          <p:stCondLst>
                                            <p:cond delay="0"/>
                                          </p:stCondLst>
                                        </p:cTn>
                                        <p:tgtEl>
                                          <p:spTgt spid="189"/>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9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9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1" restart="whenNotActive" fill="hold" evtFilter="cancelBubble" nodeType="interactiveSeq">
                <p:stCondLst>
                  <p:cond evt="onClick" delay="0">
                    <p:tgtEl>
                      <p:spTgt spid="2"/>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4998" fill="hold"/>
                                        <p:tgtEl>
                                          <p:spTgt spid="2"/>
                                        </p:tgtEl>
                                      </p:cBhvr>
                                    </p:cmd>
                                  </p:childTnLst>
                                </p:cTn>
                              </p:par>
                            </p:childTnLst>
                          </p:cTn>
                        </p:par>
                      </p:childTnLst>
                    </p:cTn>
                  </p:par>
                </p:childTnLst>
              </p:cTn>
              <p:nextCondLst>
                <p:cond evt="onClick" delay="0">
                  <p:tgtEl>
                    <p:spTgt spid="2"/>
                  </p:tgtEl>
                </p:cond>
              </p:nextCondLst>
            </p:seq>
            <p:seq concurrent="1" nextAc="seek">
              <p:cTn id="76" restart="whenNotActive" fill="hold" evtFilter="cancelBubble" nodeType="interactiveSeq">
                <p:stCondLst>
                  <p:cond evt="onClick" delay="0">
                    <p:tgtEl>
                      <p:spTgt spid="3"/>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4777" fill="hold"/>
                                        <p:tgtEl>
                                          <p:spTgt spid="3"/>
                                        </p:tgtEl>
                                      </p:cBhvr>
                                    </p:cmd>
                                  </p:childTnLst>
                                </p:cTn>
                              </p:par>
                            </p:childTnLst>
                          </p:cTn>
                        </p:par>
                      </p:childTnLst>
                    </p:cTn>
                  </p:par>
                </p:childTnLst>
              </p:cTn>
              <p:nextCondLst>
                <p:cond evt="onClick" delay="0">
                  <p:tgtEl>
                    <p:spTgt spid="3"/>
                  </p:tgtEl>
                </p:cond>
              </p:nextCondLst>
            </p:seq>
            <p:seq concurrent="1" nextAc="seek">
              <p:cTn id="81" restart="whenNotActive" fill="hold" evtFilter="cancelBubble" nodeType="interactiveSeq">
                <p:stCondLst>
                  <p:cond evt="onClick" delay="0">
                    <p:tgtEl>
                      <p:spTgt spid="4"/>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4026" fill="hold"/>
                                        <p:tgtEl>
                                          <p:spTgt spid="4"/>
                                        </p:tgtEl>
                                      </p:cBhvr>
                                    </p:cmd>
                                  </p:childTnLst>
                                </p:cTn>
                              </p:par>
                            </p:childTnLst>
                          </p:cTn>
                        </p:par>
                      </p:childTnLst>
                    </p:cTn>
                  </p:par>
                </p:childTnLst>
              </p:cTn>
              <p:nextCondLst>
                <p:cond evt="onClick" delay="0">
                  <p:tgtEl>
                    <p:spTgt spid="4"/>
                  </p:tgtEl>
                </p:cond>
              </p:nextCondLst>
            </p:seq>
            <p:seq concurrent="1" nextAc="seek">
              <p:cTn id="86" restart="whenNotActive" fill="hold" evtFilter="cancelBubble" nodeType="interactiveSeq">
                <p:stCondLst>
                  <p:cond evt="onClick" delay="0">
                    <p:tgtEl>
                      <p:spTgt spid="5"/>
                    </p:tgtEl>
                  </p:cond>
                </p:stCondLst>
                <p:endSync evt="end" delay="0">
                  <p:rtn val="all"/>
                </p:endSync>
                <p:childTnLst>
                  <p:par>
                    <p:cTn id="87" fill="hold">
                      <p:stCondLst>
                        <p:cond delay="0"/>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4656" fill="hold"/>
                                        <p:tgtEl>
                                          <p:spTgt spid="5"/>
                                        </p:tgtEl>
                                      </p:cBhvr>
                                    </p:cmd>
                                  </p:childTnLst>
                                </p:cTn>
                              </p:par>
                            </p:childTnLst>
                          </p:cTn>
                        </p:par>
                      </p:childTnLst>
                    </p:cTn>
                  </p:par>
                </p:childTnLst>
              </p:cTn>
              <p:nextCondLst>
                <p:cond evt="onClick" delay="0">
                  <p:tgtEl>
                    <p:spTgt spid="5"/>
                  </p:tgtEl>
                </p:cond>
              </p:nextCondLst>
            </p:seq>
            <p:audio>
              <p:cMediaNode vol="80000">
                <p:cTn id="91" fill="hold" display="0">
                  <p:stCondLst>
                    <p:cond delay="indefinite"/>
                  </p:stCondLst>
                  <p:endCondLst>
                    <p:cond evt="onStopAudio" delay="0">
                      <p:tgtEl>
                        <p:sldTgt/>
                      </p:tgtEl>
                    </p:cond>
                  </p:endCondLst>
                </p:cTn>
                <p:tgtEl>
                  <p:spTgt spid="2"/>
                </p:tgtEl>
              </p:cMediaNode>
            </p:audio>
            <p:audio>
              <p:cMediaNode vol="80000">
                <p:cTn id="92" fill="hold" display="0">
                  <p:stCondLst>
                    <p:cond delay="indefinite"/>
                  </p:stCondLst>
                  <p:endCondLst>
                    <p:cond evt="onStopAudio" delay="0">
                      <p:tgtEl>
                        <p:sldTgt/>
                      </p:tgtEl>
                    </p:cond>
                  </p:endCondLst>
                </p:cTn>
                <p:tgtEl>
                  <p:spTgt spid="3"/>
                </p:tgtEl>
              </p:cMediaNode>
            </p:audio>
            <p:audio>
              <p:cMediaNode vol="80000">
                <p:cTn id="93" fill="hold" display="0">
                  <p:stCondLst>
                    <p:cond delay="indefinite"/>
                  </p:stCondLst>
                  <p:endCondLst>
                    <p:cond evt="onStopAudio" delay="0">
                      <p:tgtEl>
                        <p:sldTgt/>
                      </p:tgtEl>
                    </p:cond>
                  </p:endCondLst>
                </p:cTn>
                <p:tgtEl>
                  <p:spTgt spid="4"/>
                </p:tgtEl>
              </p:cMediaNode>
            </p:audio>
            <p:audio>
              <p:cMediaNode vol="80000">
                <p:cTn id="94" fill="hold" display="0">
                  <p:stCondLst>
                    <p:cond delay="indefinite"/>
                  </p:stCondLst>
                  <p:endCondLst>
                    <p:cond evt="onStopAudio" delay="0">
                      <p:tgtEl>
                        <p:sldTgt/>
                      </p:tgtEl>
                    </p:cond>
                  </p:endCondLst>
                </p:cTn>
                <p:tgtEl>
                  <p:spTgt spid="5"/>
                </p:tgtEl>
              </p:cMediaNode>
            </p:audio>
            <p:seq concurrent="1" nextAc="seek">
              <p:cTn id="95" restart="whenNotActive" fill="hold" evtFilter="cancelBubble" nodeType="interactiveSeq">
                <p:stCondLst>
                  <p:cond evt="onClick" delay="0">
                    <p:tgtEl>
                      <p:spTgt spid="6"/>
                    </p:tgtEl>
                  </p:cond>
                </p:stCondLst>
                <p:endSync evt="end" delay="0">
                  <p:rtn val="all"/>
                </p:endSync>
                <p:childTnLst>
                  <p:par>
                    <p:cTn id="96" fill="hold">
                      <p:stCondLst>
                        <p:cond delay="0"/>
                      </p:stCondLst>
                      <p:childTnLst>
                        <p:par>
                          <p:cTn id="97" fill="hold">
                            <p:stCondLst>
                              <p:cond delay="0"/>
                            </p:stCondLst>
                            <p:childTnLst>
                              <p:par>
                                <p:cTn id="98" presetID="1" presetClass="mediacall" presetSubtype="0" fill="hold" nodeType="clickEffect">
                                  <p:stCondLst>
                                    <p:cond delay="0"/>
                                  </p:stCondLst>
                                  <p:childTnLst>
                                    <p:cmd type="call" cmd="playFrom(0.0)">
                                      <p:cBhvr>
                                        <p:cTn id="99" dur="3454" fill="hold"/>
                                        <p:tgtEl>
                                          <p:spTgt spid="6"/>
                                        </p:tgtEl>
                                      </p:cBhvr>
                                    </p:cmd>
                                  </p:childTnLst>
                                </p:cTn>
                              </p:par>
                            </p:childTnLst>
                          </p:cTn>
                        </p:par>
                      </p:childTnLst>
                    </p:cTn>
                  </p:par>
                </p:childTnLst>
              </p:cTn>
              <p:nextCondLst>
                <p:cond evt="onClick" delay="0">
                  <p:tgtEl>
                    <p:spTgt spid="6"/>
                  </p:tgtEl>
                </p:cond>
              </p:nextCondLst>
            </p:seq>
            <p:audio>
              <p:cMediaNode vol="80000">
                <p:cTn id="100" fill="hold" display="0">
                  <p:stCondLst>
                    <p:cond delay="indefinite"/>
                  </p:stCondLst>
                  <p:endCondLst>
                    <p:cond evt="onStopAudio" delay="0">
                      <p:tgtEl>
                        <p:sldTgt/>
                      </p:tgtEl>
                    </p:cond>
                  </p:endCondLst>
                </p:cTn>
                <p:tgtEl>
                  <p:spTgt spid="6"/>
                </p:tgtEl>
              </p:cMediaNode>
            </p:audio>
            <p:seq concurrent="1" nextAc="seek">
              <p:cTn id="101" restart="whenNotActive" fill="hold" evtFilter="cancelBubble" nodeType="interactiveSeq">
                <p:stCondLst>
                  <p:cond evt="onClick" delay="0">
                    <p:tgtEl>
                      <p:spTgt spid="7"/>
                    </p:tgtEl>
                  </p:cond>
                </p:stCondLst>
                <p:endSync evt="end" delay="0">
                  <p:rtn val="all"/>
                </p:endSync>
                <p:childTnLst>
                  <p:par>
                    <p:cTn id="102" fill="hold">
                      <p:stCondLst>
                        <p:cond delay="0"/>
                      </p:stCondLst>
                      <p:childTnLst>
                        <p:par>
                          <p:cTn id="103" fill="hold">
                            <p:stCondLst>
                              <p:cond delay="0"/>
                            </p:stCondLst>
                            <p:childTnLst>
                              <p:par>
                                <p:cTn id="104" presetID="1" presetClass="mediacall" presetSubtype="0" fill="hold" nodeType="clickEffect">
                                  <p:stCondLst>
                                    <p:cond delay="0"/>
                                  </p:stCondLst>
                                  <p:childTnLst>
                                    <p:cmd type="call" cmd="playFrom(0.0)">
                                      <p:cBhvr>
                                        <p:cTn id="105" dur="3585" fill="hold"/>
                                        <p:tgtEl>
                                          <p:spTgt spid="7"/>
                                        </p:tgtEl>
                                      </p:cBhvr>
                                    </p:cmd>
                                  </p:childTnLst>
                                </p:cTn>
                              </p:par>
                            </p:childTnLst>
                          </p:cTn>
                        </p:par>
                      </p:childTnLst>
                    </p:cTn>
                  </p:par>
                </p:childTnLst>
              </p:cTn>
              <p:nextCondLst>
                <p:cond evt="onClick" delay="0">
                  <p:tgtEl>
                    <p:spTgt spid="7"/>
                  </p:tgtEl>
                </p:cond>
              </p:nextCondLst>
            </p:seq>
            <p:audio>
              <p:cMediaNode vol="80000">
                <p:cTn id="106"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5"/>
          <p:cNvSpPr txBox="1">
            <a:spLocks noGrp="1"/>
          </p:cNvSpPr>
          <p:nvPr>
            <p:ph type="ctrTitle"/>
          </p:nvPr>
        </p:nvSpPr>
        <p:spPr>
          <a:xfrm>
            <a:off x="1524000" y="1122368"/>
            <a:ext cx="9144000" cy="1013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a:t>
            </a:r>
            <a:endParaRPr/>
          </a:p>
        </p:txBody>
      </p:sp>
      <p:sp>
        <p:nvSpPr>
          <p:cNvPr id="202" name="Google Shape;202;p35"/>
          <p:cNvSpPr txBox="1">
            <a:spLocks noGrp="1"/>
          </p:cNvSpPr>
          <p:nvPr>
            <p:ph type="subTitle" idx="1"/>
          </p:nvPr>
        </p:nvSpPr>
        <p:spPr>
          <a:xfrm>
            <a:off x="193125"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dans </a:t>
            </a:r>
            <a:r>
              <a:rPr lang="en-GB">
                <a:solidFill>
                  <a:srgbClr val="0000FF"/>
                </a:solidFill>
              </a:rPr>
              <a:t>un village</a:t>
            </a:r>
            <a:endParaRPr>
              <a:solidFill>
                <a:srgbClr val="0000FF"/>
              </a:solidFill>
            </a:endParaRPr>
          </a:p>
        </p:txBody>
      </p:sp>
      <p:sp>
        <p:nvSpPr>
          <p:cNvPr id="203" name="Google Shape;203;p35"/>
          <p:cNvSpPr txBox="1">
            <a:spLocks noGrp="1"/>
          </p:cNvSpPr>
          <p:nvPr>
            <p:ph type="subTitle" idx="1"/>
          </p:nvPr>
        </p:nvSpPr>
        <p:spPr>
          <a:xfrm>
            <a:off x="3007325"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dans </a:t>
            </a:r>
            <a:r>
              <a:rPr lang="en-GB">
                <a:solidFill>
                  <a:srgbClr val="FF0000"/>
                </a:solidFill>
              </a:rPr>
              <a:t>une ville</a:t>
            </a:r>
            <a:endParaRPr>
              <a:solidFill>
                <a:srgbClr val="FF0000"/>
              </a:solidFill>
            </a:endParaRPr>
          </a:p>
        </p:txBody>
      </p:sp>
      <p:sp>
        <p:nvSpPr>
          <p:cNvPr id="204" name="Google Shape;204;p35"/>
          <p:cNvSpPr txBox="1">
            <a:spLocks noGrp="1"/>
          </p:cNvSpPr>
          <p:nvPr>
            <p:ph type="subTitle" idx="1"/>
          </p:nvPr>
        </p:nvSpPr>
        <p:spPr>
          <a:xfrm>
            <a:off x="5931100"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à la campagne</a:t>
            </a:r>
            <a:endParaRPr>
              <a:solidFill>
                <a:srgbClr val="FF0000"/>
              </a:solidFill>
            </a:endParaRPr>
          </a:p>
        </p:txBody>
      </p:sp>
      <p:sp>
        <p:nvSpPr>
          <p:cNvPr id="205" name="Google Shape;205;p35"/>
          <p:cNvSpPr txBox="1">
            <a:spLocks noGrp="1"/>
          </p:cNvSpPr>
          <p:nvPr>
            <p:ph type="subTitle" idx="1"/>
          </p:nvPr>
        </p:nvSpPr>
        <p:spPr>
          <a:xfrm>
            <a:off x="9418550"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à la montagne</a:t>
            </a:r>
            <a:endParaRPr>
              <a:solidFill>
                <a:srgbClr val="FF0000"/>
              </a:solidFill>
            </a:endParaRPr>
          </a:p>
          <a:p>
            <a:pPr marL="0" lvl="0" indent="0" algn="ctr" rtl="0">
              <a:spcBef>
                <a:spcPts val="1000"/>
              </a:spcBef>
              <a:spcAft>
                <a:spcPts val="0"/>
              </a:spcAft>
              <a:buNone/>
            </a:pPr>
            <a:endParaRPr/>
          </a:p>
        </p:txBody>
      </p:sp>
      <p:pic>
        <p:nvPicPr>
          <p:cNvPr id="206" name="Google Shape;206;p35"/>
          <p:cNvPicPr preferRelativeResize="0"/>
          <p:nvPr/>
        </p:nvPicPr>
        <p:blipFill>
          <a:blip r:embed="rId8">
            <a:alphaModFix/>
          </a:blip>
          <a:stretch>
            <a:fillRect/>
          </a:stretch>
        </p:blipFill>
        <p:spPr>
          <a:xfrm>
            <a:off x="72550" y="2617000"/>
            <a:ext cx="2634525" cy="2634525"/>
          </a:xfrm>
          <a:prstGeom prst="rect">
            <a:avLst/>
          </a:prstGeom>
          <a:noFill/>
          <a:ln>
            <a:noFill/>
          </a:ln>
        </p:spPr>
      </p:pic>
      <p:pic>
        <p:nvPicPr>
          <p:cNvPr id="207" name="Google Shape;207;p35" title="Cityscape cartoon illustration | Free SVG"/>
          <p:cNvPicPr preferRelativeResize="0"/>
          <p:nvPr/>
        </p:nvPicPr>
        <p:blipFill rotWithShape="1">
          <a:blip r:embed="rId9">
            <a:alphaModFix/>
          </a:blip>
          <a:srcRect t="24591" r="24591" b="24591"/>
          <a:stretch/>
        </p:blipFill>
        <p:spPr>
          <a:xfrm>
            <a:off x="2858450" y="3059600"/>
            <a:ext cx="2921276" cy="1968701"/>
          </a:xfrm>
          <a:prstGeom prst="rect">
            <a:avLst/>
          </a:prstGeom>
          <a:noFill/>
          <a:ln>
            <a:noFill/>
          </a:ln>
        </p:spPr>
      </p:pic>
      <p:pic>
        <p:nvPicPr>
          <p:cNvPr id="208" name="Google Shape;208;p35" title="Public Domain Clip Art Image | Country landscape | ID ..."/>
          <p:cNvPicPr preferRelativeResize="0"/>
          <p:nvPr/>
        </p:nvPicPr>
        <p:blipFill rotWithShape="1">
          <a:blip r:embed="rId10">
            <a:alphaModFix/>
          </a:blip>
          <a:srcRect l="12858" r="49853"/>
          <a:stretch/>
        </p:blipFill>
        <p:spPr>
          <a:xfrm>
            <a:off x="6138500" y="3009450"/>
            <a:ext cx="2921275" cy="2068997"/>
          </a:xfrm>
          <a:prstGeom prst="rect">
            <a:avLst/>
          </a:prstGeom>
          <a:noFill/>
          <a:ln>
            <a:noFill/>
          </a:ln>
        </p:spPr>
      </p:pic>
      <p:pic>
        <p:nvPicPr>
          <p:cNvPr id="209" name="Google Shape;209;p35" title="Big mountain | Public domain vectors"/>
          <p:cNvPicPr preferRelativeResize="0"/>
          <p:nvPr/>
        </p:nvPicPr>
        <p:blipFill rotWithShape="1">
          <a:blip r:embed="rId11">
            <a:alphaModFix/>
          </a:blip>
          <a:srcRect b="12915"/>
          <a:stretch/>
        </p:blipFill>
        <p:spPr>
          <a:xfrm>
            <a:off x="9635573" y="3009450"/>
            <a:ext cx="2393400" cy="2084324"/>
          </a:xfrm>
          <a:prstGeom prst="rect">
            <a:avLst/>
          </a:prstGeom>
          <a:noFill/>
          <a:ln>
            <a:noFill/>
          </a:ln>
        </p:spPr>
      </p:pic>
      <p:pic>
        <p:nvPicPr>
          <p:cNvPr id="2" name="Recorded Sound">
            <a:hlinkClick r:id="" action="ppaction://media"/>
            <a:extLst>
              <a:ext uri="{FF2B5EF4-FFF2-40B4-BE49-F238E27FC236}">
                <a16:creationId xmlns:a16="http://schemas.microsoft.com/office/drawing/2014/main" id="{1EB3EF82-5A16-F24E-1EBD-6C91D3BDE150}"/>
              </a:ext>
            </a:extLst>
          </p:cNvPr>
          <p:cNvPicPr>
            <a:picLocks noChangeAspect="1"/>
          </p:cNvPicPr>
          <p:nvPr>
            <a:audioFile r:link="rId1"/>
            <p:extLst>
              <p:ext uri="{DAA4B4D4-6D71-4841-9C94-3DE7FCFB9230}">
                <p14:media xmlns:p14="http://schemas.microsoft.com/office/powerpoint/2010/main" r:embed="rId2">
                  <p14:trim st="467"/>
                </p14:media>
              </p:ext>
            </p:extLst>
          </p:nvPr>
        </p:nvPicPr>
        <p:blipFill>
          <a:blip r:embed="rId12"/>
          <a:stretch>
            <a:fillRect/>
          </a:stretch>
        </p:blipFill>
        <p:spPr>
          <a:xfrm>
            <a:off x="1018032" y="5425125"/>
            <a:ext cx="609600" cy="609600"/>
          </a:xfrm>
          <a:prstGeom prst="rect">
            <a:avLst/>
          </a:prstGeom>
        </p:spPr>
      </p:pic>
      <p:pic>
        <p:nvPicPr>
          <p:cNvPr id="3" name="Recorded Sound">
            <a:hlinkClick r:id="" action="ppaction://media"/>
            <a:extLst>
              <a:ext uri="{FF2B5EF4-FFF2-40B4-BE49-F238E27FC236}">
                <a16:creationId xmlns:a16="http://schemas.microsoft.com/office/drawing/2014/main" id="{CEF2C239-FF08-9123-BF66-ECD657100472}"/>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2"/>
          <a:stretch>
            <a:fillRect/>
          </a:stretch>
        </p:blipFill>
        <p:spPr>
          <a:xfrm>
            <a:off x="3230880" y="5425125"/>
            <a:ext cx="609600" cy="609600"/>
          </a:xfrm>
          <a:prstGeom prst="rect">
            <a:avLst/>
          </a:prstGeom>
        </p:spPr>
      </p:pic>
      <p:pic>
        <p:nvPicPr>
          <p:cNvPr id="4" name="Recorded Sound">
            <a:hlinkClick r:id="" action="ppaction://media"/>
            <a:extLst>
              <a:ext uri="{FF2B5EF4-FFF2-40B4-BE49-F238E27FC236}">
                <a16:creationId xmlns:a16="http://schemas.microsoft.com/office/drawing/2014/main" id="{80EA6AD0-BAF7-2F82-4B4D-7694A45EFE8B}"/>
              </a:ext>
            </a:extLst>
          </p:cNvPr>
          <p:cNvPicPr>
            <a:picLocks noChangeAspect="1"/>
          </p:cNvPicPr>
          <p:nvPr>
            <a:audioFile r:link="rId1"/>
            <p:extLst>
              <p:ext uri="{DAA4B4D4-6D71-4841-9C94-3DE7FCFB9230}">
                <p14:media xmlns:p14="http://schemas.microsoft.com/office/powerpoint/2010/main" r:embed="rId4">
                  <p14:trim st="353"/>
                </p14:media>
              </p:ext>
            </p:extLst>
          </p:nvPr>
        </p:nvPicPr>
        <p:blipFill>
          <a:blip r:embed="rId12"/>
          <a:stretch>
            <a:fillRect/>
          </a:stretch>
        </p:blipFill>
        <p:spPr>
          <a:xfrm>
            <a:off x="6376416" y="5425125"/>
            <a:ext cx="609600" cy="609600"/>
          </a:xfrm>
          <a:prstGeom prst="rect">
            <a:avLst/>
          </a:prstGeom>
        </p:spPr>
      </p:pic>
      <p:pic>
        <p:nvPicPr>
          <p:cNvPr id="5" name="Recorded Sound">
            <a:hlinkClick r:id="" action="ppaction://media"/>
            <a:extLst>
              <a:ext uri="{FF2B5EF4-FFF2-40B4-BE49-F238E27FC236}">
                <a16:creationId xmlns:a16="http://schemas.microsoft.com/office/drawing/2014/main" id="{F7B106AA-6AD7-5B29-06B0-07A707BE19C0}"/>
              </a:ext>
            </a:extLst>
          </p:cNvPr>
          <p:cNvPicPr>
            <a:picLocks noChangeAspect="1"/>
          </p:cNvPicPr>
          <p:nvPr>
            <a:audioFile r:link="rId1"/>
            <p:extLst>
              <p:ext uri="{DAA4B4D4-6D71-4841-9C94-3DE7FCFB9230}">
                <p14:media xmlns:p14="http://schemas.microsoft.com/office/powerpoint/2010/main" r:embed="rId5">
                  <p14:trim st="269"/>
                </p14:media>
              </p:ext>
            </p:extLst>
          </p:nvPr>
        </p:nvPicPr>
        <p:blipFill>
          <a:blip r:embed="rId12"/>
          <a:stretch>
            <a:fillRect/>
          </a:stretch>
        </p:blipFill>
        <p:spPr>
          <a:xfrm>
            <a:off x="9805416" y="542512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808"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351"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2915"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143"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p36" title="Big mountain | Public domain vectors"/>
          <p:cNvPicPr preferRelativeResize="0"/>
          <p:nvPr/>
        </p:nvPicPr>
        <p:blipFill rotWithShape="1">
          <a:blip r:embed="rId3">
            <a:alphaModFix/>
          </a:blip>
          <a:srcRect b="12915"/>
          <a:stretch/>
        </p:blipFill>
        <p:spPr>
          <a:xfrm>
            <a:off x="8715325" y="3147750"/>
            <a:ext cx="1997575" cy="1739625"/>
          </a:xfrm>
          <a:prstGeom prst="rect">
            <a:avLst/>
          </a:prstGeom>
          <a:noFill/>
          <a:ln>
            <a:noFill/>
          </a:ln>
        </p:spPr>
      </p:pic>
      <p:pic>
        <p:nvPicPr>
          <p:cNvPr id="215" name="Google Shape;215;p36" title="Cityscape cartoon illustration | Free SVG"/>
          <p:cNvPicPr preferRelativeResize="0"/>
          <p:nvPr/>
        </p:nvPicPr>
        <p:blipFill rotWithShape="1">
          <a:blip r:embed="rId4">
            <a:alphaModFix/>
          </a:blip>
          <a:srcRect t="24591" r="24591" b="24591"/>
          <a:stretch/>
        </p:blipFill>
        <p:spPr>
          <a:xfrm>
            <a:off x="9001301" y="5118375"/>
            <a:ext cx="2581360" cy="1739625"/>
          </a:xfrm>
          <a:prstGeom prst="rect">
            <a:avLst/>
          </a:prstGeom>
          <a:noFill/>
          <a:ln>
            <a:noFill/>
          </a:ln>
        </p:spPr>
      </p:pic>
      <p:graphicFrame>
        <p:nvGraphicFramePr>
          <p:cNvPr id="216" name="Google Shape;216;p36"/>
          <p:cNvGraphicFramePr/>
          <p:nvPr/>
        </p:nvGraphicFramePr>
        <p:xfrm>
          <a:off x="0" y="1072525"/>
          <a:ext cx="12192000" cy="5785500"/>
        </p:xfrm>
        <a:graphic>
          <a:graphicData uri="http://schemas.openxmlformats.org/drawingml/2006/table">
            <a:tbl>
              <a:tblPr>
                <a:noFill/>
                <a:tableStyleId>{AAAD619A-40B0-4D90-AABB-00160215AB82}</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gridCol w="4064000">
                  <a:extLst>
                    <a:ext uri="{9D8B030D-6E8A-4147-A177-3AD203B41FA5}">
                      <a16:colId xmlns:a16="http://schemas.microsoft.com/office/drawing/2014/main" val="20002"/>
                    </a:ext>
                  </a:extLst>
                </a:gridCol>
              </a:tblGrid>
              <a:tr h="19285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0"/>
                  </a:ext>
                </a:extLst>
              </a:tr>
              <a:tr h="19285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1"/>
                  </a:ext>
                </a:extLst>
              </a:tr>
              <a:tr h="1928500">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tc>
                  <a:txBody>
                    <a:bodyPr/>
                    <a:lstStyle/>
                    <a:p>
                      <a:pPr marL="0" lvl="0" indent="0" algn="l" rtl="0">
                        <a:spcBef>
                          <a:spcPts val="0"/>
                        </a:spcBef>
                        <a:spcAft>
                          <a:spcPts val="0"/>
                        </a:spcAft>
                        <a:buNone/>
                      </a:pPr>
                      <a:endParaRPr/>
                    </a:p>
                  </a:txBody>
                  <a:tcPr marL="91425" marR="91425" marT="91425" marB="91425"/>
                </a:tc>
                <a:extLst>
                  <a:ext uri="{0D108BD9-81ED-4DB2-BD59-A6C34878D82A}">
                    <a16:rowId xmlns:a16="http://schemas.microsoft.com/office/drawing/2014/main" val="10002"/>
                  </a:ext>
                </a:extLst>
              </a:tr>
            </a:tbl>
          </a:graphicData>
        </a:graphic>
      </p:graphicFrame>
      <p:pic>
        <p:nvPicPr>
          <p:cNvPr id="217" name="Google Shape;217;p36"/>
          <p:cNvPicPr preferRelativeResize="0"/>
          <p:nvPr/>
        </p:nvPicPr>
        <p:blipFill>
          <a:blip r:embed="rId5">
            <a:alphaModFix/>
          </a:blip>
          <a:stretch>
            <a:fillRect/>
          </a:stretch>
        </p:blipFill>
        <p:spPr>
          <a:xfrm>
            <a:off x="407075" y="2648000"/>
            <a:ext cx="2634525" cy="2634525"/>
          </a:xfrm>
          <a:prstGeom prst="rect">
            <a:avLst/>
          </a:prstGeom>
          <a:noFill/>
          <a:ln>
            <a:noFill/>
          </a:ln>
        </p:spPr>
      </p:pic>
      <p:pic>
        <p:nvPicPr>
          <p:cNvPr id="218" name="Google Shape;218;p36" title="Cityscape cartoon illustration | Free SVG"/>
          <p:cNvPicPr preferRelativeResize="0"/>
          <p:nvPr/>
        </p:nvPicPr>
        <p:blipFill rotWithShape="1">
          <a:blip r:embed="rId4">
            <a:alphaModFix/>
          </a:blip>
          <a:srcRect t="24591" r="24591" b="24591"/>
          <a:stretch/>
        </p:blipFill>
        <p:spPr>
          <a:xfrm>
            <a:off x="4975289" y="5118375"/>
            <a:ext cx="2581361" cy="1739625"/>
          </a:xfrm>
          <a:prstGeom prst="rect">
            <a:avLst/>
          </a:prstGeom>
          <a:noFill/>
          <a:ln>
            <a:noFill/>
          </a:ln>
        </p:spPr>
      </p:pic>
      <p:pic>
        <p:nvPicPr>
          <p:cNvPr id="219" name="Google Shape;219;p36" title="Public Domain Clip Art Image | Country landscape | ID ..."/>
          <p:cNvPicPr preferRelativeResize="0"/>
          <p:nvPr/>
        </p:nvPicPr>
        <p:blipFill rotWithShape="1">
          <a:blip r:embed="rId6">
            <a:alphaModFix/>
          </a:blip>
          <a:srcRect l="12858" r="49853"/>
          <a:stretch/>
        </p:blipFill>
        <p:spPr>
          <a:xfrm>
            <a:off x="590226" y="5110599"/>
            <a:ext cx="2268223" cy="1606475"/>
          </a:xfrm>
          <a:prstGeom prst="rect">
            <a:avLst/>
          </a:prstGeom>
          <a:noFill/>
          <a:ln>
            <a:noFill/>
          </a:ln>
        </p:spPr>
      </p:pic>
      <p:pic>
        <p:nvPicPr>
          <p:cNvPr id="220" name="Google Shape;220;p36" title="Big mountain | Public domain vectors"/>
          <p:cNvPicPr preferRelativeResize="0"/>
          <p:nvPr/>
        </p:nvPicPr>
        <p:blipFill rotWithShape="1">
          <a:blip r:embed="rId3">
            <a:alphaModFix/>
          </a:blip>
          <a:srcRect b="12915"/>
          <a:stretch/>
        </p:blipFill>
        <p:spPr>
          <a:xfrm>
            <a:off x="9200700" y="1177150"/>
            <a:ext cx="1997575" cy="1739625"/>
          </a:xfrm>
          <a:prstGeom prst="rect">
            <a:avLst/>
          </a:prstGeom>
          <a:noFill/>
          <a:ln>
            <a:noFill/>
          </a:ln>
        </p:spPr>
      </p:pic>
      <p:pic>
        <p:nvPicPr>
          <p:cNvPr id="221" name="Google Shape;221;p36"/>
          <p:cNvPicPr preferRelativeResize="0"/>
          <p:nvPr/>
        </p:nvPicPr>
        <p:blipFill>
          <a:blip r:embed="rId7">
            <a:alphaModFix/>
          </a:blip>
          <a:stretch>
            <a:fillRect/>
          </a:stretch>
        </p:blipFill>
        <p:spPr>
          <a:xfrm>
            <a:off x="709550" y="1194100"/>
            <a:ext cx="2332076" cy="1705759"/>
          </a:xfrm>
          <a:prstGeom prst="rect">
            <a:avLst/>
          </a:prstGeom>
          <a:noFill/>
          <a:ln>
            <a:noFill/>
          </a:ln>
        </p:spPr>
      </p:pic>
      <p:pic>
        <p:nvPicPr>
          <p:cNvPr id="222" name="Google Shape;222;p36" title="Vector clip art of slim detached tower block | Free SVG"/>
          <p:cNvPicPr preferRelativeResize="0"/>
          <p:nvPr/>
        </p:nvPicPr>
        <p:blipFill>
          <a:blip r:embed="rId8">
            <a:alphaModFix/>
          </a:blip>
          <a:stretch>
            <a:fillRect/>
          </a:stretch>
        </p:blipFill>
        <p:spPr>
          <a:xfrm>
            <a:off x="9490347" y="5186550"/>
            <a:ext cx="1603275" cy="1603275"/>
          </a:xfrm>
          <a:prstGeom prst="rect">
            <a:avLst/>
          </a:prstGeom>
          <a:noFill/>
          <a:ln>
            <a:noFill/>
          </a:ln>
        </p:spPr>
      </p:pic>
      <p:pic>
        <p:nvPicPr>
          <p:cNvPr id="223" name="Google Shape;223;p36"/>
          <p:cNvPicPr preferRelativeResize="0"/>
          <p:nvPr/>
        </p:nvPicPr>
        <p:blipFill>
          <a:blip r:embed="rId9">
            <a:alphaModFix/>
          </a:blip>
          <a:stretch>
            <a:fillRect/>
          </a:stretch>
        </p:blipFill>
        <p:spPr>
          <a:xfrm>
            <a:off x="10165075" y="3215938"/>
            <a:ext cx="1603276" cy="1603276"/>
          </a:xfrm>
          <a:prstGeom prst="rect">
            <a:avLst/>
          </a:prstGeom>
          <a:noFill/>
          <a:ln>
            <a:noFill/>
          </a:ln>
        </p:spPr>
      </p:pic>
      <p:pic>
        <p:nvPicPr>
          <p:cNvPr id="224" name="Google Shape;224;p36"/>
          <p:cNvPicPr preferRelativeResize="0"/>
          <p:nvPr/>
        </p:nvPicPr>
        <p:blipFill>
          <a:blip r:embed="rId10">
            <a:alphaModFix/>
          </a:blip>
          <a:stretch>
            <a:fillRect/>
          </a:stretch>
        </p:blipFill>
        <p:spPr>
          <a:xfrm>
            <a:off x="5261763" y="1398137"/>
            <a:ext cx="1718776" cy="1297674"/>
          </a:xfrm>
          <a:prstGeom prst="rect">
            <a:avLst/>
          </a:prstGeom>
          <a:noFill/>
          <a:ln>
            <a:noFill/>
          </a:ln>
        </p:spPr>
      </p:pic>
      <p:pic>
        <p:nvPicPr>
          <p:cNvPr id="225" name="Google Shape;225;p36" title="Public Domain Clip Art Image | Country landscape | ID ..."/>
          <p:cNvPicPr preferRelativeResize="0"/>
          <p:nvPr/>
        </p:nvPicPr>
        <p:blipFill rotWithShape="1">
          <a:blip r:embed="rId6">
            <a:alphaModFix/>
          </a:blip>
          <a:srcRect l="12858" r="49853"/>
          <a:stretch/>
        </p:blipFill>
        <p:spPr>
          <a:xfrm>
            <a:off x="4535925" y="2992963"/>
            <a:ext cx="2581350" cy="1828246"/>
          </a:xfrm>
          <a:prstGeom prst="rect">
            <a:avLst/>
          </a:prstGeom>
          <a:noFill/>
          <a:ln>
            <a:noFill/>
          </a:ln>
        </p:spPr>
      </p:pic>
      <p:pic>
        <p:nvPicPr>
          <p:cNvPr id="226" name="Google Shape;226;p36"/>
          <p:cNvPicPr preferRelativeResize="0"/>
          <p:nvPr/>
        </p:nvPicPr>
        <p:blipFill>
          <a:blip r:embed="rId10">
            <a:alphaModFix/>
          </a:blip>
          <a:stretch>
            <a:fillRect/>
          </a:stretch>
        </p:blipFill>
        <p:spPr>
          <a:xfrm>
            <a:off x="5664688" y="3469237"/>
            <a:ext cx="1718776" cy="1297674"/>
          </a:xfrm>
          <a:prstGeom prst="rect">
            <a:avLst/>
          </a:prstGeom>
          <a:noFill/>
          <a:ln>
            <a:noFill/>
          </a:ln>
        </p:spPr>
      </p:pic>
      <p:pic>
        <p:nvPicPr>
          <p:cNvPr id="227" name="Google Shape;227;p36" title="Elephant | Free Stock Photo | Illustration of a cartoon elephant ..."/>
          <p:cNvPicPr preferRelativeResize="0"/>
          <p:nvPr/>
        </p:nvPicPr>
        <p:blipFill>
          <a:blip r:embed="rId11">
            <a:alphaModFix/>
          </a:blip>
          <a:stretch>
            <a:fillRect/>
          </a:stretch>
        </p:blipFill>
        <p:spPr>
          <a:xfrm>
            <a:off x="4139075" y="1662278"/>
            <a:ext cx="1422575" cy="1033522"/>
          </a:xfrm>
          <a:prstGeom prst="rect">
            <a:avLst/>
          </a:prstGeom>
          <a:noFill/>
          <a:ln>
            <a:noFill/>
          </a:ln>
        </p:spPr>
      </p:pic>
      <p:pic>
        <p:nvPicPr>
          <p:cNvPr id="228" name="Google Shape;228;p36" title="Public Domain Clip Art Image | Simple cartoon mouse | ID ..."/>
          <p:cNvPicPr preferRelativeResize="0"/>
          <p:nvPr/>
        </p:nvPicPr>
        <p:blipFill>
          <a:blip r:embed="rId12">
            <a:alphaModFix/>
          </a:blip>
          <a:stretch>
            <a:fillRect/>
          </a:stretch>
        </p:blipFill>
        <p:spPr>
          <a:xfrm>
            <a:off x="2921825" y="1787317"/>
            <a:ext cx="794225" cy="783445"/>
          </a:xfrm>
          <a:prstGeom prst="rect">
            <a:avLst/>
          </a:prstGeom>
          <a:noFill/>
          <a:ln>
            <a:noFill/>
          </a:ln>
        </p:spPr>
      </p:pic>
      <p:pic>
        <p:nvPicPr>
          <p:cNvPr id="229" name="Google Shape;229;p36" title="Elephant | Free Stock Photo | Illustration of a cartoon elephant ..."/>
          <p:cNvPicPr preferRelativeResize="0"/>
          <p:nvPr/>
        </p:nvPicPr>
        <p:blipFill>
          <a:blip r:embed="rId11">
            <a:alphaModFix/>
          </a:blip>
          <a:stretch>
            <a:fillRect/>
          </a:stretch>
        </p:blipFill>
        <p:spPr>
          <a:xfrm>
            <a:off x="5115313" y="3733378"/>
            <a:ext cx="1422575" cy="1033522"/>
          </a:xfrm>
          <a:prstGeom prst="rect">
            <a:avLst/>
          </a:prstGeom>
          <a:noFill/>
          <a:ln>
            <a:noFill/>
          </a:ln>
        </p:spPr>
      </p:pic>
    </p:spTree>
  </p:cSld>
  <p:clrMapOvr>
    <a:masterClrMapping/>
  </p:clrMapOvr>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610</Words>
  <Application>Microsoft Office PowerPoint</Application>
  <PresentationFormat>Widescreen</PresentationFormat>
  <Paragraphs>64</Paragraphs>
  <Slides>8</Slides>
  <Notes>8</Notes>
  <HiddenSlides>0</HiddenSlides>
  <MMClips>23</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Century Gothic</vt:lpstr>
      <vt:lpstr>Calibri</vt:lpstr>
      <vt:lpstr>Twentieth Century</vt:lpstr>
      <vt:lpstr>Arial</vt:lpstr>
      <vt:lpstr>1_NCELP Theme</vt:lpstr>
      <vt:lpstr>NCELP Theme</vt:lpstr>
      <vt:lpstr>UCL_IOE Blue_Slide_Theme</vt:lpstr>
      <vt:lpstr>ou</vt:lpstr>
      <vt:lpstr>ou</vt:lpstr>
      <vt:lpstr>PowerPoint Presentation</vt:lpstr>
      <vt:lpstr>J’habite dans (Twinkle Twinkle)  J’habite dans une grande maison Dans une maison individuelle Mon cousin, il habite dans  Dans une maison mitoyenne  Ma famille, elle habite dans une Maison jumelée et grande Ma famille, elle n’habite pas Dans un grand appartement  </vt:lpstr>
      <vt:lpstr>Où est ta maison?</vt:lpstr>
      <vt:lpstr>j’habite dans… </vt:lpstr>
      <vt:lpstr>J’habite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2</cp:revision>
  <dcterms:modified xsi:type="dcterms:W3CDTF">2026-08-20T11:18:05Z</dcterms:modified>
</cp:coreProperties>
</file>