
<file path=[Content_Types].xml><?xml version="1.0" encoding="utf-8"?>
<Types xmlns="http://schemas.openxmlformats.org/package/2006/content-types">
  <Default Extension="fntdata" ContentType="application/x-fontdata"/>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20"/>
  </p:notesMasterIdLst>
  <p:sldIdLst>
    <p:sldId id="273" r:id="rId3"/>
    <p:sldId id="274" r:id="rId4"/>
    <p:sldId id="258" r:id="rId5"/>
    <p:sldId id="275" r:id="rId6"/>
    <p:sldId id="276"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embeddedFontLst>
    <p:embeddedFont>
      <p:font typeface="Century Gothic" panose="020B0502020202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ECB7461-2D35-4AB8-8984-334156827F80}">
  <a:tblStyle styleId="{3ECB7461-2D35-4AB8-8984-334156827F8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affeb3209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2eaffeb3209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[ou]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nous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have both hands draw semi-circles out away from the body. Hands start by the sides of the body, circle swiftly outwards and join up again in front, indicating the inclusion of the self in a larger group.</a:t>
            </a:r>
            <a:br>
              <a:rPr lang="en-GB"/>
            </a:br>
            <a:r>
              <a:rPr lang="en-GB"/>
              <a:t>4. Roll back the animations and work through 1-3 again, but this time, dropping your voice completely to listen carefully to the students saying the </a:t>
            </a:r>
            <a:r>
              <a:rPr lang="en-GB" b="1"/>
              <a:t>[ou] </a:t>
            </a:r>
            <a:r>
              <a:rPr lang="en-GB"/>
              <a:t>sound, pronouncing </a:t>
            </a:r>
            <a:r>
              <a:rPr lang="en-GB" b="0"/>
              <a:t>”</a:t>
            </a:r>
            <a:r>
              <a:rPr lang="en-GB" b="1"/>
              <a:t>nous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nous</a:t>
            </a:r>
            <a:r>
              <a:rPr lang="en-GB"/>
              <a:t> [31]</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29" name="Google Shape;129;g2eaffeb3209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affeb3209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affeb3209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[ou] </a:t>
            </a:r>
            <a:r>
              <a:rPr lang="en-GB"/>
              <a:t>and then the </a:t>
            </a:r>
            <a:r>
              <a:rPr lang="en-GB" b="1"/>
              <a:t>source</a:t>
            </a:r>
            <a:r>
              <a:rPr lang="en-GB"/>
              <a:t> word again ‘</a:t>
            </a:r>
            <a:r>
              <a:rPr lang="en-GB" b="1"/>
              <a:t>nous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nous</a:t>
            </a:r>
            <a:r>
              <a:rPr lang="en-GB"/>
              <a:t> [31]; </a:t>
            </a:r>
            <a:r>
              <a:rPr lang="en-GB" b="1"/>
              <a:t>trouver </a:t>
            </a:r>
            <a:r>
              <a:rPr lang="en-GB" b="0"/>
              <a:t>[83]</a:t>
            </a:r>
            <a:r>
              <a:rPr lang="en-GB"/>
              <a:t> </a:t>
            </a:r>
            <a:r>
              <a:rPr lang="en-GB" b="1"/>
              <a:t>jouer</a:t>
            </a:r>
            <a:r>
              <a:rPr lang="en-GB"/>
              <a:t> [219]; </a:t>
            </a:r>
            <a:r>
              <a:rPr lang="en-GB" b="1"/>
              <a:t>bonjour</a:t>
            </a:r>
            <a:r>
              <a:rPr lang="en-GB"/>
              <a:t> [1972]; </a:t>
            </a:r>
            <a:r>
              <a:rPr lang="en-GB" b="1"/>
              <a:t>toujours</a:t>
            </a:r>
            <a:r>
              <a:rPr lang="en-GB"/>
              <a:t> [103]; </a:t>
            </a:r>
            <a:r>
              <a:rPr lang="en-GB" b="1"/>
              <a:t>douze </a:t>
            </a:r>
            <a:r>
              <a:rPr lang="en-GB"/>
              <a:t>[1664].</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affeb3209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eecae45ff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36eecae45ff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07" name="Google Shape;107;g36eecae45ff_0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eaffeb3209_0_10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Song to the tune of “London Bridge is falling down” - optional</a:t>
            </a:r>
            <a:endParaRPr dirty="0"/>
          </a:p>
        </p:txBody>
      </p:sp>
      <p:sp>
        <p:nvSpPr>
          <p:cNvPr id="156" name="Google Shape;156;g2eaffeb3209_0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4e73ba670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4e73ba670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6eecae45ff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6eecae45ff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6eecae45ff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6eecae45ff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6eecae45ff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6eecae45ff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eecae45ff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eecae45ff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6eecae45ff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6eecae45ff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6eecae45ff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6eecae45ff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6eecae45ff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6eecae45ff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6eecae45ff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6eecae45ff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6eecae45ff_0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6eecae45ff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6eecae45ff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6eecae45ff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6f0f83f34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6f0f83f3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6f0f83f34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6f0f83f34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5" name="Google Shape;15;p2"/>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6" name="Google Shape;16;p2"/>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 name="Google Shape;17;p2"/>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 name="Google Shape;18;p2"/>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 name="Google Shape;21;p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Google Shape;22;p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 name="Google Shape;23;p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 name="Google Shape;26;p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3" name="Google Shape;33;p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8"/>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6" name="Google Shape;36;p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9" name="Google Shape;39;p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2" name="Google Shape;42;p1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6" name="Google Shape;46;p11"/>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0" name="Google Shape;60;p14"/>
          <p:cNvSpPr>
            <a:spLocks noGrp="1"/>
          </p:cNvSpPr>
          <p:nvPr>
            <p:ph type="pic" idx="2"/>
          </p:nvPr>
        </p:nvSpPr>
        <p:spPr>
          <a:xfrm>
            <a:off x="3887391" y="740570"/>
            <a:ext cx="4629300" cy="3655200"/>
          </a:xfrm>
          <a:prstGeom prst="rect">
            <a:avLst/>
          </a:prstGeom>
          <a:noFill/>
          <a:ln>
            <a:noFill/>
          </a:ln>
        </p:spPr>
      </p:sp>
      <p:sp>
        <p:nvSpPr>
          <p:cNvPr id="61" name="Google Shape;61;p1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 name="Google Shape;67;p1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3" name="Google Shape;73;p16"/>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6.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5.png"/><Relationship Id="rId2" Type="http://schemas.microsoft.com/office/2007/relationships/media" Target="../media/media1.m4a"/><Relationship Id="rId16" Type="http://schemas.openxmlformats.org/officeDocument/2006/relationships/image" Target="../media/image4.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3.png"/><Relationship Id="rId5" Type="http://schemas.microsoft.com/office/2007/relationships/media" Target="../media/media4.m4a"/><Relationship Id="rId15" Type="http://schemas.openxmlformats.org/officeDocument/2006/relationships/image" Target="../media/image8.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4.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9.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microsoft.com/office/2007/relationships/media" Target="../media/media10.m4a"/><Relationship Id="rId1" Type="http://schemas.openxmlformats.org/officeDocument/2006/relationships/audio" Target="NULL"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2.m4a"/><Relationship Id="rId7" Type="http://schemas.openxmlformats.org/officeDocument/2006/relationships/image" Target="../media/image15.png"/><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3.m4a"/><Relationship Id="rId7" Type="http://schemas.openxmlformats.org/officeDocument/2006/relationships/image" Target="../media/image15.png"/><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4.m4a"/><Relationship Id="rId7" Type="http://schemas.openxmlformats.org/officeDocument/2006/relationships/image" Target="../media/image15.png"/><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16.m4a"/><Relationship Id="rId7" Type="http://schemas.openxmlformats.org/officeDocument/2006/relationships/image" Target="../media/image15.png"/><Relationship Id="rId2" Type="http://schemas.microsoft.com/office/2007/relationships/media" Target="../media/media15.m4a"/><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17.m4a"/><Relationship Id="rId7" Type="http://schemas.openxmlformats.org/officeDocument/2006/relationships/image" Target="../media/image15.png"/><Relationship Id="rId2" Type="http://schemas.microsoft.com/office/2007/relationships/media" Target="../media/media15.m4a"/><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notesSlide" Target="../notesSlides/notesSlide11.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8.m4a"/><Relationship Id="rId7" Type="http://schemas.openxmlformats.org/officeDocument/2006/relationships/image" Target="../media/image15.png"/><Relationship Id="rId2" Type="http://schemas.microsoft.com/office/2007/relationships/media" Target="../media/media15.m4a"/><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8.m4a"/><Relationship Id="rId7" Type="http://schemas.openxmlformats.org/officeDocument/2006/relationships/notesSlide" Target="../notesSlides/notesSlide13.xml"/><Relationship Id="rId2" Type="http://schemas.microsoft.com/office/2007/relationships/media" Target="../media/media15.m4a"/><Relationship Id="rId1" Type="http://schemas.openxmlformats.org/officeDocument/2006/relationships/audio" Target="NULL" TargetMode="External"/><Relationship Id="rId6" Type="http://schemas.openxmlformats.org/officeDocument/2006/relationships/slideLayout" Target="../slideLayouts/slideLayout2.xml"/><Relationship Id="rId5" Type="http://schemas.microsoft.com/office/2007/relationships/media" Target="../media/media14.m4a"/><Relationship Id="rId10" Type="http://schemas.openxmlformats.org/officeDocument/2006/relationships/image" Target="../media/image4.png"/><Relationship Id="rId4" Type="http://schemas.microsoft.com/office/2007/relationships/media" Target="../media/media11.m4a"/><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155526" y="-732582"/>
            <a:ext cx="7886700" cy="994275"/>
          </a:xfrm>
          <a:prstGeom prst="rect">
            <a:avLst/>
          </a:prstGeom>
          <a:noFill/>
          <a:ln>
            <a:noFill/>
          </a:ln>
        </p:spPr>
        <p:txBody>
          <a:bodyPr spcFirstLastPara="1" wrap="square" lIns="68569" tIns="34275" rIns="68569" bIns="34275" anchor="t" anchorCtr="0">
            <a:noAutofit/>
          </a:bodyPr>
          <a:lstStyle/>
          <a:p>
            <a:pPr>
              <a:lnSpc>
                <a:spcPct val="100000"/>
              </a:lnSpc>
              <a:buClr>
                <a:srgbClr val="115076"/>
              </a:buClr>
              <a:buSzPts val="24000"/>
            </a:pPr>
            <a:r>
              <a:rPr lang="en-GB" sz="18000" b="1">
                <a:solidFill>
                  <a:srgbClr val="115076"/>
                </a:solidFill>
                <a:latin typeface="Century Gothic"/>
                <a:ea typeface="Century Gothic"/>
                <a:cs typeface="Century Gothic"/>
                <a:sym typeface="Century Gothic"/>
              </a:rPr>
              <a:t>ou</a:t>
            </a:r>
            <a:endParaRPr/>
          </a:p>
        </p:txBody>
      </p:sp>
      <p:pic>
        <p:nvPicPr>
          <p:cNvPr id="132" name="Google Shape;132;p29" descr="group of children"/>
          <p:cNvPicPr preferRelativeResize="0"/>
          <p:nvPr/>
        </p:nvPicPr>
        <p:blipFill rotWithShape="1">
          <a:blip r:embed="rId6">
            <a:alphaModFix/>
          </a:blip>
          <a:srcRect/>
          <a:stretch/>
        </p:blipFill>
        <p:spPr>
          <a:xfrm>
            <a:off x="3313068" y="1328533"/>
            <a:ext cx="2588656" cy="2096038"/>
          </a:xfrm>
          <a:prstGeom prst="rect">
            <a:avLst/>
          </a:prstGeom>
          <a:noFill/>
          <a:ln>
            <a:noFill/>
          </a:ln>
        </p:spPr>
      </p:pic>
      <p:sp>
        <p:nvSpPr>
          <p:cNvPr id="133" name="Google Shape;133;p29"/>
          <p:cNvSpPr/>
          <p:nvPr/>
        </p:nvSpPr>
        <p:spPr>
          <a:xfrm>
            <a:off x="3197705" y="3341403"/>
            <a:ext cx="2748600" cy="1454175"/>
          </a:xfrm>
          <a:prstGeom prst="rect">
            <a:avLst/>
          </a:prstGeom>
          <a:noFill/>
          <a:ln>
            <a:noFill/>
          </a:ln>
        </p:spPr>
        <p:txBody>
          <a:bodyPr spcFirstLastPara="1" wrap="square" lIns="68569" tIns="34275" rIns="68569" bIns="34275" anchor="t" anchorCtr="0">
            <a:noAutofit/>
          </a:bodyPr>
          <a:lstStyle/>
          <a:p>
            <a:pPr>
              <a:buClr>
                <a:srgbClr val="115076"/>
              </a:buClr>
              <a:buSzPts val="12000"/>
            </a:pPr>
            <a:r>
              <a:rPr lang="en-GB" sz="9000">
                <a:solidFill>
                  <a:srgbClr val="115076"/>
                </a:solidFill>
                <a:latin typeface="Century Gothic"/>
                <a:ea typeface="Century Gothic"/>
                <a:cs typeface="Century Gothic"/>
                <a:sym typeface="Century Gothic"/>
              </a:rPr>
              <a:t>n</a:t>
            </a:r>
            <a:r>
              <a:rPr lang="en-GB" sz="9000" b="1">
                <a:solidFill>
                  <a:srgbClr val="FA6500"/>
                </a:solidFill>
                <a:latin typeface="Century Gothic"/>
                <a:ea typeface="Century Gothic"/>
                <a:cs typeface="Century Gothic"/>
                <a:sym typeface="Century Gothic"/>
              </a:rPr>
              <a:t>ou</a:t>
            </a:r>
            <a:r>
              <a:rPr lang="en-GB" sz="9000">
                <a:solidFill>
                  <a:srgbClr val="115076"/>
                </a:solidFill>
                <a:latin typeface="Century Gothic"/>
                <a:ea typeface="Century Gothic"/>
                <a:cs typeface="Century Gothic"/>
                <a:sym typeface="Century Gothic"/>
              </a:rPr>
              <a:t>s</a:t>
            </a:r>
            <a:endParaRPr sz="1125"/>
          </a:p>
        </p:txBody>
      </p:sp>
      <p:pic>
        <p:nvPicPr>
          <p:cNvPr id="2" name="Recorded Sound">
            <a:hlinkClick r:id="" action="ppaction://media"/>
            <a:extLst>
              <a:ext uri="{FF2B5EF4-FFF2-40B4-BE49-F238E27FC236}">
                <a16:creationId xmlns:a16="http://schemas.microsoft.com/office/drawing/2014/main" id="{2C36D779-8E3C-627D-7A10-EE0C5671C525}"/>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7"/>
          <a:stretch>
            <a:fillRect/>
          </a:stretch>
        </p:blipFill>
        <p:spPr>
          <a:xfrm>
            <a:off x="3338214" y="489997"/>
            <a:ext cx="457200" cy="457200"/>
          </a:xfrm>
          <a:prstGeom prst="rect">
            <a:avLst/>
          </a:prstGeom>
        </p:spPr>
      </p:pic>
      <p:pic>
        <p:nvPicPr>
          <p:cNvPr id="3" name="Recorded Sound">
            <a:hlinkClick r:id="" action="ppaction://media"/>
            <a:extLst>
              <a:ext uri="{FF2B5EF4-FFF2-40B4-BE49-F238E27FC236}">
                <a16:creationId xmlns:a16="http://schemas.microsoft.com/office/drawing/2014/main" id="{0EF902DE-0A57-6761-CF36-F633B8610671}"/>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7"/>
          <a:stretch>
            <a:fillRect/>
          </a:stretch>
        </p:blipFill>
        <p:spPr>
          <a:xfrm>
            <a:off x="2471166" y="4034201"/>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2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590"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623268" y="-336"/>
            <a:ext cx="7886700" cy="994275"/>
          </a:xfrm>
          <a:prstGeom prst="rect">
            <a:avLst/>
          </a:prstGeom>
          <a:noFill/>
          <a:ln>
            <a:noFill/>
          </a:ln>
        </p:spPr>
        <p:txBody>
          <a:bodyPr spcFirstLastPara="1" wrap="square" lIns="68569" tIns="34275" rIns="68569" bIns="34275" anchor="ctr" anchorCtr="0">
            <a:normAutofit fontScale="90000"/>
          </a:bodyPr>
          <a:lstStyle/>
          <a:p>
            <a:pPr algn="ctr">
              <a:buClr>
                <a:srgbClr val="115076"/>
              </a:buClr>
              <a:buSzPct val="100000"/>
            </a:pPr>
            <a:r>
              <a:rPr lang="en-GB" sz="9975" b="1">
                <a:solidFill>
                  <a:srgbClr val="115076"/>
                </a:solidFill>
              </a:rPr>
              <a:t>ou</a:t>
            </a:r>
            <a:endParaRPr/>
          </a:p>
        </p:txBody>
      </p:sp>
      <p:sp>
        <p:nvSpPr>
          <p:cNvPr id="140" name="Google Shape;140;p30" descr="rectangle"/>
          <p:cNvSpPr/>
          <p:nvPr/>
        </p:nvSpPr>
        <p:spPr>
          <a:xfrm>
            <a:off x="3476211" y="1216445"/>
            <a:ext cx="2191500" cy="21570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a:buClr>
                <a:schemeClr val="lt1"/>
              </a:buClr>
              <a:buSzPts val="1900"/>
            </a:pPr>
            <a:endParaRPr sz="1425">
              <a:solidFill>
                <a:srgbClr val="FFFFFF"/>
              </a:solidFill>
              <a:latin typeface="Century Gothic"/>
              <a:ea typeface="Century Gothic"/>
              <a:cs typeface="Century Gothic"/>
              <a:sym typeface="Century Gothic"/>
            </a:endParaRPr>
          </a:p>
        </p:txBody>
      </p:sp>
      <p:pic>
        <p:nvPicPr>
          <p:cNvPr id="141" name="Google Shape;141;p30" descr="group of children"/>
          <p:cNvPicPr preferRelativeResize="0"/>
          <p:nvPr/>
        </p:nvPicPr>
        <p:blipFill rotWithShape="1">
          <a:blip r:embed="rId11">
            <a:alphaModFix/>
          </a:blip>
          <a:srcRect/>
          <a:stretch/>
        </p:blipFill>
        <p:spPr>
          <a:xfrm>
            <a:off x="3838403" y="1393810"/>
            <a:ext cx="1456430" cy="1179273"/>
          </a:xfrm>
          <a:prstGeom prst="rect">
            <a:avLst/>
          </a:prstGeom>
          <a:noFill/>
          <a:ln>
            <a:noFill/>
          </a:ln>
        </p:spPr>
      </p:pic>
      <p:sp>
        <p:nvSpPr>
          <p:cNvPr id="142" name="Google Shape;142;p30"/>
          <p:cNvSpPr txBox="1"/>
          <p:nvPr/>
        </p:nvSpPr>
        <p:spPr>
          <a:xfrm>
            <a:off x="3606910" y="2611823"/>
            <a:ext cx="1930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n</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s</a:t>
            </a:r>
            <a:endParaRPr sz="4500" b="1">
              <a:solidFill>
                <a:srgbClr val="7030A0"/>
              </a:solidFill>
              <a:latin typeface="Century Gothic"/>
              <a:ea typeface="Century Gothic"/>
              <a:cs typeface="Century Gothic"/>
              <a:sym typeface="Century Gothic"/>
            </a:endParaRPr>
          </a:p>
        </p:txBody>
      </p:sp>
      <p:sp>
        <p:nvSpPr>
          <p:cNvPr id="143" name="Google Shape;143;p30"/>
          <p:cNvSpPr txBox="1"/>
          <p:nvPr/>
        </p:nvSpPr>
        <p:spPr>
          <a:xfrm>
            <a:off x="300314" y="330658"/>
            <a:ext cx="2915100"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FA6500"/>
                </a:solidFill>
                <a:latin typeface="Century Gothic"/>
                <a:ea typeface="Century Gothic"/>
                <a:cs typeface="Century Gothic"/>
                <a:sym typeface="Century Gothic"/>
              </a:rPr>
              <a:t>Où</a:t>
            </a:r>
            <a:r>
              <a:rPr lang="en-GB" sz="4500">
                <a:solidFill>
                  <a:srgbClr val="115076"/>
                </a:solidFill>
                <a:latin typeface="Century Gothic"/>
                <a:ea typeface="Century Gothic"/>
                <a:cs typeface="Century Gothic"/>
                <a:sym typeface="Century Gothic"/>
              </a:rPr>
              <a:t>?</a:t>
            </a:r>
            <a:endParaRPr sz="4500">
              <a:solidFill>
                <a:srgbClr val="115076"/>
              </a:solidFill>
              <a:latin typeface="Century Gothic"/>
              <a:ea typeface="Century Gothic"/>
              <a:cs typeface="Century Gothic"/>
              <a:sym typeface="Century Gothic"/>
            </a:endParaRPr>
          </a:p>
        </p:txBody>
      </p:sp>
      <p:sp>
        <p:nvSpPr>
          <p:cNvPr id="144" name="Google Shape;144;p30"/>
          <p:cNvSpPr txBox="1"/>
          <p:nvPr/>
        </p:nvSpPr>
        <p:spPr>
          <a:xfrm>
            <a:off x="119459" y="2693104"/>
            <a:ext cx="3226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Bonj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 !</a:t>
            </a:r>
            <a:endParaRPr sz="1125"/>
          </a:p>
        </p:txBody>
      </p:sp>
      <p:pic>
        <p:nvPicPr>
          <p:cNvPr id="145" name="Google Shape;145;p30" descr="handshake"/>
          <p:cNvPicPr preferRelativeResize="0"/>
          <p:nvPr/>
        </p:nvPicPr>
        <p:blipFill rotWithShape="1">
          <a:blip r:embed="rId12">
            <a:alphaModFix/>
          </a:blip>
          <a:srcRect/>
          <a:stretch/>
        </p:blipFill>
        <p:spPr>
          <a:xfrm>
            <a:off x="834381" y="3507243"/>
            <a:ext cx="1494470" cy="1121633"/>
          </a:xfrm>
          <a:prstGeom prst="rect">
            <a:avLst/>
          </a:prstGeom>
          <a:noFill/>
          <a:ln>
            <a:noFill/>
          </a:ln>
        </p:spPr>
      </p:pic>
      <p:sp>
        <p:nvSpPr>
          <p:cNvPr id="146" name="Google Shape;146;p30"/>
          <p:cNvSpPr txBox="1"/>
          <p:nvPr/>
        </p:nvSpPr>
        <p:spPr>
          <a:xfrm>
            <a:off x="2951318" y="3536133"/>
            <a:ext cx="32415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t</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rs</a:t>
            </a:r>
            <a:endParaRPr sz="4500">
              <a:solidFill>
                <a:srgbClr val="115076"/>
              </a:solidFill>
              <a:latin typeface="Century Gothic"/>
              <a:ea typeface="Century Gothic"/>
              <a:cs typeface="Century Gothic"/>
              <a:sym typeface="Century Gothic"/>
            </a:endParaRPr>
          </a:p>
        </p:txBody>
      </p:sp>
      <p:sp>
        <p:nvSpPr>
          <p:cNvPr id="147" name="Google Shape;147;p30"/>
          <p:cNvSpPr txBox="1"/>
          <p:nvPr/>
        </p:nvSpPr>
        <p:spPr>
          <a:xfrm>
            <a:off x="3477210" y="4144127"/>
            <a:ext cx="2189475" cy="484718"/>
          </a:xfrm>
          <a:prstGeom prst="rect">
            <a:avLst/>
          </a:prstGeom>
          <a:noFill/>
          <a:ln>
            <a:noFill/>
          </a:ln>
        </p:spPr>
        <p:txBody>
          <a:bodyPr spcFirstLastPara="1" wrap="square" lIns="68569" tIns="34275" rIns="68569" bIns="34275" anchor="t" anchorCtr="0">
            <a:sp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[always; still]</a:t>
            </a:r>
            <a:endParaRPr sz="1125"/>
          </a:p>
        </p:txBody>
      </p:sp>
      <p:sp>
        <p:nvSpPr>
          <p:cNvPr id="148" name="Google Shape;148;p30"/>
          <p:cNvSpPr txBox="1"/>
          <p:nvPr/>
        </p:nvSpPr>
        <p:spPr>
          <a:xfrm>
            <a:off x="6477337" y="366767"/>
            <a:ext cx="225562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er</a:t>
            </a:r>
            <a:endParaRPr sz="4500">
              <a:solidFill>
                <a:srgbClr val="115076"/>
              </a:solidFill>
              <a:latin typeface="Century Gothic"/>
              <a:ea typeface="Century Gothic"/>
              <a:cs typeface="Century Gothic"/>
              <a:sym typeface="Century Gothic"/>
            </a:endParaRPr>
          </a:p>
        </p:txBody>
      </p:sp>
      <p:pic>
        <p:nvPicPr>
          <p:cNvPr id="149" name="Google Shape;149;p30" descr="two children playing with a ball"/>
          <p:cNvPicPr preferRelativeResize="0"/>
          <p:nvPr/>
        </p:nvPicPr>
        <p:blipFill rotWithShape="1">
          <a:blip r:embed="rId13">
            <a:alphaModFix/>
          </a:blip>
          <a:srcRect/>
          <a:stretch/>
        </p:blipFill>
        <p:spPr>
          <a:xfrm>
            <a:off x="6899970" y="1000234"/>
            <a:ext cx="1448796" cy="1323274"/>
          </a:xfrm>
          <a:prstGeom prst="rect">
            <a:avLst/>
          </a:prstGeom>
          <a:noFill/>
          <a:ln>
            <a:noFill/>
          </a:ln>
        </p:spPr>
      </p:pic>
      <p:sp>
        <p:nvSpPr>
          <p:cNvPr id="150" name="Google Shape;150;p30"/>
          <p:cNvSpPr txBox="1"/>
          <p:nvPr/>
        </p:nvSpPr>
        <p:spPr>
          <a:xfrm>
            <a:off x="6393944" y="2635275"/>
            <a:ext cx="225562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d</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ze</a:t>
            </a:r>
            <a:endParaRPr sz="4500">
              <a:solidFill>
                <a:srgbClr val="115076"/>
              </a:solidFill>
              <a:latin typeface="Century Gothic"/>
              <a:ea typeface="Century Gothic"/>
              <a:cs typeface="Century Gothic"/>
              <a:sym typeface="Century Gothic"/>
            </a:endParaRPr>
          </a:p>
        </p:txBody>
      </p:sp>
      <p:pic>
        <p:nvPicPr>
          <p:cNvPr id="151" name="Google Shape;151;p30" descr="the number twelve "/>
          <p:cNvPicPr preferRelativeResize="0"/>
          <p:nvPr/>
        </p:nvPicPr>
        <p:blipFill rotWithShape="1">
          <a:blip r:embed="rId14">
            <a:alphaModFix/>
          </a:blip>
          <a:srcRect/>
          <a:stretch/>
        </p:blipFill>
        <p:spPr>
          <a:xfrm>
            <a:off x="6840882" y="3370277"/>
            <a:ext cx="1361663" cy="1093458"/>
          </a:xfrm>
          <a:prstGeom prst="rect">
            <a:avLst/>
          </a:prstGeom>
          <a:noFill/>
          <a:ln>
            <a:noFill/>
          </a:ln>
          <a:effectLst>
            <a:outerShdw blurRad="50800" dist="38100" dir="5400000" algn="t" rotWithShape="0">
              <a:srgbClr val="000000">
                <a:alpha val="40000"/>
              </a:srgbClr>
            </a:outerShdw>
          </a:effectLst>
        </p:spPr>
      </p:pic>
      <p:sp>
        <p:nvSpPr>
          <p:cNvPr id="152" name="Google Shape;152;p30"/>
          <p:cNvSpPr txBox="1"/>
          <p:nvPr/>
        </p:nvSpPr>
        <p:spPr>
          <a:xfrm>
            <a:off x="637860" y="1128621"/>
            <a:ext cx="2189475" cy="484718"/>
          </a:xfrm>
          <a:prstGeom prst="rect">
            <a:avLst/>
          </a:prstGeom>
          <a:noFill/>
          <a:ln>
            <a:noFill/>
          </a:ln>
        </p:spPr>
        <p:txBody>
          <a:bodyPr spcFirstLastPara="1" wrap="square" lIns="68569" tIns="34275" rIns="68569" bIns="34275" anchor="t" anchorCtr="0">
            <a:sp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[where?]</a:t>
            </a:r>
            <a:endParaRPr sz="1125"/>
          </a:p>
        </p:txBody>
      </p:sp>
      <p:pic>
        <p:nvPicPr>
          <p:cNvPr id="153" name="Google Shape;153;p30" title="Map Pins Vector Clipart image - Free stock photo - Public Domain ..."/>
          <p:cNvPicPr preferRelativeResize="0"/>
          <p:nvPr/>
        </p:nvPicPr>
        <p:blipFill>
          <a:blip r:embed="rId15">
            <a:alphaModFix/>
          </a:blip>
          <a:stretch>
            <a:fillRect/>
          </a:stretch>
        </p:blipFill>
        <p:spPr>
          <a:xfrm>
            <a:off x="300310" y="272194"/>
            <a:ext cx="642963" cy="1121626"/>
          </a:xfrm>
          <a:prstGeom prst="rect">
            <a:avLst/>
          </a:prstGeom>
          <a:noFill/>
          <a:ln>
            <a:noFill/>
          </a:ln>
        </p:spPr>
      </p:pic>
      <p:pic>
        <p:nvPicPr>
          <p:cNvPr id="2" name="Recorded Sound">
            <a:hlinkClick r:id="" action="ppaction://media"/>
            <a:extLst>
              <a:ext uri="{FF2B5EF4-FFF2-40B4-BE49-F238E27FC236}">
                <a16:creationId xmlns:a16="http://schemas.microsoft.com/office/drawing/2014/main" id="{EAB7D1D1-5394-C16E-B9E7-DEFE721ACD29}"/>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6"/>
          <a:stretch>
            <a:fillRect/>
          </a:stretch>
        </p:blipFill>
        <p:spPr>
          <a:xfrm>
            <a:off x="3464421" y="238921"/>
            <a:ext cx="457200" cy="457200"/>
          </a:xfrm>
          <a:prstGeom prst="rect">
            <a:avLst/>
          </a:prstGeom>
        </p:spPr>
      </p:pic>
      <p:pic>
        <p:nvPicPr>
          <p:cNvPr id="3" name="Recorded Sound">
            <a:hlinkClick r:id="" action="ppaction://media"/>
            <a:extLst>
              <a:ext uri="{FF2B5EF4-FFF2-40B4-BE49-F238E27FC236}">
                <a16:creationId xmlns:a16="http://schemas.microsoft.com/office/drawing/2014/main" id="{29DC4FF7-3BCC-189B-2B18-C80C9E69095C}"/>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6"/>
          <a:stretch>
            <a:fillRect/>
          </a:stretch>
        </p:blipFill>
        <p:spPr>
          <a:xfrm>
            <a:off x="5145248" y="2506943"/>
            <a:ext cx="457200" cy="457200"/>
          </a:xfrm>
          <a:prstGeom prst="rect">
            <a:avLst/>
          </a:prstGeom>
        </p:spPr>
      </p:pic>
      <p:pic>
        <p:nvPicPr>
          <p:cNvPr id="4" name="Recorded Sound">
            <a:hlinkClick r:id="" action="ppaction://media"/>
            <a:extLst>
              <a:ext uri="{FF2B5EF4-FFF2-40B4-BE49-F238E27FC236}">
                <a16:creationId xmlns:a16="http://schemas.microsoft.com/office/drawing/2014/main" id="{528E7197-8CD3-7A17-ACAE-745787878071}"/>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6"/>
          <a:stretch>
            <a:fillRect/>
          </a:stretch>
        </p:blipFill>
        <p:spPr>
          <a:xfrm>
            <a:off x="2494118" y="519092"/>
            <a:ext cx="457200" cy="457200"/>
          </a:xfrm>
          <a:prstGeom prst="rect">
            <a:avLst/>
          </a:prstGeom>
        </p:spPr>
      </p:pic>
      <p:pic>
        <p:nvPicPr>
          <p:cNvPr id="5" name="Recorded Sound">
            <a:hlinkClick r:id="" action="ppaction://media"/>
            <a:extLst>
              <a:ext uri="{FF2B5EF4-FFF2-40B4-BE49-F238E27FC236}">
                <a16:creationId xmlns:a16="http://schemas.microsoft.com/office/drawing/2014/main" id="{D5B04084-B0C6-F20B-88CB-67DC0D4A938A}"/>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6"/>
          <a:stretch>
            <a:fillRect/>
          </a:stretch>
        </p:blipFill>
        <p:spPr>
          <a:xfrm>
            <a:off x="2519639" y="3406103"/>
            <a:ext cx="457200" cy="457200"/>
          </a:xfrm>
          <a:prstGeom prst="rect">
            <a:avLst/>
          </a:prstGeom>
        </p:spPr>
      </p:pic>
      <p:pic>
        <p:nvPicPr>
          <p:cNvPr id="6" name="Recorded Sound">
            <a:hlinkClick r:id="" action="ppaction://media"/>
            <a:extLst>
              <a:ext uri="{FF2B5EF4-FFF2-40B4-BE49-F238E27FC236}">
                <a16:creationId xmlns:a16="http://schemas.microsoft.com/office/drawing/2014/main" id="{3D72E8D5-E08F-5328-F12C-45591CF68B1B}"/>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6"/>
          <a:stretch>
            <a:fillRect/>
          </a:stretch>
        </p:blipFill>
        <p:spPr>
          <a:xfrm>
            <a:off x="6219515" y="519092"/>
            <a:ext cx="457200" cy="457200"/>
          </a:xfrm>
          <a:prstGeom prst="rect">
            <a:avLst/>
          </a:prstGeom>
        </p:spPr>
      </p:pic>
      <p:pic>
        <p:nvPicPr>
          <p:cNvPr id="7" name="Recorded Sound">
            <a:hlinkClick r:id="" action="ppaction://media"/>
            <a:extLst>
              <a:ext uri="{FF2B5EF4-FFF2-40B4-BE49-F238E27FC236}">
                <a16:creationId xmlns:a16="http://schemas.microsoft.com/office/drawing/2014/main" id="{0C9C7AFD-B734-7DB6-652F-942AAF2ADA3E}"/>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6"/>
          <a:stretch>
            <a:fillRect/>
          </a:stretch>
        </p:blipFill>
        <p:spPr>
          <a:xfrm>
            <a:off x="8356794" y="3307533"/>
            <a:ext cx="457200" cy="457200"/>
          </a:xfrm>
          <a:prstGeom prst="rect">
            <a:avLst/>
          </a:prstGeom>
        </p:spPr>
      </p:pic>
      <p:pic>
        <p:nvPicPr>
          <p:cNvPr id="8" name="Recorded Sound">
            <a:hlinkClick r:id="" action="ppaction://media"/>
            <a:extLst>
              <a:ext uri="{FF2B5EF4-FFF2-40B4-BE49-F238E27FC236}">
                <a16:creationId xmlns:a16="http://schemas.microsoft.com/office/drawing/2014/main" id="{A24B7EF0-0F40-6E75-F521-E74C145234D0}"/>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6"/>
          <a:stretch>
            <a:fillRect/>
          </a:stretch>
        </p:blipFill>
        <p:spPr>
          <a:xfrm>
            <a:off x="5820935" y="3784550"/>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Effect transition="in" filter="fade">
                                      <p:cBhvr>
                                        <p:cTn id="18" dur="500"/>
                                        <p:tgtEl>
                                          <p:spTgt spid="1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8"/>
                                        </p:tgtEl>
                                        <p:attrNameLst>
                                          <p:attrName>style.visibility</p:attrName>
                                        </p:attrNameLst>
                                      </p:cBhvr>
                                      <p:to>
                                        <p:strVal val="visible"/>
                                      </p:to>
                                    </p:set>
                                    <p:animEffect transition="in" filter="fade">
                                      <p:cBhvr>
                                        <p:cTn id="35" dur="500"/>
                                        <p:tgtEl>
                                          <p:spTgt spid="14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9"/>
                                        </p:tgtEl>
                                        <p:attrNameLst>
                                          <p:attrName>style.visibility</p:attrName>
                                        </p:attrNameLst>
                                      </p:cBhvr>
                                      <p:to>
                                        <p:strVal val="visible"/>
                                      </p:to>
                                    </p:set>
                                    <p:animEffect transition="in" filter="fade">
                                      <p:cBhvr>
                                        <p:cTn id="40" dur="500"/>
                                        <p:tgtEl>
                                          <p:spTgt spid="14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500"/>
                                        <p:tgtEl>
                                          <p:spTgt spid="14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fade">
                                      <p:cBhvr>
                                        <p:cTn id="55" dur="500"/>
                                        <p:tgtEl>
                                          <p:spTgt spid="1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7"/>
                                        </p:tgtEl>
                                        <p:attrNameLst>
                                          <p:attrName>style.visibility</p:attrName>
                                        </p:attrNameLst>
                                      </p:cBhvr>
                                      <p:to>
                                        <p:strVal val="visible"/>
                                      </p:to>
                                    </p:set>
                                    <p:animEffect transition="in" filter="fade">
                                      <p:cBhvr>
                                        <p:cTn id="60" dur="500"/>
                                        <p:tgtEl>
                                          <p:spTgt spid="14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4"/>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825" fill="hold"/>
                                        <p:tgtEl>
                                          <p:spTgt spid="4"/>
                                        </p:tgtEl>
                                      </p:cBhvr>
                                    </p:cmd>
                                  </p:childTnLst>
                                </p:cTn>
                              </p:par>
                            </p:childTnLst>
                          </p:cTn>
                        </p:par>
                      </p:childTnLst>
                    </p:cTn>
                  </p:par>
                </p:childTnLst>
              </p:cTn>
              <p:nextCondLst>
                <p:cond evt="onClick" delay="0">
                  <p:tgtEl>
                    <p:spTgt spid="4"/>
                  </p:tgtEl>
                </p:cond>
              </p:nextCondLst>
            </p:seq>
            <p:audio>
              <p:cMediaNode vol="80000">
                <p:cTn id="76" fill="hold" display="0">
                  <p:stCondLst>
                    <p:cond delay="indefinite"/>
                  </p:stCondLst>
                  <p:endCondLst>
                    <p:cond evt="onStopAudio" delay="0">
                      <p:tgtEl>
                        <p:sldTgt/>
                      </p:tgtEl>
                    </p:cond>
                  </p:endCondLst>
                </p:cTn>
                <p:tgtEl>
                  <p:spTgt spid="4"/>
                </p:tgtEl>
              </p:cMediaNode>
            </p:audio>
            <p:seq concurrent="1" nextAc="seek">
              <p:cTn id="77" restart="whenNotActive" fill="hold" evtFilter="cancelBubble" nodeType="interactiveSeq">
                <p:stCondLst>
                  <p:cond evt="onClick" delay="0">
                    <p:tgtEl>
                      <p:spTgt spid="5"/>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018" fill="hold"/>
                                        <p:tgtEl>
                                          <p:spTgt spid="5"/>
                                        </p:tgtEl>
                                      </p:cBhvr>
                                    </p:cmd>
                                  </p:childTnLst>
                                </p:cTn>
                              </p:par>
                            </p:childTnLst>
                          </p:cTn>
                        </p:par>
                      </p:childTnLst>
                    </p:cTn>
                  </p:par>
                </p:childTnLst>
              </p:cTn>
              <p:nextCondLst>
                <p:cond evt="onClick" delay="0">
                  <p:tgtEl>
                    <p:spTgt spid="5"/>
                  </p:tgtEl>
                </p:cond>
              </p:nextCondLst>
            </p:seq>
            <p:audio>
              <p:cMediaNode vol="80000">
                <p:cTn id="82" fill="hold" display="0">
                  <p:stCondLst>
                    <p:cond delay="indefinite"/>
                  </p:stCondLst>
                  <p:endCondLst>
                    <p:cond evt="onStopAudio" delay="0">
                      <p:tgtEl>
                        <p:sldTgt/>
                      </p:tgtEl>
                    </p:cond>
                  </p:endCondLst>
                </p:cTn>
                <p:tgtEl>
                  <p:spTgt spid="5"/>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590"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seq concurrent="1" nextAc="seek">
              <p:cTn id="89" restart="whenNotActive" fill="hold" evtFilter="cancelBubble" nodeType="interactiveSeq">
                <p:stCondLst>
                  <p:cond evt="onClick" delay="0">
                    <p:tgtEl>
                      <p:spTgt spid="8"/>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916" fill="hold"/>
                                        <p:tgtEl>
                                          <p:spTgt spid="8"/>
                                        </p:tgtEl>
                                      </p:cBhvr>
                                    </p:cmd>
                                  </p:childTnLst>
                                </p:cTn>
                              </p:par>
                            </p:childTnLst>
                          </p:cTn>
                        </p:par>
                      </p:childTnLst>
                    </p:cTn>
                  </p:par>
                </p:childTnLst>
              </p:cTn>
              <p:nextCondLst>
                <p:cond evt="onClick" delay="0">
                  <p:tgtEl>
                    <p:spTgt spid="8"/>
                  </p:tgtEl>
                </p:cond>
              </p:nextCondLst>
            </p:seq>
            <p:audio>
              <p:cMediaNode vol="80000">
                <p:cTn id="94" fill="hold" display="0">
                  <p:stCondLst>
                    <p:cond delay="indefinite"/>
                  </p:stCondLst>
                  <p:endCondLst>
                    <p:cond evt="onStopAudio" delay="0">
                      <p:tgtEl>
                        <p:sldTgt/>
                      </p:tgtEl>
                    </p:cond>
                  </p:endCondLst>
                </p:cTn>
                <p:tgtEl>
                  <p:spTgt spid="8"/>
                </p:tgtEl>
              </p:cMediaNode>
            </p:audio>
            <p:seq concurrent="1" nextAc="seek">
              <p:cTn id="95" restart="whenNotActive" fill="hold" evtFilter="cancelBubble" nodeType="interactiveSeq">
                <p:stCondLst>
                  <p:cond evt="onClick" delay="0">
                    <p:tgtEl>
                      <p:spTgt spid="7"/>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1678" fill="hold"/>
                                        <p:tgtEl>
                                          <p:spTgt spid="7"/>
                                        </p:tgtEl>
                                      </p:cBhvr>
                                    </p:cmd>
                                  </p:childTnLst>
                                </p:cTn>
                              </p:par>
                            </p:childTnLst>
                          </p:cTn>
                        </p:par>
                      </p:childTnLst>
                    </p:cTn>
                  </p:par>
                </p:childTnLst>
              </p:cTn>
              <p:nextCondLst>
                <p:cond evt="onClick" delay="0">
                  <p:tgtEl>
                    <p:spTgt spid="7"/>
                  </p:tgtEl>
                </p:cond>
              </p:nextCondLst>
            </p:seq>
            <p:audio>
              <p:cMediaNode vol="80000">
                <p:cTn id="100" fill="hold" display="0">
                  <p:stCondLst>
                    <p:cond delay="indefinite"/>
                  </p:stCondLst>
                  <p:endCondLst>
                    <p:cond evt="onStopAudio" delay="0">
                      <p:tgtEl>
                        <p:sldTgt/>
                      </p:tgtEl>
                    </p:cond>
                  </p:endCondLst>
                </p:cTn>
                <p:tgtEl>
                  <p:spTgt spid="7"/>
                </p:tgtEl>
              </p:cMediaNode>
            </p:audio>
            <p:seq concurrent="1" nextAc="seek">
              <p:cTn id="101" restart="whenNotActive" fill="hold" evtFilter="cancelBubble" nodeType="interactiveSeq">
                <p:stCondLst>
                  <p:cond evt="onClick" delay="0">
                    <p:tgtEl>
                      <p:spTgt spid="6"/>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557" fill="hold"/>
                                        <p:tgtEl>
                                          <p:spTgt spid="6"/>
                                        </p:tgtEl>
                                      </p:cBhvr>
                                    </p:cmd>
                                  </p:childTnLst>
                                </p:cTn>
                              </p:par>
                            </p:childTnLst>
                          </p:cTn>
                        </p:par>
                      </p:childTnLst>
                    </p:cTn>
                  </p:par>
                </p:childTnLst>
              </p:cTn>
              <p:nextCondLst>
                <p:cond evt="onClick" delay="0">
                  <p:tgtEl>
                    <p:spTgt spid="6"/>
                  </p:tgtEl>
                </p:cond>
              </p:nextCondLst>
            </p:seq>
            <p:audio>
              <p:cMediaNode vol="80000">
                <p:cTn id="106" fill="hold" display="0">
                  <p:stCondLst>
                    <p:cond delay="indefinite"/>
                  </p:stCondLst>
                  <p:endCondLst>
                    <p:cond evt="onStopAudio" delay="0">
                      <p:tgtEl>
                        <p:sldTgt/>
                      </p:tgtEl>
                    </p:cond>
                  </p:endCondLst>
                </p:cTn>
                <p:tgtEl>
                  <p:spTgt spid="6"/>
                </p:tgtEl>
              </p:cMediaNode>
            </p:audio>
            <p:seq concurrent="1" nextAc="seek">
              <p:cTn id="107" restart="whenNotActive" fill="hold" evtFilter="cancelBubble" nodeType="interactiveSeq">
                <p:stCondLst>
                  <p:cond evt="onClick" delay="0">
                    <p:tgtEl>
                      <p:spTgt spid="2"/>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1628" fill="hold"/>
                                        <p:tgtEl>
                                          <p:spTgt spid="2"/>
                                        </p:tgtEl>
                                      </p:cBhvr>
                                    </p:cmd>
                                  </p:childTnLst>
                                </p:cTn>
                              </p:par>
                            </p:childTnLst>
                          </p:cTn>
                        </p:par>
                      </p:childTnLst>
                    </p:cTn>
                  </p:par>
                </p:childTnLst>
              </p:cTn>
              <p:nextCondLst>
                <p:cond evt="onClick" delay="0">
                  <p:tgtEl>
                    <p:spTgt spid="2"/>
                  </p:tgtEl>
                </p:cond>
              </p:nextCondLst>
            </p:seq>
            <p:audio>
              <p:cMediaNode vol="80000">
                <p:cTn id="11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txBox="1">
            <a:spLocks noGrp="1"/>
          </p:cNvSpPr>
          <p:nvPr>
            <p:ph type="title"/>
          </p:nvPr>
        </p:nvSpPr>
        <p:spPr>
          <a:xfrm>
            <a:off x="628650" y="0"/>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0000" b="1">
                <a:solidFill>
                  <a:srgbClr val="115076"/>
                </a:solidFill>
              </a:rPr>
              <a:t>ou</a:t>
            </a:r>
            <a:endParaRPr/>
          </a:p>
        </p:txBody>
      </p:sp>
      <p:sp>
        <p:nvSpPr>
          <p:cNvPr id="110" name="Google Shape;110;p19" descr="rectangle"/>
          <p:cNvSpPr/>
          <p:nvPr/>
        </p:nvSpPr>
        <p:spPr>
          <a:xfrm>
            <a:off x="3476211" y="1216445"/>
            <a:ext cx="2191500" cy="21570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11" name="Google Shape;111;p19"/>
          <p:cNvSpPr txBox="1"/>
          <p:nvPr/>
        </p:nvSpPr>
        <p:spPr>
          <a:xfrm>
            <a:off x="3606910" y="2611823"/>
            <a:ext cx="1930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n</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s</a:t>
            </a:r>
            <a:endParaRPr sz="4500" b="1" i="0" u="none" strike="noStrike" cap="none">
              <a:solidFill>
                <a:srgbClr val="7030A0"/>
              </a:solidFill>
              <a:latin typeface="Century Gothic"/>
              <a:ea typeface="Century Gothic"/>
              <a:cs typeface="Century Gothic"/>
              <a:sym typeface="Century Gothic"/>
            </a:endParaRPr>
          </a:p>
        </p:txBody>
      </p:sp>
      <p:sp>
        <p:nvSpPr>
          <p:cNvPr id="112" name="Google Shape;112;p19"/>
          <p:cNvSpPr txBox="1"/>
          <p:nvPr/>
        </p:nvSpPr>
        <p:spPr>
          <a:xfrm>
            <a:off x="300314" y="330659"/>
            <a:ext cx="29151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tr</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ver</a:t>
            </a:r>
            <a:endParaRPr sz="4500" b="0" i="0" u="none" strike="noStrike" cap="none">
              <a:solidFill>
                <a:srgbClr val="115076"/>
              </a:solidFill>
              <a:latin typeface="Century Gothic"/>
              <a:ea typeface="Century Gothic"/>
              <a:cs typeface="Century Gothic"/>
              <a:sym typeface="Century Gothic"/>
            </a:endParaRPr>
          </a:p>
        </p:txBody>
      </p:sp>
      <p:sp>
        <p:nvSpPr>
          <p:cNvPr id="113" name="Google Shape;113;p19"/>
          <p:cNvSpPr txBox="1"/>
          <p:nvPr/>
        </p:nvSpPr>
        <p:spPr>
          <a:xfrm>
            <a:off x="119459" y="2693105"/>
            <a:ext cx="3226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Bonj</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r !</a:t>
            </a:r>
            <a:endParaRPr sz="1100"/>
          </a:p>
        </p:txBody>
      </p:sp>
      <p:sp>
        <p:nvSpPr>
          <p:cNvPr id="114" name="Google Shape;114;p19"/>
          <p:cNvSpPr txBox="1"/>
          <p:nvPr/>
        </p:nvSpPr>
        <p:spPr>
          <a:xfrm>
            <a:off x="2951318" y="3536133"/>
            <a:ext cx="3241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j</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rs</a:t>
            </a:r>
            <a:endParaRPr sz="4500" b="0" i="0" u="none" strike="noStrike" cap="none">
              <a:solidFill>
                <a:srgbClr val="115076"/>
              </a:solidFill>
              <a:latin typeface="Century Gothic"/>
              <a:ea typeface="Century Gothic"/>
              <a:cs typeface="Century Gothic"/>
              <a:sym typeface="Century Gothic"/>
            </a:endParaRPr>
          </a:p>
        </p:txBody>
      </p:sp>
      <p:sp>
        <p:nvSpPr>
          <p:cNvPr id="115" name="Google Shape;115;p19"/>
          <p:cNvSpPr txBox="1"/>
          <p:nvPr/>
        </p:nvSpPr>
        <p:spPr>
          <a:xfrm>
            <a:off x="6477337" y="366767"/>
            <a:ext cx="22557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j</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er</a:t>
            </a:r>
            <a:endParaRPr sz="4500" b="0" i="0" u="none" strike="noStrike" cap="none">
              <a:solidFill>
                <a:srgbClr val="115076"/>
              </a:solidFill>
              <a:latin typeface="Century Gothic"/>
              <a:ea typeface="Century Gothic"/>
              <a:cs typeface="Century Gothic"/>
              <a:sym typeface="Century Gothic"/>
            </a:endParaRPr>
          </a:p>
        </p:txBody>
      </p:sp>
      <p:sp>
        <p:nvSpPr>
          <p:cNvPr id="116" name="Google Shape;116;p19"/>
          <p:cNvSpPr txBox="1"/>
          <p:nvPr/>
        </p:nvSpPr>
        <p:spPr>
          <a:xfrm>
            <a:off x="6393944" y="2635275"/>
            <a:ext cx="22557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t>
            </a:r>
            <a:r>
              <a:rPr lang="en-GB" sz="4500" b="0" i="0" u="none" strike="noStrike" cap="none">
                <a:solidFill>
                  <a:srgbClr val="FA6500"/>
                </a:solidFill>
                <a:latin typeface="Century Gothic"/>
                <a:ea typeface="Century Gothic"/>
                <a:cs typeface="Century Gothic"/>
                <a:sym typeface="Century Gothic"/>
              </a:rPr>
              <a:t>ou</a:t>
            </a:r>
            <a:r>
              <a:rPr lang="en-GB" sz="4500" b="0" i="0" u="none" strike="noStrike" cap="none">
                <a:solidFill>
                  <a:srgbClr val="115076"/>
                </a:solidFill>
                <a:latin typeface="Century Gothic"/>
                <a:ea typeface="Century Gothic"/>
                <a:cs typeface="Century Gothic"/>
                <a:sym typeface="Century Gothic"/>
              </a:rPr>
              <a:t>ze</a:t>
            </a:r>
            <a:endParaRPr sz="4500" b="0" i="0" u="none" strike="noStrike" cap="none">
              <a:solidFill>
                <a:srgbClr val="115076"/>
              </a:solidFill>
              <a:latin typeface="Century Gothic"/>
              <a:ea typeface="Century Gothic"/>
              <a:cs typeface="Century Gothic"/>
              <a:sym typeface="Century Gothic"/>
            </a:endParaRPr>
          </a:p>
        </p:txBody>
      </p:sp>
      <p:pic>
        <p:nvPicPr>
          <p:cNvPr id="117" name="Google Shape;117;p19" descr="group of children"/>
          <p:cNvPicPr preferRelativeResize="0"/>
          <p:nvPr/>
        </p:nvPicPr>
        <p:blipFill rotWithShape="1">
          <a:blip r:embed="rId11">
            <a:alphaModFix/>
          </a:blip>
          <a:srcRect/>
          <a:stretch/>
        </p:blipFill>
        <p:spPr>
          <a:xfrm>
            <a:off x="3838403" y="1393810"/>
            <a:ext cx="1456429" cy="1179273"/>
          </a:xfrm>
          <a:prstGeom prst="rect">
            <a:avLst/>
          </a:prstGeom>
          <a:noFill/>
          <a:ln>
            <a:noFill/>
          </a:ln>
        </p:spPr>
      </p:pic>
      <p:pic>
        <p:nvPicPr>
          <p:cNvPr id="2" name="Recorded Sound">
            <a:hlinkClick r:id="" action="ppaction://media"/>
            <a:extLst>
              <a:ext uri="{FF2B5EF4-FFF2-40B4-BE49-F238E27FC236}">
                <a16:creationId xmlns:a16="http://schemas.microsoft.com/office/drawing/2014/main" id="{2FBD0F99-4547-FEC6-DD6B-66C49D2A9BC2}"/>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2"/>
          <a:stretch>
            <a:fillRect/>
          </a:stretch>
        </p:blipFill>
        <p:spPr>
          <a:xfrm>
            <a:off x="3464421" y="238921"/>
            <a:ext cx="457200" cy="457200"/>
          </a:xfrm>
          <a:prstGeom prst="rect">
            <a:avLst/>
          </a:prstGeom>
        </p:spPr>
      </p:pic>
      <p:pic>
        <p:nvPicPr>
          <p:cNvPr id="3" name="Recorded Sound">
            <a:hlinkClick r:id="" action="ppaction://media"/>
            <a:extLst>
              <a:ext uri="{FF2B5EF4-FFF2-40B4-BE49-F238E27FC236}">
                <a16:creationId xmlns:a16="http://schemas.microsoft.com/office/drawing/2014/main" id="{A6D8877D-A0D4-CDB7-06A8-BDE9D55BFD76}"/>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2"/>
          <a:stretch>
            <a:fillRect/>
          </a:stretch>
        </p:blipFill>
        <p:spPr>
          <a:xfrm>
            <a:off x="5145248" y="2506943"/>
            <a:ext cx="457200" cy="457200"/>
          </a:xfrm>
          <a:prstGeom prst="rect">
            <a:avLst/>
          </a:prstGeom>
        </p:spPr>
      </p:pic>
      <p:pic>
        <p:nvPicPr>
          <p:cNvPr id="4" name="Recorded Sound">
            <a:hlinkClick r:id="" action="ppaction://media"/>
            <a:extLst>
              <a:ext uri="{FF2B5EF4-FFF2-40B4-BE49-F238E27FC236}">
                <a16:creationId xmlns:a16="http://schemas.microsoft.com/office/drawing/2014/main" id="{7D530AB2-7506-745D-6776-8491B12CC275}"/>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2"/>
          <a:stretch>
            <a:fillRect/>
          </a:stretch>
        </p:blipFill>
        <p:spPr>
          <a:xfrm>
            <a:off x="235882" y="483059"/>
            <a:ext cx="457200" cy="457200"/>
          </a:xfrm>
          <a:prstGeom prst="rect">
            <a:avLst/>
          </a:prstGeom>
        </p:spPr>
      </p:pic>
      <p:pic>
        <p:nvPicPr>
          <p:cNvPr id="5" name="Recorded Sound">
            <a:hlinkClick r:id="" action="ppaction://media"/>
            <a:extLst>
              <a:ext uri="{FF2B5EF4-FFF2-40B4-BE49-F238E27FC236}">
                <a16:creationId xmlns:a16="http://schemas.microsoft.com/office/drawing/2014/main" id="{470C32E9-7D4F-9F6B-364F-F1A1CB253241}"/>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2"/>
          <a:stretch>
            <a:fillRect/>
          </a:stretch>
        </p:blipFill>
        <p:spPr>
          <a:xfrm>
            <a:off x="2519639" y="3406103"/>
            <a:ext cx="457200" cy="457200"/>
          </a:xfrm>
          <a:prstGeom prst="rect">
            <a:avLst/>
          </a:prstGeom>
        </p:spPr>
      </p:pic>
      <p:pic>
        <p:nvPicPr>
          <p:cNvPr id="6" name="Recorded Sound">
            <a:hlinkClick r:id="" action="ppaction://media"/>
            <a:extLst>
              <a:ext uri="{FF2B5EF4-FFF2-40B4-BE49-F238E27FC236}">
                <a16:creationId xmlns:a16="http://schemas.microsoft.com/office/drawing/2014/main" id="{BAC34041-C8E0-96EC-A3C0-D9C35EBCE023}"/>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2"/>
          <a:stretch>
            <a:fillRect/>
          </a:stretch>
        </p:blipFill>
        <p:spPr>
          <a:xfrm>
            <a:off x="6219515" y="519092"/>
            <a:ext cx="457200" cy="457200"/>
          </a:xfrm>
          <a:prstGeom prst="rect">
            <a:avLst/>
          </a:prstGeom>
        </p:spPr>
      </p:pic>
      <p:pic>
        <p:nvPicPr>
          <p:cNvPr id="7" name="Recorded Sound">
            <a:hlinkClick r:id="" action="ppaction://media"/>
            <a:extLst>
              <a:ext uri="{FF2B5EF4-FFF2-40B4-BE49-F238E27FC236}">
                <a16:creationId xmlns:a16="http://schemas.microsoft.com/office/drawing/2014/main" id="{6CAA3E00-7244-EACC-611F-8F338CDB30B0}"/>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2"/>
          <a:stretch>
            <a:fillRect/>
          </a:stretch>
        </p:blipFill>
        <p:spPr>
          <a:xfrm>
            <a:off x="8356794" y="3307533"/>
            <a:ext cx="457200" cy="457200"/>
          </a:xfrm>
          <a:prstGeom prst="rect">
            <a:avLst/>
          </a:prstGeom>
        </p:spPr>
      </p:pic>
      <p:pic>
        <p:nvPicPr>
          <p:cNvPr id="8" name="Recorded Sound">
            <a:hlinkClick r:id="" action="ppaction://media"/>
            <a:extLst>
              <a:ext uri="{FF2B5EF4-FFF2-40B4-BE49-F238E27FC236}">
                <a16:creationId xmlns:a16="http://schemas.microsoft.com/office/drawing/2014/main" id="{2D4D6C13-42BE-E00E-6EFF-9E7549E2E334}"/>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2"/>
          <a:stretch>
            <a:fillRect/>
          </a:stretch>
        </p:blipFill>
        <p:spPr>
          <a:xfrm>
            <a:off x="5820935" y="3784550"/>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par>
                                <p:cTn id="13" presetID="10" presetClass="entr" presetSubtype="0" fill="hold" nodeType="withEffect">
                                  <p:stCondLst>
                                    <p:cond delay="0"/>
                                  </p:stCondLst>
                                  <p:childTnLst>
                                    <p:set>
                                      <p:cBhvr>
                                        <p:cTn id="14" dur="1" fill="hold">
                                          <p:stCondLst>
                                            <p:cond delay="0"/>
                                          </p:stCondLst>
                                        </p:cTn>
                                        <p:tgtEl>
                                          <p:spTgt spid="117"/>
                                        </p:tgtEl>
                                        <p:attrNameLst>
                                          <p:attrName>style.visibility</p:attrName>
                                        </p:attrNameLst>
                                      </p:cBhvr>
                                      <p:to>
                                        <p:strVal val="visible"/>
                                      </p:to>
                                    </p:set>
                                    <p:animEffect transition="in" filter="fade">
                                      <p:cBhvr>
                                        <p:cTn id="15" dur="500"/>
                                        <p:tgtEl>
                                          <p:spTgt spid="117"/>
                                        </p:tgtEl>
                                      </p:cBhvr>
                                    </p:animEffect>
                                  </p:childTnLst>
                                </p:cTn>
                              </p:par>
                              <p:par>
                                <p:cTn id="16" presetID="10" presetClass="entr" presetSubtype="0" fill="hold" nodeType="withEffect">
                                  <p:stCondLst>
                                    <p:cond delay="0"/>
                                  </p:stCondLst>
                                  <p:childTnLst>
                                    <p:set>
                                      <p:cBhvr>
                                        <p:cTn id="17" dur="1" fill="hold">
                                          <p:stCondLst>
                                            <p:cond delay="0"/>
                                          </p:stCondLst>
                                        </p:cTn>
                                        <p:tgtEl>
                                          <p:spTgt spid="110"/>
                                        </p:tgtEl>
                                        <p:attrNameLst>
                                          <p:attrName>style.visibility</p:attrName>
                                        </p:attrNameLst>
                                      </p:cBhvr>
                                      <p:to>
                                        <p:strVal val="visible"/>
                                      </p:to>
                                    </p:set>
                                    <p:animEffect transition="in" filter="fade">
                                      <p:cBhvr>
                                        <p:cTn id="18" dur="500"/>
                                        <p:tgtEl>
                                          <p:spTgt spid="1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fade">
                                      <p:cBhvr>
                                        <p:cTn id="27" dur="500"/>
                                        <p:tgtEl>
                                          <p:spTgt spid="1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fade">
                                      <p:cBhvr>
                                        <p:cTn id="37" dur="500"/>
                                        <p:tgtEl>
                                          <p:spTgt spid="1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6"/>
                                        </p:tgtEl>
                                        <p:attrNameLst>
                                          <p:attrName>style.visibility</p:attrName>
                                        </p:attrNameLst>
                                      </p:cBhvr>
                                      <p:to>
                                        <p:strVal val="visible"/>
                                      </p:to>
                                    </p:set>
                                    <p:animEffect transition="in" filter="fade">
                                      <p:cBhvr>
                                        <p:cTn id="42"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825" fill="hold"/>
                                        <p:tgtEl>
                                          <p:spTgt spid="4"/>
                                        </p:tgtEl>
                                      </p:cBhvr>
                                    </p:cmd>
                                  </p:childTnLst>
                                </p:cTn>
                              </p:par>
                            </p:childTnLst>
                          </p:cTn>
                        </p:par>
                      </p:childTnLst>
                    </p:cTn>
                  </p:par>
                </p:childTnLst>
              </p:cTn>
              <p:nextCondLst>
                <p:cond evt="onClick" delay="0">
                  <p:tgtEl>
                    <p:spTgt spid="4"/>
                  </p:tgtEl>
                </p:cond>
              </p:nextCondLst>
            </p:seq>
            <p:seq concurrent="1" nextAc="seek">
              <p:cTn id="48" restart="whenNotActive" fill="hold" evtFilter="cancelBubble" nodeType="interactiveSeq">
                <p:stCondLst>
                  <p:cond evt="onClick" delay="0">
                    <p:tgtEl>
                      <p:spTgt spid="5"/>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2018" fill="hold"/>
                                        <p:tgtEl>
                                          <p:spTgt spid="5"/>
                                        </p:tgtEl>
                                      </p:cBhvr>
                                    </p:cmd>
                                  </p:childTnLst>
                                </p:cTn>
                              </p:par>
                            </p:childTnLst>
                          </p:cTn>
                        </p:par>
                      </p:childTnLst>
                    </p:cTn>
                  </p:par>
                </p:childTnLst>
              </p:cTn>
              <p:nextCondLst>
                <p:cond evt="onClick" delay="0">
                  <p:tgtEl>
                    <p:spTgt spid="5"/>
                  </p:tgtEl>
                </p:cond>
              </p:nextCondLst>
            </p:seq>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1590" fill="hold"/>
                                        <p:tgtEl>
                                          <p:spTgt spid="3"/>
                                        </p:tgtEl>
                                      </p:cBhvr>
                                    </p:cmd>
                                  </p:childTnLst>
                                </p:cTn>
                              </p:par>
                            </p:childTnLst>
                          </p:cTn>
                        </p:par>
                      </p:childTnLst>
                    </p:cTn>
                  </p:par>
                </p:childTnLst>
              </p:cTn>
              <p:nextCondLst>
                <p:cond evt="onClick" delay="0">
                  <p:tgtEl>
                    <p:spTgt spid="3"/>
                  </p:tgtEl>
                </p:cond>
              </p:nextCondLst>
            </p:seq>
            <p:seq concurrent="1" nextAc="seek">
              <p:cTn id="58" restart="whenNotActive" fill="hold" evtFilter="cancelBubble" nodeType="interactiveSeq">
                <p:stCondLst>
                  <p:cond evt="onClick" delay="0">
                    <p:tgtEl>
                      <p:spTgt spid="8"/>
                    </p:tgtEl>
                  </p:cond>
                </p:stCondLst>
                <p:endSync evt="end" delay="0">
                  <p:rtn val="all"/>
                </p:endSync>
                <p:childTnLst>
                  <p:par>
                    <p:cTn id="59" fill="hold">
                      <p:stCondLst>
                        <p:cond delay="0"/>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1916" fill="hold"/>
                                        <p:tgtEl>
                                          <p:spTgt spid="8"/>
                                        </p:tgtEl>
                                      </p:cBhvr>
                                    </p:cmd>
                                  </p:childTnLst>
                                </p:cTn>
                              </p:par>
                            </p:childTnLst>
                          </p:cTn>
                        </p:par>
                      </p:childTnLst>
                    </p:cTn>
                  </p:par>
                </p:childTnLst>
              </p:cTn>
              <p:nextCondLst>
                <p:cond evt="onClick" delay="0">
                  <p:tgtEl>
                    <p:spTgt spid="8"/>
                  </p:tgtEl>
                </p:cond>
              </p:nextCondLst>
            </p:seq>
            <p:seq concurrent="1" nextAc="seek">
              <p:cTn id="63" restart="whenNotActive" fill="hold" evtFilter="cancelBubble" nodeType="interactiveSeq">
                <p:stCondLst>
                  <p:cond evt="onClick" delay="0">
                    <p:tgtEl>
                      <p:spTgt spid="7"/>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678" fill="hold"/>
                                        <p:tgtEl>
                                          <p:spTgt spid="7"/>
                                        </p:tgtEl>
                                      </p:cBhvr>
                                    </p:cmd>
                                  </p:childTnLst>
                                </p:cTn>
                              </p:par>
                            </p:childTnLst>
                          </p:cTn>
                        </p:par>
                      </p:childTnLst>
                    </p:cTn>
                  </p:par>
                </p:childTnLst>
              </p:cTn>
              <p:nextCondLst>
                <p:cond evt="onClick" delay="0">
                  <p:tgtEl>
                    <p:spTgt spid="7"/>
                  </p:tgtEl>
                </p:cond>
              </p:nextCondLst>
            </p:seq>
            <p:seq concurrent="1" nextAc="seek">
              <p:cTn id="68" restart="whenNotActive" fill="hold" evtFilter="cancelBubble" nodeType="interactiveSeq">
                <p:stCondLst>
                  <p:cond evt="onClick" delay="0">
                    <p:tgtEl>
                      <p:spTgt spid="6"/>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557" fill="hold"/>
                                        <p:tgtEl>
                                          <p:spTgt spid="6"/>
                                        </p:tgtEl>
                                      </p:cBhvr>
                                    </p:cmd>
                                  </p:childTnLst>
                                </p:cTn>
                              </p:par>
                            </p:childTnLst>
                          </p:cTn>
                        </p:par>
                      </p:childTnLst>
                    </p:cTn>
                  </p:par>
                </p:childTnLst>
              </p:cTn>
              <p:nextCondLst>
                <p:cond evt="onClick" delay="0">
                  <p:tgtEl>
                    <p:spTgt spid="6"/>
                  </p:tgtEl>
                </p:cond>
              </p:nextCondLst>
            </p:seq>
            <p:seq concurrent="1" nextAc="seek">
              <p:cTn id="73" restart="whenNotActive" fill="hold" evtFilter="cancelBubble" nodeType="interactiveSeq">
                <p:stCondLst>
                  <p:cond evt="onClick" delay="0">
                    <p:tgtEl>
                      <p:spTgt spid="2"/>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1628" fill="hold"/>
                                        <p:tgtEl>
                                          <p:spTgt spid="2"/>
                                        </p:tgtEl>
                                      </p:cBhvr>
                                    </p:cmd>
                                  </p:childTnLst>
                                </p:cTn>
                              </p:par>
                            </p:childTnLst>
                          </p:cTn>
                        </p:par>
                      </p:childTnLst>
                    </p:cTn>
                  </p:par>
                </p:childTnLst>
              </p:cTn>
              <p:nextCondLst>
                <p:cond evt="onClick" delay="0">
                  <p:tgtEl>
                    <p:spTgt spid="2"/>
                  </p:tgtEl>
                </p:cond>
              </p:nextCondLst>
            </p:seq>
            <p:audio>
              <p:cMediaNode vol="80000">
                <p:cTn id="78" fill="hold" display="0">
                  <p:stCondLst>
                    <p:cond delay="indefinite"/>
                  </p:stCondLst>
                  <p:endCondLst>
                    <p:cond evt="onStopAudio" delay="0">
                      <p:tgtEl>
                        <p:sldTgt/>
                      </p:tgtEl>
                    </p:cond>
                  </p:endCondLst>
                </p:cTn>
                <p:tgtEl>
                  <p:spTgt spid="4"/>
                </p:tgtEl>
              </p:cMediaNode>
            </p:audio>
            <p:audio>
              <p:cMediaNode vol="80000">
                <p:cTn id="79" fill="hold" display="0">
                  <p:stCondLst>
                    <p:cond delay="indefinite"/>
                  </p:stCondLst>
                  <p:endCondLst>
                    <p:cond evt="onStopAudio" delay="0">
                      <p:tgtEl>
                        <p:sldTgt/>
                      </p:tgtEl>
                    </p:cond>
                  </p:endCondLst>
                </p:cTn>
                <p:tgtEl>
                  <p:spTgt spid="5"/>
                </p:tgtEl>
              </p:cMediaNode>
            </p:audio>
            <p:audio>
              <p:cMediaNode vol="80000">
                <p:cTn id="80" fill="hold" display="0">
                  <p:stCondLst>
                    <p:cond delay="indefinite"/>
                  </p:stCondLst>
                  <p:endCondLst>
                    <p:cond evt="onStopAudio" delay="0">
                      <p:tgtEl>
                        <p:sldTgt/>
                      </p:tgtEl>
                    </p:cond>
                  </p:endCondLst>
                </p:cTn>
                <p:tgtEl>
                  <p:spTgt spid="3"/>
                </p:tgtEl>
              </p:cMediaNode>
            </p:audio>
            <p:audio>
              <p:cMediaNode vol="80000">
                <p:cTn id="81" fill="hold" display="0">
                  <p:stCondLst>
                    <p:cond delay="indefinite"/>
                  </p:stCondLst>
                  <p:endCondLst>
                    <p:cond evt="onStopAudio" delay="0">
                      <p:tgtEl>
                        <p:sldTgt/>
                      </p:tgtEl>
                    </p:cond>
                  </p:endCondLst>
                </p:cTn>
                <p:tgtEl>
                  <p:spTgt spid="8"/>
                </p:tgtEl>
              </p:cMediaNode>
            </p:audio>
            <p:audio>
              <p:cMediaNode vol="80000">
                <p:cTn id="82" fill="hold" display="0">
                  <p:stCondLst>
                    <p:cond delay="indefinite"/>
                  </p:stCondLst>
                  <p:endCondLst>
                    <p:cond evt="onStopAudio" delay="0">
                      <p:tgtEl>
                        <p:sldTgt/>
                      </p:tgtEl>
                    </p:cond>
                  </p:endCondLst>
                </p:cTn>
                <p:tgtEl>
                  <p:spTgt spid="7"/>
                </p:tgtEl>
              </p:cMediaNode>
            </p:audio>
            <p:audio>
              <p:cMediaNode vol="80000">
                <p:cTn id="83" fill="hold" display="0">
                  <p:stCondLst>
                    <p:cond delay="indefinite"/>
                  </p:stCondLst>
                  <p:endCondLst>
                    <p:cond evt="onStopAudio" delay="0">
                      <p:tgtEl>
                        <p:sldTgt/>
                      </p:tgtEl>
                    </p:cond>
                  </p:endCondLst>
                </p:cTn>
                <p:tgtEl>
                  <p:spTgt spid="6"/>
                </p:tgtEl>
              </p:cMediaNode>
            </p:audio>
            <p:audio>
              <p:cMediaNode vol="80000">
                <p:cTn id="84"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1"/>
          <p:cNvSpPr/>
          <p:nvPr/>
        </p:nvSpPr>
        <p:spPr>
          <a:xfrm>
            <a:off x="356616" y="1240512"/>
            <a:ext cx="5248575" cy="2146725"/>
          </a:xfrm>
          <a:prstGeom prst="rect">
            <a:avLst/>
          </a:prstGeom>
          <a:noFill/>
          <a:ln>
            <a:noFill/>
          </a:ln>
        </p:spPr>
        <p:txBody>
          <a:bodyPr spcFirstLastPara="1" wrap="square" lIns="68569" tIns="34275" rIns="68569" bIns="34275" anchor="t" anchorCtr="0">
            <a:noAutofit/>
          </a:bodyPr>
          <a:lstStyle/>
          <a:p>
            <a:r>
              <a:rPr lang="en-GB" sz="2700">
                <a:solidFill>
                  <a:schemeClr val="dk1"/>
                </a:solidFill>
                <a:latin typeface="Century Gothic"/>
                <a:ea typeface="Century Gothic"/>
                <a:cs typeface="Century Gothic"/>
                <a:sym typeface="Century Gothic"/>
              </a:rPr>
              <a:t>L’hibou entend le cri du loup.</a:t>
            </a:r>
            <a:endParaRPr sz="1125"/>
          </a:p>
          <a:p>
            <a:r>
              <a:rPr lang="en-GB" sz="2700">
                <a:solidFill>
                  <a:schemeClr val="dk1"/>
                </a:solidFill>
                <a:latin typeface="Century Gothic"/>
                <a:ea typeface="Century Gothic"/>
                <a:cs typeface="Century Gothic"/>
                <a:sym typeface="Century Gothic"/>
              </a:rPr>
              <a:t>le cri du loup</a:t>
            </a:r>
            <a:endParaRPr sz="1125"/>
          </a:p>
          <a:p>
            <a:r>
              <a:rPr lang="en-GB" sz="2700">
                <a:solidFill>
                  <a:schemeClr val="dk1"/>
                </a:solidFill>
                <a:latin typeface="Century Gothic"/>
                <a:ea typeface="Century Gothic"/>
                <a:cs typeface="Century Gothic"/>
                <a:sym typeface="Century Gothic"/>
              </a:rPr>
              <a:t>le cri du loup</a:t>
            </a:r>
            <a:endParaRPr sz="1125"/>
          </a:p>
          <a:p>
            <a:r>
              <a:rPr lang="en-GB" sz="2700">
                <a:solidFill>
                  <a:schemeClr val="dk1"/>
                </a:solidFill>
                <a:latin typeface="Century Gothic"/>
                <a:ea typeface="Century Gothic"/>
                <a:cs typeface="Century Gothic"/>
                <a:sym typeface="Century Gothic"/>
              </a:rPr>
              <a:t>L’hibou entend le cri du loup.</a:t>
            </a:r>
            <a:endParaRPr sz="1125"/>
          </a:p>
          <a:p>
            <a:r>
              <a:rPr lang="en-GB" sz="2700">
                <a:solidFill>
                  <a:schemeClr val="dk1"/>
                </a:solidFill>
                <a:latin typeface="Century Gothic"/>
                <a:ea typeface="Century Gothic"/>
                <a:cs typeface="Century Gothic"/>
                <a:sym typeface="Century Gothic"/>
              </a:rPr>
              <a:t>/ou/-/ou/-/ou/</a:t>
            </a:r>
            <a:endParaRPr sz="2700">
              <a:solidFill>
                <a:schemeClr val="dk1"/>
              </a:solidFill>
              <a:latin typeface="Century Gothic"/>
              <a:ea typeface="Century Gothic"/>
              <a:cs typeface="Century Gothic"/>
              <a:sym typeface="Century Gothic"/>
            </a:endParaRPr>
          </a:p>
        </p:txBody>
      </p:sp>
      <p:sp>
        <p:nvSpPr>
          <p:cNvPr id="159" name="Google Shape;159;p31"/>
          <p:cNvSpPr txBox="1"/>
          <p:nvPr/>
        </p:nvSpPr>
        <p:spPr>
          <a:xfrm>
            <a:off x="528066" y="164592"/>
            <a:ext cx="7886700" cy="994275"/>
          </a:xfrm>
          <a:prstGeom prst="rect">
            <a:avLst/>
          </a:prstGeom>
          <a:noFill/>
          <a:ln>
            <a:noFill/>
          </a:ln>
        </p:spPr>
        <p:txBody>
          <a:bodyPr spcFirstLastPara="1" wrap="square" lIns="68569" tIns="34275" rIns="68569" bIns="34275" anchor="t" anchorCtr="0">
            <a:normAutofit fontScale="85000" lnSpcReduction="20000"/>
          </a:bodyPr>
          <a:lstStyle/>
          <a:p>
            <a:pPr algn="ctr">
              <a:lnSpc>
                <a:spcPct val="90000"/>
              </a:lnSpc>
              <a:buClr>
                <a:srgbClr val="115076"/>
              </a:buClr>
              <a:buSzPct val="100000"/>
            </a:pPr>
            <a:r>
              <a:rPr lang="en-GB" sz="9975" b="1">
                <a:solidFill>
                  <a:srgbClr val="115076"/>
                </a:solidFill>
                <a:latin typeface="Twentieth Century"/>
                <a:ea typeface="Twentieth Century"/>
                <a:cs typeface="Twentieth Century"/>
                <a:sym typeface="Twentieth Century"/>
              </a:rPr>
              <a:t>ou</a:t>
            </a:r>
            <a:endParaRPr sz="3300">
              <a:solidFill>
                <a:srgbClr val="1F3864"/>
              </a:solidFill>
              <a:latin typeface="Twentieth Century"/>
              <a:ea typeface="Twentieth Century"/>
              <a:cs typeface="Twentieth Century"/>
              <a:sym typeface="Twentieth Century"/>
            </a:endParaRPr>
          </a:p>
        </p:txBody>
      </p:sp>
      <p:pic>
        <p:nvPicPr>
          <p:cNvPr id="160" name="Google Shape;160;p31"/>
          <p:cNvPicPr preferRelativeResize="0"/>
          <p:nvPr/>
        </p:nvPicPr>
        <p:blipFill rotWithShape="1">
          <a:blip r:embed="rId5">
            <a:alphaModFix/>
          </a:blip>
          <a:srcRect/>
          <a:stretch/>
        </p:blipFill>
        <p:spPr>
          <a:xfrm>
            <a:off x="5349240" y="345637"/>
            <a:ext cx="3948104" cy="3936492"/>
          </a:xfrm>
          <a:prstGeom prst="rect">
            <a:avLst/>
          </a:prstGeom>
          <a:noFill/>
          <a:ln>
            <a:noFill/>
          </a:ln>
        </p:spPr>
      </p:pic>
      <p:pic>
        <p:nvPicPr>
          <p:cNvPr id="2" name="ou_l hibou song">
            <a:hlinkClick r:id="" action="ppaction://media"/>
            <a:extLst>
              <a:ext uri="{FF2B5EF4-FFF2-40B4-BE49-F238E27FC236}">
                <a16:creationId xmlns:a16="http://schemas.microsoft.com/office/drawing/2014/main" id="{720D8B2B-4D40-5816-29F6-4130B155DD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8066" y="3606083"/>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212"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4"/>
          <p:cNvSpPr txBox="1"/>
          <p:nvPr/>
        </p:nvSpPr>
        <p:spPr>
          <a:xfrm>
            <a:off x="939056" y="1072463"/>
            <a:ext cx="7000200" cy="2998575"/>
          </a:xfrm>
          <a:prstGeom prst="rect">
            <a:avLst/>
          </a:prstGeom>
          <a:noFill/>
          <a:ln>
            <a:noFill/>
          </a:ln>
        </p:spPr>
        <p:txBody>
          <a:bodyPr spcFirstLastPara="1" wrap="square" lIns="68569" tIns="68569" rIns="68569" bIns="68569" anchor="t" anchorCtr="0">
            <a:noAutofit/>
          </a:bodyPr>
          <a:lstStyle/>
          <a:p>
            <a:r>
              <a:rPr lang="en-GB" sz="2700">
                <a:solidFill>
                  <a:schemeClr val="dk1"/>
                </a:solidFill>
              </a:rPr>
              <a:t>Bonjour, Salut,</a:t>
            </a:r>
            <a:endParaRPr sz="2700">
              <a:solidFill>
                <a:schemeClr val="dk1"/>
              </a:solidFill>
            </a:endParaRPr>
          </a:p>
          <a:p>
            <a:r>
              <a:rPr lang="en-GB" sz="2700">
                <a:solidFill>
                  <a:schemeClr val="dk1"/>
                </a:solidFill>
              </a:rPr>
              <a:t>Bonjour, Salut,</a:t>
            </a:r>
            <a:endParaRPr sz="2700">
              <a:solidFill>
                <a:schemeClr val="dk1"/>
              </a:solidFill>
            </a:endParaRPr>
          </a:p>
          <a:p>
            <a:endParaRPr sz="2700">
              <a:solidFill>
                <a:schemeClr val="dk1"/>
              </a:solidFill>
            </a:endParaRPr>
          </a:p>
          <a:p>
            <a:r>
              <a:rPr lang="en-GB" sz="2700">
                <a:solidFill>
                  <a:schemeClr val="dk1"/>
                </a:solidFill>
              </a:rPr>
              <a:t>Au revoir! À plus tard!</a:t>
            </a:r>
            <a:endParaRPr sz="2700">
              <a:solidFill>
                <a:schemeClr val="dk1"/>
              </a:solidFill>
            </a:endParaRPr>
          </a:p>
          <a:p>
            <a:endParaRPr sz="2700">
              <a:solidFill>
                <a:schemeClr val="dk1"/>
              </a:solidFill>
            </a:endParaRPr>
          </a:p>
          <a:p>
            <a:r>
              <a:rPr lang="en-GB" sz="2700">
                <a:solidFill>
                  <a:schemeClr val="dk1"/>
                </a:solidFill>
              </a:rPr>
              <a:t>Bonjour, Salut,</a:t>
            </a:r>
            <a:endParaRPr sz="2700">
              <a:solidFill>
                <a:schemeClr val="dk1"/>
              </a:solidFill>
            </a:endParaRPr>
          </a:p>
          <a:p>
            <a:r>
              <a:rPr lang="en-GB" sz="2700">
                <a:solidFill>
                  <a:schemeClr val="dk1"/>
                </a:solidFill>
              </a:rPr>
              <a:t>Bonjour, Salut</a:t>
            </a:r>
            <a:endParaRPr sz="2700">
              <a:solidFill>
                <a:schemeClr val="dk1"/>
              </a:solidFill>
            </a:endParaRPr>
          </a:p>
          <a:p>
            <a:endParaRPr sz="2700">
              <a:solidFill>
                <a:schemeClr val="dk1"/>
              </a:solidFill>
            </a:endParaRPr>
          </a:p>
          <a:p>
            <a:r>
              <a:rPr lang="en-GB" sz="2700">
                <a:solidFill>
                  <a:schemeClr val="dk1"/>
                </a:solidFill>
              </a:rPr>
              <a:t>Au revoir! À plus tard!</a:t>
            </a:r>
            <a:endParaRPr sz="2700">
              <a:solidFill>
                <a:schemeClr val="dk1"/>
              </a:solidFill>
            </a:endParaRPr>
          </a:p>
        </p:txBody>
      </p:sp>
      <p:pic>
        <p:nvPicPr>
          <p:cNvPr id="188" name="Google Shape;188;p34"/>
          <p:cNvPicPr preferRelativeResize="0"/>
          <p:nvPr/>
        </p:nvPicPr>
        <p:blipFill>
          <a:blip r:embed="rId5">
            <a:alphaModFix/>
          </a:blip>
          <a:stretch>
            <a:fillRect/>
          </a:stretch>
        </p:blipFill>
        <p:spPr>
          <a:xfrm>
            <a:off x="5303531" y="1282894"/>
            <a:ext cx="2788143" cy="2788143"/>
          </a:xfrm>
          <a:prstGeom prst="rect">
            <a:avLst/>
          </a:prstGeom>
          <a:noFill/>
          <a:ln>
            <a:noFill/>
          </a:ln>
        </p:spPr>
      </p:pic>
      <p:pic>
        <p:nvPicPr>
          <p:cNvPr id="2" name="Recorded Sound">
            <a:hlinkClick r:id="" action="ppaction://media"/>
            <a:extLst>
              <a:ext uri="{FF2B5EF4-FFF2-40B4-BE49-F238E27FC236}">
                <a16:creationId xmlns:a16="http://schemas.microsoft.com/office/drawing/2014/main" id="{7D2C6AA0-2071-CACD-C3E0-E5A9718B670A}"/>
              </a:ext>
            </a:extLst>
          </p:cNvPr>
          <p:cNvPicPr>
            <a:picLocks noChangeAspect="1"/>
          </p:cNvPicPr>
          <p:nvPr>
            <a:audioFile r:link="rId1"/>
            <p:extLst>
              <p:ext uri="{DAA4B4D4-6D71-4841-9C94-3DE7FCFB9230}">
                <p14:media xmlns:p14="http://schemas.microsoft.com/office/powerpoint/2010/main" r:embed="rId2">
                  <p14:trim st="544"/>
                </p14:media>
              </p:ext>
            </p:extLst>
          </p:nvPr>
        </p:nvPicPr>
        <p:blipFill>
          <a:blip r:embed="rId6"/>
          <a:stretch>
            <a:fillRect/>
          </a:stretch>
        </p:blipFill>
        <p:spPr>
          <a:xfrm>
            <a:off x="256032" y="4503420"/>
            <a:ext cx="457200" cy="4572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3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txBox="1">
            <a:spLocks noGrp="1"/>
          </p:cNvSpPr>
          <p:nvPr>
            <p:ph type="ctrTitle"/>
          </p:nvPr>
        </p:nvSpPr>
        <p:spPr>
          <a:xfrm>
            <a:off x="1143000" y="841776"/>
            <a:ext cx="6858000" cy="2763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Une conversation entre amis</a:t>
            </a:r>
            <a:endParaRPr/>
          </a:p>
        </p:txBody>
      </p:sp>
      <p:pic>
        <p:nvPicPr>
          <p:cNvPr id="137" name="Google Shape;137;p22"/>
          <p:cNvPicPr preferRelativeResize="0"/>
          <p:nvPr/>
        </p:nvPicPr>
        <p:blipFill>
          <a:blip r:embed="rId5">
            <a:alphaModFix/>
          </a:blip>
          <a:stretch>
            <a:fillRect/>
          </a:stretch>
        </p:blipFill>
        <p:spPr>
          <a:xfrm>
            <a:off x="6264802" y="3123401"/>
            <a:ext cx="1971026" cy="1496551"/>
          </a:xfrm>
          <a:prstGeom prst="rect">
            <a:avLst/>
          </a:prstGeom>
          <a:noFill/>
          <a:ln>
            <a:noFill/>
          </a:ln>
        </p:spPr>
      </p:pic>
      <p:pic>
        <p:nvPicPr>
          <p:cNvPr id="138" name="Google Shape;138;p22"/>
          <p:cNvPicPr preferRelativeResize="0"/>
          <p:nvPr/>
        </p:nvPicPr>
        <p:blipFill>
          <a:blip r:embed="rId6">
            <a:alphaModFix/>
          </a:blip>
          <a:stretch>
            <a:fillRect/>
          </a:stretch>
        </p:blipFill>
        <p:spPr>
          <a:xfrm>
            <a:off x="320301" y="3123400"/>
            <a:ext cx="2229827" cy="1734427"/>
          </a:xfrm>
          <a:prstGeom prst="rect">
            <a:avLst/>
          </a:prstGeom>
          <a:noFill/>
          <a:ln>
            <a:noFill/>
          </a:ln>
        </p:spPr>
      </p:pic>
      <p:pic>
        <p:nvPicPr>
          <p:cNvPr id="2" name="Recorded Sound">
            <a:hlinkClick r:id="" action="ppaction://media"/>
            <a:extLst>
              <a:ext uri="{FF2B5EF4-FFF2-40B4-BE49-F238E27FC236}">
                <a16:creationId xmlns:a16="http://schemas.microsoft.com/office/drawing/2014/main" id="{C100F404-8ECE-C02E-94BA-B637DDEC7815}"/>
              </a:ext>
            </a:extLst>
          </p:cNvPr>
          <p:cNvPicPr>
            <a:picLocks noChangeAspect="1"/>
          </p:cNvPicPr>
          <p:nvPr>
            <a:audioFile r:link="rId1"/>
            <p:extLst>
              <p:ext uri="{DAA4B4D4-6D71-4841-9C94-3DE7FCFB9230}">
                <p14:media xmlns:p14="http://schemas.microsoft.com/office/powerpoint/2010/main" r:embed="rId2">
                  <p14:trim st="378"/>
                </p14:media>
              </p:ext>
            </p:extLst>
          </p:nvPr>
        </p:nvPicPr>
        <p:blipFill>
          <a:blip r:embed="rId7"/>
          <a:stretch>
            <a:fillRect/>
          </a:stretch>
        </p:blipFill>
        <p:spPr>
          <a:xfrm>
            <a:off x="3006436" y="2995476"/>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p:nvPr/>
        </p:nvSpPr>
        <p:spPr>
          <a:xfrm>
            <a:off x="1491750" y="901300"/>
            <a:ext cx="3115500" cy="18726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Comment tu t’appelles?</a:t>
            </a:r>
            <a:endParaRPr sz="2800">
              <a:solidFill>
                <a:schemeClr val="lt1"/>
              </a:solidFill>
            </a:endParaRPr>
          </a:p>
        </p:txBody>
      </p:sp>
      <p:pic>
        <p:nvPicPr>
          <p:cNvPr id="144" name="Google Shape;144;p23"/>
          <p:cNvPicPr preferRelativeResize="0"/>
          <p:nvPr/>
        </p:nvPicPr>
        <p:blipFill>
          <a:blip r:embed="rId6">
            <a:alphaModFix/>
          </a:blip>
          <a:stretch>
            <a:fillRect/>
          </a:stretch>
        </p:blipFill>
        <p:spPr>
          <a:xfrm>
            <a:off x="219700" y="2960250"/>
            <a:ext cx="1841400" cy="1841400"/>
          </a:xfrm>
          <a:prstGeom prst="rect">
            <a:avLst/>
          </a:prstGeom>
          <a:noFill/>
          <a:ln>
            <a:noFill/>
          </a:ln>
        </p:spPr>
      </p:pic>
      <p:pic>
        <p:nvPicPr>
          <p:cNvPr id="145" name="Google Shape;145;p23"/>
          <p:cNvPicPr preferRelativeResize="0"/>
          <p:nvPr/>
        </p:nvPicPr>
        <p:blipFill>
          <a:blip r:embed="rId7">
            <a:alphaModFix/>
          </a:blip>
          <a:stretch>
            <a:fillRect/>
          </a:stretch>
        </p:blipFill>
        <p:spPr>
          <a:xfrm>
            <a:off x="6862721" y="2915123"/>
            <a:ext cx="1931704" cy="1931675"/>
          </a:xfrm>
          <a:prstGeom prst="rect">
            <a:avLst/>
          </a:prstGeom>
          <a:noFill/>
          <a:ln>
            <a:noFill/>
          </a:ln>
        </p:spPr>
      </p:pic>
      <p:sp>
        <p:nvSpPr>
          <p:cNvPr id="146" name="Google Shape;146;p23"/>
          <p:cNvSpPr/>
          <p:nvPr/>
        </p:nvSpPr>
        <p:spPr>
          <a:xfrm>
            <a:off x="3369000" y="2724150"/>
            <a:ext cx="3115500" cy="1872600"/>
          </a:xfrm>
          <a:prstGeom prst="wedgeEllipseCallout">
            <a:avLst>
              <a:gd name="adj1" fmla="val 60825"/>
              <a:gd name="adj2" fmla="val 907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Je m’appelle </a:t>
            </a:r>
            <a:r>
              <a:rPr lang="en-GB" sz="2800" i="1">
                <a:solidFill>
                  <a:schemeClr val="lt1"/>
                </a:solidFill>
              </a:rPr>
              <a:t>Eloïse</a:t>
            </a:r>
            <a:r>
              <a:rPr lang="en-GB" sz="2800">
                <a:solidFill>
                  <a:schemeClr val="lt1"/>
                </a:solidFill>
              </a:rPr>
              <a:t>!</a:t>
            </a:r>
            <a:endParaRPr sz="2800">
              <a:solidFill>
                <a:schemeClr val="lt1"/>
              </a:solidFill>
            </a:endParaRPr>
          </a:p>
        </p:txBody>
      </p:sp>
      <p:pic>
        <p:nvPicPr>
          <p:cNvPr id="2" name="Recorded Sound">
            <a:hlinkClick r:id="" action="ppaction://media"/>
            <a:extLst>
              <a:ext uri="{FF2B5EF4-FFF2-40B4-BE49-F238E27FC236}">
                <a16:creationId xmlns:a16="http://schemas.microsoft.com/office/drawing/2014/main" id="{CD308E54-91D9-658A-94C1-CEAC78231E94}"/>
              </a:ext>
            </a:extLst>
          </p:cNvPr>
          <p:cNvPicPr>
            <a:picLocks noChangeAspect="1"/>
          </p:cNvPicPr>
          <p:nvPr>
            <a:audioFile r:link="rId1"/>
            <p:extLst>
              <p:ext uri="{DAA4B4D4-6D71-4841-9C94-3DE7FCFB9230}">
                <p14:media xmlns:p14="http://schemas.microsoft.com/office/powerpoint/2010/main" r:embed="rId2">
                  <p14:trim st="413"/>
                </p14:media>
              </p:ext>
            </p:extLst>
          </p:nvPr>
        </p:nvPicPr>
        <p:blipFill>
          <a:blip r:embed="rId8"/>
          <a:stretch>
            <a:fillRect/>
          </a:stretch>
        </p:blipFill>
        <p:spPr>
          <a:xfrm>
            <a:off x="4572000" y="1110096"/>
            <a:ext cx="609600" cy="609600"/>
          </a:xfrm>
          <a:prstGeom prst="rect">
            <a:avLst/>
          </a:prstGeom>
        </p:spPr>
      </p:pic>
      <p:pic>
        <p:nvPicPr>
          <p:cNvPr id="3" name="Recorded Sound">
            <a:hlinkClick r:id="" action="ppaction://media"/>
            <a:extLst>
              <a:ext uri="{FF2B5EF4-FFF2-40B4-BE49-F238E27FC236}">
                <a16:creationId xmlns:a16="http://schemas.microsoft.com/office/drawing/2014/main" id="{6D47416C-F0E9-658C-2EEA-A5B33C253ECC}"/>
              </a:ext>
            </a:extLst>
          </p:cNvPr>
          <p:cNvPicPr>
            <a:picLocks noChangeAspect="1"/>
          </p:cNvPicPr>
          <p:nvPr>
            <a:audioFile r:link="rId1"/>
            <p:extLst>
              <p:ext uri="{DAA4B4D4-6D71-4841-9C94-3DE7FCFB9230}">
                <p14:media xmlns:p14="http://schemas.microsoft.com/office/powerpoint/2010/main" r:embed="rId3">
                  <p14:trim st="307"/>
                </p14:media>
              </p:ext>
            </p:extLst>
          </p:nvPr>
        </p:nvPicPr>
        <p:blipFill>
          <a:blip r:embed="rId8"/>
          <a:stretch>
            <a:fillRect/>
          </a:stretch>
        </p:blipFill>
        <p:spPr>
          <a:xfrm>
            <a:off x="5666509" y="35761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504" fill="hold"/>
                                        <p:tgtEl>
                                          <p:spTgt spid="2"/>
                                        </p:tgtEl>
                                      </p:cBhvr>
                                    </p:cmd>
                                  </p:childTnLst>
                                </p:cTn>
                              </p:par>
                            </p:childTnLst>
                          </p:cTn>
                        </p:par>
                      </p:childTnLst>
                    </p:cTn>
                  </p:par>
                </p:childTnLst>
              </p:cTn>
              <p:nextCondLst>
                <p:cond evt="onClick" delay="0">
                  <p:tgtEl>
                    <p:spTgt spid="2"/>
                  </p:tgtEl>
                </p:cond>
              </p:nextCondLst>
            </p:seq>
            <p:audio>
              <p:cMediaNode vol="80000">
                <p:cTn id="14" fill="hold" display="0">
                  <p:stCondLst>
                    <p:cond delay="indefinite"/>
                  </p:stCondLst>
                  <p:endCondLst>
                    <p:cond evt="onStopAudio" delay="0">
                      <p:tgtEl>
                        <p:sldTgt/>
                      </p:tgtEl>
                    </p:cond>
                  </p:endCondLst>
                </p:cTn>
                <p:tgtEl>
                  <p:spTgt spid="2"/>
                </p:tgtEl>
              </p:cMediaNode>
            </p:audi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820" fill="hold"/>
                                        <p:tgtEl>
                                          <p:spTgt spid="3"/>
                                        </p:tgtEl>
                                      </p:cBhvr>
                                    </p:cmd>
                                  </p:childTnLst>
                                </p:cTn>
                              </p:par>
                            </p:childTnLst>
                          </p:cTn>
                        </p:par>
                      </p:childTnLst>
                    </p:cTn>
                  </p:par>
                </p:childTnLst>
              </p:cTn>
              <p:nextCondLst>
                <p:cond evt="onClick" delay="0">
                  <p:tgtEl>
                    <p:spTgt spid="3"/>
                  </p:tgtEl>
                </p:cond>
              </p:nextCondLst>
            </p:seq>
            <p:audio>
              <p:cMediaNode vol="80000">
                <p:cTn id="20"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4"/>
          <p:cNvSpPr/>
          <p:nvPr/>
        </p:nvSpPr>
        <p:spPr>
          <a:xfrm>
            <a:off x="1491750" y="901300"/>
            <a:ext cx="3115500" cy="18726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Comment tu t’appelles?</a:t>
            </a:r>
            <a:endParaRPr sz="2800">
              <a:solidFill>
                <a:schemeClr val="lt1"/>
              </a:solidFill>
            </a:endParaRPr>
          </a:p>
        </p:txBody>
      </p:sp>
      <p:pic>
        <p:nvPicPr>
          <p:cNvPr id="152" name="Google Shape;152;p24"/>
          <p:cNvPicPr preferRelativeResize="0"/>
          <p:nvPr/>
        </p:nvPicPr>
        <p:blipFill>
          <a:blip r:embed="rId6">
            <a:alphaModFix/>
          </a:blip>
          <a:stretch>
            <a:fillRect/>
          </a:stretch>
        </p:blipFill>
        <p:spPr>
          <a:xfrm>
            <a:off x="6886025" y="3123413"/>
            <a:ext cx="1841400" cy="1841400"/>
          </a:xfrm>
          <a:prstGeom prst="rect">
            <a:avLst/>
          </a:prstGeom>
          <a:noFill/>
          <a:ln>
            <a:noFill/>
          </a:ln>
        </p:spPr>
      </p:pic>
      <p:pic>
        <p:nvPicPr>
          <p:cNvPr id="153" name="Google Shape;153;p24"/>
          <p:cNvPicPr preferRelativeResize="0"/>
          <p:nvPr/>
        </p:nvPicPr>
        <p:blipFill>
          <a:blip r:embed="rId7">
            <a:alphaModFix/>
          </a:blip>
          <a:stretch>
            <a:fillRect/>
          </a:stretch>
        </p:blipFill>
        <p:spPr>
          <a:xfrm>
            <a:off x="56521" y="3078286"/>
            <a:ext cx="1931704" cy="1931675"/>
          </a:xfrm>
          <a:prstGeom prst="rect">
            <a:avLst/>
          </a:prstGeom>
          <a:noFill/>
          <a:ln>
            <a:noFill/>
          </a:ln>
        </p:spPr>
      </p:pic>
      <p:sp>
        <p:nvSpPr>
          <p:cNvPr id="154" name="Google Shape;154;p24"/>
          <p:cNvSpPr/>
          <p:nvPr/>
        </p:nvSpPr>
        <p:spPr>
          <a:xfrm>
            <a:off x="3369000" y="2724150"/>
            <a:ext cx="3115500" cy="1872600"/>
          </a:xfrm>
          <a:prstGeom prst="wedgeEllipseCallout">
            <a:avLst>
              <a:gd name="adj1" fmla="val 60825"/>
              <a:gd name="adj2" fmla="val 907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Je m’appelle </a:t>
            </a:r>
            <a:r>
              <a:rPr lang="en-GB" sz="2800" i="1">
                <a:solidFill>
                  <a:schemeClr val="lt1"/>
                </a:solidFill>
              </a:rPr>
              <a:t>L</a:t>
            </a:r>
            <a:r>
              <a:rPr lang="en-GB" sz="2800" i="1" u="sng">
                <a:solidFill>
                  <a:schemeClr val="lt1"/>
                </a:solidFill>
              </a:rPr>
              <a:t>ou</a:t>
            </a:r>
            <a:r>
              <a:rPr lang="en-GB" sz="2800" i="1">
                <a:solidFill>
                  <a:schemeClr val="lt1"/>
                </a:solidFill>
              </a:rPr>
              <a:t>is</a:t>
            </a:r>
            <a:r>
              <a:rPr lang="en-GB" sz="2800">
                <a:solidFill>
                  <a:schemeClr val="lt1"/>
                </a:solidFill>
              </a:rPr>
              <a:t>!</a:t>
            </a:r>
            <a:endParaRPr sz="2800">
              <a:solidFill>
                <a:schemeClr val="lt1"/>
              </a:solidFill>
            </a:endParaRPr>
          </a:p>
        </p:txBody>
      </p:sp>
      <p:pic>
        <p:nvPicPr>
          <p:cNvPr id="2" name="Recorded Sound">
            <a:hlinkClick r:id="" action="ppaction://media"/>
            <a:extLst>
              <a:ext uri="{FF2B5EF4-FFF2-40B4-BE49-F238E27FC236}">
                <a16:creationId xmlns:a16="http://schemas.microsoft.com/office/drawing/2014/main" id="{2D634AC8-418A-458C-58B2-A26DE63AC064}"/>
              </a:ext>
            </a:extLst>
          </p:cNvPr>
          <p:cNvPicPr>
            <a:picLocks noChangeAspect="1"/>
          </p:cNvPicPr>
          <p:nvPr>
            <a:audioFile r:link="rId1"/>
            <p:extLst>
              <p:ext uri="{DAA4B4D4-6D71-4841-9C94-3DE7FCFB9230}">
                <p14:media xmlns:p14="http://schemas.microsoft.com/office/powerpoint/2010/main" r:embed="rId2">
                  <p14:trim st="413"/>
                </p14:media>
              </p:ext>
            </p:extLst>
          </p:nvPr>
        </p:nvPicPr>
        <p:blipFill>
          <a:blip r:embed="rId8"/>
          <a:stretch>
            <a:fillRect/>
          </a:stretch>
        </p:blipFill>
        <p:spPr>
          <a:xfrm>
            <a:off x="4572000" y="1110096"/>
            <a:ext cx="609600" cy="609600"/>
          </a:xfrm>
          <a:prstGeom prst="rect">
            <a:avLst/>
          </a:prstGeom>
        </p:spPr>
      </p:pic>
      <p:pic>
        <p:nvPicPr>
          <p:cNvPr id="3" name="Recorded Sound">
            <a:hlinkClick r:id="" action="ppaction://media"/>
            <a:extLst>
              <a:ext uri="{FF2B5EF4-FFF2-40B4-BE49-F238E27FC236}">
                <a16:creationId xmlns:a16="http://schemas.microsoft.com/office/drawing/2014/main" id="{7D6D0BE4-7510-EACF-25B9-B1E7E800FFA8}"/>
              </a:ext>
            </a:extLst>
          </p:cNvPr>
          <p:cNvPicPr>
            <a:picLocks noChangeAspect="1"/>
          </p:cNvPicPr>
          <p:nvPr>
            <a:audioFile r:link="rId1"/>
            <p:extLst>
              <p:ext uri="{DAA4B4D4-6D71-4841-9C94-3DE7FCFB9230}">
                <p14:media xmlns:p14="http://schemas.microsoft.com/office/powerpoint/2010/main" r:embed="rId3">
                  <p14:trim st="337"/>
                </p14:media>
              </p:ext>
            </p:extLst>
          </p:nvPr>
        </p:nvPicPr>
        <p:blipFill>
          <a:blip r:embed="rId8"/>
          <a:stretch>
            <a:fillRect/>
          </a:stretch>
        </p:blipFill>
        <p:spPr>
          <a:xfrm>
            <a:off x="5631872" y="360391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418" fill="hold"/>
                                        <p:tgtEl>
                                          <p:spTgt spid="3"/>
                                        </p:tgtEl>
                                      </p:cBhvr>
                                    </p:cmd>
                                  </p:childTnLst>
                                </p:cTn>
                              </p:par>
                            </p:childTnLst>
                          </p:cTn>
                        </p:par>
                      </p:childTnLst>
                    </p:cTn>
                  </p:par>
                </p:childTnLst>
              </p:cTn>
              <p:nextCondLst>
                <p:cond evt="onClick" delay="0">
                  <p:tgtEl>
                    <p:spTgt spid="3"/>
                  </p:tgtEl>
                </p:cond>
              </p:nextCondLst>
            </p:seq>
            <p:audio>
              <p:cMediaNode vol="80000">
                <p:cTn id="20" fill="hold" display="0">
                  <p:stCondLst>
                    <p:cond delay="indefinite"/>
                  </p:stCondLst>
                  <p:endCondLst>
                    <p:cond evt="onStopAudio" delay="0">
                      <p:tgtEl>
                        <p:sldTgt/>
                      </p:tgtEl>
                    </p:cond>
                  </p:endCondLst>
                </p:cTn>
                <p:tgtEl>
                  <p:spTgt spid="3"/>
                </p:tgtEl>
              </p:cMediaNode>
            </p:audio>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2504" fill="hold"/>
                                        <p:tgtEl>
                                          <p:spTgt spid="2"/>
                                        </p:tgtEl>
                                      </p:cBhvr>
                                    </p:cmd>
                                  </p:childTnLst>
                                </p:cTn>
                              </p:par>
                            </p:childTnLst>
                          </p:cTn>
                        </p:par>
                      </p:childTnLst>
                    </p:cTn>
                  </p:par>
                </p:childTnLst>
              </p:cTn>
              <p:nextCondLst>
                <p:cond evt="onClick" delay="0">
                  <p:tgtEl>
                    <p:spTgt spid="2"/>
                  </p:tgtEl>
                </p:cond>
              </p:nextCondLst>
            </p:seq>
            <p:audio>
              <p:cMediaNode vol="80000">
                <p:cTn id="26"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p:nvPr/>
        </p:nvSpPr>
        <p:spPr>
          <a:xfrm>
            <a:off x="1491750" y="901300"/>
            <a:ext cx="3115500" cy="18726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Comment tu t’appelles?</a:t>
            </a:r>
            <a:endParaRPr sz="2800">
              <a:solidFill>
                <a:schemeClr val="lt1"/>
              </a:solidFill>
            </a:endParaRPr>
          </a:p>
        </p:txBody>
      </p:sp>
      <p:pic>
        <p:nvPicPr>
          <p:cNvPr id="160" name="Google Shape;160;p25"/>
          <p:cNvPicPr preferRelativeResize="0"/>
          <p:nvPr/>
        </p:nvPicPr>
        <p:blipFill>
          <a:blip r:embed="rId6">
            <a:alphaModFix/>
          </a:blip>
          <a:stretch>
            <a:fillRect/>
          </a:stretch>
        </p:blipFill>
        <p:spPr>
          <a:xfrm>
            <a:off x="1330725" y="3278801"/>
            <a:ext cx="1225475" cy="1225504"/>
          </a:xfrm>
          <a:prstGeom prst="rect">
            <a:avLst/>
          </a:prstGeom>
          <a:noFill/>
          <a:ln>
            <a:noFill/>
          </a:ln>
        </p:spPr>
      </p:pic>
      <p:pic>
        <p:nvPicPr>
          <p:cNvPr id="161" name="Google Shape;161;p25"/>
          <p:cNvPicPr preferRelativeResize="0"/>
          <p:nvPr/>
        </p:nvPicPr>
        <p:blipFill>
          <a:blip r:embed="rId7">
            <a:alphaModFix/>
          </a:blip>
          <a:stretch>
            <a:fillRect/>
          </a:stretch>
        </p:blipFill>
        <p:spPr>
          <a:xfrm>
            <a:off x="266273" y="2571754"/>
            <a:ext cx="1225475" cy="1225450"/>
          </a:xfrm>
          <a:prstGeom prst="rect">
            <a:avLst/>
          </a:prstGeom>
          <a:noFill/>
          <a:ln>
            <a:noFill/>
          </a:ln>
        </p:spPr>
      </p:pic>
      <p:sp>
        <p:nvSpPr>
          <p:cNvPr id="162" name="Google Shape;162;p25"/>
          <p:cNvSpPr/>
          <p:nvPr/>
        </p:nvSpPr>
        <p:spPr>
          <a:xfrm>
            <a:off x="3369000" y="2724150"/>
            <a:ext cx="3115500" cy="1872600"/>
          </a:xfrm>
          <a:prstGeom prst="wedgeEllipseCallout">
            <a:avLst>
              <a:gd name="adj1" fmla="val 60825"/>
              <a:gd name="adj2" fmla="val 907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Je m’appelle </a:t>
            </a:r>
            <a:r>
              <a:rPr lang="en-GB" sz="2800" i="1">
                <a:solidFill>
                  <a:schemeClr val="lt1"/>
                </a:solidFill>
              </a:rPr>
              <a:t>???</a:t>
            </a:r>
            <a:endParaRPr sz="2800">
              <a:solidFill>
                <a:schemeClr val="lt1"/>
              </a:solidFill>
            </a:endParaRPr>
          </a:p>
        </p:txBody>
      </p:sp>
      <p:pic>
        <p:nvPicPr>
          <p:cNvPr id="2" name="Recorded Sound">
            <a:hlinkClick r:id="" action="ppaction://media"/>
            <a:extLst>
              <a:ext uri="{FF2B5EF4-FFF2-40B4-BE49-F238E27FC236}">
                <a16:creationId xmlns:a16="http://schemas.microsoft.com/office/drawing/2014/main" id="{E780F4E1-6363-64F7-B844-063895C2A88C}"/>
              </a:ext>
            </a:extLst>
          </p:cNvPr>
          <p:cNvPicPr>
            <a:picLocks noChangeAspect="1"/>
          </p:cNvPicPr>
          <p:nvPr>
            <a:audioFile r:link="rId1"/>
            <p:extLst>
              <p:ext uri="{DAA4B4D4-6D71-4841-9C94-3DE7FCFB9230}">
                <p14:media xmlns:p14="http://schemas.microsoft.com/office/powerpoint/2010/main" r:embed="rId2">
                  <p14:trim st="413"/>
                </p14:media>
              </p:ext>
            </p:extLst>
          </p:nvPr>
        </p:nvPicPr>
        <p:blipFill>
          <a:blip r:embed="rId8"/>
          <a:stretch>
            <a:fillRect/>
          </a:stretch>
        </p:blipFill>
        <p:spPr>
          <a:xfrm>
            <a:off x="4572000" y="1110096"/>
            <a:ext cx="609600" cy="609600"/>
          </a:xfrm>
          <a:prstGeom prst="rect">
            <a:avLst/>
          </a:prstGeom>
        </p:spPr>
      </p:pic>
      <p:pic>
        <p:nvPicPr>
          <p:cNvPr id="3" name="Recorded Sound">
            <a:hlinkClick r:id="" action="ppaction://media"/>
            <a:extLst>
              <a:ext uri="{FF2B5EF4-FFF2-40B4-BE49-F238E27FC236}">
                <a16:creationId xmlns:a16="http://schemas.microsoft.com/office/drawing/2014/main" id="{0EA5926E-4C49-2B98-1C27-B4DA99B787D0}"/>
              </a:ext>
            </a:extLst>
          </p:cNvPr>
          <p:cNvPicPr>
            <a:picLocks noChangeAspect="1"/>
          </p:cNvPicPr>
          <p:nvPr>
            <a:audioFile r:link="rId1"/>
            <p:extLst>
              <p:ext uri="{DAA4B4D4-6D71-4841-9C94-3DE7FCFB9230}">
                <p14:media xmlns:p14="http://schemas.microsoft.com/office/powerpoint/2010/main" r:embed="rId3">
                  <p14:trim st="427"/>
                </p14:media>
              </p:ext>
            </p:extLst>
          </p:nvPr>
        </p:nvPicPr>
        <p:blipFill>
          <a:blip r:embed="rId8"/>
          <a:stretch>
            <a:fillRect/>
          </a:stretch>
        </p:blipFill>
        <p:spPr>
          <a:xfrm>
            <a:off x="5583381" y="366218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560" fill="hold"/>
                                        <p:tgtEl>
                                          <p:spTgt spid="3"/>
                                        </p:tgtEl>
                                      </p:cBhvr>
                                    </p:cmd>
                                  </p:childTnLst>
                                </p:cTn>
                              </p:par>
                            </p:childTnLst>
                          </p:cTn>
                        </p:par>
                      </p:childTnLst>
                    </p:cTn>
                  </p:par>
                </p:childTnLst>
              </p:cTn>
              <p:nextCondLst>
                <p:cond evt="onClick" delay="0">
                  <p:tgtEl>
                    <p:spTgt spid="3"/>
                  </p:tgtEl>
                </p:cond>
              </p:nextCondLst>
            </p:seq>
            <p:audio>
              <p:cMediaNode vol="80000">
                <p:cTn id="12" fill="hold" display="0">
                  <p:stCondLst>
                    <p:cond delay="indefinite"/>
                  </p:stCondLst>
                  <p:endCondLst>
                    <p:cond evt="onStopAudio" delay="0">
                      <p:tgtEl>
                        <p:sldTgt/>
                      </p:tgtEl>
                    </p:cond>
                  </p:endCondLst>
                </p:cTn>
                <p:tgtEl>
                  <p:spTgt spid="3"/>
                </p:tgtEl>
              </p:cMediaNode>
            </p:audi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504"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6"/>
          <p:cNvSpPr/>
          <p:nvPr/>
        </p:nvSpPr>
        <p:spPr>
          <a:xfrm>
            <a:off x="1491750" y="901300"/>
            <a:ext cx="3115500" cy="18726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u="sng">
                <a:solidFill>
                  <a:schemeClr val="lt1"/>
                </a:solidFill>
              </a:rPr>
              <a:t>Où</a:t>
            </a:r>
            <a:r>
              <a:rPr lang="en-GB" sz="2800">
                <a:solidFill>
                  <a:schemeClr val="lt1"/>
                </a:solidFill>
              </a:rPr>
              <a:t> habites-tu?</a:t>
            </a:r>
            <a:endParaRPr sz="2800">
              <a:solidFill>
                <a:schemeClr val="lt1"/>
              </a:solidFill>
            </a:endParaRPr>
          </a:p>
        </p:txBody>
      </p:sp>
      <p:pic>
        <p:nvPicPr>
          <p:cNvPr id="168" name="Google Shape;168;p26"/>
          <p:cNvPicPr preferRelativeResize="0"/>
          <p:nvPr/>
        </p:nvPicPr>
        <p:blipFill>
          <a:blip r:embed="rId6">
            <a:alphaModFix/>
          </a:blip>
          <a:stretch>
            <a:fillRect/>
          </a:stretch>
        </p:blipFill>
        <p:spPr>
          <a:xfrm>
            <a:off x="219700" y="2960250"/>
            <a:ext cx="1841400" cy="1841400"/>
          </a:xfrm>
          <a:prstGeom prst="rect">
            <a:avLst/>
          </a:prstGeom>
          <a:noFill/>
          <a:ln>
            <a:noFill/>
          </a:ln>
        </p:spPr>
      </p:pic>
      <p:pic>
        <p:nvPicPr>
          <p:cNvPr id="169" name="Google Shape;169;p26"/>
          <p:cNvPicPr preferRelativeResize="0"/>
          <p:nvPr/>
        </p:nvPicPr>
        <p:blipFill>
          <a:blip r:embed="rId7">
            <a:alphaModFix/>
          </a:blip>
          <a:stretch>
            <a:fillRect/>
          </a:stretch>
        </p:blipFill>
        <p:spPr>
          <a:xfrm>
            <a:off x="6862721" y="2915123"/>
            <a:ext cx="1931704" cy="1931675"/>
          </a:xfrm>
          <a:prstGeom prst="rect">
            <a:avLst/>
          </a:prstGeom>
          <a:noFill/>
          <a:ln>
            <a:noFill/>
          </a:ln>
        </p:spPr>
      </p:pic>
      <p:sp>
        <p:nvSpPr>
          <p:cNvPr id="170" name="Google Shape;170;p26"/>
          <p:cNvSpPr/>
          <p:nvPr/>
        </p:nvSpPr>
        <p:spPr>
          <a:xfrm>
            <a:off x="3369000" y="2724150"/>
            <a:ext cx="3115500" cy="1872600"/>
          </a:xfrm>
          <a:prstGeom prst="wedgeEllipseCallout">
            <a:avLst>
              <a:gd name="adj1" fmla="val 60825"/>
              <a:gd name="adj2" fmla="val 907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J’habite à </a:t>
            </a:r>
            <a:r>
              <a:rPr lang="en-GB" sz="2800" i="1">
                <a:solidFill>
                  <a:schemeClr val="lt1"/>
                </a:solidFill>
              </a:rPr>
              <a:t>Strasb</a:t>
            </a:r>
            <a:r>
              <a:rPr lang="en-GB" sz="2800" i="1" u="sng">
                <a:solidFill>
                  <a:schemeClr val="lt1"/>
                </a:solidFill>
              </a:rPr>
              <a:t>ou</a:t>
            </a:r>
            <a:r>
              <a:rPr lang="en-GB" sz="2800" i="1">
                <a:solidFill>
                  <a:schemeClr val="lt1"/>
                </a:solidFill>
              </a:rPr>
              <a:t>rg</a:t>
            </a:r>
            <a:r>
              <a:rPr lang="en-GB" sz="2800">
                <a:solidFill>
                  <a:schemeClr val="lt1"/>
                </a:solidFill>
              </a:rPr>
              <a:t>!</a:t>
            </a:r>
            <a:endParaRPr sz="2800">
              <a:solidFill>
                <a:schemeClr val="lt1"/>
              </a:solidFill>
            </a:endParaRPr>
          </a:p>
        </p:txBody>
      </p:sp>
      <p:pic>
        <p:nvPicPr>
          <p:cNvPr id="171" name="Google Shape;171;p26"/>
          <p:cNvPicPr preferRelativeResize="0"/>
          <p:nvPr/>
        </p:nvPicPr>
        <p:blipFill>
          <a:blip r:embed="rId8">
            <a:alphaModFix/>
          </a:blip>
          <a:stretch>
            <a:fillRect/>
          </a:stretch>
        </p:blipFill>
        <p:spPr>
          <a:xfrm>
            <a:off x="7011700" y="901298"/>
            <a:ext cx="1633750" cy="1797125"/>
          </a:xfrm>
          <a:prstGeom prst="rect">
            <a:avLst/>
          </a:prstGeom>
          <a:noFill/>
          <a:ln>
            <a:noFill/>
          </a:ln>
        </p:spPr>
      </p:pic>
      <p:cxnSp>
        <p:nvCxnSpPr>
          <p:cNvPr id="172" name="Google Shape;172;p26"/>
          <p:cNvCxnSpPr/>
          <p:nvPr/>
        </p:nvCxnSpPr>
        <p:spPr>
          <a:xfrm rot="10800000" flipH="1">
            <a:off x="5353275" y="1422000"/>
            <a:ext cx="3146700" cy="1033200"/>
          </a:xfrm>
          <a:prstGeom prst="straightConnector1">
            <a:avLst/>
          </a:prstGeom>
          <a:noFill/>
          <a:ln w="76200" cap="flat" cmpd="sng">
            <a:solidFill>
              <a:schemeClr val="accent6"/>
            </a:solidFill>
            <a:prstDash val="solid"/>
            <a:round/>
            <a:headEnd type="none" w="med" len="med"/>
            <a:tailEnd type="triangle" w="med" len="med"/>
          </a:ln>
        </p:spPr>
      </p:cxnSp>
      <p:pic>
        <p:nvPicPr>
          <p:cNvPr id="2" name="Recorded Sound">
            <a:hlinkClick r:id="" action="ppaction://media"/>
            <a:extLst>
              <a:ext uri="{FF2B5EF4-FFF2-40B4-BE49-F238E27FC236}">
                <a16:creationId xmlns:a16="http://schemas.microsoft.com/office/drawing/2014/main" id="{E02DA511-2D4A-FA4E-BF6D-0E36822D75DC}"/>
              </a:ext>
            </a:extLst>
          </p:cNvPr>
          <p:cNvPicPr>
            <a:picLocks noChangeAspect="1"/>
          </p:cNvPicPr>
          <p:nvPr>
            <a:audioFile r:link="rId1"/>
            <p:extLst>
              <p:ext uri="{DAA4B4D4-6D71-4841-9C94-3DE7FCFB9230}">
                <p14:media xmlns:p14="http://schemas.microsoft.com/office/powerpoint/2010/main" r:embed="rId2">
                  <p14:trim st="401"/>
                </p14:media>
              </p:ext>
            </p:extLst>
          </p:nvPr>
        </p:nvPicPr>
        <p:blipFill>
          <a:blip r:embed="rId9"/>
          <a:stretch>
            <a:fillRect/>
          </a:stretch>
        </p:blipFill>
        <p:spPr>
          <a:xfrm>
            <a:off x="3541450" y="1837600"/>
            <a:ext cx="609600" cy="609600"/>
          </a:xfrm>
          <a:prstGeom prst="rect">
            <a:avLst/>
          </a:prstGeom>
        </p:spPr>
      </p:pic>
      <p:pic>
        <p:nvPicPr>
          <p:cNvPr id="3" name="Recorded Sound">
            <a:hlinkClick r:id="" action="ppaction://media"/>
            <a:extLst>
              <a:ext uri="{FF2B5EF4-FFF2-40B4-BE49-F238E27FC236}">
                <a16:creationId xmlns:a16="http://schemas.microsoft.com/office/drawing/2014/main" id="{207C08A3-981F-1131-D5B8-D315344339C9}"/>
              </a:ext>
            </a:extLst>
          </p:cNvPr>
          <p:cNvPicPr>
            <a:picLocks noChangeAspect="1"/>
          </p:cNvPicPr>
          <p:nvPr>
            <a:audioFile r:link="rId1"/>
            <p:extLst>
              <p:ext uri="{DAA4B4D4-6D71-4841-9C94-3DE7FCFB9230}">
                <p14:media xmlns:p14="http://schemas.microsoft.com/office/powerpoint/2010/main" r:embed="rId3">
                  <p14:trim st="450"/>
                </p14:media>
              </p:ext>
            </p:extLst>
          </p:nvPr>
        </p:nvPicPr>
        <p:blipFill>
          <a:blip r:embed="rId9"/>
          <a:stretch>
            <a:fillRect/>
          </a:stretch>
        </p:blipFill>
        <p:spPr>
          <a:xfrm>
            <a:off x="5874900" y="33556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793" fill="hold"/>
                                        <p:tgtEl>
                                          <p:spTgt spid="3"/>
                                        </p:tgtEl>
                                      </p:cBhvr>
                                    </p:cmd>
                                  </p:childTnLst>
                                </p:cTn>
                              </p:par>
                            </p:childTnLst>
                          </p:cTn>
                        </p:par>
                      </p:childTnLst>
                    </p:cTn>
                  </p:par>
                </p:childTnLst>
              </p:cTn>
              <p:nextCondLst>
                <p:cond evt="onClick" delay="0">
                  <p:tgtEl>
                    <p:spTgt spid="3"/>
                  </p:tgtEl>
                </p:cond>
              </p:nextCondLst>
            </p:seq>
            <p:audio>
              <p:cMediaNode vol="80000">
                <p:cTn id="20" fill="hold" display="0">
                  <p:stCondLst>
                    <p:cond delay="indefinite"/>
                  </p:stCondLst>
                  <p:endCondLst>
                    <p:cond evt="onStopAudio" delay="0">
                      <p:tgtEl>
                        <p:sldTgt/>
                      </p:tgtEl>
                    </p:cond>
                  </p:endCondLst>
                </p:cTn>
                <p:tgtEl>
                  <p:spTgt spid="3"/>
                </p:tgtEl>
              </p:cMediaNode>
            </p:audio>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2168" fill="hold"/>
                                        <p:tgtEl>
                                          <p:spTgt spid="2"/>
                                        </p:tgtEl>
                                      </p:cBhvr>
                                    </p:cmd>
                                  </p:childTnLst>
                                </p:cTn>
                              </p:par>
                            </p:childTnLst>
                          </p:cTn>
                        </p:par>
                      </p:childTnLst>
                    </p:cTn>
                  </p:par>
                </p:childTnLst>
              </p:cTn>
              <p:nextCondLst>
                <p:cond evt="onClick" delay="0">
                  <p:tgtEl>
                    <p:spTgt spid="2"/>
                  </p:tgtEl>
                </p:cond>
              </p:nextCondLst>
            </p:seq>
            <p:audio>
              <p:cMediaNode vol="80000">
                <p:cTn id="26"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p:nvPr/>
        </p:nvSpPr>
        <p:spPr>
          <a:xfrm>
            <a:off x="1491750" y="901300"/>
            <a:ext cx="3115500" cy="18726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u="sng">
                <a:solidFill>
                  <a:schemeClr val="lt1"/>
                </a:solidFill>
              </a:rPr>
              <a:t>Où</a:t>
            </a:r>
            <a:r>
              <a:rPr lang="en-GB" sz="2800">
                <a:solidFill>
                  <a:schemeClr val="lt1"/>
                </a:solidFill>
              </a:rPr>
              <a:t> habites-tu?</a:t>
            </a:r>
            <a:endParaRPr sz="2800">
              <a:solidFill>
                <a:schemeClr val="lt1"/>
              </a:solidFill>
            </a:endParaRPr>
          </a:p>
        </p:txBody>
      </p:sp>
      <p:pic>
        <p:nvPicPr>
          <p:cNvPr id="178" name="Google Shape;178;p27"/>
          <p:cNvPicPr preferRelativeResize="0"/>
          <p:nvPr/>
        </p:nvPicPr>
        <p:blipFill>
          <a:blip r:embed="rId6">
            <a:alphaModFix/>
          </a:blip>
          <a:stretch>
            <a:fillRect/>
          </a:stretch>
        </p:blipFill>
        <p:spPr>
          <a:xfrm>
            <a:off x="6886025" y="3123413"/>
            <a:ext cx="1841400" cy="1841400"/>
          </a:xfrm>
          <a:prstGeom prst="rect">
            <a:avLst/>
          </a:prstGeom>
          <a:noFill/>
          <a:ln>
            <a:noFill/>
          </a:ln>
        </p:spPr>
      </p:pic>
      <p:pic>
        <p:nvPicPr>
          <p:cNvPr id="179" name="Google Shape;179;p27"/>
          <p:cNvPicPr preferRelativeResize="0"/>
          <p:nvPr/>
        </p:nvPicPr>
        <p:blipFill>
          <a:blip r:embed="rId7">
            <a:alphaModFix/>
          </a:blip>
          <a:stretch>
            <a:fillRect/>
          </a:stretch>
        </p:blipFill>
        <p:spPr>
          <a:xfrm>
            <a:off x="56521" y="3078286"/>
            <a:ext cx="1931704" cy="1931675"/>
          </a:xfrm>
          <a:prstGeom prst="rect">
            <a:avLst/>
          </a:prstGeom>
          <a:noFill/>
          <a:ln>
            <a:noFill/>
          </a:ln>
        </p:spPr>
      </p:pic>
      <p:sp>
        <p:nvSpPr>
          <p:cNvPr id="180" name="Google Shape;180;p27"/>
          <p:cNvSpPr/>
          <p:nvPr/>
        </p:nvSpPr>
        <p:spPr>
          <a:xfrm>
            <a:off x="3369000" y="2724150"/>
            <a:ext cx="3115500" cy="1872600"/>
          </a:xfrm>
          <a:prstGeom prst="wedgeEllipseCallout">
            <a:avLst>
              <a:gd name="adj1" fmla="val 60825"/>
              <a:gd name="adj2" fmla="val 907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J’habite à </a:t>
            </a:r>
            <a:r>
              <a:rPr lang="en-GB" sz="2800" i="1">
                <a:solidFill>
                  <a:schemeClr val="lt1"/>
                </a:solidFill>
              </a:rPr>
              <a:t>T</a:t>
            </a:r>
            <a:r>
              <a:rPr lang="en-GB" sz="2800" i="1" u="sng">
                <a:solidFill>
                  <a:schemeClr val="lt1"/>
                </a:solidFill>
              </a:rPr>
              <a:t>ou</a:t>
            </a:r>
            <a:r>
              <a:rPr lang="en-GB" sz="2800" i="1">
                <a:solidFill>
                  <a:schemeClr val="lt1"/>
                </a:solidFill>
              </a:rPr>
              <a:t>l</a:t>
            </a:r>
            <a:r>
              <a:rPr lang="en-GB" sz="2800" i="1" u="sng">
                <a:solidFill>
                  <a:schemeClr val="lt1"/>
                </a:solidFill>
              </a:rPr>
              <a:t>ou</a:t>
            </a:r>
            <a:r>
              <a:rPr lang="en-GB" sz="2800" i="1">
                <a:solidFill>
                  <a:schemeClr val="lt1"/>
                </a:solidFill>
              </a:rPr>
              <a:t>se</a:t>
            </a:r>
            <a:r>
              <a:rPr lang="en-GB" sz="2800">
                <a:solidFill>
                  <a:schemeClr val="lt1"/>
                </a:solidFill>
              </a:rPr>
              <a:t>!</a:t>
            </a:r>
            <a:endParaRPr sz="2800">
              <a:solidFill>
                <a:schemeClr val="lt1"/>
              </a:solidFill>
            </a:endParaRPr>
          </a:p>
        </p:txBody>
      </p:sp>
      <p:pic>
        <p:nvPicPr>
          <p:cNvPr id="181" name="Google Shape;181;p27"/>
          <p:cNvPicPr preferRelativeResize="0"/>
          <p:nvPr/>
        </p:nvPicPr>
        <p:blipFill>
          <a:blip r:embed="rId8">
            <a:alphaModFix/>
          </a:blip>
          <a:stretch>
            <a:fillRect/>
          </a:stretch>
        </p:blipFill>
        <p:spPr>
          <a:xfrm>
            <a:off x="7011700" y="901298"/>
            <a:ext cx="1633750" cy="1797125"/>
          </a:xfrm>
          <a:prstGeom prst="rect">
            <a:avLst/>
          </a:prstGeom>
          <a:noFill/>
          <a:ln>
            <a:noFill/>
          </a:ln>
        </p:spPr>
      </p:pic>
      <p:cxnSp>
        <p:nvCxnSpPr>
          <p:cNvPr id="182" name="Google Shape;182;p27"/>
          <p:cNvCxnSpPr/>
          <p:nvPr/>
        </p:nvCxnSpPr>
        <p:spPr>
          <a:xfrm>
            <a:off x="5205650" y="1569475"/>
            <a:ext cx="2579400" cy="745800"/>
          </a:xfrm>
          <a:prstGeom prst="straightConnector1">
            <a:avLst/>
          </a:prstGeom>
          <a:noFill/>
          <a:ln w="76200" cap="flat" cmpd="sng">
            <a:solidFill>
              <a:schemeClr val="accent6"/>
            </a:solidFill>
            <a:prstDash val="solid"/>
            <a:round/>
            <a:headEnd type="none" w="med" len="med"/>
            <a:tailEnd type="triangle" w="med" len="med"/>
          </a:ln>
        </p:spPr>
      </p:cxnSp>
      <p:pic>
        <p:nvPicPr>
          <p:cNvPr id="2" name="Recorded Sound">
            <a:hlinkClick r:id="" action="ppaction://media"/>
            <a:extLst>
              <a:ext uri="{FF2B5EF4-FFF2-40B4-BE49-F238E27FC236}">
                <a16:creationId xmlns:a16="http://schemas.microsoft.com/office/drawing/2014/main" id="{7EC7E3FA-8077-C816-5BD3-B0B7FDEE55DA}"/>
              </a:ext>
            </a:extLst>
          </p:cNvPr>
          <p:cNvPicPr>
            <a:picLocks noChangeAspect="1"/>
          </p:cNvPicPr>
          <p:nvPr>
            <a:audioFile r:link="rId1"/>
            <p:extLst>
              <p:ext uri="{DAA4B4D4-6D71-4841-9C94-3DE7FCFB9230}">
                <p14:media xmlns:p14="http://schemas.microsoft.com/office/powerpoint/2010/main" r:embed="rId2">
                  <p14:trim st="401"/>
                </p14:media>
              </p:ext>
            </p:extLst>
          </p:nvPr>
        </p:nvPicPr>
        <p:blipFill>
          <a:blip r:embed="rId9"/>
          <a:stretch>
            <a:fillRect/>
          </a:stretch>
        </p:blipFill>
        <p:spPr>
          <a:xfrm>
            <a:off x="3541450" y="1837600"/>
            <a:ext cx="609600" cy="609600"/>
          </a:xfrm>
          <a:prstGeom prst="rect">
            <a:avLst/>
          </a:prstGeom>
        </p:spPr>
      </p:pic>
      <p:pic>
        <p:nvPicPr>
          <p:cNvPr id="3" name="Recorded Sound">
            <a:hlinkClick r:id="" action="ppaction://media"/>
            <a:extLst>
              <a:ext uri="{FF2B5EF4-FFF2-40B4-BE49-F238E27FC236}">
                <a16:creationId xmlns:a16="http://schemas.microsoft.com/office/drawing/2014/main" id="{B87CFCF0-2D51-C449-D4CA-FF5D7E4DF47C}"/>
              </a:ext>
            </a:extLst>
          </p:cNvPr>
          <p:cNvPicPr>
            <a:picLocks noChangeAspect="1"/>
          </p:cNvPicPr>
          <p:nvPr>
            <a:audioFile r:link="rId1"/>
            <p:extLst>
              <p:ext uri="{DAA4B4D4-6D71-4841-9C94-3DE7FCFB9230}">
                <p14:media xmlns:p14="http://schemas.microsoft.com/office/powerpoint/2010/main" r:embed="rId3">
                  <p14:trim st="336"/>
                </p14:media>
              </p:ext>
            </p:extLst>
          </p:nvPr>
        </p:nvPicPr>
        <p:blipFill>
          <a:blip r:embed="rId9"/>
          <a:stretch>
            <a:fillRect/>
          </a:stretch>
        </p:blipFill>
        <p:spPr>
          <a:xfrm>
            <a:off x="5825837" y="33556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2168" fill="hold"/>
                                        <p:tgtEl>
                                          <p:spTgt spid="2"/>
                                        </p:tgtEl>
                                      </p:cBhvr>
                                    </p:cmd>
                                  </p:childTnLst>
                                </p:cTn>
                              </p:par>
                            </p:childTnLst>
                          </p:cTn>
                        </p:par>
                      </p:childTnLst>
                    </p:cTn>
                  </p:par>
                </p:childTnLst>
              </p:cTn>
              <p:nextCondLst>
                <p:cond evt="onClick" delay="0">
                  <p:tgtEl>
                    <p:spTgt spid="2"/>
                  </p:tgtEl>
                </p:cond>
              </p:nextCondLst>
            </p:seq>
            <p:audio>
              <p:cMediaNode vol="80000">
                <p:cTn id="26" fill="hold" display="0">
                  <p:stCondLst>
                    <p:cond delay="indefinite"/>
                  </p:stCondLst>
                  <p:endCondLst>
                    <p:cond evt="onStopAudio" delay="0">
                      <p:tgtEl>
                        <p:sldTgt/>
                      </p:tgtEl>
                    </p:cond>
                  </p:endCondLst>
                </p:cTn>
                <p:tgtEl>
                  <p:spTgt spid="2"/>
                </p:tgtEl>
              </p:cMediaNode>
            </p:audio>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582" fill="hold"/>
                                        <p:tgtEl>
                                          <p:spTgt spid="3"/>
                                        </p:tgtEl>
                                      </p:cBhvr>
                                    </p:cmd>
                                  </p:childTnLst>
                                </p:cTn>
                              </p:par>
                            </p:childTnLst>
                          </p:cTn>
                        </p:par>
                      </p:childTnLst>
                    </p:cTn>
                  </p:par>
                </p:childTnLst>
              </p:cTn>
              <p:nextCondLst>
                <p:cond evt="onClick" delay="0">
                  <p:tgtEl>
                    <p:spTgt spid="3"/>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p:nvPr/>
        </p:nvSpPr>
        <p:spPr>
          <a:xfrm>
            <a:off x="1491750" y="901300"/>
            <a:ext cx="3115500" cy="18726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u="sng">
                <a:solidFill>
                  <a:schemeClr val="lt1"/>
                </a:solidFill>
              </a:rPr>
              <a:t>Où</a:t>
            </a:r>
            <a:r>
              <a:rPr lang="en-GB" sz="2800">
                <a:solidFill>
                  <a:schemeClr val="lt1"/>
                </a:solidFill>
              </a:rPr>
              <a:t> habites-tu?</a:t>
            </a:r>
            <a:endParaRPr sz="2800">
              <a:solidFill>
                <a:schemeClr val="lt1"/>
              </a:solidFill>
            </a:endParaRPr>
          </a:p>
        </p:txBody>
      </p:sp>
      <p:pic>
        <p:nvPicPr>
          <p:cNvPr id="188" name="Google Shape;188;p28"/>
          <p:cNvPicPr preferRelativeResize="0"/>
          <p:nvPr/>
        </p:nvPicPr>
        <p:blipFill>
          <a:blip r:embed="rId6">
            <a:alphaModFix/>
          </a:blip>
          <a:stretch>
            <a:fillRect/>
          </a:stretch>
        </p:blipFill>
        <p:spPr>
          <a:xfrm>
            <a:off x="1330725" y="3278801"/>
            <a:ext cx="1225475" cy="1225504"/>
          </a:xfrm>
          <a:prstGeom prst="rect">
            <a:avLst/>
          </a:prstGeom>
          <a:noFill/>
          <a:ln>
            <a:noFill/>
          </a:ln>
        </p:spPr>
      </p:pic>
      <p:pic>
        <p:nvPicPr>
          <p:cNvPr id="189" name="Google Shape;189;p28"/>
          <p:cNvPicPr preferRelativeResize="0"/>
          <p:nvPr/>
        </p:nvPicPr>
        <p:blipFill>
          <a:blip r:embed="rId7">
            <a:alphaModFix/>
          </a:blip>
          <a:stretch>
            <a:fillRect/>
          </a:stretch>
        </p:blipFill>
        <p:spPr>
          <a:xfrm>
            <a:off x="266273" y="2571754"/>
            <a:ext cx="1225475" cy="1225450"/>
          </a:xfrm>
          <a:prstGeom prst="rect">
            <a:avLst/>
          </a:prstGeom>
          <a:noFill/>
          <a:ln>
            <a:noFill/>
          </a:ln>
        </p:spPr>
      </p:pic>
      <p:sp>
        <p:nvSpPr>
          <p:cNvPr id="190" name="Google Shape;190;p28"/>
          <p:cNvSpPr/>
          <p:nvPr/>
        </p:nvSpPr>
        <p:spPr>
          <a:xfrm>
            <a:off x="3369000" y="2724150"/>
            <a:ext cx="3115500" cy="1872600"/>
          </a:xfrm>
          <a:prstGeom prst="wedgeEllipseCallout">
            <a:avLst>
              <a:gd name="adj1" fmla="val 60825"/>
              <a:gd name="adj2" fmla="val 907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lt1"/>
                </a:solidFill>
              </a:rPr>
              <a:t>J’habite à </a:t>
            </a:r>
            <a:r>
              <a:rPr lang="en-GB" sz="2800" i="1">
                <a:solidFill>
                  <a:schemeClr val="lt1"/>
                </a:solidFill>
              </a:rPr>
              <a:t>???</a:t>
            </a:r>
            <a:endParaRPr sz="2800">
              <a:solidFill>
                <a:schemeClr val="lt1"/>
              </a:solidFill>
            </a:endParaRPr>
          </a:p>
        </p:txBody>
      </p:sp>
      <p:pic>
        <p:nvPicPr>
          <p:cNvPr id="2" name="Recorded Sound">
            <a:hlinkClick r:id="" action="ppaction://media"/>
            <a:extLst>
              <a:ext uri="{FF2B5EF4-FFF2-40B4-BE49-F238E27FC236}">
                <a16:creationId xmlns:a16="http://schemas.microsoft.com/office/drawing/2014/main" id="{4FCBAB6F-C045-1B5A-6742-638FC5AD1FFB}"/>
              </a:ext>
            </a:extLst>
          </p:cNvPr>
          <p:cNvPicPr>
            <a:picLocks noChangeAspect="1"/>
          </p:cNvPicPr>
          <p:nvPr>
            <a:audioFile r:link="rId1"/>
            <p:extLst>
              <p:ext uri="{DAA4B4D4-6D71-4841-9C94-3DE7FCFB9230}">
                <p14:media xmlns:p14="http://schemas.microsoft.com/office/powerpoint/2010/main" r:embed="rId2">
                  <p14:trim st="401"/>
                </p14:media>
              </p:ext>
            </p:extLst>
          </p:nvPr>
        </p:nvPicPr>
        <p:blipFill>
          <a:blip r:embed="rId8"/>
          <a:stretch>
            <a:fillRect/>
          </a:stretch>
        </p:blipFill>
        <p:spPr>
          <a:xfrm>
            <a:off x="3541450" y="1837600"/>
            <a:ext cx="609600" cy="609600"/>
          </a:xfrm>
          <a:prstGeom prst="rect">
            <a:avLst/>
          </a:prstGeom>
        </p:spPr>
      </p:pic>
      <p:pic>
        <p:nvPicPr>
          <p:cNvPr id="3" name="Recorded Sound">
            <a:hlinkClick r:id="" action="ppaction://media"/>
            <a:extLst>
              <a:ext uri="{FF2B5EF4-FFF2-40B4-BE49-F238E27FC236}">
                <a16:creationId xmlns:a16="http://schemas.microsoft.com/office/drawing/2014/main" id="{B8B19D25-0D56-A772-DD51-73047B98454D}"/>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8"/>
          <a:stretch>
            <a:fillRect/>
          </a:stretch>
        </p:blipFill>
        <p:spPr>
          <a:xfrm>
            <a:off x="5493327" y="36604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68"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076"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29"/>
          <p:cNvPicPr preferRelativeResize="0"/>
          <p:nvPr/>
        </p:nvPicPr>
        <p:blipFill>
          <a:blip r:embed="rId8">
            <a:alphaModFix/>
          </a:blip>
          <a:stretch>
            <a:fillRect/>
          </a:stretch>
        </p:blipFill>
        <p:spPr>
          <a:xfrm>
            <a:off x="3607225" y="2917726"/>
            <a:ext cx="1225475" cy="1225504"/>
          </a:xfrm>
          <a:prstGeom prst="rect">
            <a:avLst/>
          </a:prstGeom>
          <a:noFill/>
          <a:ln>
            <a:noFill/>
          </a:ln>
        </p:spPr>
      </p:pic>
      <p:pic>
        <p:nvPicPr>
          <p:cNvPr id="196" name="Google Shape;196;p29"/>
          <p:cNvPicPr preferRelativeResize="0"/>
          <p:nvPr/>
        </p:nvPicPr>
        <p:blipFill>
          <a:blip r:embed="rId9">
            <a:alphaModFix/>
          </a:blip>
          <a:stretch>
            <a:fillRect/>
          </a:stretch>
        </p:blipFill>
        <p:spPr>
          <a:xfrm>
            <a:off x="242973" y="1513554"/>
            <a:ext cx="1225475" cy="1225450"/>
          </a:xfrm>
          <a:prstGeom prst="rect">
            <a:avLst/>
          </a:prstGeom>
          <a:noFill/>
          <a:ln>
            <a:noFill/>
          </a:ln>
        </p:spPr>
      </p:pic>
      <p:sp>
        <p:nvSpPr>
          <p:cNvPr id="197" name="Google Shape;197;p29"/>
          <p:cNvSpPr/>
          <p:nvPr/>
        </p:nvSpPr>
        <p:spPr>
          <a:xfrm>
            <a:off x="1468450" y="1000275"/>
            <a:ext cx="1852200" cy="8190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Comment tu t’appelles?</a:t>
            </a:r>
            <a:endParaRPr>
              <a:solidFill>
                <a:schemeClr val="lt1"/>
              </a:solidFill>
            </a:endParaRPr>
          </a:p>
        </p:txBody>
      </p:sp>
      <p:sp>
        <p:nvSpPr>
          <p:cNvPr id="198" name="Google Shape;198;p29"/>
          <p:cNvSpPr/>
          <p:nvPr/>
        </p:nvSpPr>
        <p:spPr>
          <a:xfrm>
            <a:off x="1655050" y="2219250"/>
            <a:ext cx="1665600" cy="1039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Je m’appelle…</a:t>
            </a:r>
            <a:endParaRPr>
              <a:solidFill>
                <a:schemeClr val="lt1"/>
              </a:solidFill>
            </a:endParaRPr>
          </a:p>
        </p:txBody>
      </p:sp>
      <p:pic>
        <p:nvPicPr>
          <p:cNvPr id="199" name="Google Shape;199;p29"/>
          <p:cNvPicPr preferRelativeResize="0"/>
          <p:nvPr/>
        </p:nvPicPr>
        <p:blipFill>
          <a:blip r:embed="rId8">
            <a:alphaModFix/>
          </a:blip>
          <a:stretch>
            <a:fillRect/>
          </a:stretch>
        </p:blipFill>
        <p:spPr>
          <a:xfrm>
            <a:off x="7936250" y="2917726"/>
            <a:ext cx="1225475" cy="1225504"/>
          </a:xfrm>
          <a:prstGeom prst="rect">
            <a:avLst/>
          </a:prstGeom>
          <a:noFill/>
          <a:ln>
            <a:noFill/>
          </a:ln>
        </p:spPr>
      </p:pic>
      <p:pic>
        <p:nvPicPr>
          <p:cNvPr id="200" name="Google Shape;200;p29"/>
          <p:cNvPicPr preferRelativeResize="0"/>
          <p:nvPr/>
        </p:nvPicPr>
        <p:blipFill>
          <a:blip r:embed="rId9">
            <a:alphaModFix/>
          </a:blip>
          <a:stretch>
            <a:fillRect/>
          </a:stretch>
        </p:blipFill>
        <p:spPr>
          <a:xfrm>
            <a:off x="4571998" y="1513554"/>
            <a:ext cx="1225475" cy="1225450"/>
          </a:xfrm>
          <a:prstGeom prst="rect">
            <a:avLst/>
          </a:prstGeom>
          <a:noFill/>
          <a:ln>
            <a:noFill/>
          </a:ln>
        </p:spPr>
      </p:pic>
      <p:sp>
        <p:nvSpPr>
          <p:cNvPr id="201" name="Google Shape;201;p29"/>
          <p:cNvSpPr/>
          <p:nvPr/>
        </p:nvSpPr>
        <p:spPr>
          <a:xfrm>
            <a:off x="5797475" y="1000275"/>
            <a:ext cx="1852200" cy="8190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Où habites-tu?</a:t>
            </a:r>
            <a:endParaRPr>
              <a:solidFill>
                <a:schemeClr val="lt1"/>
              </a:solidFill>
            </a:endParaRPr>
          </a:p>
        </p:txBody>
      </p:sp>
      <p:sp>
        <p:nvSpPr>
          <p:cNvPr id="202" name="Google Shape;202;p29"/>
          <p:cNvSpPr/>
          <p:nvPr/>
        </p:nvSpPr>
        <p:spPr>
          <a:xfrm>
            <a:off x="5984075" y="2219250"/>
            <a:ext cx="1665600" cy="1039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J’habite à…</a:t>
            </a:r>
            <a:endParaRPr>
              <a:solidFill>
                <a:schemeClr val="lt1"/>
              </a:solidFill>
            </a:endParaRPr>
          </a:p>
        </p:txBody>
      </p:sp>
      <p:pic>
        <p:nvPicPr>
          <p:cNvPr id="2" name="Recorded Sound">
            <a:hlinkClick r:id="" action="ppaction://media"/>
            <a:extLst>
              <a:ext uri="{FF2B5EF4-FFF2-40B4-BE49-F238E27FC236}">
                <a16:creationId xmlns:a16="http://schemas.microsoft.com/office/drawing/2014/main" id="{6353222C-E486-A3E1-53AC-8F82A264658F}"/>
              </a:ext>
            </a:extLst>
          </p:cNvPr>
          <p:cNvPicPr>
            <a:picLocks noChangeAspect="1"/>
          </p:cNvPicPr>
          <p:nvPr>
            <a:audioFile r:link="rId1"/>
            <p:extLst>
              <p:ext uri="{DAA4B4D4-6D71-4841-9C94-3DE7FCFB9230}">
                <p14:media xmlns:p14="http://schemas.microsoft.com/office/powerpoint/2010/main" r:embed="rId2">
                  <p14:trim st="401"/>
                </p14:media>
              </p:ext>
            </p:extLst>
          </p:nvPr>
        </p:nvPicPr>
        <p:blipFill>
          <a:blip r:embed="rId10"/>
          <a:stretch>
            <a:fillRect/>
          </a:stretch>
        </p:blipFill>
        <p:spPr>
          <a:xfrm>
            <a:off x="7732450" y="1104863"/>
            <a:ext cx="609600" cy="609600"/>
          </a:xfrm>
          <a:prstGeom prst="rect">
            <a:avLst/>
          </a:prstGeom>
        </p:spPr>
      </p:pic>
      <p:pic>
        <p:nvPicPr>
          <p:cNvPr id="3" name="Recorded Sound">
            <a:hlinkClick r:id="" action="ppaction://media"/>
            <a:extLst>
              <a:ext uri="{FF2B5EF4-FFF2-40B4-BE49-F238E27FC236}">
                <a16:creationId xmlns:a16="http://schemas.microsoft.com/office/drawing/2014/main" id="{ACF533B9-36E6-9853-38E1-891EA710151F}"/>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10"/>
          <a:stretch>
            <a:fillRect/>
          </a:stretch>
        </p:blipFill>
        <p:spPr>
          <a:xfrm>
            <a:off x="7732450" y="2225774"/>
            <a:ext cx="609600" cy="609600"/>
          </a:xfrm>
          <a:prstGeom prst="rect">
            <a:avLst/>
          </a:prstGeom>
        </p:spPr>
      </p:pic>
      <p:pic>
        <p:nvPicPr>
          <p:cNvPr id="4" name="Recorded Sound">
            <a:hlinkClick r:id="" action="ppaction://media"/>
            <a:extLst>
              <a:ext uri="{FF2B5EF4-FFF2-40B4-BE49-F238E27FC236}">
                <a16:creationId xmlns:a16="http://schemas.microsoft.com/office/drawing/2014/main" id="{295A9790-1975-1B17-315C-98DCB692C298}"/>
              </a:ext>
            </a:extLst>
          </p:cNvPr>
          <p:cNvPicPr>
            <a:picLocks noChangeAspect="1"/>
          </p:cNvPicPr>
          <p:nvPr>
            <a:audioFile r:link="rId1"/>
            <p:extLst>
              <p:ext uri="{DAA4B4D4-6D71-4841-9C94-3DE7FCFB9230}">
                <p14:media xmlns:p14="http://schemas.microsoft.com/office/powerpoint/2010/main" r:embed="rId4">
                  <p14:trim st="413"/>
                </p14:media>
              </p:ext>
            </p:extLst>
          </p:nvPr>
        </p:nvPicPr>
        <p:blipFill>
          <a:blip r:embed="rId10"/>
          <a:stretch>
            <a:fillRect/>
          </a:stretch>
        </p:blipFill>
        <p:spPr>
          <a:xfrm>
            <a:off x="3377321" y="1000270"/>
            <a:ext cx="609600" cy="609600"/>
          </a:xfrm>
          <a:prstGeom prst="rect">
            <a:avLst/>
          </a:prstGeom>
        </p:spPr>
      </p:pic>
      <p:pic>
        <p:nvPicPr>
          <p:cNvPr id="5" name="Recorded Sound">
            <a:hlinkClick r:id="" action="ppaction://media"/>
            <a:extLst>
              <a:ext uri="{FF2B5EF4-FFF2-40B4-BE49-F238E27FC236}">
                <a16:creationId xmlns:a16="http://schemas.microsoft.com/office/drawing/2014/main" id="{78F920DD-1AFF-DA58-74AF-DC37FD7F6C75}"/>
              </a:ext>
            </a:extLst>
          </p:cNvPr>
          <p:cNvPicPr>
            <a:picLocks noChangeAspect="1"/>
          </p:cNvPicPr>
          <p:nvPr>
            <a:audioFile r:link="rId1"/>
            <p:extLst>
              <p:ext uri="{DAA4B4D4-6D71-4841-9C94-3DE7FCFB9230}">
                <p14:media xmlns:p14="http://schemas.microsoft.com/office/powerpoint/2010/main" r:embed="rId5">
                  <p14:trim st="427"/>
                </p14:media>
              </p:ext>
            </p:extLst>
          </p:nvPr>
        </p:nvPicPr>
        <p:blipFill>
          <a:blip r:embed="rId10"/>
          <a:stretch>
            <a:fillRect/>
          </a:stretch>
        </p:blipFill>
        <p:spPr>
          <a:xfrm>
            <a:off x="3336724" y="221876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8" fill="hold"/>
                                        <p:tgtEl>
                                          <p:spTgt spid="2"/>
                                        </p:tgtEl>
                                      </p:cBhvr>
                                    </p:cmd>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076" fill="hold"/>
                                        <p:tgtEl>
                                          <p:spTgt spid="3"/>
                                        </p:tgtEl>
                                      </p:cBhvr>
                                    </p:cmd>
                                  </p:childTnLst>
                                </p:cTn>
                              </p:par>
                            </p:childTnLst>
                          </p:cTn>
                        </p:par>
                      </p:childTnLst>
                    </p:cTn>
                  </p:par>
                </p:childTnLst>
              </p:cTn>
              <p:nextCondLst>
                <p:cond evt="onClick" delay="0">
                  <p:tgtEl>
                    <p:spTgt spid="3"/>
                  </p:tgtEl>
                </p:cond>
              </p:nextCondLst>
            </p:seq>
            <p:audio>
              <p:cMediaNode vol="80000">
                <p:cTn id="12" fill="hold" display="0">
                  <p:stCondLst>
                    <p:cond delay="indefinite"/>
                  </p:stCondLst>
                  <p:endCondLst>
                    <p:cond evt="onStopAudio" delay="0">
                      <p:tgtEl>
                        <p:sldTgt/>
                      </p:tgtEl>
                    </p:cond>
                  </p:endCondLst>
                </p:cTn>
                <p:tgtEl>
                  <p:spTgt spid="2"/>
                </p:tgtEl>
              </p:cMediaNode>
            </p:audio>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560" fill="hold"/>
                                        <p:tgtEl>
                                          <p:spTgt spid="5"/>
                                        </p:tgtEl>
                                      </p:cBhvr>
                                    </p:cmd>
                                  </p:childTnLst>
                                </p:cTn>
                              </p:par>
                            </p:childTnLst>
                          </p:cTn>
                        </p:par>
                      </p:childTnLst>
                    </p:cTn>
                  </p:par>
                </p:childTnLst>
              </p:cTn>
              <p:nextCondLst>
                <p:cond evt="onClick" delay="0">
                  <p:tgtEl>
                    <p:spTgt spid="5"/>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2504" fill="hold"/>
                                        <p:tgtEl>
                                          <p:spTgt spid="4"/>
                                        </p:tgtEl>
                                      </p:cBhvr>
                                    </p:cmd>
                                  </p:childTnLst>
                                </p:cTn>
                              </p:par>
                            </p:childTnLst>
                          </p:cTn>
                        </p:par>
                      </p:childTnLst>
                    </p:cTn>
                  </p:par>
                </p:childTnLst>
              </p:cTn>
              <p:nextCondLst>
                <p:cond evt="onClick" delay="0">
                  <p:tgtEl>
                    <p:spTgt spid="4"/>
                  </p:tgtEl>
                </p:cond>
              </p:nextCondLst>
            </p:seq>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0"/>
          <p:cNvSpPr/>
          <p:nvPr/>
        </p:nvSpPr>
        <p:spPr>
          <a:xfrm>
            <a:off x="537675" y="912325"/>
            <a:ext cx="1852200" cy="819000"/>
          </a:xfrm>
          <a:prstGeom prst="wedgeEllipseCallout">
            <a:avLst>
              <a:gd name="adj1" fmla="val 53527"/>
              <a:gd name="adj2" fmla="val 64389"/>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Bonjour!</a:t>
            </a:r>
            <a:endParaRPr>
              <a:solidFill>
                <a:schemeClr val="lt1"/>
              </a:solidFill>
            </a:endParaRPr>
          </a:p>
        </p:txBody>
      </p:sp>
      <p:sp>
        <p:nvSpPr>
          <p:cNvPr id="208" name="Google Shape;208;p30"/>
          <p:cNvSpPr/>
          <p:nvPr/>
        </p:nvSpPr>
        <p:spPr>
          <a:xfrm>
            <a:off x="6473975" y="848550"/>
            <a:ext cx="1852200" cy="8190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Salut! Comment ça va?</a:t>
            </a:r>
            <a:endParaRPr>
              <a:solidFill>
                <a:schemeClr val="lt1"/>
              </a:solidFill>
            </a:endParaRPr>
          </a:p>
        </p:txBody>
      </p:sp>
      <p:sp>
        <p:nvSpPr>
          <p:cNvPr id="209" name="Google Shape;209;p30"/>
          <p:cNvSpPr/>
          <p:nvPr/>
        </p:nvSpPr>
        <p:spPr>
          <a:xfrm>
            <a:off x="3599125" y="2339550"/>
            <a:ext cx="1665600" cy="1039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Ça va bien, et toi? Comment ça va?</a:t>
            </a:r>
            <a:endParaRPr>
              <a:solidFill>
                <a:schemeClr val="lt1"/>
              </a:solidFill>
            </a:endParaRPr>
          </a:p>
        </p:txBody>
      </p:sp>
      <p:sp>
        <p:nvSpPr>
          <p:cNvPr id="210" name="Google Shape;210;p30"/>
          <p:cNvSpPr/>
          <p:nvPr/>
        </p:nvSpPr>
        <p:spPr>
          <a:xfrm>
            <a:off x="581325" y="3630075"/>
            <a:ext cx="1987200" cy="10782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Comme ci, comme ça. Comment tu t’appelles?</a:t>
            </a:r>
            <a:endParaRPr>
              <a:solidFill>
                <a:schemeClr val="lt1"/>
              </a:solidFill>
            </a:endParaRPr>
          </a:p>
        </p:txBody>
      </p:sp>
      <p:sp>
        <p:nvSpPr>
          <p:cNvPr id="211" name="Google Shape;211;p30"/>
          <p:cNvSpPr/>
          <p:nvPr/>
        </p:nvSpPr>
        <p:spPr>
          <a:xfrm>
            <a:off x="581325" y="2150850"/>
            <a:ext cx="1764900" cy="1117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Je m’appelle Lucas. Comment tu t’appelles?</a:t>
            </a:r>
            <a:endParaRPr>
              <a:solidFill>
                <a:schemeClr val="lt1"/>
              </a:solidFill>
            </a:endParaRPr>
          </a:p>
        </p:txBody>
      </p:sp>
      <p:sp>
        <p:nvSpPr>
          <p:cNvPr id="212" name="Google Shape;212;p30"/>
          <p:cNvSpPr/>
          <p:nvPr/>
        </p:nvSpPr>
        <p:spPr>
          <a:xfrm>
            <a:off x="6665000" y="3673050"/>
            <a:ext cx="1987200" cy="10782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Je m’appelle Clara. Où habites-tu?</a:t>
            </a:r>
            <a:endParaRPr>
              <a:solidFill>
                <a:schemeClr val="lt1"/>
              </a:solidFill>
            </a:endParaRPr>
          </a:p>
        </p:txBody>
      </p:sp>
      <p:sp>
        <p:nvSpPr>
          <p:cNvPr id="213" name="Google Shape;213;p30"/>
          <p:cNvSpPr/>
          <p:nvPr/>
        </p:nvSpPr>
        <p:spPr>
          <a:xfrm>
            <a:off x="6665000" y="2111550"/>
            <a:ext cx="1764900" cy="1117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J’habite à Paris. Où habites-tu?</a:t>
            </a:r>
            <a:endParaRPr>
              <a:solidFill>
                <a:schemeClr val="lt1"/>
              </a:solidFill>
            </a:endParaRPr>
          </a:p>
        </p:txBody>
      </p:sp>
      <p:sp>
        <p:nvSpPr>
          <p:cNvPr id="214" name="Google Shape;214;p30"/>
          <p:cNvSpPr/>
          <p:nvPr/>
        </p:nvSpPr>
        <p:spPr>
          <a:xfrm>
            <a:off x="3438325" y="912325"/>
            <a:ext cx="1987200" cy="10782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J’habite à Luxembourg. Enchanté</a:t>
            </a:r>
            <a:r>
              <a:rPr lang="en-GB">
                <a:solidFill>
                  <a:srgbClr val="FF0000"/>
                </a:solidFill>
              </a:rPr>
              <a:t>e</a:t>
            </a:r>
            <a:r>
              <a:rPr lang="en-GB">
                <a:solidFill>
                  <a:schemeClr val="lt1"/>
                </a:solidFill>
              </a:rPr>
              <a:t>! </a:t>
            </a:r>
            <a:endParaRPr>
              <a:solidFill>
                <a:schemeClr val="lt1"/>
              </a:solidFill>
            </a:endParaRPr>
          </a:p>
          <a:p>
            <a:pPr marL="0" lvl="0" indent="0" algn="ctr" rtl="0">
              <a:spcBef>
                <a:spcPts val="0"/>
              </a:spcBef>
              <a:spcAft>
                <a:spcPts val="0"/>
              </a:spcAft>
              <a:buNone/>
            </a:pPr>
            <a:r>
              <a:rPr lang="en-GB">
                <a:solidFill>
                  <a:schemeClr val="lt1"/>
                </a:solidFill>
              </a:rPr>
              <a:t>Au revoir!</a:t>
            </a:r>
            <a:endParaRPr>
              <a:solidFill>
                <a:schemeClr val="lt1"/>
              </a:solidFill>
            </a:endParaRPr>
          </a:p>
        </p:txBody>
      </p:sp>
      <p:sp>
        <p:nvSpPr>
          <p:cNvPr id="215" name="Google Shape;215;p30"/>
          <p:cNvSpPr/>
          <p:nvPr/>
        </p:nvSpPr>
        <p:spPr>
          <a:xfrm>
            <a:off x="3818475" y="3728075"/>
            <a:ext cx="1764900" cy="1117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À plus tard, Clara. Enchanté!</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1"/>
          <p:cNvSpPr/>
          <p:nvPr/>
        </p:nvSpPr>
        <p:spPr>
          <a:xfrm>
            <a:off x="599825" y="889000"/>
            <a:ext cx="1852200" cy="819000"/>
          </a:xfrm>
          <a:prstGeom prst="wedgeEllipseCallout">
            <a:avLst>
              <a:gd name="adj1" fmla="val 53107"/>
              <a:gd name="adj2" fmla="val 66288"/>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Bonjour!</a:t>
            </a:r>
            <a:endParaRPr>
              <a:solidFill>
                <a:schemeClr val="lt1"/>
              </a:solidFill>
            </a:endParaRPr>
          </a:p>
        </p:txBody>
      </p:sp>
      <p:sp>
        <p:nvSpPr>
          <p:cNvPr id="221" name="Google Shape;221;p31"/>
          <p:cNvSpPr/>
          <p:nvPr/>
        </p:nvSpPr>
        <p:spPr>
          <a:xfrm>
            <a:off x="2750875" y="1246375"/>
            <a:ext cx="1852200" cy="8190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Salut! Comment ça va?</a:t>
            </a:r>
            <a:endParaRPr>
              <a:solidFill>
                <a:schemeClr val="lt1"/>
              </a:solidFill>
            </a:endParaRPr>
          </a:p>
        </p:txBody>
      </p:sp>
      <p:sp>
        <p:nvSpPr>
          <p:cNvPr id="222" name="Google Shape;222;p31"/>
          <p:cNvSpPr/>
          <p:nvPr/>
        </p:nvSpPr>
        <p:spPr>
          <a:xfrm>
            <a:off x="887500" y="2005450"/>
            <a:ext cx="1665600" cy="1039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Ça va bien, et toi? Comment ça va?</a:t>
            </a:r>
            <a:endParaRPr>
              <a:solidFill>
                <a:schemeClr val="lt1"/>
              </a:solidFill>
            </a:endParaRPr>
          </a:p>
        </p:txBody>
      </p:sp>
      <p:sp>
        <p:nvSpPr>
          <p:cNvPr id="223" name="Google Shape;223;p31"/>
          <p:cNvSpPr/>
          <p:nvPr/>
        </p:nvSpPr>
        <p:spPr>
          <a:xfrm>
            <a:off x="2982150" y="2340300"/>
            <a:ext cx="1987200" cy="10782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Comme ci, comme ça. Comment tu t’appelles?</a:t>
            </a:r>
            <a:endParaRPr>
              <a:solidFill>
                <a:schemeClr val="lt1"/>
              </a:solidFill>
            </a:endParaRPr>
          </a:p>
        </p:txBody>
      </p:sp>
      <p:sp>
        <p:nvSpPr>
          <p:cNvPr id="224" name="Google Shape;224;p31"/>
          <p:cNvSpPr/>
          <p:nvPr/>
        </p:nvSpPr>
        <p:spPr>
          <a:xfrm>
            <a:off x="1018575" y="3342400"/>
            <a:ext cx="1764900" cy="1117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Je m’appelle Lucas. Comment tu t’appelles?</a:t>
            </a:r>
            <a:endParaRPr>
              <a:solidFill>
                <a:schemeClr val="lt1"/>
              </a:solidFill>
            </a:endParaRPr>
          </a:p>
        </p:txBody>
      </p:sp>
      <p:sp>
        <p:nvSpPr>
          <p:cNvPr id="225" name="Google Shape;225;p31"/>
          <p:cNvSpPr/>
          <p:nvPr/>
        </p:nvSpPr>
        <p:spPr>
          <a:xfrm>
            <a:off x="3145350" y="3740450"/>
            <a:ext cx="1987200" cy="10782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Je m’appelle Clara. Où habites-tu?</a:t>
            </a:r>
            <a:endParaRPr>
              <a:solidFill>
                <a:schemeClr val="lt1"/>
              </a:solidFill>
            </a:endParaRPr>
          </a:p>
        </p:txBody>
      </p:sp>
      <p:sp>
        <p:nvSpPr>
          <p:cNvPr id="226" name="Google Shape;226;p31"/>
          <p:cNvSpPr/>
          <p:nvPr/>
        </p:nvSpPr>
        <p:spPr>
          <a:xfrm>
            <a:off x="5328650" y="848225"/>
            <a:ext cx="1764900" cy="1117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J’habite à Paris. Où habites-tu?</a:t>
            </a:r>
            <a:endParaRPr>
              <a:solidFill>
                <a:schemeClr val="lt1"/>
              </a:solidFill>
            </a:endParaRPr>
          </a:p>
        </p:txBody>
      </p:sp>
      <p:sp>
        <p:nvSpPr>
          <p:cNvPr id="227" name="Google Shape;227;p31"/>
          <p:cNvSpPr/>
          <p:nvPr/>
        </p:nvSpPr>
        <p:spPr>
          <a:xfrm>
            <a:off x="7051225" y="2032650"/>
            <a:ext cx="1987200" cy="1078200"/>
          </a:xfrm>
          <a:prstGeom prst="wedgeEllipseCallout">
            <a:avLst>
              <a:gd name="adj1" fmla="val -41520"/>
              <a:gd name="adj2" fmla="val 71568"/>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J’habite à Luxembourg. Enchanté</a:t>
            </a:r>
            <a:r>
              <a:rPr lang="en-GB">
                <a:solidFill>
                  <a:srgbClr val="FF0000"/>
                </a:solidFill>
              </a:rPr>
              <a:t>e</a:t>
            </a:r>
            <a:r>
              <a:rPr lang="en-GB">
                <a:solidFill>
                  <a:schemeClr val="lt1"/>
                </a:solidFill>
              </a:rPr>
              <a:t>! </a:t>
            </a:r>
            <a:endParaRPr>
              <a:solidFill>
                <a:schemeClr val="lt1"/>
              </a:solidFill>
            </a:endParaRPr>
          </a:p>
          <a:p>
            <a:pPr marL="0" lvl="0" indent="0" algn="ctr" rtl="0">
              <a:spcBef>
                <a:spcPts val="0"/>
              </a:spcBef>
              <a:spcAft>
                <a:spcPts val="0"/>
              </a:spcAft>
              <a:buNone/>
            </a:pPr>
            <a:r>
              <a:rPr lang="en-GB">
                <a:solidFill>
                  <a:schemeClr val="lt1"/>
                </a:solidFill>
              </a:rPr>
              <a:t>Au revoir!</a:t>
            </a:r>
            <a:endParaRPr>
              <a:solidFill>
                <a:schemeClr val="lt1"/>
              </a:solidFill>
            </a:endParaRPr>
          </a:p>
        </p:txBody>
      </p:sp>
      <p:sp>
        <p:nvSpPr>
          <p:cNvPr id="228" name="Google Shape;228;p31"/>
          <p:cNvSpPr/>
          <p:nvPr/>
        </p:nvSpPr>
        <p:spPr>
          <a:xfrm>
            <a:off x="5706500" y="3350175"/>
            <a:ext cx="1764900" cy="1117500"/>
          </a:xfrm>
          <a:prstGeom prst="wedgeEllipseCallout">
            <a:avLst>
              <a:gd name="adj1" fmla="val 60270"/>
              <a:gd name="adj2" fmla="val 61361"/>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lt1"/>
                </a:solidFill>
              </a:rPr>
              <a:t>À plus tard, Clara. Enchanté!</a:t>
            </a:r>
            <a:endParaRPr>
              <a:solidFill>
                <a:schemeClr val="lt1"/>
              </a:solidFill>
            </a:endParaRPr>
          </a:p>
        </p:txBody>
      </p:sp>
      <p:pic>
        <p:nvPicPr>
          <p:cNvPr id="2" name="Recorded Sound">
            <a:hlinkClick r:id="" action="ppaction://media"/>
            <a:extLst>
              <a:ext uri="{FF2B5EF4-FFF2-40B4-BE49-F238E27FC236}">
                <a16:creationId xmlns:a16="http://schemas.microsoft.com/office/drawing/2014/main" id="{FE366894-B587-801B-70E5-F281EF3288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33509" y="430899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34289" fill="hold"/>
                                        <p:tgtEl>
                                          <p:spTgt spid="2"/>
                                        </p:tgtEl>
                                      </p:cBhvr>
                                    </p:cmd>
                                  </p:childTnLst>
                                </p:cTn>
                              </p:par>
                            </p:childTnLst>
                          </p:cTn>
                        </p:par>
                      </p:childTnLst>
                    </p:cTn>
                  </p:par>
                </p:childTnLst>
              </p:cTn>
              <p:nextCondLst>
                <p:cond evt="onClick" delay="0">
                  <p:tgtEl>
                    <p:spTgt spid="2"/>
                  </p:tgtEl>
                </p:cond>
              </p:nextCondLst>
            </p:seq>
            <p:audio>
              <p:cMediaNode vol="80000">
                <p:cTn id="44"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232"/>
        <p:cNvGrpSpPr/>
        <p:nvPr/>
      </p:nvGrpSpPr>
      <p:grpSpPr>
        <a:xfrm>
          <a:off x="0" y="0"/>
          <a:ext cx="0" cy="0"/>
          <a:chOff x="0" y="0"/>
          <a:chExt cx="0" cy="0"/>
        </a:xfrm>
      </p:grpSpPr>
      <p:graphicFrame>
        <p:nvGraphicFramePr>
          <p:cNvPr id="233" name="Google Shape;233;p32"/>
          <p:cNvGraphicFramePr/>
          <p:nvPr/>
        </p:nvGraphicFramePr>
        <p:xfrm>
          <a:off x="0" y="799650"/>
          <a:ext cx="9144000" cy="4343900"/>
        </p:xfrm>
        <a:graphic>
          <a:graphicData uri="http://schemas.openxmlformats.org/drawingml/2006/table">
            <a:tbl>
              <a:tblPr>
                <a:noFill/>
                <a:tableStyleId>{3ECB7461-2D35-4AB8-8984-334156827F80}</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1085975">
                <a:tc>
                  <a:txBody>
                    <a:bodyPr/>
                    <a:lstStyle/>
                    <a:p>
                      <a:pPr marL="0" lvl="0" indent="0" algn="ctr" rtl="0">
                        <a:spcBef>
                          <a:spcPts val="0"/>
                        </a:spcBef>
                        <a:spcAft>
                          <a:spcPts val="0"/>
                        </a:spcAft>
                        <a:buNone/>
                      </a:pPr>
                      <a:r>
                        <a:rPr lang="en-GB" sz="1800"/>
                        <a:t>Ana</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Bruxelles</a:t>
                      </a:r>
                      <a:endParaRPr sz="1800"/>
                    </a:p>
                  </a:txBody>
                  <a:tcPr marL="91425" marR="91425" marT="91425" marB="91425" anchor="ctr"/>
                </a:tc>
                <a:tc>
                  <a:txBody>
                    <a:bodyPr/>
                    <a:lstStyle/>
                    <a:p>
                      <a:pPr marL="0" lvl="0" indent="0" algn="ctr" rtl="0">
                        <a:spcBef>
                          <a:spcPts val="0"/>
                        </a:spcBef>
                        <a:spcAft>
                          <a:spcPts val="0"/>
                        </a:spcAft>
                        <a:buNone/>
                      </a:pPr>
                      <a:r>
                        <a:rPr lang="en-GB" sz="1800"/>
                        <a:t>Chloé</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Nîmes</a:t>
                      </a:r>
                      <a:endParaRPr sz="1800"/>
                    </a:p>
                  </a:txBody>
                  <a:tcPr marL="91425" marR="91425" marT="91425" marB="91425" anchor="ctr"/>
                </a:tc>
                <a:tc>
                  <a:txBody>
                    <a:bodyPr/>
                    <a:lstStyle/>
                    <a:p>
                      <a:pPr marL="0" lvl="0" indent="0" algn="ctr" rtl="0">
                        <a:spcBef>
                          <a:spcPts val="0"/>
                        </a:spcBef>
                        <a:spcAft>
                          <a:spcPts val="0"/>
                        </a:spcAft>
                        <a:buNone/>
                      </a:pPr>
                      <a:r>
                        <a:rPr lang="en-GB" sz="1800"/>
                        <a:t>Inès</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Bordeaux</a:t>
                      </a:r>
                      <a:endParaRPr sz="1800"/>
                    </a:p>
                  </a:txBody>
                  <a:tcPr marL="91425" marR="91425" marT="91425" marB="91425" anchor="ctr"/>
                </a:tc>
                <a:tc>
                  <a:txBody>
                    <a:bodyPr/>
                    <a:lstStyle/>
                    <a:p>
                      <a:pPr marL="0" lvl="0" indent="0" algn="ctr" rtl="0">
                        <a:spcBef>
                          <a:spcPts val="0"/>
                        </a:spcBef>
                        <a:spcAft>
                          <a:spcPts val="0"/>
                        </a:spcAft>
                        <a:buNone/>
                      </a:pPr>
                      <a:r>
                        <a:rPr lang="en-GB" sz="1800"/>
                        <a:t>Léa</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Nantes</a:t>
                      </a:r>
                      <a:endParaRPr sz="1800"/>
                    </a:p>
                  </a:txBody>
                  <a:tcPr marL="91425" marR="91425" marT="91425" marB="91425" anchor="ctr"/>
                </a:tc>
                <a:tc>
                  <a:txBody>
                    <a:bodyPr/>
                    <a:lstStyle/>
                    <a:p>
                      <a:pPr marL="0" lvl="0" indent="0" algn="ctr" rtl="0">
                        <a:spcBef>
                          <a:spcPts val="0"/>
                        </a:spcBef>
                        <a:spcAft>
                          <a:spcPts val="0"/>
                        </a:spcAft>
                        <a:buNone/>
                      </a:pPr>
                      <a:r>
                        <a:rPr lang="en-GB" sz="1800"/>
                        <a:t>Lola</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Mende</a:t>
                      </a:r>
                      <a:endParaRPr sz="1800"/>
                    </a:p>
                  </a:txBody>
                  <a:tcPr marL="91425" marR="91425" marT="91425" marB="91425" anchor="ctr"/>
                </a:tc>
                <a:tc>
                  <a:txBody>
                    <a:bodyPr/>
                    <a:lstStyle/>
                    <a:p>
                      <a:pPr marL="0" lvl="0" indent="0" algn="ctr" rtl="0">
                        <a:spcBef>
                          <a:spcPts val="0"/>
                        </a:spcBef>
                        <a:spcAft>
                          <a:spcPts val="0"/>
                        </a:spcAft>
                        <a:buNone/>
                      </a:pPr>
                      <a:r>
                        <a:rPr lang="en-GB" sz="1800"/>
                        <a:t>Manon</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Grenoble</a:t>
                      </a:r>
                      <a:endParaRPr sz="1800"/>
                    </a:p>
                  </a:txBody>
                  <a:tcPr marL="91425" marR="91425" marT="91425" marB="91425" anchor="ctr"/>
                </a:tc>
                <a:extLst>
                  <a:ext uri="{0D108BD9-81ED-4DB2-BD59-A6C34878D82A}">
                    <a16:rowId xmlns:a16="http://schemas.microsoft.com/office/drawing/2014/main" val="10000"/>
                  </a:ext>
                </a:extLst>
              </a:tr>
              <a:tr h="1085975">
                <a:tc>
                  <a:txBody>
                    <a:bodyPr/>
                    <a:lstStyle/>
                    <a:p>
                      <a:pPr marL="0" lvl="0" indent="0" algn="ctr" rtl="0">
                        <a:spcBef>
                          <a:spcPts val="0"/>
                        </a:spcBef>
                        <a:spcAft>
                          <a:spcPts val="0"/>
                        </a:spcAft>
                        <a:buNone/>
                      </a:pPr>
                      <a:r>
                        <a:rPr lang="en-GB" sz="1800"/>
                        <a:t>Clément</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Limoges</a:t>
                      </a:r>
                      <a:endParaRPr sz="1800"/>
                    </a:p>
                  </a:txBody>
                  <a:tcPr marL="91425" marR="91425" marT="91425" marB="91425" anchor="ctr"/>
                </a:tc>
                <a:tc>
                  <a:txBody>
                    <a:bodyPr/>
                    <a:lstStyle/>
                    <a:p>
                      <a:pPr marL="0" lvl="0" indent="0" algn="ctr" rtl="0">
                        <a:spcBef>
                          <a:spcPts val="0"/>
                        </a:spcBef>
                        <a:spcAft>
                          <a:spcPts val="0"/>
                        </a:spcAft>
                        <a:buNone/>
                      </a:pPr>
                      <a:r>
                        <a:rPr lang="en-GB" sz="1800"/>
                        <a:t>Enzo</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Poitiers</a:t>
                      </a:r>
                      <a:endParaRPr sz="1800"/>
                    </a:p>
                  </a:txBody>
                  <a:tcPr marL="91425" marR="91425" marT="91425" marB="91425" anchor="ctr"/>
                </a:tc>
                <a:tc>
                  <a:txBody>
                    <a:bodyPr/>
                    <a:lstStyle/>
                    <a:p>
                      <a:pPr marL="0" lvl="0" indent="0" algn="ctr" rtl="0">
                        <a:spcBef>
                          <a:spcPts val="0"/>
                        </a:spcBef>
                        <a:spcAft>
                          <a:spcPts val="0"/>
                        </a:spcAft>
                        <a:buNone/>
                      </a:pPr>
                      <a:r>
                        <a:rPr lang="en-GB" sz="1800"/>
                        <a:t>Jules</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Lyon</a:t>
                      </a:r>
                      <a:endParaRPr sz="1800"/>
                    </a:p>
                  </a:txBody>
                  <a:tcPr marL="91425" marR="91425" marT="91425" marB="91425" anchor="ctr"/>
                </a:tc>
                <a:tc>
                  <a:txBody>
                    <a:bodyPr/>
                    <a:lstStyle/>
                    <a:p>
                      <a:pPr marL="0" lvl="0" indent="0" algn="ctr" rtl="0">
                        <a:spcBef>
                          <a:spcPts val="0"/>
                        </a:spcBef>
                        <a:spcAft>
                          <a:spcPts val="0"/>
                        </a:spcAft>
                        <a:buNone/>
                      </a:pPr>
                      <a:r>
                        <a:rPr lang="en-GB" sz="1800"/>
                        <a:t>Lucas</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Rennes</a:t>
                      </a:r>
                      <a:endParaRPr sz="1800"/>
                    </a:p>
                  </a:txBody>
                  <a:tcPr marL="91425" marR="91425" marT="91425" marB="91425" anchor="ctr"/>
                </a:tc>
                <a:tc>
                  <a:txBody>
                    <a:bodyPr/>
                    <a:lstStyle/>
                    <a:p>
                      <a:pPr marL="0" lvl="0" indent="0" algn="ctr" rtl="0">
                        <a:spcBef>
                          <a:spcPts val="0"/>
                        </a:spcBef>
                        <a:spcAft>
                          <a:spcPts val="0"/>
                        </a:spcAft>
                        <a:buNone/>
                      </a:pPr>
                      <a:r>
                        <a:rPr lang="en-GB" sz="1800"/>
                        <a:t>Mehdi</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Lille</a:t>
                      </a:r>
                      <a:endParaRPr sz="1800"/>
                    </a:p>
                  </a:txBody>
                  <a:tcPr marL="91425" marR="91425" marT="91425" marB="91425" anchor="ctr"/>
                </a:tc>
                <a:tc>
                  <a:txBody>
                    <a:bodyPr/>
                    <a:lstStyle/>
                    <a:p>
                      <a:pPr marL="0" lvl="0" indent="0" algn="ctr" rtl="0">
                        <a:spcBef>
                          <a:spcPts val="0"/>
                        </a:spcBef>
                        <a:spcAft>
                          <a:spcPts val="0"/>
                        </a:spcAft>
                        <a:buNone/>
                      </a:pPr>
                      <a:r>
                        <a:rPr lang="en-GB" sz="1800"/>
                        <a:t>Morgan</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Orléans</a:t>
                      </a:r>
                      <a:endParaRPr sz="1800"/>
                    </a:p>
                  </a:txBody>
                  <a:tcPr marL="91425" marR="91425" marT="91425" marB="91425" anchor="ctr"/>
                </a:tc>
                <a:extLst>
                  <a:ext uri="{0D108BD9-81ED-4DB2-BD59-A6C34878D82A}">
                    <a16:rowId xmlns:a16="http://schemas.microsoft.com/office/drawing/2014/main" val="10001"/>
                  </a:ext>
                </a:extLst>
              </a:tr>
              <a:tr h="1085975">
                <a:tc>
                  <a:txBody>
                    <a:bodyPr/>
                    <a:lstStyle/>
                    <a:p>
                      <a:pPr marL="0" lvl="0" indent="0" algn="ctr" rtl="0">
                        <a:spcBef>
                          <a:spcPts val="0"/>
                        </a:spcBef>
                        <a:spcAft>
                          <a:spcPts val="0"/>
                        </a:spcAft>
                        <a:buNone/>
                      </a:pPr>
                      <a:r>
                        <a:rPr lang="en-GB" sz="1800"/>
                        <a:t>Lucie</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Caen</a:t>
                      </a:r>
                      <a:endParaRPr sz="1800"/>
                    </a:p>
                  </a:txBody>
                  <a:tcPr marL="91425" marR="91425" marT="91425" marB="91425" anchor="ctr"/>
                </a:tc>
                <a:tc>
                  <a:txBody>
                    <a:bodyPr/>
                    <a:lstStyle/>
                    <a:p>
                      <a:pPr marL="0" lvl="0" indent="0" algn="ctr" rtl="0">
                        <a:spcBef>
                          <a:spcPts val="0"/>
                        </a:spcBef>
                        <a:spcAft>
                          <a:spcPts val="0"/>
                        </a:spcAft>
                        <a:buNone/>
                      </a:pPr>
                      <a:r>
                        <a:rPr lang="en-GB" sz="1800"/>
                        <a:t>Marie</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Le Havre</a:t>
                      </a:r>
                      <a:endParaRPr sz="1800"/>
                    </a:p>
                  </a:txBody>
                  <a:tcPr marL="91425" marR="91425" marT="91425" marB="91425" anchor="ctr"/>
                </a:tc>
                <a:tc>
                  <a:txBody>
                    <a:bodyPr/>
                    <a:lstStyle/>
                    <a:p>
                      <a:pPr marL="0" lvl="0" indent="0" algn="ctr" rtl="0">
                        <a:spcBef>
                          <a:spcPts val="0"/>
                        </a:spcBef>
                        <a:spcAft>
                          <a:spcPts val="0"/>
                        </a:spcAft>
                        <a:buNone/>
                      </a:pPr>
                      <a:r>
                        <a:rPr lang="en-GB" sz="1800"/>
                        <a:t>Nadia</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Rouen</a:t>
                      </a:r>
                      <a:endParaRPr sz="1800"/>
                    </a:p>
                  </a:txBody>
                  <a:tcPr marL="91425" marR="91425" marT="91425" marB="91425" anchor="ctr"/>
                </a:tc>
                <a:tc>
                  <a:txBody>
                    <a:bodyPr/>
                    <a:lstStyle/>
                    <a:p>
                      <a:pPr marL="0" lvl="0" indent="0" algn="ctr" rtl="0">
                        <a:spcBef>
                          <a:spcPts val="0"/>
                        </a:spcBef>
                        <a:spcAft>
                          <a:spcPts val="0"/>
                        </a:spcAft>
                        <a:buNone/>
                      </a:pPr>
                      <a:r>
                        <a:rPr lang="en-GB" sz="1800"/>
                        <a:t>Yasmina</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Genève</a:t>
                      </a:r>
                      <a:endParaRPr sz="1800"/>
                    </a:p>
                  </a:txBody>
                  <a:tcPr marL="91425" marR="91425" marT="91425" marB="91425" anchor="ctr"/>
                </a:tc>
                <a:tc>
                  <a:txBody>
                    <a:bodyPr/>
                    <a:lstStyle/>
                    <a:p>
                      <a:pPr marL="0" lvl="0" indent="0" algn="ctr" rtl="0">
                        <a:spcBef>
                          <a:spcPts val="0"/>
                        </a:spcBef>
                        <a:spcAft>
                          <a:spcPts val="0"/>
                        </a:spcAft>
                        <a:buNone/>
                      </a:pPr>
                      <a:r>
                        <a:rPr lang="en-GB" sz="1800"/>
                        <a:t>Maxime</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Marseille</a:t>
                      </a:r>
                      <a:endParaRPr sz="1800"/>
                    </a:p>
                  </a:txBody>
                  <a:tcPr marL="91425" marR="91425" marT="91425" marB="91425" anchor="ctr"/>
                </a:tc>
                <a:tc>
                  <a:txBody>
                    <a:bodyPr/>
                    <a:lstStyle/>
                    <a:p>
                      <a:pPr marL="0" lvl="0" indent="0" algn="ctr" rtl="0">
                        <a:spcBef>
                          <a:spcPts val="0"/>
                        </a:spcBef>
                        <a:spcAft>
                          <a:spcPts val="0"/>
                        </a:spcAft>
                        <a:buNone/>
                      </a:pPr>
                      <a:r>
                        <a:rPr lang="en-GB" sz="1800"/>
                        <a:t>Zoé</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Dijon</a:t>
                      </a:r>
                      <a:endParaRPr sz="1800"/>
                    </a:p>
                  </a:txBody>
                  <a:tcPr marL="91425" marR="91425" marT="91425" marB="91425" anchor="ctr"/>
                </a:tc>
                <a:extLst>
                  <a:ext uri="{0D108BD9-81ED-4DB2-BD59-A6C34878D82A}">
                    <a16:rowId xmlns:a16="http://schemas.microsoft.com/office/drawing/2014/main" val="10002"/>
                  </a:ext>
                </a:extLst>
              </a:tr>
              <a:tr h="1085975">
                <a:tc>
                  <a:txBody>
                    <a:bodyPr/>
                    <a:lstStyle/>
                    <a:p>
                      <a:pPr marL="0" lvl="0" indent="0" algn="ctr" rtl="0">
                        <a:spcBef>
                          <a:spcPts val="0"/>
                        </a:spcBef>
                        <a:spcAft>
                          <a:spcPts val="0"/>
                        </a:spcAft>
                        <a:buNone/>
                      </a:pPr>
                      <a:r>
                        <a:rPr lang="en-GB" sz="1800"/>
                        <a:t>Raphaël</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Toulon</a:t>
                      </a:r>
                      <a:endParaRPr sz="1800"/>
                    </a:p>
                  </a:txBody>
                  <a:tcPr marL="91425" marR="91425" marT="91425" marB="91425" anchor="ctr"/>
                </a:tc>
                <a:tc>
                  <a:txBody>
                    <a:bodyPr/>
                    <a:lstStyle/>
                    <a:p>
                      <a:pPr marL="0" lvl="0" indent="0" algn="ctr" rtl="0">
                        <a:spcBef>
                          <a:spcPts val="0"/>
                        </a:spcBef>
                        <a:spcAft>
                          <a:spcPts val="0"/>
                        </a:spcAft>
                        <a:buNone/>
                      </a:pPr>
                      <a:r>
                        <a:rPr lang="en-GB" sz="1800"/>
                        <a:t>Théo</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Nancy</a:t>
                      </a:r>
                      <a:endParaRPr sz="1800"/>
                    </a:p>
                  </a:txBody>
                  <a:tcPr marL="91425" marR="91425" marT="91425" marB="91425" anchor="ctr"/>
                </a:tc>
                <a:tc>
                  <a:txBody>
                    <a:bodyPr/>
                    <a:lstStyle/>
                    <a:p>
                      <a:pPr marL="0" lvl="0" indent="0" algn="ctr" rtl="0">
                        <a:spcBef>
                          <a:spcPts val="0"/>
                        </a:spcBef>
                        <a:spcAft>
                          <a:spcPts val="0"/>
                        </a:spcAft>
                        <a:buNone/>
                      </a:pPr>
                      <a:r>
                        <a:rPr lang="en-GB" sz="1800"/>
                        <a:t>Yanis</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Amiens</a:t>
                      </a:r>
                      <a:endParaRPr sz="1800"/>
                    </a:p>
                  </a:txBody>
                  <a:tcPr marL="91425" marR="91425" marT="91425" marB="91425" anchor="ctr"/>
                </a:tc>
                <a:tc>
                  <a:txBody>
                    <a:bodyPr/>
                    <a:lstStyle/>
                    <a:p>
                      <a:pPr marL="0" lvl="0" indent="0" algn="ctr" rtl="0">
                        <a:spcBef>
                          <a:spcPts val="0"/>
                        </a:spcBef>
                        <a:spcAft>
                          <a:spcPts val="0"/>
                        </a:spcAft>
                        <a:buNone/>
                      </a:pPr>
                      <a:r>
                        <a:rPr lang="en-GB" sz="1800"/>
                        <a:t>Pierre</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Épernay</a:t>
                      </a:r>
                      <a:endParaRPr sz="1800"/>
                    </a:p>
                  </a:txBody>
                  <a:tcPr marL="91425" marR="91425" marT="91425" marB="91425" anchor="ctr"/>
                </a:tc>
                <a:tc>
                  <a:txBody>
                    <a:bodyPr/>
                    <a:lstStyle/>
                    <a:p>
                      <a:pPr marL="0" lvl="0" indent="0" algn="ctr" rtl="0">
                        <a:spcBef>
                          <a:spcPts val="0"/>
                        </a:spcBef>
                        <a:spcAft>
                          <a:spcPts val="0"/>
                        </a:spcAft>
                        <a:buNone/>
                      </a:pPr>
                      <a:r>
                        <a:rPr lang="en-GB" sz="1800"/>
                        <a:t>Rachid</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Nice</a:t>
                      </a:r>
                      <a:endParaRPr sz="1800"/>
                    </a:p>
                  </a:txBody>
                  <a:tcPr marL="91425" marR="91425" marT="91425" marB="91425" anchor="ctr"/>
                </a:tc>
                <a:tc>
                  <a:txBody>
                    <a:bodyPr/>
                    <a:lstStyle/>
                    <a:p>
                      <a:pPr marL="0" lvl="0" indent="0" algn="ctr" rtl="0">
                        <a:spcBef>
                          <a:spcPts val="0"/>
                        </a:spcBef>
                        <a:spcAft>
                          <a:spcPts val="0"/>
                        </a:spcAft>
                        <a:buNone/>
                      </a:pPr>
                      <a:r>
                        <a:rPr lang="en-GB" sz="1800"/>
                        <a:t>Axel</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en-GB" sz="1800"/>
                        <a:t>Monaco</a:t>
                      </a:r>
                      <a:endParaRPr sz="1800"/>
                    </a:p>
                  </a:txBody>
                  <a:tcPr marL="91425" marR="91425" marT="91425" marB="914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3"/>
          <p:cNvPicPr preferRelativeResize="0"/>
          <p:nvPr/>
        </p:nvPicPr>
        <p:blipFill rotWithShape="1">
          <a:blip r:embed="rId3">
            <a:alphaModFix/>
          </a:blip>
          <a:srcRect t="4635" b="8567"/>
          <a:stretch/>
        </p:blipFill>
        <p:spPr>
          <a:xfrm>
            <a:off x="1191212" y="900450"/>
            <a:ext cx="6761574" cy="4146825"/>
          </a:xfrm>
          <a:prstGeom prst="rect">
            <a:avLst/>
          </a:prstGeom>
          <a:noFill/>
          <a:ln>
            <a:noFill/>
          </a:ln>
        </p:spPr>
      </p:pic>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812</Words>
  <Application>Microsoft Office PowerPoint</Application>
  <PresentationFormat>On-screen Show (16:9)</PresentationFormat>
  <Paragraphs>166</Paragraphs>
  <Slides>17</Slides>
  <Notes>17</Notes>
  <HiddenSlides>1</HiddenSlides>
  <MMClips>36</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Twentieth Century</vt:lpstr>
      <vt:lpstr>Arial</vt:lpstr>
      <vt:lpstr>Century Gothic</vt:lpstr>
      <vt:lpstr>Calibri</vt:lpstr>
      <vt:lpstr>UCL_IOE Blue_Slide_Theme</vt:lpstr>
      <vt:lpstr>1_NCELP Theme</vt:lpstr>
      <vt:lpstr>ou</vt:lpstr>
      <vt:lpstr>ou</vt:lpstr>
      <vt:lpstr>ou</vt:lpstr>
      <vt:lpstr>PowerPoint Presentation</vt:lpstr>
      <vt:lpstr>PowerPoint Presentation</vt:lpstr>
      <vt:lpstr>Une conversation entre amis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2026-08-20T13:15:25Z</dcterms:modified>
</cp:coreProperties>
</file>