
<file path=[Content_Types].xml><?xml version="1.0" encoding="utf-8"?>
<Types xmlns="http://schemas.openxmlformats.org/package/2006/content-types">
  <Default Extension="png" ContentType="image/png"/>
  <Default Extension="mp3" ContentType="audio/mpe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 id="2147483665" r:id="rId2"/>
    <p:sldMasterId id="2147483666" r:id="rId3"/>
  </p:sldMasterIdLst>
  <p:notesMasterIdLst>
    <p:notesMasterId r:id="rId18"/>
  </p:notesMasterIdLst>
  <p:sldIdLst>
    <p:sldId id="270" r:id="rId4"/>
    <p:sldId id="271" r:id="rId5"/>
    <p:sldId id="272" r:id="rId6"/>
    <p:sldId id="258" r:id="rId7"/>
    <p:sldId id="260" r:id="rId8"/>
    <p:sldId id="273" r:id="rId9"/>
    <p:sldId id="262" r:id="rId10"/>
    <p:sldId id="263" r:id="rId11"/>
    <p:sldId id="264" r:id="rId12"/>
    <p:sldId id="265" r:id="rId13"/>
    <p:sldId id="266" r:id="rId14"/>
    <p:sldId id="267" r:id="rId15"/>
    <p:sldId id="268" r:id="rId16"/>
    <p:sldId id="269" r:id="rId17"/>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
      <p:font typeface="Century Gothic" panose="020B0502020202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9DAAE09-BA6D-4F6A-ABCC-721D0D1913DA}">
  <a:tblStyle styleId="{09DAAE09-BA6D-4F6A-ABCC-721D0D1913D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6.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affeb3209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2eaffeb3209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[ou]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nous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to have both hands draw semi-circles out away from the body. Hands start by the sides of the body, circle swiftly outwards and join up again in front, indicating the inclusion of the self in a larger group.</a:t>
            </a:r>
            <a:br>
              <a:rPr lang="en-GB"/>
            </a:br>
            <a:r>
              <a:rPr lang="en-GB"/>
              <a:t>4. Roll back the animations and work through 1-3 again, but this time, dropping your voice completely to listen carefully to the students saying the </a:t>
            </a:r>
            <a:r>
              <a:rPr lang="en-GB" b="1"/>
              <a:t>[ou] </a:t>
            </a:r>
            <a:r>
              <a:rPr lang="en-GB"/>
              <a:t>sound, pronouncing </a:t>
            </a:r>
            <a:r>
              <a:rPr lang="en-GB" b="0"/>
              <a:t>”</a:t>
            </a:r>
            <a:r>
              <a:rPr lang="en-GB" b="1"/>
              <a:t>nous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nous</a:t>
            </a:r>
            <a:r>
              <a:rPr lang="en-GB"/>
              <a:t> [31]</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29" name="Google Shape;129;g2eaffeb3209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1</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eaffeb3209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eaffeb3209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[ou] </a:t>
            </a:r>
            <a:r>
              <a:rPr lang="en-GB"/>
              <a:t>and then the </a:t>
            </a:r>
            <a:r>
              <a:rPr lang="en-GB" b="1"/>
              <a:t>source</a:t>
            </a:r>
            <a:r>
              <a:rPr lang="en-GB"/>
              <a:t> word again ‘</a:t>
            </a:r>
            <a:r>
              <a:rPr lang="en-GB" b="1"/>
              <a:t>nous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nous</a:t>
            </a:r>
            <a:r>
              <a:rPr lang="en-GB"/>
              <a:t> [31]; </a:t>
            </a:r>
            <a:r>
              <a:rPr lang="en-GB" b="1"/>
              <a:t>trouver </a:t>
            </a:r>
            <a:r>
              <a:rPr lang="en-GB" b="0"/>
              <a:t>[83]</a:t>
            </a:r>
            <a:r>
              <a:rPr lang="en-GB"/>
              <a:t> </a:t>
            </a:r>
            <a:r>
              <a:rPr lang="en-GB" b="1"/>
              <a:t>jouer</a:t>
            </a:r>
            <a:r>
              <a:rPr lang="en-GB"/>
              <a:t> [219]; </a:t>
            </a:r>
            <a:r>
              <a:rPr lang="en-GB" b="1"/>
              <a:t>bonjour</a:t>
            </a:r>
            <a:r>
              <a:rPr lang="en-GB"/>
              <a:t> [1972]; </a:t>
            </a:r>
            <a:r>
              <a:rPr lang="en-GB" b="1"/>
              <a:t>toujours</a:t>
            </a:r>
            <a:r>
              <a:rPr lang="en-GB"/>
              <a:t> [103]; </a:t>
            </a:r>
            <a:r>
              <a:rPr lang="en-GB" b="1"/>
              <a:t>douze </a:t>
            </a:r>
            <a:r>
              <a:rPr lang="en-GB"/>
              <a:t>[1664].</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7" name="Google Shape;137;g2eaffeb3209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2</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eaffeb3209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eaffeb3209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[ou] </a:t>
            </a:r>
            <a:r>
              <a:rPr lang="en-GB"/>
              <a:t>and then the </a:t>
            </a:r>
            <a:r>
              <a:rPr lang="en-GB" b="1"/>
              <a:t>source</a:t>
            </a:r>
            <a:r>
              <a:rPr lang="en-GB"/>
              <a:t> word again ‘</a:t>
            </a:r>
            <a:r>
              <a:rPr lang="en-GB" b="1"/>
              <a:t>nous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nous</a:t>
            </a:r>
            <a:r>
              <a:rPr lang="en-GB"/>
              <a:t> [31]; </a:t>
            </a:r>
            <a:r>
              <a:rPr lang="en-GB" b="1"/>
              <a:t>trouver </a:t>
            </a:r>
            <a:r>
              <a:rPr lang="en-GB" b="0"/>
              <a:t>[83]</a:t>
            </a:r>
            <a:r>
              <a:rPr lang="en-GB"/>
              <a:t> </a:t>
            </a:r>
            <a:r>
              <a:rPr lang="en-GB" b="1"/>
              <a:t>jouer</a:t>
            </a:r>
            <a:r>
              <a:rPr lang="en-GB"/>
              <a:t> [219]; </a:t>
            </a:r>
            <a:r>
              <a:rPr lang="en-GB" b="1"/>
              <a:t>bonjour</a:t>
            </a:r>
            <a:r>
              <a:rPr lang="en-GB"/>
              <a:t> [1972]; </a:t>
            </a:r>
            <a:r>
              <a:rPr lang="en-GB" b="1"/>
              <a:t>toujours</a:t>
            </a:r>
            <a:r>
              <a:rPr lang="en-GB"/>
              <a:t> [103]; </a:t>
            </a:r>
            <a:r>
              <a:rPr lang="en-GB" b="1"/>
              <a:t>douze </a:t>
            </a:r>
            <a:r>
              <a:rPr lang="en-GB"/>
              <a:t>[1664].</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7" name="Google Shape;137;g2eaffeb3209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3</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263085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eaffeb3209_0_10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Song to the tune of “London Bridge is falling down” - optional</a:t>
            </a:r>
            <a:endParaRPr dirty="0"/>
          </a:p>
        </p:txBody>
      </p:sp>
      <p:sp>
        <p:nvSpPr>
          <p:cNvPr id="156" name="Google Shape;156;g2eaffeb3209_0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2f85e9f98c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2f85e9f98c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29c4dc0d22_2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29c4dc0d22_2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2f85e9f98c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2f85e9f98c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2f85e9f98c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2f85e9f98c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2f85e9f98c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2f85e9f98c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2f85e9f98c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2f85e9f98c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2f85e9f98c_0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2f85e9f98c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2f85e9f98c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2f85e9f98c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2f85e9f98c_0_3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2f85e9f98c_0_3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2f85e9f98c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2f85e9f98c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Tree>
    <p:extLst>
      <p:ext uri="{BB962C8B-B14F-4D97-AF65-F5344CB8AC3E}">
        <p14:creationId xmlns:p14="http://schemas.microsoft.com/office/powerpoint/2010/main" val="2569312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7"/>
        <p:cNvGrpSpPr/>
        <p:nvPr/>
      </p:nvGrpSpPr>
      <p:grpSpPr>
        <a:xfrm>
          <a:off x="0" y="0"/>
          <a:ext cx="0" cy="0"/>
          <a:chOff x="0" y="0"/>
          <a:chExt cx="0" cy="0"/>
        </a:xfrm>
      </p:grpSpPr>
      <p:sp>
        <p:nvSpPr>
          <p:cNvPr id="58" name="Google Shape;58;p15"/>
          <p:cNvSpPr txBox="1">
            <a:spLocks noGrp="1"/>
          </p:cNvSpPr>
          <p:nvPr>
            <p:ph type="ctrTitle"/>
          </p:nvPr>
        </p:nvSpPr>
        <p:spPr>
          <a:xfrm>
            <a:off x="685800" y="841772"/>
            <a:ext cx="7772400" cy="1790775"/>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59" name="Google Shape;59;p15"/>
          <p:cNvSpPr txBox="1">
            <a:spLocks noGrp="1"/>
          </p:cNvSpPr>
          <p:nvPr>
            <p:ph type="subTitle" idx="1"/>
          </p:nvPr>
        </p:nvSpPr>
        <p:spPr>
          <a:xfrm>
            <a:off x="1143000" y="2701529"/>
            <a:ext cx="6858000" cy="1241775"/>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825"/>
              </a:spcBef>
              <a:spcAft>
                <a:spcPts val="0"/>
              </a:spcAft>
              <a:buClr>
                <a:srgbClr val="1F3864"/>
              </a:buClr>
              <a:buSzPts val="24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375"/>
              </a:spcBef>
              <a:spcAft>
                <a:spcPts val="0"/>
              </a:spcAft>
              <a:buClr>
                <a:srgbClr val="1F3864"/>
              </a:buClr>
              <a:buSzPts val="20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375"/>
              </a:spcBef>
              <a:spcAft>
                <a:spcPts val="0"/>
              </a:spcAft>
              <a:buClr>
                <a:srgbClr val="1F3864"/>
              </a:buClr>
              <a:buSzPts val="1900"/>
              <a:buFont typeface="Arial"/>
              <a:buNone/>
              <a:defRPr sz="1425"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375"/>
              </a:spcBef>
              <a:spcAft>
                <a:spcPts val="0"/>
              </a:spcAft>
              <a:buClr>
                <a:srgbClr val="1F3864"/>
              </a:buClr>
              <a:buSzPts val="16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375"/>
              </a:spcBef>
              <a:spcAft>
                <a:spcPts val="0"/>
              </a:spcAft>
              <a:buClr>
                <a:srgbClr val="1F3864"/>
              </a:buClr>
              <a:buSzPts val="16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2165391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62" name="Google Shape;62;p16"/>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82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4pPr>
            <a:lvl5pPr marL="1714500" marR="0" lvl="4"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5pPr>
            <a:lvl6pPr marL="2057400" marR="0" lvl="5"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6pPr>
            <a:lvl7pPr marL="2400300" marR="0" lvl="6"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7pPr>
            <a:lvl8pPr marL="2743200" marR="0" lvl="7"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8pPr>
            <a:lvl9pPr marL="3086100" marR="0" lvl="8"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1268950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3"/>
        <p:cNvGrpSpPr/>
        <p:nvPr/>
      </p:nvGrpSpPr>
      <p:grpSpPr>
        <a:xfrm>
          <a:off x="0" y="0"/>
          <a:ext cx="0" cy="0"/>
          <a:chOff x="0" y="0"/>
          <a:chExt cx="0" cy="0"/>
        </a:xfrm>
      </p:grpSpPr>
      <p:sp>
        <p:nvSpPr>
          <p:cNvPr id="64" name="Google Shape;64;p17"/>
          <p:cNvSpPr txBox="1">
            <a:spLocks noGrp="1"/>
          </p:cNvSpPr>
          <p:nvPr>
            <p:ph type="title"/>
          </p:nvPr>
        </p:nvSpPr>
        <p:spPr>
          <a:xfrm>
            <a:off x="623888" y="1282305"/>
            <a:ext cx="7886700" cy="2139525"/>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65" name="Google Shape;65;p17"/>
          <p:cNvSpPr txBox="1">
            <a:spLocks noGrp="1"/>
          </p:cNvSpPr>
          <p:nvPr>
            <p:ph type="body" idx="1"/>
          </p:nvPr>
        </p:nvSpPr>
        <p:spPr>
          <a:xfrm>
            <a:off x="623888" y="3442099"/>
            <a:ext cx="7886700" cy="1125225"/>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825"/>
              </a:spcBef>
              <a:spcAft>
                <a:spcPts val="0"/>
              </a:spcAft>
              <a:buClr>
                <a:srgbClr val="1F3864"/>
              </a:buClr>
              <a:buSzPts val="2400"/>
              <a:buFont typeface="Arial"/>
              <a:buNone/>
              <a:defRPr sz="1800" b="0"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888888"/>
              </a:buClr>
              <a:buSzPts val="2000"/>
              <a:buFont typeface="Arial"/>
              <a:buNone/>
              <a:defRPr sz="1500" b="0" i="0" u="none" strike="noStrike" cap="none">
                <a:solidFill>
                  <a:srgbClr val="888888"/>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888888"/>
              </a:buClr>
              <a:buSzPts val="1900"/>
              <a:buFont typeface="Arial"/>
              <a:buNone/>
              <a:defRPr sz="1425" b="0" i="0" u="none" strike="noStrike" cap="none">
                <a:solidFill>
                  <a:srgbClr val="888888"/>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21963577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6"/>
        <p:cNvGrpSpPr/>
        <p:nvPr/>
      </p:nvGrpSpPr>
      <p:grpSpPr>
        <a:xfrm>
          <a:off x="0" y="0"/>
          <a:ext cx="0" cy="0"/>
          <a:chOff x="0" y="0"/>
          <a:chExt cx="0" cy="0"/>
        </a:xfrm>
      </p:grpSpPr>
      <p:sp>
        <p:nvSpPr>
          <p:cNvPr id="67" name="Google Shape;67;p18"/>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68" name="Google Shape;68;p18"/>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82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4pPr>
            <a:lvl5pPr marL="1714500" marR="0" lvl="4"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5pPr>
            <a:lvl6pPr marL="2057400" marR="0" lvl="5"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6pPr>
            <a:lvl7pPr marL="2400300" marR="0" lvl="6"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7pPr>
            <a:lvl8pPr marL="2743200" marR="0" lvl="7"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8pPr>
            <a:lvl9pPr marL="3086100" marR="0" lvl="8"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8"/>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82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4pPr>
            <a:lvl5pPr marL="1714500" marR="0" lvl="4"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5pPr>
            <a:lvl6pPr marL="2057400" marR="0" lvl="5"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6pPr>
            <a:lvl7pPr marL="2400300" marR="0" lvl="6"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7pPr>
            <a:lvl8pPr marL="2743200" marR="0" lvl="7"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8pPr>
            <a:lvl9pPr marL="3086100" marR="0" lvl="8"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301935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629841" y="27384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72" name="Google Shape;72;p19"/>
          <p:cNvSpPr txBox="1">
            <a:spLocks noGrp="1"/>
          </p:cNvSpPr>
          <p:nvPr>
            <p:ph type="body" idx="1"/>
          </p:nvPr>
        </p:nvSpPr>
        <p:spPr>
          <a:xfrm>
            <a:off x="629842" y="1260872"/>
            <a:ext cx="3868425" cy="618075"/>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825"/>
              </a:spcBef>
              <a:spcAft>
                <a:spcPts val="0"/>
              </a:spcAft>
              <a:buClr>
                <a:srgbClr val="1F3864"/>
              </a:buClr>
              <a:buSzPts val="2400"/>
              <a:buFont typeface="Arial"/>
              <a:buNone/>
              <a:defRPr sz="1800" b="1"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1F3864"/>
              </a:buClr>
              <a:buSzPts val="2000"/>
              <a:buFont typeface="Arial"/>
              <a:buNone/>
              <a:defRPr sz="1500" b="1" i="0" u="none" strike="noStrike" cap="none">
                <a:solidFill>
                  <a:srgbClr val="1F3864"/>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1F3864"/>
              </a:buClr>
              <a:buSzPts val="1900"/>
              <a:buFont typeface="Arial"/>
              <a:buNone/>
              <a:defRPr sz="1425" b="1" i="0" u="none" strike="noStrike" cap="none">
                <a:solidFill>
                  <a:srgbClr val="1F3864"/>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1F3864"/>
              </a:buClr>
              <a:buSzPts val="1600"/>
              <a:buFont typeface="Arial"/>
              <a:buNone/>
              <a:defRPr sz="1200" b="1" i="0" u="none" strike="noStrike" cap="none">
                <a:solidFill>
                  <a:srgbClr val="1F3864"/>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1F3864"/>
              </a:buClr>
              <a:buSzPts val="1600"/>
              <a:buFont typeface="Arial"/>
              <a:buNone/>
              <a:defRPr sz="1200" b="1" i="0" u="none" strike="noStrike" cap="none">
                <a:solidFill>
                  <a:srgbClr val="1F3864"/>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73" name="Google Shape;73;p19"/>
          <p:cNvSpPr txBox="1">
            <a:spLocks noGrp="1"/>
          </p:cNvSpPr>
          <p:nvPr>
            <p:ph type="body" idx="2"/>
          </p:nvPr>
        </p:nvSpPr>
        <p:spPr>
          <a:xfrm>
            <a:off x="629842" y="1878806"/>
            <a:ext cx="3868425" cy="2763675"/>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82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4pPr>
            <a:lvl5pPr marL="1714500" marR="0" lvl="4"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5pPr>
            <a:lvl6pPr marL="2057400" marR="0" lvl="5"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6pPr>
            <a:lvl7pPr marL="2400300" marR="0" lvl="6"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7pPr>
            <a:lvl8pPr marL="2743200" marR="0" lvl="7"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8pPr>
            <a:lvl9pPr marL="3086100" marR="0" lvl="8"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9"/>
          <p:cNvSpPr txBox="1">
            <a:spLocks noGrp="1"/>
          </p:cNvSpPr>
          <p:nvPr>
            <p:ph type="body" idx="3"/>
          </p:nvPr>
        </p:nvSpPr>
        <p:spPr>
          <a:xfrm>
            <a:off x="4629151" y="1260872"/>
            <a:ext cx="3887325" cy="618075"/>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825"/>
              </a:spcBef>
              <a:spcAft>
                <a:spcPts val="0"/>
              </a:spcAft>
              <a:buClr>
                <a:srgbClr val="1F3864"/>
              </a:buClr>
              <a:buSzPts val="2400"/>
              <a:buFont typeface="Arial"/>
              <a:buNone/>
              <a:defRPr sz="1800" b="1"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1F3864"/>
              </a:buClr>
              <a:buSzPts val="2000"/>
              <a:buFont typeface="Arial"/>
              <a:buNone/>
              <a:defRPr sz="1500" b="1" i="0" u="none" strike="noStrike" cap="none">
                <a:solidFill>
                  <a:srgbClr val="1F3864"/>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1F3864"/>
              </a:buClr>
              <a:buSzPts val="1900"/>
              <a:buFont typeface="Arial"/>
              <a:buNone/>
              <a:defRPr sz="1425" b="1" i="0" u="none" strike="noStrike" cap="none">
                <a:solidFill>
                  <a:srgbClr val="1F3864"/>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1F3864"/>
              </a:buClr>
              <a:buSzPts val="1600"/>
              <a:buFont typeface="Arial"/>
              <a:buNone/>
              <a:defRPr sz="1200" b="1" i="0" u="none" strike="noStrike" cap="none">
                <a:solidFill>
                  <a:srgbClr val="1F3864"/>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1F3864"/>
              </a:buClr>
              <a:buSzPts val="1600"/>
              <a:buFont typeface="Arial"/>
              <a:buNone/>
              <a:defRPr sz="1200" b="1" i="0" u="none" strike="noStrike" cap="none">
                <a:solidFill>
                  <a:srgbClr val="1F3864"/>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9"/>
          <p:cNvSpPr txBox="1">
            <a:spLocks noGrp="1"/>
          </p:cNvSpPr>
          <p:nvPr>
            <p:ph type="body" idx="4"/>
          </p:nvPr>
        </p:nvSpPr>
        <p:spPr>
          <a:xfrm>
            <a:off x="4629151" y="1878806"/>
            <a:ext cx="3887325" cy="2763675"/>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82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4pPr>
            <a:lvl5pPr marL="1714500" marR="0" lvl="4"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5pPr>
            <a:lvl6pPr marL="2057400" marR="0" lvl="5"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6pPr>
            <a:lvl7pPr marL="2400300" marR="0" lvl="6"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7pPr>
            <a:lvl8pPr marL="2743200" marR="0" lvl="7"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8pPr>
            <a:lvl9pPr marL="3086100" marR="0" lvl="8"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1161122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Tree>
    <p:extLst>
      <p:ext uri="{BB962C8B-B14F-4D97-AF65-F5344CB8AC3E}">
        <p14:creationId xmlns:p14="http://schemas.microsoft.com/office/powerpoint/2010/main" val="12227004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7"/>
        <p:cNvGrpSpPr/>
        <p:nvPr/>
      </p:nvGrpSpPr>
      <p:grpSpPr>
        <a:xfrm>
          <a:off x="0" y="0"/>
          <a:ext cx="0" cy="0"/>
          <a:chOff x="0" y="0"/>
          <a:chExt cx="0" cy="0"/>
        </a:xfrm>
      </p:grpSpPr>
      <p:sp>
        <p:nvSpPr>
          <p:cNvPr id="78" name="Google Shape;78;p21"/>
          <p:cNvSpPr txBox="1">
            <a:spLocks noGrp="1"/>
          </p:cNvSpPr>
          <p:nvPr>
            <p:ph type="title"/>
          </p:nvPr>
        </p:nvSpPr>
        <p:spPr>
          <a:xfrm>
            <a:off x="629841" y="342900"/>
            <a:ext cx="2949075" cy="1200375"/>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79" name="Google Shape;79;p21"/>
          <p:cNvSpPr txBox="1">
            <a:spLocks noGrp="1"/>
          </p:cNvSpPr>
          <p:nvPr>
            <p:ph type="body" idx="1"/>
          </p:nvPr>
        </p:nvSpPr>
        <p:spPr>
          <a:xfrm>
            <a:off x="3887391" y="740570"/>
            <a:ext cx="4629375" cy="3655125"/>
          </a:xfrm>
          <a:prstGeom prst="rect">
            <a:avLst/>
          </a:prstGeom>
          <a:noFill/>
          <a:ln>
            <a:noFill/>
          </a:ln>
        </p:spPr>
        <p:txBody>
          <a:bodyPr spcFirstLastPara="1" wrap="square" lIns="91425" tIns="45700" rIns="91425" bIns="45700" anchor="t" anchorCtr="0">
            <a:noAutofit/>
          </a:bodyPr>
          <a:lstStyle>
            <a:lvl1pPr marL="342900" marR="0" lvl="0" indent="-323850" algn="l" rtl="0">
              <a:lnSpc>
                <a:spcPct val="90000"/>
              </a:lnSpc>
              <a:spcBef>
                <a:spcPts val="825"/>
              </a:spcBef>
              <a:spcAft>
                <a:spcPts val="0"/>
              </a:spcAft>
              <a:buClr>
                <a:srgbClr val="1F3864"/>
              </a:buClr>
              <a:buSzPts val="32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685800" marR="0" lvl="1" indent="-304800" algn="l" rtl="0">
              <a:lnSpc>
                <a:spcPct val="90000"/>
              </a:lnSpc>
              <a:spcBef>
                <a:spcPts val="37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028700" marR="0" lvl="2"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371600" marR="0" lvl="3"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1714500" marR="0" lvl="4"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057400" marR="0" lvl="5"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6pPr>
            <a:lvl7pPr marL="2400300" marR="0" lvl="6"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7pPr>
            <a:lvl8pPr marL="2743200" marR="0" lvl="7"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8pPr>
            <a:lvl9pPr marL="3086100" marR="0" lvl="8"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80" name="Google Shape;80;p21"/>
          <p:cNvSpPr txBox="1">
            <a:spLocks noGrp="1"/>
          </p:cNvSpPr>
          <p:nvPr>
            <p:ph type="body" idx="2"/>
          </p:nvPr>
        </p:nvSpPr>
        <p:spPr>
          <a:xfrm>
            <a:off x="629841" y="1543050"/>
            <a:ext cx="2949075" cy="2858625"/>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825"/>
              </a:spcBef>
              <a:spcAft>
                <a:spcPts val="0"/>
              </a:spcAft>
              <a:buClr>
                <a:srgbClr val="1F3864"/>
              </a:buClr>
              <a:buSzPts val="1600"/>
              <a:buFont typeface="Arial"/>
              <a:buNone/>
              <a:defRPr sz="1200" b="0"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1F3864"/>
              </a:buClr>
              <a:buSzPts val="1500"/>
              <a:buFont typeface="Arial"/>
              <a:buNone/>
              <a:defRPr sz="1125" b="0" i="0" u="none" strike="noStrike" cap="none">
                <a:solidFill>
                  <a:srgbClr val="1F3864"/>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1F3864"/>
              </a:buClr>
              <a:buSzPts val="1200"/>
              <a:buFont typeface="Arial"/>
              <a:buNone/>
              <a:defRPr sz="900" b="0" i="0" u="none" strike="noStrike" cap="none">
                <a:solidFill>
                  <a:srgbClr val="1F3864"/>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1F3864"/>
              </a:buClr>
              <a:buSzPts val="1100"/>
              <a:buFont typeface="Arial"/>
              <a:buNone/>
              <a:defRPr sz="825" b="0" i="0" u="none" strike="noStrike" cap="none">
                <a:solidFill>
                  <a:srgbClr val="1F3864"/>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1F3864"/>
              </a:buClr>
              <a:buSzPts val="1100"/>
              <a:buFont typeface="Arial"/>
              <a:buNone/>
              <a:defRPr sz="825" b="0" i="0" u="none" strike="noStrike" cap="none">
                <a:solidFill>
                  <a:srgbClr val="1F3864"/>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chemeClr val="dk1"/>
              </a:buClr>
              <a:buSzPts val="1100"/>
              <a:buFont typeface="Arial"/>
              <a:buNone/>
              <a:defRPr sz="825" b="0" i="0" u="none" strike="noStrike" cap="none">
                <a:solidFill>
                  <a:schemeClr val="dk1"/>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chemeClr val="dk1"/>
              </a:buClr>
              <a:buSzPts val="1100"/>
              <a:buFont typeface="Arial"/>
              <a:buNone/>
              <a:defRPr sz="825" b="0" i="0" u="none" strike="noStrike" cap="none">
                <a:solidFill>
                  <a:schemeClr val="dk1"/>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chemeClr val="dk1"/>
              </a:buClr>
              <a:buSzPts val="1100"/>
              <a:buFont typeface="Arial"/>
              <a:buNone/>
              <a:defRPr sz="825" b="0" i="0" u="none" strike="noStrike" cap="none">
                <a:solidFill>
                  <a:schemeClr val="dk1"/>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chemeClr val="dk1"/>
              </a:buClr>
              <a:buSzPts val="1100"/>
              <a:buFont typeface="Arial"/>
              <a:buNone/>
              <a:defRPr sz="825" b="0" i="0" u="none" strike="noStrike" cap="none">
                <a:solidFill>
                  <a:schemeClr val="dk1"/>
                </a:solidFill>
                <a:latin typeface="Century Gothic"/>
                <a:ea typeface="Century Gothic"/>
                <a:cs typeface="Century Gothic"/>
                <a:sym typeface="Century Gothic"/>
              </a:defRPr>
            </a:lvl9pPr>
          </a:lstStyle>
          <a:p>
            <a:endParaRPr/>
          </a:p>
        </p:txBody>
      </p:sp>
      <p:sp>
        <p:nvSpPr>
          <p:cNvPr id="81" name="Google Shape;81;p21"/>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425">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82" name="Google Shape;82;p21"/>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425">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83" name="Google Shape;83;p21"/>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425">
                <a:solidFill>
                  <a:schemeClr val="dk1"/>
                </a:solidFill>
                <a:latin typeface="Century Gothic"/>
                <a:ea typeface="Century Gothic"/>
                <a:cs typeface="Century Gothic"/>
                <a:sym typeface="Century Gothic"/>
              </a:defRPr>
            </a:lvl1pPr>
            <a:lvl2pPr marL="0" marR="0" lvl="1" indent="0" algn="l" rtl="0">
              <a:spcBef>
                <a:spcPts val="0"/>
              </a:spcBef>
              <a:buNone/>
              <a:defRPr sz="1425">
                <a:solidFill>
                  <a:schemeClr val="dk1"/>
                </a:solidFill>
                <a:latin typeface="Century Gothic"/>
                <a:ea typeface="Century Gothic"/>
                <a:cs typeface="Century Gothic"/>
                <a:sym typeface="Century Gothic"/>
              </a:defRPr>
            </a:lvl2pPr>
            <a:lvl3pPr marL="0" marR="0" lvl="2" indent="0" algn="l" rtl="0">
              <a:spcBef>
                <a:spcPts val="0"/>
              </a:spcBef>
              <a:buNone/>
              <a:defRPr sz="1425">
                <a:solidFill>
                  <a:schemeClr val="dk1"/>
                </a:solidFill>
                <a:latin typeface="Century Gothic"/>
                <a:ea typeface="Century Gothic"/>
                <a:cs typeface="Century Gothic"/>
                <a:sym typeface="Century Gothic"/>
              </a:defRPr>
            </a:lvl3pPr>
            <a:lvl4pPr marL="0" marR="0" lvl="3" indent="0" algn="l" rtl="0">
              <a:spcBef>
                <a:spcPts val="0"/>
              </a:spcBef>
              <a:buNone/>
              <a:defRPr sz="1425">
                <a:solidFill>
                  <a:schemeClr val="dk1"/>
                </a:solidFill>
                <a:latin typeface="Century Gothic"/>
                <a:ea typeface="Century Gothic"/>
                <a:cs typeface="Century Gothic"/>
                <a:sym typeface="Century Gothic"/>
              </a:defRPr>
            </a:lvl4pPr>
            <a:lvl5pPr marL="0" marR="0" lvl="4" indent="0" algn="l" rtl="0">
              <a:spcBef>
                <a:spcPts val="0"/>
              </a:spcBef>
              <a:buNone/>
              <a:defRPr sz="1425">
                <a:solidFill>
                  <a:schemeClr val="dk1"/>
                </a:solidFill>
                <a:latin typeface="Century Gothic"/>
                <a:ea typeface="Century Gothic"/>
                <a:cs typeface="Century Gothic"/>
                <a:sym typeface="Century Gothic"/>
              </a:defRPr>
            </a:lvl5pPr>
            <a:lvl6pPr marL="0" marR="0" lvl="5" indent="0" algn="l" rtl="0">
              <a:spcBef>
                <a:spcPts val="0"/>
              </a:spcBef>
              <a:buNone/>
              <a:defRPr sz="1425">
                <a:solidFill>
                  <a:schemeClr val="dk1"/>
                </a:solidFill>
                <a:latin typeface="Century Gothic"/>
                <a:ea typeface="Century Gothic"/>
                <a:cs typeface="Century Gothic"/>
                <a:sym typeface="Century Gothic"/>
              </a:defRPr>
            </a:lvl6pPr>
            <a:lvl7pPr marL="0" marR="0" lvl="6" indent="0" algn="l" rtl="0">
              <a:spcBef>
                <a:spcPts val="0"/>
              </a:spcBef>
              <a:buNone/>
              <a:defRPr sz="1425">
                <a:solidFill>
                  <a:schemeClr val="dk1"/>
                </a:solidFill>
                <a:latin typeface="Century Gothic"/>
                <a:ea typeface="Century Gothic"/>
                <a:cs typeface="Century Gothic"/>
                <a:sym typeface="Century Gothic"/>
              </a:defRPr>
            </a:lvl7pPr>
            <a:lvl8pPr marL="0" marR="0" lvl="7" indent="0" algn="l" rtl="0">
              <a:spcBef>
                <a:spcPts val="0"/>
              </a:spcBef>
              <a:buNone/>
              <a:defRPr sz="1425">
                <a:solidFill>
                  <a:schemeClr val="dk1"/>
                </a:solidFill>
                <a:latin typeface="Century Gothic"/>
                <a:ea typeface="Century Gothic"/>
                <a:cs typeface="Century Gothic"/>
                <a:sym typeface="Century Gothic"/>
              </a:defRPr>
            </a:lvl8pPr>
            <a:lvl9pPr marL="0" marR="0" lvl="8" indent="0" algn="l" rtl="0">
              <a:spcBef>
                <a:spcPts val="0"/>
              </a:spcBef>
              <a:buNone/>
              <a:defRPr sz="1425">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7244750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4"/>
        <p:cNvGrpSpPr/>
        <p:nvPr/>
      </p:nvGrpSpPr>
      <p:grpSpPr>
        <a:xfrm>
          <a:off x="0" y="0"/>
          <a:ext cx="0" cy="0"/>
          <a:chOff x="0" y="0"/>
          <a:chExt cx="0" cy="0"/>
        </a:xfrm>
      </p:grpSpPr>
      <p:sp>
        <p:nvSpPr>
          <p:cNvPr id="85" name="Google Shape;85;p22"/>
          <p:cNvSpPr txBox="1">
            <a:spLocks noGrp="1"/>
          </p:cNvSpPr>
          <p:nvPr>
            <p:ph type="title"/>
          </p:nvPr>
        </p:nvSpPr>
        <p:spPr>
          <a:xfrm>
            <a:off x="629841" y="342900"/>
            <a:ext cx="2949075" cy="1200375"/>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86" name="Google Shape;86;p22"/>
          <p:cNvSpPr>
            <a:spLocks noGrp="1"/>
          </p:cNvSpPr>
          <p:nvPr>
            <p:ph type="pic" idx="2"/>
          </p:nvPr>
        </p:nvSpPr>
        <p:spPr>
          <a:xfrm>
            <a:off x="3887391" y="740570"/>
            <a:ext cx="4629375" cy="3655125"/>
          </a:xfrm>
          <a:prstGeom prst="rect">
            <a:avLst/>
          </a:prstGeom>
          <a:noFill/>
          <a:ln>
            <a:noFill/>
          </a:ln>
        </p:spPr>
      </p:sp>
      <p:sp>
        <p:nvSpPr>
          <p:cNvPr id="87" name="Google Shape;87;p22"/>
          <p:cNvSpPr txBox="1">
            <a:spLocks noGrp="1"/>
          </p:cNvSpPr>
          <p:nvPr>
            <p:ph type="body" idx="1"/>
          </p:nvPr>
        </p:nvSpPr>
        <p:spPr>
          <a:xfrm>
            <a:off x="629841" y="1543050"/>
            <a:ext cx="2949075" cy="2858625"/>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825"/>
              </a:spcBef>
              <a:spcAft>
                <a:spcPts val="0"/>
              </a:spcAft>
              <a:buClr>
                <a:srgbClr val="1F3864"/>
              </a:buClr>
              <a:buSzPts val="1600"/>
              <a:buFont typeface="Arial"/>
              <a:buNone/>
              <a:defRPr sz="1200" b="0" i="0" u="none" strike="noStrike" cap="none">
                <a:solidFill>
                  <a:srgbClr val="1F3864"/>
                </a:solidFill>
                <a:latin typeface="Twentieth Century"/>
                <a:ea typeface="Twentieth Century"/>
                <a:cs typeface="Twentieth Century"/>
                <a:sym typeface="Twentieth Century"/>
              </a:defRPr>
            </a:lvl1pPr>
            <a:lvl2pPr marL="685800" marR="0" lvl="1" indent="-171450" algn="l" rtl="0">
              <a:lnSpc>
                <a:spcPct val="90000"/>
              </a:lnSpc>
              <a:spcBef>
                <a:spcPts val="375"/>
              </a:spcBef>
              <a:spcAft>
                <a:spcPts val="0"/>
              </a:spcAft>
              <a:buClr>
                <a:srgbClr val="1F3864"/>
              </a:buClr>
              <a:buSzPts val="1500"/>
              <a:buFont typeface="Arial"/>
              <a:buNone/>
              <a:defRPr sz="1125" b="0" i="0" u="none" strike="noStrike" cap="none">
                <a:solidFill>
                  <a:srgbClr val="1F3864"/>
                </a:solidFill>
                <a:latin typeface="Twentieth Century"/>
                <a:ea typeface="Twentieth Century"/>
                <a:cs typeface="Twentieth Century"/>
                <a:sym typeface="Twentieth Century"/>
              </a:defRPr>
            </a:lvl2pPr>
            <a:lvl3pPr marL="1028700" marR="0" lvl="2" indent="-171450" algn="l" rtl="0">
              <a:lnSpc>
                <a:spcPct val="90000"/>
              </a:lnSpc>
              <a:spcBef>
                <a:spcPts val="375"/>
              </a:spcBef>
              <a:spcAft>
                <a:spcPts val="0"/>
              </a:spcAft>
              <a:buClr>
                <a:srgbClr val="1F3864"/>
              </a:buClr>
              <a:buSzPts val="1200"/>
              <a:buFont typeface="Arial"/>
              <a:buNone/>
              <a:defRPr sz="900" b="0" i="0" u="none" strike="noStrike" cap="none">
                <a:solidFill>
                  <a:srgbClr val="1F3864"/>
                </a:solidFill>
                <a:latin typeface="Twentieth Century"/>
                <a:ea typeface="Twentieth Century"/>
                <a:cs typeface="Twentieth Century"/>
                <a:sym typeface="Twentieth Century"/>
              </a:defRPr>
            </a:lvl3pPr>
            <a:lvl4pPr marL="1371600" marR="0" lvl="3" indent="-171450" algn="l" rtl="0">
              <a:lnSpc>
                <a:spcPct val="90000"/>
              </a:lnSpc>
              <a:spcBef>
                <a:spcPts val="375"/>
              </a:spcBef>
              <a:spcAft>
                <a:spcPts val="0"/>
              </a:spcAft>
              <a:buClr>
                <a:srgbClr val="1F3864"/>
              </a:buClr>
              <a:buSzPts val="1100"/>
              <a:buFont typeface="Arial"/>
              <a:buNone/>
              <a:defRPr sz="825" b="0" i="0" u="none" strike="noStrike" cap="none">
                <a:solidFill>
                  <a:srgbClr val="1F3864"/>
                </a:solidFill>
                <a:latin typeface="Twentieth Century"/>
                <a:ea typeface="Twentieth Century"/>
                <a:cs typeface="Twentieth Century"/>
                <a:sym typeface="Twentieth Century"/>
              </a:defRPr>
            </a:lvl4pPr>
            <a:lvl5pPr marL="1714500" marR="0" lvl="4" indent="-171450" algn="l" rtl="0">
              <a:lnSpc>
                <a:spcPct val="90000"/>
              </a:lnSpc>
              <a:spcBef>
                <a:spcPts val="375"/>
              </a:spcBef>
              <a:spcAft>
                <a:spcPts val="0"/>
              </a:spcAft>
              <a:buClr>
                <a:srgbClr val="1F3864"/>
              </a:buClr>
              <a:buSzPts val="1100"/>
              <a:buFont typeface="Arial"/>
              <a:buNone/>
              <a:defRPr sz="825" b="0" i="0" u="none" strike="noStrike" cap="none">
                <a:solidFill>
                  <a:srgbClr val="1F3864"/>
                </a:solidFill>
                <a:latin typeface="Twentieth Century"/>
                <a:ea typeface="Twentieth Century"/>
                <a:cs typeface="Twentieth Century"/>
                <a:sym typeface="Twentieth Century"/>
              </a:defRPr>
            </a:lvl5pPr>
            <a:lvl6pPr marL="2057400" marR="0" lvl="5" indent="-171450" algn="l" rtl="0">
              <a:lnSpc>
                <a:spcPct val="90000"/>
              </a:lnSpc>
              <a:spcBef>
                <a:spcPts val="375"/>
              </a:spcBef>
              <a:spcAft>
                <a:spcPts val="0"/>
              </a:spcAft>
              <a:buClr>
                <a:schemeClr val="dk1"/>
              </a:buClr>
              <a:buSzPts val="1100"/>
              <a:buFont typeface="Arial"/>
              <a:buNone/>
              <a:defRPr sz="825" b="0" i="0" u="none" strike="noStrike" cap="none">
                <a:solidFill>
                  <a:schemeClr val="dk1"/>
                </a:solidFill>
                <a:latin typeface="Century Gothic"/>
                <a:ea typeface="Century Gothic"/>
                <a:cs typeface="Century Gothic"/>
                <a:sym typeface="Century Gothic"/>
              </a:defRPr>
            </a:lvl6pPr>
            <a:lvl7pPr marL="2400300" marR="0" lvl="6" indent="-171450" algn="l" rtl="0">
              <a:lnSpc>
                <a:spcPct val="90000"/>
              </a:lnSpc>
              <a:spcBef>
                <a:spcPts val="375"/>
              </a:spcBef>
              <a:spcAft>
                <a:spcPts val="0"/>
              </a:spcAft>
              <a:buClr>
                <a:schemeClr val="dk1"/>
              </a:buClr>
              <a:buSzPts val="1100"/>
              <a:buFont typeface="Arial"/>
              <a:buNone/>
              <a:defRPr sz="825" b="0" i="0" u="none" strike="noStrike" cap="none">
                <a:solidFill>
                  <a:schemeClr val="dk1"/>
                </a:solidFill>
                <a:latin typeface="Century Gothic"/>
                <a:ea typeface="Century Gothic"/>
                <a:cs typeface="Century Gothic"/>
                <a:sym typeface="Century Gothic"/>
              </a:defRPr>
            </a:lvl7pPr>
            <a:lvl8pPr marL="2743200" marR="0" lvl="7" indent="-171450" algn="l" rtl="0">
              <a:lnSpc>
                <a:spcPct val="90000"/>
              </a:lnSpc>
              <a:spcBef>
                <a:spcPts val="375"/>
              </a:spcBef>
              <a:spcAft>
                <a:spcPts val="0"/>
              </a:spcAft>
              <a:buClr>
                <a:schemeClr val="dk1"/>
              </a:buClr>
              <a:buSzPts val="1100"/>
              <a:buFont typeface="Arial"/>
              <a:buNone/>
              <a:defRPr sz="825" b="0" i="0" u="none" strike="noStrike" cap="none">
                <a:solidFill>
                  <a:schemeClr val="dk1"/>
                </a:solidFill>
                <a:latin typeface="Century Gothic"/>
                <a:ea typeface="Century Gothic"/>
                <a:cs typeface="Century Gothic"/>
                <a:sym typeface="Century Gothic"/>
              </a:defRPr>
            </a:lvl8pPr>
            <a:lvl9pPr marL="3086100" marR="0" lvl="8" indent="-171450" algn="l" rtl="0">
              <a:lnSpc>
                <a:spcPct val="90000"/>
              </a:lnSpc>
              <a:spcBef>
                <a:spcPts val="375"/>
              </a:spcBef>
              <a:spcAft>
                <a:spcPts val="0"/>
              </a:spcAft>
              <a:buClr>
                <a:schemeClr val="dk1"/>
              </a:buClr>
              <a:buSzPts val="1100"/>
              <a:buFont typeface="Arial"/>
              <a:buNone/>
              <a:defRPr sz="825" b="0" i="0" u="none" strike="noStrike" cap="none">
                <a:solidFill>
                  <a:schemeClr val="dk1"/>
                </a:solidFill>
                <a:latin typeface="Century Gothic"/>
                <a:ea typeface="Century Gothic"/>
                <a:cs typeface="Century Gothic"/>
                <a:sym typeface="Century Gothic"/>
              </a:defRPr>
            </a:lvl9pPr>
          </a:lstStyle>
          <a:p>
            <a:endParaRPr/>
          </a:p>
        </p:txBody>
      </p:sp>
      <p:sp>
        <p:nvSpPr>
          <p:cNvPr id="88" name="Google Shape;88;p22"/>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425">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89" name="Google Shape;89;p22"/>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425">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90" name="Google Shape;90;p22"/>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425">
                <a:solidFill>
                  <a:schemeClr val="dk1"/>
                </a:solidFill>
                <a:latin typeface="Century Gothic"/>
                <a:ea typeface="Century Gothic"/>
                <a:cs typeface="Century Gothic"/>
                <a:sym typeface="Century Gothic"/>
              </a:defRPr>
            </a:lvl1pPr>
            <a:lvl2pPr marL="0" marR="0" lvl="1" indent="0" algn="l" rtl="0">
              <a:spcBef>
                <a:spcPts val="0"/>
              </a:spcBef>
              <a:buNone/>
              <a:defRPr sz="1425">
                <a:solidFill>
                  <a:schemeClr val="dk1"/>
                </a:solidFill>
                <a:latin typeface="Century Gothic"/>
                <a:ea typeface="Century Gothic"/>
                <a:cs typeface="Century Gothic"/>
                <a:sym typeface="Century Gothic"/>
              </a:defRPr>
            </a:lvl2pPr>
            <a:lvl3pPr marL="0" marR="0" lvl="2" indent="0" algn="l" rtl="0">
              <a:spcBef>
                <a:spcPts val="0"/>
              </a:spcBef>
              <a:buNone/>
              <a:defRPr sz="1425">
                <a:solidFill>
                  <a:schemeClr val="dk1"/>
                </a:solidFill>
                <a:latin typeface="Century Gothic"/>
                <a:ea typeface="Century Gothic"/>
                <a:cs typeface="Century Gothic"/>
                <a:sym typeface="Century Gothic"/>
              </a:defRPr>
            </a:lvl3pPr>
            <a:lvl4pPr marL="0" marR="0" lvl="3" indent="0" algn="l" rtl="0">
              <a:spcBef>
                <a:spcPts val="0"/>
              </a:spcBef>
              <a:buNone/>
              <a:defRPr sz="1425">
                <a:solidFill>
                  <a:schemeClr val="dk1"/>
                </a:solidFill>
                <a:latin typeface="Century Gothic"/>
                <a:ea typeface="Century Gothic"/>
                <a:cs typeface="Century Gothic"/>
                <a:sym typeface="Century Gothic"/>
              </a:defRPr>
            </a:lvl4pPr>
            <a:lvl5pPr marL="0" marR="0" lvl="4" indent="0" algn="l" rtl="0">
              <a:spcBef>
                <a:spcPts val="0"/>
              </a:spcBef>
              <a:buNone/>
              <a:defRPr sz="1425">
                <a:solidFill>
                  <a:schemeClr val="dk1"/>
                </a:solidFill>
                <a:latin typeface="Century Gothic"/>
                <a:ea typeface="Century Gothic"/>
                <a:cs typeface="Century Gothic"/>
                <a:sym typeface="Century Gothic"/>
              </a:defRPr>
            </a:lvl5pPr>
            <a:lvl6pPr marL="0" marR="0" lvl="5" indent="0" algn="l" rtl="0">
              <a:spcBef>
                <a:spcPts val="0"/>
              </a:spcBef>
              <a:buNone/>
              <a:defRPr sz="1425">
                <a:solidFill>
                  <a:schemeClr val="dk1"/>
                </a:solidFill>
                <a:latin typeface="Century Gothic"/>
                <a:ea typeface="Century Gothic"/>
                <a:cs typeface="Century Gothic"/>
                <a:sym typeface="Century Gothic"/>
              </a:defRPr>
            </a:lvl6pPr>
            <a:lvl7pPr marL="0" marR="0" lvl="6" indent="0" algn="l" rtl="0">
              <a:spcBef>
                <a:spcPts val="0"/>
              </a:spcBef>
              <a:buNone/>
              <a:defRPr sz="1425">
                <a:solidFill>
                  <a:schemeClr val="dk1"/>
                </a:solidFill>
                <a:latin typeface="Century Gothic"/>
                <a:ea typeface="Century Gothic"/>
                <a:cs typeface="Century Gothic"/>
                <a:sym typeface="Century Gothic"/>
              </a:defRPr>
            </a:lvl7pPr>
            <a:lvl8pPr marL="0" marR="0" lvl="7" indent="0" algn="l" rtl="0">
              <a:spcBef>
                <a:spcPts val="0"/>
              </a:spcBef>
              <a:buNone/>
              <a:defRPr sz="1425">
                <a:solidFill>
                  <a:schemeClr val="dk1"/>
                </a:solidFill>
                <a:latin typeface="Century Gothic"/>
                <a:ea typeface="Century Gothic"/>
                <a:cs typeface="Century Gothic"/>
                <a:sym typeface="Century Gothic"/>
              </a:defRPr>
            </a:lvl8pPr>
            <a:lvl9pPr marL="0" marR="0" lvl="8" indent="0" algn="l" rtl="0">
              <a:spcBef>
                <a:spcPts val="0"/>
              </a:spcBef>
              <a:buNone/>
              <a:defRPr sz="1425">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913194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91"/>
        <p:cNvGrpSpPr/>
        <p:nvPr/>
      </p:nvGrpSpPr>
      <p:grpSpPr>
        <a:xfrm>
          <a:off x="0" y="0"/>
          <a:ext cx="0" cy="0"/>
          <a:chOff x="0" y="0"/>
          <a:chExt cx="0" cy="0"/>
        </a:xfrm>
      </p:grpSpPr>
      <p:sp>
        <p:nvSpPr>
          <p:cNvPr id="92" name="Google Shape;92;p23"/>
          <p:cNvSpPr txBox="1">
            <a:spLocks noGrp="1"/>
          </p:cNvSpPr>
          <p:nvPr>
            <p:ph type="title"/>
          </p:nvPr>
        </p:nvSpPr>
        <p:spPr>
          <a:xfrm>
            <a:off x="628650" y="332305"/>
            <a:ext cx="7886700" cy="994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93" name="Google Shape;93;p23"/>
          <p:cNvSpPr txBox="1">
            <a:spLocks noGrp="1"/>
          </p:cNvSpPr>
          <p:nvPr>
            <p:ph type="body" idx="1"/>
          </p:nvPr>
        </p:nvSpPr>
        <p:spPr>
          <a:xfrm rot="5400000">
            <a:off x="2940300" y="-942431"/>
            <a:ext cx="3263400" cy="78867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82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4pPr>
            <a:lvl5pPr marL="1714500" marR="0" lvl="4"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5pPr>
            <a:lvl6pPr marL="2057400" marR="0" lvl="5"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6pPr>
            <a:lvl7pPr marL="2400300" marR="0" lvl="6"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7pPr>
            <a:lvl8pPr marL="2743200" marR="0" lvl="7"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8pPr>
            <a:lvl9pPr marL="3086100" marR="0" lvl="8"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94" name="Google Shape;94;p23"/>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425">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95" name="Google Shape;95;p23"/>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425">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3"/>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425">
                <a:solidFill>
                  <a:schemeClr val="dk1"/>
                </a:solidFill>
                <a:latin typeface="Century Gothic"/>
                <a:ea typeface="Century Gothic"/>
                <a:cs typeface="Century Gothic"/>
                <a:sym typeface="Century Gothic"/>
              </a:defRPr>
            </a:lvl1pPr>
            <a:lvl2pPr marL="0" marR="0" lvl="1" indent="0" algn="l" rtl="0">
              <a:spcBef>
                <a:spcPts val="0"/>
              </a:spcBef>
              <a:buNone/>
              <a:defRPr sz="1425">
                <a:solidFill>
                  <a:schemeClr val="dk1"/>
                </a:solidFill>
                <a:latin typeface="Century Gothic"/>
                <a:ea typeface="Century Gothic"/>
                <a:cs typeface="Century Gothic"/>
                <a:sym typeface="Century Gothic"/>
              </a:defRPr>
            </a:lvl2pPr>
            <a:lvl3pPr marL="0" marR="0" lvl="2" indent="0" algn="l" rtl="0">
              <a:spcBef>
                <a:spcPts val="0"/>
              </a:spcBef>
              <a:buNone/>
              <a:defRPr sz="1425">
                <a:solidFill>
                  <a:schemeClr val="dk1"/>
                </a:solidFill>
                <a:latin typeface="Century Gothic"/>
                <a:ea typeface="Century Gothic"/>
                <a:cs typeface="Century Gothic"/>
                <a:sym typeface="Century Gothic"/>
              </a:defRPr>
            </a:lvl3pPr>
            <a:lvl4pPr marL="0" marR="0" lvl="3" indent="0" algn="l" rtl="0">
              <a:spcBef>
                <a:spcPts val="0"/>
              </a:spcBef>
              <a:buNone/>
              <a:defRPr sz="1425">
                <a:solidFill>
                  <a:schemeClr val="dk1"/>
                </a:solidFill>
                <a:latin typeface="Century Gothic"/>
                <a:ea typeface="Century Gothic"/>
                <a:cs typeface="Century Gothic"/>
                <a:sym typeface="Century Gothic"/>
              </a:defRPr>
            </a:lvl4pPr>
            <a:lvl5pPr marL="0" marR="0" lvl="4" indent="0" algn="l" rtl="0">
              <a:spcBef>
                <a:spcPts val="0"/>
              </a:spcBef>
              <a:buNone/>
              <a:defRPr sz="1425">
                <a:solidFill>
                  <a:schemeClr val="dk1"/>
                </a:solidFill>
                <a:latin typeface="Century Gothic"/>
                <a:ea typeface="Century Gothic"/>
                <a:cs typeface="Century Gothic"/>
                <a:sym typeface="Century Gothic"/>
              </a:defRPr>
            </a:lvl5pPr>
            <a:lvl6pPr marL="0" marR="0" lvl="5" indent="0" algn="l" rtl="0">
              <a:spcBef>
                <a:spcPts val="0"/>
              </a:spcBef>
              <a:buNone/>
              <a:defRPr sz="1425">
                <a:solidFill>
                  <a:schemeClr val="dk1"/>
                </a:solidFill>
                <a:latin typeface="Century Gothic"/>
                <a:ea typeface="Century Gothic"/>
                <a:cs typeface="Century Gothic"/>
                <a:sym typeface="Century Gothic"/>
              </a:defRPr>
            </a:lvl6pPr>
            <a:lvl7pPr marL="0" marR="0" lvl="6" indent="0" algn="l" rtl="0">
              <a:spcBef>
                <a:spcPts val="0"/>
              </a:spcBef>
              <a:buNone/>
              <a:defRPr sz="1425">
                <a:solidFill>
                  <a:schemeClr val="dk1"/>
                </a:solidFill>
                <a:latin typeface="Century Gothic"/>
                <a:ea typeface="Century Gothic"/>
                <a:cs typeface="Century Gothic"/>
                <a:sym typeface="Century Gothic"/>
              </a:defRPr>
            </a:lvl7pPr>
            <a:lvl8pPr marL="0" marR="0" lvl="7" indent="0" algn="l" rtl="0">
              <a:spcBef>
                <a:spcPts val="0"/>
              </a:spcBef>
              <a:buNone/>
              <a:defRPr sz="1425">
                <a:solidFill>
                  <a:schemeClr val="dk1"/>
                </a:solidFill>
                <a:latin typeface="Century Gothic"/>
                <a:ea typeface="Century Gothic"/>
                <a:cs typeface="Century Gothic"/>
                <a:sym typeface="Century Gothic"/>
              </a:defRPr>
            </a:lvl8pPr>
            <a:lvl9pPr marL="0" marR="0" lvl="8" indent="0" algn="l" rtl="0">
              <a:spcBef>
                <a:spcPts val="0"/>
              </a:spcBef>
              <a:buNone/>
              <a:defRPr sz="1425">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495088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7"/>
        <p:cNvGrpSpPr/>
        <p:nvPr/>
      </p:nvGrpSpPr>
      <p:grpSpPr>
        <a:xfrm>
          <a:off x="0" y="0"/>
          <a:ext cx="0" cy="0"/>
          <a:chOff x="0" y="0"/>
          <a:chExt cx="0" cy="0"/>
        </a:xfrm>
      </p:grpSpPr>
      <p:sp>
        <p:nvSpPr>
          <p:cNvPr id="98" name="Google Shape;98;p24"/>
          <p:cNvSpPr txBox="1">
            <a:spLocks noGrp="1"/>
          </p:cNvSpPr>
          <p:nvPr>
            <p:ph type="title"/>
          </p:nvPr>
        </p:nvSpPr>
        <p:spPr>
          <a:xfrm rot="5400000">
            <a:off x="5350051" y="1467469"/>
            <a:ext cx="4358925" cy="19716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425"/>
            </a:lvl2pPr>
            <a:lvl3pPr lvl="2" rtl="0">
              <a:spcBef>
                <a:spcPts val="0"/>
              </a:spcBef>
              <a:spcAft>
                <a:spcPts val="0"/>
              </a:spcAft>
              <a:buSzPts val="1500"/>
              <a:buNone/>
              <a:defRPr sz="1425"/>
            </a:lvl3pPr>
            <a:lvl4pPr lvl="3" rtl="0">
              <a:spcBef>
                <a:spcPts val="0"/>
              </a:spcBef>
              <a:spcAft>
                <a:spcPts val="0"/>
              </a:spcAft>
              <a:buSzPts val="1500"/>
              <a:buNone/>
              <a:defRPr sz="1425"/>
            </a:lvl4pPr>
            <a:lvl5pPr lvl="4" rtl="0">
              <a:spcBef>
                <a:spcPts val="0"/>
              </a:spcBef>
              <a:spcAft>
                <a:spcPts val="0"/>
              </a:spcAft>
              <a:buSzPts val="1500"/>
              <a:buNone/>
              <a:defRPr sz="1425"/>
            </a:lvl5pPr>
            <a:lvl6pPr lvl="5" rtl="0">
              <a:spcBef>
                <a:spcPts val="0"/>
              </a:spcBef>
              <a:spcAft>
                <a:spcPts val="0"/>
              </a:spcAft>
              <a:buSzPts val="1500"/>
              <a:buNone/>
              <a:defRPr sz="1425"/>
            </a:lvl6pPr>
            <a:lvl7pPr lvl="6" rtl="0">
              <a:spcBef>
                <a:spcPts val="0"/>
              </a:spcBef>
              <a:spcAft>
                <a:spcPts val="0"/>
              </a:spcAft>
              <a:buSzPts val="1500"/>
              <a:buNone/>
              <a:defRPr sz="1425"/>
            </a:lvl7pPr>
            <a:lvl8pPr lvl="7" rtl="0">
              <a:spcBef>
                <a:spcPts val="0"/>
              </a:spcBef>
              <a:spcAft>
                <a:spcPts val="0"/>
              </a:spcAft>
              <a:buSzPts val="1500"/>
              <a:buNone/>
              <a:defRPr sz="1425"/>
            </a:lvl8pPr>
            <a:lvl9pPr lvl="8" rtl="0">
              <a:spcBef>
                <a:spcPts val="0"/>
              </a:spcBef>
              <a:spcAft>
                <a:spcPts val="0"/>
              </a:spcAft>
              <a:buSzPts val="1500"/>
              <a:buNone/>
              <a:defRPr sz="1425"/>
            </a:lvl9pPr>
          </a:lstStyle>
          <a:p>
            <a:endParaRPr/>
          </a:p>
        </p:txBody>
      </p:sp>
      <p:sp>
        <p:nvSpPr>
          <p:cNvPr id="99" name="Google Shape;99;p24"/>
          <p:cNvSpPr txBox="1">
            <a:spLocks noGrp="1"/>
          </p:cNvSpPr>
          <p:nvPr>
            <p:ph type="body" idx="1"/>
          </p:nvPr>
        </p:nvSpPr>
        <p:spPr>
          <a:xfrm rot="5400000">
            <a:off x="1349551" y="-447056"/>
            <a:ext cx="4358925" cy="5800725"/>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825"/>
              </a:spcBef>
              <a:spcAft>
                <a:spcPts val="0"/>
              </a:spcAft>
              <a:buClr>
                <a:srgbClr val="1F3864"/>
              </a:buClr>
              <a:buSzPts val="28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685800" marR="0" lvl="1" indent="-285750" algn="l" rtl="0">
              <a:lnSpc>
                <a:spcPct val="90000"/>
              </a:lnSpc>
              <a:spcBef>
                <a:spcPts val="375"/>
              </a:spcBef>
              <a:spcAft>
                <a:spcPts val="0"/>
              </a:spcAft>
              <a:buClr>
                <a:srgbClr val="1F3864"/>
              </a:buClr>
              <a:buSzPts val="24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028700" marR="0" lvl="2" indent="-266700" algn="l" rtl="0">
              <a:lnSpc>
                <a:spcPct val="90000"/>
              </a:lnSpc>
              <a:spcBef>
                <a:spcPts val="375"/>
              </a:spcBef>
              <a:spcAft>
                <a:spcPts val="0"/>
              </a:spcAft>
              <a:buClr>
                <a:srgbClr val="1F3864"/>
              </a:buClr>
              <a:buSzPts val="20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371600" marR="0" lvl="3"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4pPr>
            <a:lvl5pPr marL="1714500" marR="0" lvl="4" indent="-261938" algn="l" rtl="0">
              <a:lnSpc>
                <a:spcPct val="90000"/>
              </a:lnSpc>
              <a:spcBef>
                <a:spcPts val="375"/>
              </a:spcBef>
              <a:spcAft>
                <a:spcPts val="0"/>
              </a:spcAft>
              <a:buClr>
                <a:srgbClr val="1F3864"/>
              </a:buClr>
              <a:buSzPts val="1900"/>
              <a:buFont typeface="Arial"/>
              <a:buChar char="•"/>
              <a:defRPr sz="1425" b="0" i="0" u="none" strike="noStrike" cap="none">
                <a:solidFill>
                  <a:srgbClr val="1F3864"/>
                </a:solidFill>
                <a:latin typeface="Twentieth Century"/>
                <a:ea typeface="Twentieth Century"/>
                <a:cs typeface="Twentieth Century"/>
                <a:sym typeface="Twentieth Century"/>
              </a:defRPr>
            </a:lvl5pPr>
            <a:lvl6pPr marL="2057400" marR="0" lvl="5"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6pPr>
            <a:lvl7pPr marL="2400300" marR="0" lvl="6"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7pPr>
            <a:lvl8pPr marL="2743200" marR="0" lvl="7"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8pPr>
            <a:lvl9pPr marL="3086100" marR="0" lvl="8" indent="-261938" algn="l" rtl="0">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100" name="Google Shape;100;p24"/>
          <p:cNvSpPr txBox="1">
            <a:spLocks noGrp="1"/>
          </p:cNvSpPr>
          <p:nvPr>
            <p:ph type="dt" idx="10"/>
          </p:nvPr>
        </p:nvSpPr>
        <p:spPr>
          <a:xfrm>
            <a:off x="628650" y="4767264"/>
            <a:ext cx="20574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425">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101" name="Google Shape;101;p24"/>
          <p:cNvSpPr txBox="1">
            <a:spLocks noGrp="1"/>
          </p:cNvSpPr>
          <p:nvPr>
            <p:ph type="ftr" idx="11"/>
          </p:nvPr>
        </p:nvSpPr>
        <p:spPr>
          <a:xfrm>
            <a:off x="3028950" y="4767264"/>
            <a:ext cx="3086100" cy="2738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425">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425" b="0" i="0" u="none" strike="noStrike" cap="none">
                <a:solidFill>
                  <a:schemeClr val="dk1"/>
                </a:solidFill>
                <a:latin typeface="Century Gothic"/>
                <a:ea typeface="Century Gothic"/>
                <a:cs typeface="Century Gothic"/>
                <a:sym typeface="Century Gothic"/>
              </a:defRPr>
            </a:lvl9pPr>
          </a:lstStyle>
          <a:p>
            <a:endParaRPr/>
          </a:p>
        </p:txBody>
      </p:sp>
      <p:sp>
        <p:nvSpPr>
          <p:cNvPr id="102" name="Google Shape;102;p24"/>
          <p:cNvSpPr txBox="1">
            <a:spLocks noGrp="1"/>
          </p:cNvSpPr>
          <p:nvPr>
            <p:ph type="sldNum" idx="12"/>
          </p:nvPr>
        </p:nvSpPr>
        <p:spPr>
          <a:xfrm>
            <a:off x="6457950" y="4767264"/>
            <a:ext cx="2057400" cy="2738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425">
                <a:solidFill>
                  <a:schemeClr val="dk1"/>
                </a:solidFill>
                <a:latin typeface="Century Gothic"/>
                <a:ea typeface="Century Gothic"/>
                <a:cs typeface="Century Gothic"/>
                <a:sym typeface="Century Gothic"/>
              </a:defRPr>
            </a:lvl1pPr>
            <a:lvl2pPr marL="0" marR="0" lvl="1" indent="0" algn="l" rtl="0">
              <a:spcBef>
                <a:spcPts val="0"/>
              </a:spcBef>
              <a:buNone/>
              <a:defRPr sz="1425">
                <a:solidFill>
                  <a:schemeClr val="dk1"/>
                </a:solidFill>
                <a:latin typeface="Century Gothic"/>
                <a:ea typeface="Century Gothic"/>
                <a:cs typeface="Century Gothic"/>
                <a:sym typeface="Century Gothic"/>
              </a:defRPr>
            </a:lvl2pPr>
            <a:lvl3pPr marL="0" marR="0" lvl="2" indent="0" algn="l" rtl="0">
              <a:spcBef>
                <a:spcPts val="0"/>
              </a:spcBef>
              <a:buNone/>
              <a:defRPr sz="1425">
                <a:solidFill>
                  <a:schemeClr val="dk1"/>
                </a:solidFill>
                <a:latin typeface="Century Gothic"/>
                <a:ea typeface="Century Gothic"/>
                <a:cs typeface="Century Gothic"/>
                <a:sym typeface="Century Gothic"/>
              </a:defRPr>
            </a:lvl3pPr>
            <a:lvl4pPr marL="0" marR="0" lvl="3" indent="0" algn="l" rtl="0">
              <a:spcBef>
                <a:spcPts val="0"/>
              </a:spcBef>
              <a:buNone/>
              <a:defRPr sz="1425">
                <a:solidFill>
                  <a:schemeClr val="dk1"/>
                </a:solidFill>
                <a:latin typeface="Century Gothic"/>
                <a:ea typeface="Century Gothic"/>
                <a:cs typeface="Century Gothic"/>
                <a:sym typeface="Century Gothic"/>
              </a:defRPr>
            </a:lvl4pPr>
            <a:lvl5pPr marL="0" marR="0" lvl="4" indent="0" algn="l" rtl="0">
              <a:spcBef>
                <a:spcPts val="0"/>
              </a:spcBef>
              <a:buNone/>
              <a:defRPr sz="1425">
                <a:solidFill>
                  <a:schemeClr val="dk1"/>
                </a:solidFill>
                <a:latin typeface="Century Gothic"/>
                <a:ea typeface="Century Gothic"/>
                <a:cs typeface="Century Gothic"/>
                <a:sym typeface="Century Gothic"/>
              </a:defRPr>
            </a:lvl5pPr>
            <a:lvl6pPr marL="0" marR="0" lvl="5" indent="0" algn="l" rtl="0">
              <a:spcBef>
                <a:spcPts val="0"/>
              </a:spcBef>
              <a:buNone/>
              <a:defRPr sz="1425">
                <a:solidFill>
                  <a:schemeClr val="dk1"/>
                </a:solidFill>
                <a:latin typeface="Century Gothic"/>
                <a:ea typeface="Century Gothic"/>
                <a:cs typeface="Century Gothic"/>
                <a:sym typeface="Century Gothic"/>
              </a:defRPr>
            </a:lvl6pPr>
            <a:lvl7pPr marL="0" marR="0" lvl="6" indent="0" algn="l" rtl="0">
              <a:spcBef>
                <a:spcPts val="0"/>
              </a:spcBef>
              <a:buNone/>
              <a:defRPr sz="1425">
                <a:solidFill>
                  <a:schemeClr val="dk1"/>
                </a:solidFill>
                <a:latin typeface="Century Gothic"/>
                <a:ea typeface="Century Gothic"/>
                <a:cs typeface="Century Gothic"/>
                <a:sym typeface="Century Gothic"/>
              </a:defRPr>
            </a:lvl7pPr>
            <a:lvl8pPr marL="0" marR="0" lvl="7" indent="0" algn="l" rtl="0">
              <a:spcBef>
                <a:spcPts val="0"/>
              </a:spcBef>
              <a:buNone/>
              <a:defRPr sz="1425">
                <a:solidFill>
                  <a:schemeClr val="dk1"/>
                </a:solidFill>
                <a:latin typeface="Century Gothic"/>
                <a:ea typeface="Century Gothic"/>
                <a:cs typeface="Century Gothic"/>
                <a:sym typeface="Century Gothic"/>
              </a:defRPr>
            </a:lvl8pPr>
            <a:lvl9pPr marL="0" marR="0" lvl="8" indent="0" algn="l" rtl="0">
              <a:spcBef>
                <a:spcPts val="0"/>
              </a:spcBef>
              <a:buNone/>
              <a:defRPr sz="1425">
                <a:solidFill>
                  <a:schemeClr val="dk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92300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3F3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57" name="Google Shape;57;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4"/>
        <p:cNvGrpSpPr/>
        <p:nvPr/>
      </p:nvGrpSpPr>
      <p:grpSpPr>
        <a:xfrm>
          <a:off x="0" y="0"/>
          <a:ext cx="0" cy="0"/>
          <a:chOff x="0" y="0"/>
          <a:chExt cx="0" cy="0"/>
        </a:xfrm>
      </p:grpSpPr>
    </p:spTree>
    <p:extLst>
      <p:ext uri="{BB962C8B-B14F-4D97-AF65-F5344CB8AC3E}">
        <p14:creationId xmlns:p14="http://schemas.microsoft.com/office/powerpoint/2010/main" val="3444280345"/>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6.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5.png"/><Relationship Id="rId2" Type="http://schemas.microsoft.com/office/2007/relationships/media" Target="../media/media1.m4a"/><Relationship Id="rId16" Type="http://schemas.openxmlformats.org/officeDocument/2006/relationships/image" Target="../media/image4.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3.png"/><Relationship Id="rId5" Type="http://schemas.microsoft.com/office/2007/relationships/media" Target="../media/media4.m4a"/><Relationship Id="rId15" Type="http://schemas.openxmlformats.org/officeDocument/2006/relationships/image" Target="../media/image8.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5.xm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3.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audio" Target="../media/media12.m4a"/><Relationship Id="rId13" Type="http://schemas.microsoft.com/office/2007/relationships/media" Target="../media/media15.m4a"/><Relationship Id="rId18" Type="http://schemas.openxmlformats.org/officeDocument/2006/relationships/notesSlide" Target="../notesSlides/notesSlide5.xml"/><Relationship Id="rId26" Type="http://schemas.openxmlformats.org/officeDocument/2006/relationships/image" Target="../media/image17.png"/><Relationship Id="rId3" Type="http://schemas.microsoft.com/office/2007/relationships/media" Target="../media/media10.m4a"/><Relationship Id="rId21" Type="http://schemas.openxmlformats.org/officeDocument/2006/relationships/image" Target="../media/image12.png"/><Relationship Id="rId7" Type="http://schemas.microsoft.com/office/2007/relationships/media" Target="../media/media12.m4a"/><Relationship Id="rId12" Type="http://schemas.openxmlformats.org/officeDocument/2006/relationships/audio" Target="../media/media14.m4a"/><Relationship Id="rId17" Type="http://schemas.openxmlformats.org/officeDocument/2006/relationships/slideLayout" Target="../slideLayouts/slideLayout14.xml"/><Relationship Id="rId25" Type="http://schemas.openxmlformats.org/officeDocument/2006/relationships/image" Target="../media/image16.png"/><Relationship Id="rId2" Type="http://schemas.openxmlformats.org/officeDocument/2006/relationships/audio" Target="../media/media9.m4a"/><Relationship Id="rId16" Type="http://schemas.openxmlformats.org/officeDocument/2006/relationships/audio" Target="../media/media16.m4a"/><Relationship Id="rId20" Type="http://schemas.openxmlformats.org/officeDocument/2006/relationships/image" Target="../media/image11.png"/><Relationship Id="rId1" Type="http://schemas.microsoft.com/office/2007/relationships/media" Target="../media/media9.m4a"/><Relationship Id="rId6" Type="http://schemas.openxmlformats.org/officeDocument/2006/relationships/audio" Target="../media/media11.m4a"/><Relationship Id="rId11" Type="http://schemas.microsoft.com/office/2007/relationships/media" Target="../media/media14.m4a"/><Relationship Id="rId24" Type="http://schemas.openxmlformats.org/officeDocument/2006/relationships/image" Target="../media/image15.png"/><Relationship Id="rId5" Type="http://schemas.microsoft.com/office/2007/relationships/media" Target="../media/media11.m4a"/><Relationship Id="rId15" Type="http://schemas.microsoft.com/office/2007/relationships/media" Target="../media/media16.m4a"/><Relationship Id="rId23" Type="http://schemas.openxmlformats.org/officeDocument/2006/relationships/image" Target="../media/image14.png"/><Relationship Id="rId10" Type="http://schemas.openxmlformats.org/officeDocument/2006/relationships/audio" Target="../media/media13.m4a"/><Relationship Id="rId19" Type="http://schemas.openxmlformats.org/officeDocument/2006/relationships/image" Target="../media/image10.png"/><Relationship Id="rId4" Type="http://schemas.openxmlformats.org/officeDocument/2006/relationships/audio" Target="../media/media10.m4a"/><Relationship Id="rId9" Type="http://schemas.microsoft.com/office/2007/relationships/media" Target="../media/media13.m4a"/><Relationship Id="rId14" Type="http://schemas.openxmlformats.org/officeDocument/2006/relationships/audio" Target="../media/media15.m4a"/><Relationship Id="rId22" Type="http://schemas.openxmlformats.org/officeDocument/2006/relationships/image" Target="../media/image13.png"/><Relationship Id="rId27"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audio" Target="../media/media20.m4a"/><Relationship Id="rId13" Type="http://schemas.openxmlformats.org/officeDocument/2006/relationships/image" Target="../media/image18.png"/><Relationship Id="rId18" Type="http://schemas.openxmlformats.org/officeDocument/2006/relationships/image" Target="../media/image4.png"/><Relationship Id="rId3" Type="http://schemas.microsoft.com/office/2007/relationships/media" Target="../media/media18.m4a"/><Relationship Id="rId7" Type="http://schemas.microsoft.com/office/2007/relationships/media" Target="../media/media20.m4a"/><Relationship Id="rId12" Type="http://schemas.openxmlformats.org/officeDocument/2006/relationships/notesSlide" Target="../notesSlides/notesSlide6.xml"/><Relationship Id="rId17" Type="http://schemas.openxmlformats.org/officeDocument/2006/relationships/image" Target="../media/image22.png"/><Relationship Id="rId2" Type="http://schemas.openxmlformats.org/officeDocument/2006/relationships/audio" Target="../media/media17.m4a"/><Relationship Id="rId16" Type="http://schemas.openxmlformats.org/officeDocument/2006/relationships/image" Target="../media/image21.png"/><Relationship Id="rId1" Type="http://schemas.microsoft.com/office/2007/relationships/media" Target="../media/media17.m4a"/><Relationship Id="rId6" Type="http://schemas.openxmlformats.org/officeDocument/2006/relationships/audio" Target="../media/media19.m4a"/><Relationship Id="rId11" Type="http://schemas.openxmlformats.org/officeDocument/2006/relationships/slideLayout" Target="../slideLayouts/slideLayout14.xml"/><Relationship Id="rId5" Type="http://schemas.microsoft.com/office/2007/relationships/media" Target="../media/media19.m4a"/><Relationship Id="rId15" Type="http://schemas.openxmlformats.org/officeDocument/2006/relationships/image" Target="../media/image20.png"/><Relationship Id="rId10" Type="http://schemas.openxmlformats.org/officeDocument/2006/relationships/audio" Target="../media/media21.m4a"/><Relationship Id="rId4" Type="http://schemas.openxmlformats.org/officeDocument/2006/relationships/audio" Target="../media/media18.m4a"/><Relationship Id="rId9" Type="http://schemas.microsoft.com/office/2007/relationships/media" Target="../media/media21.m4a"/><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3.m4a"/><Relationship Id="rId7" Type="http://schemas.openxmlformats.org/officeDocument/2006/relationships/image" Target="../media/image25.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notesSlide" Target="../notesSlides/notesSlide11.xml"/><Relationship Id="rId5" Type="http://schemas.openxmlformats.org/officeDocument/2006/relationships/slideLayout" Target="../slideLayouts/slideLayout14.xml"/><Relationship Id="rId4" Type="http://schemas.openxmlformats.org/officeDocument/2006/relationships/audio" Target="../media/media23.m4a"/></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5.m4a"/><Relationship Id="rId7" Type="http://schemas.openxmlformats.org/officeDocument/2006/relationships/image" Target="../media/image26.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notesSlide" Target="../notesSlides/notesSlide12.xml"/><Relationship Id="rId5" Type="http://schemas.openxmlformats.org/officeDocument/2006/relationships/slideLayout" Target="../slideLayouts/slideLayout14.xml"/><Relationship Id="rId4" Type="http://schemas.openxmlformats.org/officeDocument/2006/relationships/audio" Target="../media/media25.m4a"/></Relationships>
</file>

<file path=ppt/slides/_rels/slide13.xml.rels><?xml version="1.0" encoding="UTF-8" standalone="yes"?>
<Relationships xmlns="http://schemas.openxmlformats.org/package/2006/relationships"><Relationship Id="rId8" Type="http://schemas.openxmlformats.org/officeDocument/2006/relationships/audio" Target="../media/media25.m4a"/><Relationship Id="rId13" Type="http://schemas.openxmlformats.org/officeDocument/2006/relationships/image" Target="../media/image4.png"/><Relationship Id="rId3" Type="http://schemas.microsoft.com/office/2007/relationships/media" Target="../media/media23.m4a"/><Relationship Id="rId7" Type="http://schemas.microsoft.com/office/2007/relationships/media" Target="../media/media25.m4a"/><Relationship Id="rId12" Type="http://schemas.openxmlformats.org/officeDocument/2006/relationships/image" Target="../media/image26.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audio" Target="../media/media24.m4a"/><Relationship Id="rId11" Type="http://schemas.openxmlformats.org/officeDocument/2006/relationships/image" Target="../media/image25.png"/><Relationship Id="rId5" Type="http://schemas.microsoft.com/office/2007/relationships/media" Target="../media/media24.m4a"/><Relationship Id="rId10" Type="http://schemas.openxmlformats.org/officeDocument/2006/relationships/notesSlide" Target="../notesSlides/notesSlide13.xml"/><Relationship Id="rId4" Type="http://schemas.openxmlformats.org/officeDocument/2006/relationships/audio" Target="../media/media23.m4a"/><Relationship Id="rId9"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audio" Target="../media/media29.mp3"/><Relationship Id="rId3" Type="http://schemas.microsoft.com/office/2007/relationships/media" Target="../media/media27.mp3"/><Relationship Id="rId7" Type="http://schemas.microsoft.com/office/2007/relationships/media" Target="../media/media29.mp3"/><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audio" Target="../media/media28.mp3"/><Relationship Id="rId11" Type="http://schemas.openxmlformats.org/officeDocument/2006/relationships/image" Target="../media/image4.png"/><Relationship Id="rId5" Type="http://schemas.microsoft.com/office/2007/relationships/media" Target="../media/media28.mp3"/><Relationship Id="rId10" Type="http://schemas.openxmlformats.org/officeDocument/2006/relationships/notesSlide" Target="../notesSlides/notesSlide14.xml"/><Relationship Id="rId4" Type="http://schemas.openxmlformats.org/officeDocument/2006/relationships/audio" Target="../media/media27.mp3"/><Relationship Id="rId9"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9"/>
          <p:cNvSpPr txBox="1">
            <a:spLocks noGrp="1"/>
          </p:cNvSpPr>
          <p:nvPr>
            <p:ph type="title"/>
          </p:nvPr>
        </p:nvSpPr>
        <p:spPr>
          <a:xfrm>
            <a:off x="155526" y="-732582"/>
            <a:ext cx="7886700" cy="994275"/>
          </a:xfrm>
          <a:prstGeom prst="rect">
            <a:avLst/>
          </a:prstGeom>
          <a:noFill/>
          <a:ln>
            <a:noFill/>
          </a:ln>
        </p:spPr>
        <p:txBody>
          <a:bodyPr spcFirstLastPara="1" wrap="square" lIns="68569" tIns="34275" rIns="68569" bIns="34275" anchor="t" anchorCtr="0">
            <a:noAutofit/>
          </a:bodyPr>
          <a:lstStyle/>
          <a:p>
            <a:pPr>
              <a:lnSpc>
                <a:spcPct val="100000"/>
              </a:lnSpc>
              <a:buClr>
                <a:srgbClr val="115076"/>
              </a:buClr>
              <a:buSzPts val="24000"/>
            </a:pPr>
            <a:r>
              <a:rPr lang="en-GB" sz="18000" b="1">
                <a:solidFill>
                  <a:srgbClr val="115076"/>
                </a:solidFill>
                <a:latin typeface="Century Gothic"/>
                <a:ea typeface="Century Gothic"/>
                <a:cs typeface="Century Gothic"/>
                <a:sym typeface="Century Gothic"/>
              </a:rPr>
              <a:t>ou</a:t>
            </a:r>
            <a:endParaRPr/>
          </a:p>
        </p:txBody>
      </p:sp>
      <p:pic>
        <p:nvPicPr>
          <p:cNvPr id="132" name="Google Shape;132;p29" descr="group of children"/>
          <p:cNvPicPr preferRelativeResize="0"/>
          <p:nvPr/>
        </p:nvPicPr>
        <p:blipFill rotWithShape="1">
          <a:blip r:embed="rId6">
            <a:alphaModFix/>
          </a:blip>
          <a:srcRect/>
          <a:stretch/>
        </p:blipFill>
        <p:spPr>
          <a:xfrm>
            <a:off x="3313068" y="1328533"/>
            <a:ext cx="2588656" cy="2096038"/>
          </a:xfrm>
          <a:prstGeom prst="rect">
            <a:avLst/>
          </a:prstGeom>
          <a:noFill/>
          <a:ln>
            <a:noFill/>
          </a:ln>
        </p:spPr>
      </p:pic>
      <p:sp>
        <p:nvSpPr>
          <p:cNvPr id="133" name="Google Shape;133;p29"/>
          <p:cNvSpPr/>
          <p:nvPr/>
        </p:nvSpPr>
        <p:spPr>
          <a:xfrm>
            <a:off x="3197705" y="3341403"/>
            <a:ext cx="2748600" cy="1454175"/>
          </a:xfrm>
          <a:prstGeom prst="rect">
            <a:avLst/>
          </a:prstGeom>
          <a:noFill/>
          <a:ln>
            <a:noFill/>
          </a:ln>
        </p:spPr>
        <p:txBody>
          <a:bodyPr spcFirstLastPara="1" wrap="square" lIns="68569" tIns="34275" rIns="68569" bIns="34275" anchor="t" anchorCtr="0">
            <a:noAutofit/>
          </a:bodyPr>
          <a:lstStyle/>
          <a:p>
            <a:pPr defTabSz="685800">
              <a:buClr>
                <a:srgbClr val="115076"/>
              </a:buClr>
              <a:buSzPts val="12000"/>
            </a:pPr>
            <a:r>
              <a:rPr lang="en-GB" sz="9000">
                <a:solidFill>
                  <a:srgbClr val="115076"/>
                </a:solidFill>
                <a:latin typeface="Century Gothic"/>
                <a:ea typeface="Century Gothic"/>
                <a:cs typeface="Century Gothic"/>
                <a:sym typeface="Century Gothic"/>
              </a:rPr>
              <a:t>n</a:t>
            </a:r>
            <a:r>
              <a:rPr lang="en-GB" sz="9000" b="1">
                <a:solidFill>
                  <a:srgbClr val="FA6500"/>
                </a:solidFill>
                <a:latin typeface="Century Gothic"/>
                <a:ea typeface="Century Gothic"/>
                <a:cs typeface="Century Gothic"/>
                <a:sym typeface="Century Gothic"/>
              </a:rPr>
              <a:t>ou</a:t>
            </a:r>
            <a:r>
              <a:rPr lang="en-GB" sz="9000">
                <a:solidFill>
                  <a:srgbClr val="115076"/>
                </a:solidFill>
                <a:latin typeface="Century Gothic"/>
                <a:ea typeface="Century Gothic"/>
                <a:cs typeface="Century Gothic"/>
                <a:sym typeface="Century Gothic"/>
              </a:rPr>
              <a:t>s</a:t>
            </a:r>
            <a:endParaRPr sz="1125"/>
          </a:p>
        </p:txBody>
      </p:sp>
      <p:pic>
        <p:nvPicPr>
          <p:cNvPr id="2" name="Recorded Sound">
            <a:hlinkClick r:id="" action="ppaction://media"/>
            <a:extLst>
              <a:ext uri="{FF2B5EF4-FFF2-40B4-BE49-F238E27FC236}">
                <a16:creationId xmlns:a16="http://schemas.microsoft.com/office/drawing/2014/main" id="{2C36D779-8E3C-627D-7A10-EE0C5671C525}"/>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7"/>
          <a:stretch>
            <a:fillRect/>
          </a:stretch>
        </p:blipFill>
        <p:spPr>
          <a:xfrm>
            <a:off x="3338214" y="489997"/>
            <a:ext cx="457200" cy="457200"/>
          </a:xfrm>
          <a:prstGeom prst="rect">
            <a:avLst/>
          </a:prstGeom>
        </p:spPr>
      </p:pic>
      <p:pic>
        <p:nvPicPr>
          <p:cNvPr id="3" name="Recorded Sound">
            <a:hlinkClick r:id="" action="ppaction://media"/>
            <a:extLst>
              <a:ext uri="{FF2B5EF4-FFF2-40B4-BE49-F238E27FC236}">
                <a16:creationId xmlns:a16="http://schemas.microsoft.com/office/drawing/2014/main" id="{0EF902DE-0A57-6761-CF36-F633B8610671}"/>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7"/>
          <a:stretch>
            <a:fillRect/>
          </a:stretch>
        </p:blipFill>
        <p:spPr>
          <a:xfrm>
            <a:off x="2471166" y="4034201"/>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500"/>
                                        <p:tgtEl>
                                          <p:spTgt spid="1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500"/>
                                        <p:tgtEl>
                                          <p:spTgt spid="1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fade">
                                      <p:cBhvr>
                                        <p:cTn id="1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628"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590" fill="hold"/>
                                        <p:tgtEl>
                                          <p:spTgt spid="3"/>
                                        </p:tgtEl>
                                      </p:cBhvr>
                                    </p:cmd>
                                  </p:childTnLst>
                                </p:cTn>
                              </p:par>
                            </p:childTnLst>
                          </p:cTn>
                        </p:par>
                      </p:childTnLst>
                    </p:cTn>
                  </p:par>
                </p:childTnLst>
              </p:cTn>
              <p:nextCondLst>
                <p:cond evt="onClick" delay="0">
                  <p:tgtEl>
                    <p:spTgt spid="3"/>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623268" y="-336"/>
            <a:ext cx="7886700" cy="994275"/>
          </a:xfrm>
          <a:prstGeom prst="rect">
            <a:avLst/>
          </a:prstGeom>
          <a:noFill/>
          <a:ln>
            <a:noFill/>
          </a:ln>
        </p:spPr>
        <p:txBody>
          <a:bodyPr spcFirstLastPara="1" wrap="square" lIns="68569" tIns="34275" rIns="68569" bIns="34275" anchor="ctr" anchorCtr="0">
            <a:normAutofit fontScale="90000"/>
          </a:bodyPr>
          <a:lstStyle/>
          <a:p>
            <a:pPr algn="ctr">
              <a:buClr>
                <a:srgbClr val="115076"/>
              </a:buClr>
              <a:buSzPct val="100000"/>
            </a:pPr>
            <a:r>
              <a:rPr lang="en-GB" sz="9975" b="1">
                <a:solidFill>
                  <a:srgbClr val="115076"/>
                </a:solidFill>
              </a:rPr>
              <a:t>ou</a:t>
            </a:r>
            <a:endParaRPr/>
          </a:p>
        </p:txBody>
      </p:sp>
      <p:sp>
        <p:nvSpPr>
          <p:cNvPr id="140" name="Google Shape;140;p30" descr="rectangle"/>
          <p:cNvSpPr/>
          <p:nvPr/>
        </p:nvSpPr>
        <p:spPr>
          <a:xfrm>
            <a:off x="3476211" y="1216445"/>
            <a:ext cx="2191500" cy="2157075"/>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algn="ctr" defTabSz="685800">
              <a:buClr>
                <a:srgbClr val="FFFFFF"/>
              </a:buClr>
              <a:buSzPts val="1900"/>
            </a:pPr>
            <a:endParaRPr sz="1425">
              <a:solidFill>
                <a:srgbClr val="FFFFFF"/>
              </a:solidFill>
              <a:latin typeface="Century Gothic"/>
              <a:ea typeface="Century Gothic"/>
              <a:cs typeface="Century Gothic"/>
              <a:sym typeface="Century Gothic"/>
            </a:endParaRPr>
          </a:p>
        </p:txBody>
      </p:sp>
      <p:pic>
        <p:nvPicPr>
          <p:cNvPr id="141" name="Google Shape;141;p30" descr="group of children"/>
          <p:cNvPicPr preferRelativeResize="0"/>
          <p:nvPr/>
        </p:nvPicPr>
        <p:blipFill rotWithShape="1">
          <a:blip r:embed="rId11">
            <a:alphaModFix/>
          </a:blip>
          <a:srcRect/>
          <a:stretch/>
        </p:blipFill>
        <p:spPr>
          <a:xfrm>
            <a:off x="3838403" y="1393810"/>
            <a:ext cx="1456430" cy="1179273"/>
          </a:xfrm>
          <a:prstGeom prst="rect">
            <a:avLst/>
          </a:prstGeom>
          <a:noFill/>
          <a:ln>
            <a:noFill/>
          </a:ln>
        </p:spPr>
      </p:pic>
      <p:sp>
        <p:nvSpPr>
          <p:cNvPr id="142" name="Google Shape;142;p30"/>
          <p:cNvSpPr txBox="1"/>
          <p:nvPr/>
        </p:nvSpPr>
        <p:spPr>
          <a:xfrm>
            <a:off x="3606910" y="2611823"/>
            <a:ext cx="193027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n</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s</a:t>
            </a:r>
            <a:endParaRPr sz="4500" b="1">
              <a:solidFill>
                <a:srgbClr val="7030A0"/>
              </a:solidFill>
              <a:latin typeface="Century Gothic"/>
              <a:ea typeface="Century Gothic"/>
              <a:cs typeface="Century Gothic"/>
              <a:sym typeface="Century Gothic"/>
            </a:endParaRPr>
          </a:p>
        </p:txBody>
      </p:sp>
      <p:sp>
        <p:nvSpPr>
          <p:cNvPr id="143" name="Google Shape;143;p30"/>
          <p:cNvSpPr txBox="1"/>
          <p:nvPr/>
        </p:nvSpPr>
        <p:spPr>
          <a:xfrm>
            <a:off x="300314" y="330658"/>
            <a:ext cx="2915100"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FA6500"/>
                </a:solidFill>
                <a:latin typeface="Century Gothic"/>
                <a:ea typeface="Century Gothic"/>
                <a:cs typeface="Century Gothic"/>
                <a:sym typeface="Century Gothic"/>
              </a:rPr>
              <a:t>Où</a:t>
            </a:r>
            <a:r>
              <a:rPr lang="en-GB" sz="4500">
                <a:solidFill>
                  <a:srgbClr val="115076"/>
                </a:solidFill>
                <a:latin typeface="Century Gothic"/>
                <a:ea typeface="Century Gothic"/>
                <a:cs typeface="Century Gothic"/>
                <a:sym typeface="Century Gothic"/>
              </a:rPr>
              <a:t>?</a:t>
            </a:r>
            <a:endParaRPr sz="4500">
              <a:solidFill>
                <a:srgbClr val="115076"/>
              </a:solidFill>
              <a:latin typeface="Century Gothic"/>
              <a:ea typeface="Century Gothic"/>
              <a:cs typeface="Century Gothic"/>
              <a:sym typeface="Century Gothic"/>
            </a:endParaRPr>
          </a:p>
        </p:txBody>
      </p:sp>
      <p:sp>
        <p:nvSpPr>
          <p:cNvPr id="144" name="Google Shape;144;p30"/>
          <p:cNvSpPr txBox="1"/>
          <p:nvPr/>
        </p:nvSpPr>
        <p:spPr>
          <a:xfrm>
            <a:off x="119459" y="2693104"/>
            <a:ext cx="322627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Bonj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 !</a:t>
            </a:r>
            <a:endParaRPr sz="1125"/>
          </a:p>
        </p:txBody>
      </p:sp>
      <p:pic>
        <p:nvPicPr>
          <p:cNvPr id="145" name="Google Shape;145;p30" descr="handshake"/>
          <p:cNvPicPr preferRelativeResize="0"/>
          <p:nvPr/>
        </p:nvPicPr>
        <p:blipFill rotWithShape="1">
          <a:blip r:embed="rId12">
            <a:alphaModFix/>
          </a:blip>
          <a:srcRect/>
          <a:stretch/>
        </p:blipFill>
        <p:spPr>
          <a:xfrm>
            <a:off x="834381" y="3507243"/>
            <a:ext cx="1494470" cy="1121633"/>
          </a:xfrm>
          <a:prstGeom prst="rect">
            <a:avLst/>
          </a:prstGeom>
          <a:noFill/>
          <a:ln>
            <a:noFill/>
          </a:ln>
        </p:spPr>
      </p:pic>
      <p:sp>
        <p:nvSpPr>
          <p:cNvPr id="146" name="Google Shape;146;p30"/>
          <p:cNvSpPr txBox="1"/>
          <p:nvPr/>
        </p:nvSpPr>
        <p:spPr>
          <a:xfrm>
            <a:off x="2951318" y="3536133"/>
            <a:ext cx="324157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t</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rs</a:t>
            </a:r>
            <a:endParaRPr sz="4500">
              <a:solidFill>
                <a:srgbClr val="115076"/>
              </a:solidFill>
              <a:latin typeface="Century Gothic"/>
              <a:ea typeface="Century Gothic"/>
              <a:cs typeface="Century Gothic"/>
              <a:sym typeface="Century Gothic"/>
            </a:endParaRPr>
          </a:p>
        </p:txBody>
      </p:sp>
      <p:sp>
        <p:nvSpPr>
          <p:cNvPr id="147" name="Google Shape;147;p30"/>
          <p:cNvSpPr txBox="1"/>
          <p:nvPr/>
        </p:nvSpPr>
        <p:spPr>
          <a:xfrm>
            <a:off x="3477210" y="4144127"/>
            <a:ext cx="2189475" cy="484718"/>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3600"/>
            </a:pPr>
            <a:r>
              <a:rPr lang="en-GB" sz="2700">
                <a:solidFill>
                  <a:srgbClr val="115076"/>
                </a:solidFill>
                <a:latin typeface="Century Gothic"/>
                <a:ea typeface="Century Gothic"/>
                <a:cs typeface="Century Gothic"/>
                <a:sym typeface="Century Gothic"/>
              </a:rPr>
              <a:t>[always; still]</a:t>
            </a:r>
            <a:endParaRPr sz="1125"/>
          </a:p>
        </p:txBody>
      </p:sp>
      <p:sp>
        <p:nvSpPr>
          <p:cNvPr id="148" name="Google Shape;148;p30"/>
          <p:cNvSpPr txBox="1"/>
          <p:nvPr/>
        </p:nvSpPr>
        <p:spPr>
          <a:xfrm>
            <a:off x="6477337" y="366767"/>
            <a:ext cx="225562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er</a:t>
            </a:r>
            <a:endParaRPr sz="4500">
              <a:solidFill>
                <a:srgbClr val="115076"/>
              </a:solidFill>
              <a:latin typeface="Century Gothic"/>
              <a:ea typeface="Century Gothic"/>
              <a:cs typeface="Century Gothic"/>
              <a:sym typeface="Century Gothic"/>
            </a:endParaRPr>
          </a:p>
        </p:txBody>
      </p:sp>
      <p:pic>
        <p:nvPicPr>
          <p:cNvPr id="149" name="Google Shape;149;p30" descr="two children playing with a ball"/>
          <p:cNvPicPr preferRelativeResize="0"/>
          <p:nvPr/>
        </p:nvPicPr>
        <p:blipFill rotWithShape="1">
          <a:blip r:embed="rId13">
            <a:alphaModFix/>
          </a:blip>
          <a:srcRect/>
          <a:stretch/>
        </p:blipFill>
        <p:spPr>
          <a:xfrm>
            <a:off x="6899970" y="1000234"/>
            <a:ext cx="1448796" cy="1323274"/>
          </a:xfrm>
          <a:prstGeom prst="rect">
            <a:avLst/>
          </a:prstGeom>
          <a:noFill/>
          <a:ln>
            <a:noFill/>
          </a:ln>
        </p:spPr>
      </p:pic>
      <p:sp>
        <p:nvSpPr>
          <p:cNvPr id="150" name="Google Shape;150;p30"/>
          <p:cNvSpPr txBox="1"/>
          <p:nvPr/>
        </p:nvSpPr>
        <p:spPr>
          <a:xfrm>
            <a:off x="6393944" y="2635275"/>
            <a:ext cx="225562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d</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ze</a:t>
            </a:r>
            <a:endParaRPr sz="4500">
              <a:solidFill>
                <a:srgbClr val="115076"/>
              </a:solidFill>
              <a:latin typeface="Century Gothic"/>
              <a:ea typeface="Century Gothic"/>
              <a:cs typeface="Century Gothic"/>
              <a:sym typeface="Century Gothic"/>
            </a:endParaRPr>
          </a:p>
        </p:txBody>
      </p:sp>
      <p:pic>
        <p:nvPicPr>
          <p:cNvPr id="151" name="Google Shape;151;p30" descr="the number twelve "/>
          <p:cNvPicPr preferRelativeResize="0"/>
          <p:nvPr/>
        </p:nvPicPr>
        <p:blipFill rotWithShape="1">
          <a:blip r:embed="rId14">
            <a:alphaModFix/>
          </a:blip>
          <a:srcRect/>
          <a:stretch/>
        </p:blipFill>
        <p:spPr>
          <a:xfrm>
            <a:off x="6840882" y="3370277"/>
            <a:ext cx="1361663" cy="1093458"/>
          </a:xfrm>
          <a:prstGeom prst="rect">
            <a:avLst/>
          </a:prstGeom>
          <a:noFill/>
          <a:ln>
            <a:noFill/>
          </a:ln>
          <a:effectLst>
            <a:outerShdw blurRad="50800" dist="38100" dir="5400000" algn="t" rotWithShape="0">
              <a:srgbClr val="000000">
                <a:alpha val="40000"/>
              </a:srgbClr>
            </a:outerShdw>
          </a:effectLst>
        </p:spPr>
      </p:pic>
      <p:sp>
        <p:nvSpPr>
          <p:cNvPr id="152" name="Google Shape;152;p30"/>
          <p:cNvSpPr txBox="1"/>
          <p:nvPr/>
        </p:nvSpPr>
        <p:spPr>
          <a:xfrm>
            <a:off x="637860" y="1128621"/>
            <a:ext cx="2189475" cy="484718"/>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3600"/>
            </a:pPr>
            <a:r>
              <a:rPr lang="en-GB" sz="2700">
                <a:solidFill>
                  <a:srgbClr val="115076"/>
                </a:solidFill>
                <a:latin typeface="Century Gothic"/>
                <a:ea typeface="Century Gothic"/>
                <a:cs typeface="Century Gothic"/>
                <a:sym typeface="Century Gothic"/>
              </a:rPr>
              <a:t>[where?]</a:t>
            </a:r>
            <a:endParaRPr sz="1125"/>
          </a:p>
        </p:txBody>
      </p:sp>
      <p:pic>
        <p:nvPicPr>
          <p:cNvPr id="153" name="Google Shape;153;p30" title="Map Pins Vector Clipart image - Free stock photo - Public Domain ..."/>
          <p:cNvPicPr preferRelativeResize="0"/>
          <p:nvPr/>
        </p:nvPicPr>
        <p:blipFill>
          <a:blip r:embed="rId15">
            <a:alphaModFix/>
          </a:blip>
          <a:stretch>
            <a:fillRect/>
          </a:stretch>
        </p:blipFill>
        <p:spPr>
          <a:xfrm>
            <a:off x="300310" y="272194"/>
            <a:ext cx="642963" cy="1121626"/>
          </a:xfrm>
          <a:prstGeom prst="rect">
            <a:avLst/>
          </a:prstGeom>
          <a:noFill/>
          <a:ln>
            <a:noFill/>
          </a:ln>
        </p:spPr>
      </p:pic>
      <p:pic>
        <p:nvPicPr>
          <p:cNvPr id="2" name="Recorded Sound">
            <a:hlinkClick r:id="" action="ppaction://media"/>
            <a:extLst>
              <a:ext uri="{FF2B5EF4-FFF2-40B4-BE49-F238E27FC236}">
                <a16:creationId xmlns:a16="http://schemas.microsoft.com/office/drawing/2014/main" id="{EAB7D1D1-5394-C16E-B9E7-DEFE721ACD29}"/>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16"/>
          <a:stretch>
            <a:fillRect/>
          </a:stretch>
        </p:blipFill>
        <p:spPr>
          <a:xfrm>
            <a:off x="3464421" y="238921"/>
            <a:ext cx="457200" cy="457200"/>
          </a:xfrm>
          <a:prstGeom prst="rect">
            <a:avLst/>
          </a:prstGeom>
        </p:spPr>
      </p:pic>
      <p:pic>
        <p:nvPicPr>
          <p:cNvPr id="3" name="Recorded Sound">
            <a:hlinkClick r:id="" action="ppaction://media"/>
            <a:extLst>
              <a:ext uri="{FF2B5EF4-FFF2-40B4-BE49-F238E27FC236}">
                <a16:creationId xmlns:a16="http://schemas.microsoft.com/office/drawing/2014/main" id="{29DC4FF7-3BCC-189B-2B18-C80C9E69095C}"/>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16"/>
          <a:stretch>
            <a:fillRect/>
          </a:stretch>
        </p:blipFill>
        <p:spPr>
          <a:xfrm>
            <a:off x="5145248" y="2506943"/>
            <a:ext cx="457200" cy="457200"/>
          </a:xfrm>
          <a:prstGeom prst="rect">
            <a:avLst/>
          </a:prstGeom>
        </p:spPr>
      </p:pic>
      <p:pic>
        <p:nvPicPr>
          <p:cNvPr id="4" name="Recorded Sound">
            <a:hlinkClick r:id="" action="ppaction://media"/>
            <a:extLst>
              <a:ext uri="{FF2B5EF4-FFF2-40B4-BE49-F238E27FC236}">
                <a16:creationId xmlns:a16="http://schemas.microsoft.com/office/drawing/2014/main" id="{528E7197-8CD3-7A17-ACAE-745787878071}"/>
              </a:ext>
            </a:extLst>
          </p:cNvPr>
          <p:cNvPicPr>
            <a:picLocks noChangeAspect="1"/>
          </p:cNvPicPr>
          <p:nvPr>
            <a:audioFile r:link="rId1"/>
            <p:extLst>
              <p:ext uri="{DAA4B4D4-6D71-4841-9C94-3DE7FCFB9230}">
                <p14:media xmlns:p14="http://schemas.microsoft.com/office/powerpoint/2010/main" r:embed="rId4">
                  <p14:trim st="280"/>
                </p14:media>
              </p:ext>
            </p:extLst>
          </p:nvPr>
        </p:nvPicPr>
        <p:blipFill>
          <a:blip r:embed="rId16"/>
          <a:stretch>
            <a:fillRect/>
          </a:stretch>
        </p:blipFill>
        <p:spPr>
          <a:xfrm>
            <a:off x="2494118" y="519092"/>
            <a:ext cx="457200" cy="457200"/>
          </a:xfrm>
          <a:prstGeom prst="rect">
            <a:avLst/>
          </a:prstGeom>
        </p:spPr>
      </p:pic>
      <p:pic>
        <p:nvPicPr>
          <p:cNvPr id="5" name="Recorded Sound">
            <a:hlinkClick r:id="" action="ppaction://media"/>
            <a:extLst>
              <a:ext uri="{FF2B5EF4-FFF2-40B4-BE49-F238E27FC236}">
                <a16:creationId xmlns:a16="http://schemas.microsoft.com/office/drawing/2014/main" id="{D5B04084-B0C6-F20B-88CB-67DC0D4A938A}"/>
              </a:ext>
            </a:extLst>
          </p:cNvPr>
          <p:cNvPicPr>
            <a:picLocks noChangeAspect="1"/>
          </p:cNvPicPr>
          <p:nvPr>
            <a:audioFile r:link="rId1"/>
            <p:extLst>
              <p:ext uri="{DAA4B4D4-6D71-4841-9C94-3DE7FCFB9230}">
                <p14:media xmlns:p14="http://schemas.microsoft.com/office/powerpoint/2010/main" r:embed="rId5">
                  <p14:trim st="226"/>
                </p14:media>
              </p:ext>
            </p:extLst>
          </p:nvPr>
        </p:nvPicPr>
        <p:blipFill>
          <a:blip r:embed="rId16"/>
          <a:stretch>
            <a:fillRect/>
          </a:stretch>
        </p:blipFill>
        <p:spPr>
          <a:xfrm>
            <a:off x="2519639" y="3406103"/>
            <a:ext cx="457200" cy="457200"/>
          </a:xfrm>
          <a:prstGeom prst="rect">
            <a:avLst/>
          </a:prstGeom>
        </p:spPr>
      </p:pic>
      <p:pic>
        <p:nvPicPr>
          <p:cNvPr id="6" name="Recorded Sound">
            <a:hlinkClick r:id="" action="ppaction://media"/>
            <a:extLst>
              <a:ext uri="{FF2B5EF4-FFF2-40B4-BE49-F238E27FC236}">
                <a16:creationId xmlns:a16="http://schemas.microsoft.com/office/drawing/2014/main" id="{3D72E8D5-E08F-5328-F12C-45591CF68B1B}"/>
              </a:ext>
            </a:extLst>
          </p:cNvPr>
          <p:cNvPicPr>
            <a:picLocks noChangeAspect="1"/>
          </p:cNvPicPr>
          <p:nvPr>
            <a:audioFile r:link="rId1"/>
            <p:extLst>
              <p:ext uri="{DAA4B4D4-6D71-4841-9C94-3DE7FCFB9230}">
                <p14:media xmlns:p14="http://schemas.microsoft.com/office/powerpoint/2010/main" r:embed="rId6">
                  <p14:trim st="174"/>
                </p14:media>
              </p:ext>
            </p:extLst>
          </p:nvPr>
        </p:nvPicPr>
        <p:blipFill>
          <a:blip r:embed="rId16"/>
          <a:stretch>
            <a:fillRect/>
          </a:stretch>
        </p:blipFill>
        <p:spPr>
          <a:xfrm>
            <a:off x="6219515" y="519092"/>
            <a:ext cx="457200" cy="457200"/>
          </a:xfrm>
          <a:prstGeom prst="rect">
            <a:avLst/>
          </a:prstGeom>
        </p:spPr>
      </p:pic>
      <p:pic>
        <p:nvPicPr>
          <p:cNvPr id="7" name="Recorded Sound">
            <a:hlinkClick r:id="" action="ppaction://media"/>
            <a:extLst>
              <a:ext uri="{FF2B5EF4-FFF2-40B4-BE49-F238E27FC236}">
                <a16:creationId xmlns:a16="http://schemas.microsoft.com/office/drawing/2014/main" id="{0C9C7AFD-B734-7DB6-652F-942AAF2ADA3E}"/>
              </a:ext>
            </a:extLst>
          </p:cNvPr>
          <p:cNvPicPr>
            <a:picLocks noChangeAspect="1"/>
          </p:cNvPicPr>
          <p:nvPr>
            <a:audioFile r:link="rId1"/>
            <p:extLst>
              <p:ext uri="{DAA4B4D4-6D71-4841-9C94-3DE7FCFB9230}">
                <p14:media xmlns:p14="http://schemas.microsoft.com/office/powerpoint/2010/main" r:embed="rId7">
                  <p14:trim st="172"/>
                </p14:media>
              </p:ext>
            </p:extLst>
          </p:nvPr>
        </p:nvPicPr>
        <p:blipFill>
          <a:blip r:embed="rId16"/>
          <a:stretch>
            <a:fillRect/>
          </a:stretch>
        </p:blipFill>
        <p:spPr>
          <a:xfrm>
            <a:off x="8356794" y="3307533"/>
            <a:ext cx="457200" cy="457200"/>
          </a:xfrm>
          <a:prstGeom prst="rect">
            <a:avLst/>
          </a:prstGeom>
        </p:spPr>
      </p:pic>
      <p:pic>
        <p:nvPicPr>
          <p:cNvPr id="8" name="Recorded Sound">
            <a:hlinkClick r:id="" action="ppaction://media"/>
            <a:extLst>
              <a:ext uri="{FF2B5EF4-FFF2-40B4-BE49-F238E27FC236}">
                <a16:creationId xmlns:a16="http://schemas.microsoft.com/office/drawing/2014/main" id="{A24B7EF0-0F40-6E75-F521-E74C145234D0}"/>
              </a:ext>
            </a:extLst>
          </p:cNvPr>
          <p:cNvPicPr>
            <a:picLocks noChangeAspect="1"/>
          </p:cNvPicPr>
          <p:nvPr>
            <a:audioFile r:link="rId1"/>
            <p:extLst>
              <p:ext uri="{DAA4B4D4-6D71-4841-9C94-3DE7FCFB9230}">
                <p14:media xmlns:p14="http://schemas.microsoft.com/office/powerpoint/2010/main" r:embed="rId8">
                  <p14:trim st="233"/>
                </p14:media>
              </p:ext>
            </p:extLst>
          </p:nvPr>
        </p:nvPicPr>
        <p:blipFill>
          <a:blip r:embed="rId16"/>
          <a:stretch>
            <a:fillRect/>
          </a:stretch>
        </p:blipFill>
        <p:spPr>
          <a:xfrm>
            <a:off x="5820935" y="3784550"/>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par>
                                <p:cTn id="13" presetID="10" presetClass="entr" presetSubtype="0" fill="hold" nodeType="withEffect">
                                  <p:stCondLst>
                                    <p:cond delay="0"/>
                                  </p:stCondLst>
                                  <p:childTnLst>
                                    <p:set>
                                      <p:cBhvr>
                                        <p:cTn id="14" dur="1" fill="hold">
                                          <p:stCondLst>
                                            <p:cond delay="0"/>
                                          </p:stCondLst>
                                        </p:cTn>
                                        <p:tgtEl>
                                          <p:spTgt spid="142"/>
                                        </p:tgtEl>
                                        <p:attrNameLst>
                                          <p:attrName>style.visibility</p:attrName>
                                        </p:attrNameLst>
                                      </p:cBhvr>
                                      <p:to>
                                        <p:strVal val="visible"/>
                                      </p:to>
                                    </p:set>
                                    <p:animEffect transition="in" filter="fade">
                                      <p:cBhvr>
                                        <p:cTn id="15" dur="500"/>
                                        <p:tgtEl>
                                          <p:spTgt spid="142"/>
                                        </p:tgtEl>
                                      </p:cBhvr>
                                    </p:animEffect>
                                  </p:childTnLst>
                                </p:cTn>
                              </p:par>
                              <p:par>
                                <p:cTn id="16" presetID="10" presetClass="entr" presetSubtype="0" fill="hold" nodeType="withEffect">
                                  <p:stCondLst>
                                    <p:cond delay="0"/>
                                  </p:stCondLst>
                                  <p:childTnLst>
                                    <p:set>
                                      <p:cBhvr>
                                        <p:cTn id="17" dur="1" fill="hold">
                                          <p:stCondLst>
                                            <p:cond delay="0"/>
                                          </p:stCondLst>
                                        </p:cTn>
                                        <p:tgtEl>
                                          <p:spTgt spid="140"/>
                                        </p:tgtEl>
                                        <p:attrNameLst>
                                          <p:attrName>style.visibility</p:attrName>
                                        </p:attrNameLst>
                                      </p:cBhvr>
                                      <p:to>
                                        <p:strVal val="visible"/>
                                      </p:to>
                                    </p:set>
                                    <p:animEffect transition="in" filter="fade">
                                      <p:cBhvr>
                                        <p:cTn id="18" dur="500"/>
                                        <p:tgtEl>
                                          <p:spTgt spid="14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8"/>
                                        </p:tgtEl>
                                        <p:attrNameLst>
                                          <p:attrName>style.visibility</p:attrName>
                                        </p:attrNameLst>
                                      </p:cBhvr>
                                      <p:to>
                                        <p:strVal val="visible"/>
                                      </p:to>
                                    </p:set>
                                    <p:animEffect transition="in" filter="fade">
                                      <p:cBhvr>
                                        <p:cTn id="35" dur="500"/>
                                        <p:tgtEl>
                                          <p:spTgt spid="14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9"/>
                                        </p:tgtEl>
                                        <p:attrNameLst>
                                          <p:attrName>style.visibility</p:attrName>
                                        </p:attrNameLst>
                                      </p:cBhvr>
                                      <p:to>
                                        <p:strVal val="visible"/>
                                      </p:to>
                                    </p:set>
                                    <p:animEffect transition="in" filter="fade">
                                      <p:cBhvr>
                                        <p:cTn id="40" dur="500"/>
                                        <p:tgtEl>
                                          <p:spTgt spid="14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500"/>
                                        <p:tgtEl>
                                          <p:spTgt spid="14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500"/>
                                        <p:tgtEl>
                                          <p:spTgt spid="14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6"/>
                                        </p:tgtEl>
                                        <p:attrNameLst>
                                          <p:attrName>style.visibility</p:attrName>
                                        </p:attrNameLst>
                                      </p:cBhvr>
                                      <p:to>
                                        <p:strVal val="visible"/>
                                      </p:to>
                                    </p:set>
                                    <p:animEffect transition="in" filter="fade">
                                      <p:cBhvr>
                                        <p:cTn id="55" dur="500"/>
                                        <p:tgtEl>
                                          <p:spTgt spid="1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7"/>
                                        </p:tgtEl>
                                        <p:attrNameLst>
                                          <p:attrName>style.visibility</p:attrName>
                                        </p:attrNameLst>
                                      </p:cBhvr>
                                      <p:to>
                                        <p:strVal val="visible"/>
                                      </p:to>
                                    </p:set>
                                    <p:animEffect transition="in" filter="fade">
                                      <p:cBhvr>
                                        <p:cTn id="60" dur="500"/>
                                        <p:tgtEl>
                                          <p:spTgt spid="14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fade">
                                      <p:cBhvr>
                                        <p:cTn id="7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1" restart="whenNotActive" fill="hold" evtFilter="cancelBubble" nodeType="interactiveSeq">
                <p:stCondLst>
                  <p:cond evt="onClick" delay="0">
                    <p:tgtEl>
                      <p:spTgt spid="4"/>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825" fill="hold"/>
                                        <p:tgtEl>
                                          <p:spTgt spid="4"/>
                                        </p:tgtEl>
                                      </p:cBhvr>
                                    </p:cmd>
                                  </p:childTnLst>
                                </p:cTn>
                              </p:par>
                            </p:childTnLst>
                          </p:cTn>
                        </p:par>
                      </p:childTnLst>
                    </p:cTn>
                  </p:par>
                </p:childTnLst>
              </p:cTn>
              <p:nextCondLst>
                <p:cond evt="onClick" delay="0">
                  <p:tgtEl>
                    <p:spTgt spid="4"/>
                  </p:tgtEl>
                </p:cond>
              </p:nextCondLst>
            </p:seq>
            <p:audio>
              <p:cMediaNode vol="80000">
                <p:cTn id="76" fill="hold" display="0">
                  <p:stCondLst>
                    <p:cond delay="indefinite"/>
                  </p:stCondLst>
                  <p:endCondLst>
                    <p:cond evt="onStopAudio" delay="0">
                      <p:tgtEl>
                        <p:sldTgt/>
                      </p:tgtEl>
                    </p:cond>
                  </p:endCondLst>
                </p:cTn>
                <p:tgtEl>
                  <p:spTgt spid="4"/>
                </p:tgtEl>
              </p:cMediaNode>
            </p:audio>
            <p:seq concurrent="1" nextAc="seek">
              <p:cTn id="77" restart="whenNotActive" fill="hold" evtFilter="cancelBubble" nodeType="interactiveSeq">
                <p:stCondLst>
                  <p:cond evt="onClick" delay="0">
                    <p:tgtEl>
                      <p:spTgt spid="5"/>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018" fill="hold"/>
                                        <p:tgtEl>
                                          <p:spTgt spid="5"/>
                                        </p:tgtEl>
                                      </p:cBhvr>
                                    </p:cmd>
                                  </p:childTnLst>
                                </p:cTn>
                              </p:par>
                            </p:childTnLst>
                          </p:cTn>
                        </p:par>
                      </p:childTnLst>
                    </p:cTn>
                  </p:par>
                </p:childTnLst>
              </p:cTn>
              <p:nextCondLst>
                <p:cond evt="onClick" delay="0">
                  <p:tgtEl>
                    <p:spTgt spid="5"/>
                  </p:tgtEl>
                </p:cond>
              </p:nextCondLst>
            </p:seq>
            <p:audio>
              <p:cMediaNode vol="80000">
                <p:cTn id="82" fill="hold" display="0">
                  <p:stCondLst>
                    <p:cond delay="indefinite"/>
                  </p:stCondLst>
                  <p:endCondLst>
                    <p:cond evt="onStopAudio" delay="0">
                      <p:tgtEl>
                        <p:sldTgt/>
                      </p:tgtEl>
                    </p:cond>
                  </p:endCondLst>
                </p:cTn>
                <p:tgtEl>
                  <p:spTgt spid="5"/>
                </p:tgtEl>
              </p:cMediaNode>
            </p:audio>
            <p:seq concurrent="1" nextAc="seek">
              <p:cTn id="83" restart="whenNotActive" fill="hold" evtFilter="cancelBubble" nodeType="interactiveSeq">
                <p:stCondLst>
                  <p:cond evt="onClick" delay="0">
                    <p:tgtEl>
                      <p:spTgt spid="3"/>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590" fill="hold"/>
                                        <p:tgtEl>
                                          <p:spTgt spid="3"/>
                                        </p:tgtEl>
                                      </p:cBhvr>
                                    </p:cmd>
                                  </p:childTnLst>
                                </p:cTn>
                              </p:par>
                            </p:childTnLst>
                          </p:cTn>
                        </p:par>
                      </p:childTnLst>
                    </p:cTn>
                  </p:par>
                </p:childTnLst>
              </p:cTn>
              <p:nextCondLst>
                <p:cond evt="onClick" delay="0">
                  <p:tgtEl>
                    <p:spTgt spid="3"/>
                  </p:tgtEl>
                </p:cond>
              </p:nextCondLst>
            </p:seq>
            <p:audio>
              <p:cMediaNode vol="80000">
                <p:cTn id="88" fill="hold" display="0">
                  <p:stCondLst>
                    <p:cond delay="indefinite"/>
                  </p:stCondLst>
                  <p:endCondLst>
                    <p:cond evt="onStopAudio" delay="0">
                      <p:tgtEl>
                        <p:sldTgt/>
                      </p:tgtEl>
                    </p:cond>
                  </p:endCondLst>
                </p:cTn>
                <p:tgtEl>
                  <p:spTgt spid="3"/>
                </p:tgtEl>
              </p:cMediaNode>
            </p:audio>
            <p:seq concurrent="1" nextAc="seek">
              <p:cTn id="89" restart="whenNotActive" fill="hold" evtFilter="cancelBubble" nodeType="interactiveSeq">
                <p:stCondLst>
                  <p:cond evt="onClick" delay="0">
                    <p:tgtEl>
                      <p:spTgt spid="8"/>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1916" fill="hold"/>
                                        <p:tgtEl>
                                          <p:spTgt spid="8"/>
                                        </p:tgtEl>
                                      </p:cBhvr>
                                    </p:cmd>
                                  </p:childTnLst>
                                </p:cTn>
                              </p:par>
                            </p:childTnLst>
                          </p:cTn>
                        </p:par>
                      </p:childTnLst>
                    </p:cTn>
                  </p:par>
                </p:childTnLst>
              </p:cTn>
              <p:nextCondLst>
                <p:cond evt="onClick" delay="0">
                  <p:tgtEl>
                    <p:spTgt spid="8"/>
                  </p:tgtEl>
                </p:cond>
              </p:nextCondLst>
            </p:seq>
            <p:audio>
              <p:cMediaNode vol="80000">
                <p:cTn id="94" fill="hold" display="0">
                  <p:stCondLst>
                    <p:cond delay="indefinite"/>
                  </p:stCondLst>
                  <p:endCondLst>
                    <p:cond evt="onStopAudio" delay="0">
                      <p:tgtEl>
                        <p:sldTgt/>
                      </p:tgtEl>
                    </p:cond>
                  </p:endCondLst>
                </p:cTn>
                <p:tgtEl>
                  <p:spTgt spid="8"/>
                </p:tgtEl>
              </p:cMediaNode>
            </p:audio>
            <p:seq concurrent="1" nextAc="seek">
              <p:cTn id="95" restart="whenNotActive" fill="hold" evtFilter="cancelBubble" nodeType="interactiveSeq">
                <p:stCondLst>
                  <p:cond evt="onClick" delay="0">
                    <p:tgtEl>
                      <p:spTgt spid="7"/>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1678" fill="hold"/>
                                        <p:tgtEl>
                                          <p:spTgt spid="7"/>
                                        </p:tgtEl>
                                      </p:cBhvr>
                                    </p:cmd>
                                  </p:childTnLst>
                                </p:cTn>
                              </p:par>
                            </p:childTnLst>
                          </p:cTn>
                        </p:par>
                      </p:childTnLst>
                    </p:cTn>
                  </p:par>
                </p:childTnLst>
              </p:cTn>
              <p:nextCondLst>
                <p:cond evt="onClick" delay="0">
                  <p:tgtEl>
                    <p:spTgt spid="7"/>
                  </p:tgtEl>
                </p:cond>
              </p:nextCondLst>
            </p:seq>
            <p:audio>
              <p:cMediaNode vol="80000">
                <p:cTn id="100" fill="hold" display="0">
                  <p:stCondLst>
                    <p:cond delay="indefinite"/>
                  </p:stCondLst>
                  <p:endCondLst>
                    <p:cond evt="onStopAudio" delay="0">
                      <p:tgtEl>
                        <p:sldTgt/>
                      </p:tgtEl>
                    </p:cond>
                  </p:endCondLst>
                </p:cTn>
                <p:tgtEl>
                  <p:spTgt spid="7"/>
                </p:tgtEl>
              </p:cMediaNode>
            </p:audio>
            <p:seq concurrent="1" nextAc="seek">
              <p:cTn id="101" restart="whenNotActive" fill="hold" evtFilter="cancelBubble" nodeType="interactiveSeq">
                <p:stCondLst>
                  <p:cond evt="onClick" delay="0">
                    <p:tgtEl>
                      <p:spTgt spid="6"/>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557" fill="hold"/>
                                        <p:tgtEl>
                                          <p:spTgt spid="6"/>
                                        </p:tgtEl>
                                      </p:cBhvr>
                                    </p:cmd>
                                  </p:childTnLst>
                                </p:cTn>
                              </p:par>
                            </p:childTnLst>
                          </p:cTn>
                        </p:par>
                      </p:childTnLst>
                    </p:cTn>
                  </p:par>
                </p:childTnLst>
              </p:cTn>
              <p:nextCondLst>
                <p:cond evt="onClick" delay="0">
                  <p:tgtEl>
                    <p:spTgt spid="6"/>
                  </p:tgtEl>
                </p:cond>
              </p:nextCondLst>
            </p:seq>
            <p:audio>
              <p:cMediaNode vol="80000">
                <p:cTn id="106" fill="hold" display="0">
                  <p:stCondLst>
                    <p:cond delay="indefinite"/>
                  </p:stCondLst>
                  <p:endCondLst>
                    <p:cond evt="onStopAudio" delay="0">
                      <p:tgtEl>
                        <p:sldTgt/>
                      </p:tgtEl>
                    </p:cond>
                  </p:endCondLst>
                </p:cTn>
                <p:tgtEl>
                  <p:spTgt spid="6"/>
                </p:tgtEl>
              </p:cMediaNode>
            </p:audio>
            <p:seq concurrent="1" nextAc="seek">
              <p:cTn id="107" restart="whenNotActive" fill="hold" evtFilter="cancelBubble" nodeType="interactiveSeq">
                <p:stCondLst>
                  <p:cond evt="onClick" delay="0">
                    <p:tgtEl>
                      <p:spTgt spid="2"/>
                    </p:tgtEl>
                  </p:cond>
                </p:stCondLst>
                <p:endSync evt="end" delay="0">
                  <p:rtn val="all"/>
                </p:endSync>
                <p:childTnLst>
                  <p:par>
                    <p:cTn id="108" fill="hold">
                      <p:stCondLst>
                        <p:cond delay="0"/>
                      </p:stCondLst>
                      <p:childTnLst>
                        <p:par>
                          <p:cTn id="109" fill="hold">
                            <p:stCondLst>
                              <p:cond delay="0"/>
                            </p:stCondLst>
                            <p:childTnLst>
                              <p:par>
                                <p:cTn id="110" presetID="1" presetClass="mediacall" presetSubtype="0" fill="hold" nodeType="clickEffect">
                                  <p:stCondLst>
                                    <p:cond delay="0"/>
                                  </p:stCondLst>
                                  <p:childTnLst>
                                    <p:cmd type="call" cmd="playFrom(0.0)">
                                      <p:cBhvr>
                                        <p:cTn id="111" dur="1628" fill="hold"/>
                                        <p:tgtEl>
                                          <p:spTgt spid="2"/>
                                        </p:tgtEl>
                                      </p:cBhvr>
                                    </p:cmd>
                                  </p:childTnLst>
                                </p:cTn>
                              </p:par>
                            </p:childTnLst>
                          </p:cTn>
                        </p:par>
                      </p:childTnLst>
                    </p:cTn>
                  </p:par>
                </p:childTnLst>
              </p:cTn>
              <p:nextCondLst>
                <p:cond evt="onClick" delay="0">
                  <p:tgtEl>
                    <p:spTgt spid="2"/>
                  </p:tgtEl>
                </p:cond>
              </p:nextCondLst>
            </p:seq>
            <p:audio>
              <p:cMediaNode vol="80000">
                <p:cTn id="112"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623268" y="-336"/>
            <a:ext cx="7886700" cy="994275"/>
          </a:xfrm>
          <a:prstGeom prst="rect">
            <a:avLst/>
          </a:prstGeom>
          <a:noFill/>
          <a:ln>
            <a:noFill/>
          </a:ln>
        </p:spPr>
        <p:txBody>
          <a:bodyPr spcFirstLastPara="1" wrap="square" lIns="68569" tIns="34275" rIns="68569" bIns="34275" anchor="ctr" anchorCtr="0">
            <a:normAutofit fontScale="90000"/>
          </a:bodyPr>
          <a:lstStyle/>
          <a:p>
            <a:pPr algn="ctr">
              <a:buClr>
                <a:srgbClr val="115076"/>
              </a:buClr>
              <a:buSzPct val="100000"/>
            </a:pPr>
            <a:r>
              <a:rPr lang="en-GB" sz="9975" b="1">
                <a:solidFill>
                  <a:srgbClr val="115076"/>
                </a:solidFill>
              </a:rPr>
              <a:t>ou</a:t>
            </a:r>
            <a:endParaRPr/>
          </a:p>
        </p:txBody>
      </p:sp>
      <p:sp>
        <p:nvSpPr>
          <p:cNvPr id="140" name="Google Shape;140;p30" descr="rectangle"/>
          <p:cNvSpPr/>
          <p:nvPr/>
        </p:nvSpPr>
        <p:spPr>
          <a:xfrm>
            <a:off x="3476211" y="1216445"/>
            <a:ext cx="2191500" cy="2157075"/>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algn="ctr" defTabSz="685800">
              <a:buClr>
                <a:srgbClr val="FFFFFF"/>
              </a:buClr>
              <a:buSzPts val="1900"/>
            </a:pPr>
            <a:endParaRPr sz="1425">
              <a:solidFill>
                <a:srgbClr val="FFFFFF"/>
              </a:solidFill>
              <a:latin typeface="Century Gothic"/>
              <a:ea typeface="Century Gothic"/>
              <a:cs typeface="Century Gothic"/>
              <a:sym typeface="Century Gothic"/>
            </a:endParaRPr>
          </a:p>
        </p:txBody>
      </p:sp>
      <p:pic>
        <p:nvPicPr>
          <p:cNvPr id="141" name="Google Shape;141;p30" descr="group of children"/>
          <p:cNvPicPr preferRelativeResize="0"/>
          <p:nvPr/>
        </p:nvPicPr>
        <p:blipFill rotWithShape="1">
          <a:blip r:embed="rId11">
            <a:alphaModFix/>
          </a:blip>
          <a:srcRect/>
          <a:stretch/>
        </p:blipFill>
        <p:spPr>
          <a:xfrm>
            <a:off x="3838403" y="1393810"/>
            <a:ext cx="1456430" cy="1179273"/>
          </a:xfrm>
          <a:prstGeom prst="rect">
            <a:avLst/>
          </a:prstGeom>
          <a:noFill/>
          <a:ln>
            <a:noFill/>
          </a:ln>
        </p:spPr>
      </p:pic>
      <p:sp>
        <p:nvSpPr>
          <p:cNvPr id="142" name="Google Shape;142;p30"/>
          <p:cNvSpPr txBox="1"/>
          <p:nvPr/>
        </p:nvSpPr>
        <p:spPr>
          <a:xfrm>
            <a:off x="3606910" y="2611823"/>
            <a:ext cx="193027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n</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s</a:t>
            </a:r>
            <a:endParaRPr sz="4500" b="1">
              <a:solidFill>
                <a:srgbClr val="7030A0"/>
              </a:solidFill>
              <a:latin typeface="Century Gothic"/>
              <a:ea typeface="Century Gothic"/>
              <a:cs typeface="Century Gothic"/>
              <a:sym typeface="Century Gothic"/>
            </a:endParaRPr>
          </a:p>
        </p:txBody>
      </p:sp>
      <p:sp>
        <p:nvSpPr>
          <p:cNvPr id="143" name="Google Shape;143;p30"/>
          <p:cNvSpPr txBox="1"/>
          <p:nvPr/>
        </p:nvSpPr>
        <p:spPr>
          <a:xfrm>
            <a:off x="300314" y="330658"/>
            <a:ext cx="2915100"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FA6500"/>
                </a:solidFill>
                <a:latin typeface="Century Gothic"/>
                <a:ea typeface="Century Gothic"/>
                <a:cs typeface="Century Gothic"/>
                <a:sym typeface="Century Gothic"/>
              </a:rPr>
              <a:t>Où</a:t>
            </a:r>
            <a:r>
              <a:rPr lang="en-GB" sz="4500">
                <a:solidFill>
                  <a:srgbClr val="115076"/>
                </a:solidFill>
                <a:latin typeface="Century Gothic"/>
                <a:ea typeface="Century Gothic"/>
                <a:cs typeface="Century Gothic"/>
                <a:sym typeface="Century Gothic"/>
              </a:rPr>
              <a:t>?</a:t>
            </a:r>
            <a:endParaRPr sz="4500">
              <a:solidFill>
                <a:srgbClr val="115076"/>
              </a:solidFill>
              <a:latin typeface="Century Gothic"/>
              <a:ea typeface="Century Gothic"/>
              <a:cs typeface="Century Gothic"/>
              <a:sym typeface="Century Gothic"/>
            </a:endParaRPr>
          </a:p>
        </p:txBody>
      </p:sp>
      <p:sp>
        <p:nvSpPr>
          <p:cNvPr id="144" name="Google Shape;144;p30"/>
          <p:cNvSpPr txBox="1"/>
          <p:nvPr/>
        </p:nvSpPr>
        <p:spPr>
          <a:xfrm>
            <a:off x="119459" y="2693104"/>
            <a:ext cx="322627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Bonj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 !</a:t>
            </a:r>
            <a:endParaRPr sz="1125"/>
          </a:p>
        </p:txBody>
      </p:sp>
      <p:sp>
        <p:nvSpPr>
          <p:cNvPr id="146" name="Google Shape;146;p30"/>
          <p:cNvSpPr txBox="1"/>
          <p:nvPr/>
        </p:nvSpPr>
        <p:spPr>
          <a:xfrm>
            <a:off x="2951318" y="3536133"/>
            <a:ext cx="324157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t</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rs</a:t>
            </a:r>
            <a:endParaRPr sz="4500">
              <a:solidFill>
                <a:srgbClr val="115076"/>
              </a:solidFill>
              <a:latin typeface="Century Gothic"/>
              <a:ea typeface="Century Gothic"/>
              <a:cs typeface="Century Gothic"/>
              <a:sym typeface="Century Gothic"/>
            </a:endParaRPr>
          </a:p>
        </p:txBody>
      </p:sp>
      <p:sp>
        <p:nvSpPr>
          <p:cNvPr id="148" name="Google Shape;148;p30"/>
          <p:cNvSpPr txBox="1"/>
          <p:nvPr/>
        </p:nvSpPr>
        <p:spPr>
          <a:xfrm>
            <a:off x="6477337" y="366767"/>
            <a:ext cx="225562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er</a:t>
            </a:r>
            <a:endParaRPr sz="4500">
              <a:solidFill>
                <a:srgbClr val="115076"/>
              </a:solidFill>
              <a:latin typeface="Century Gothic"/>
              <a:ea typeface="Century Gothic"/>
              <a:cs typeface="Century Gothic"/>
              <a:sym typeface="Century Gothic"/>
            </a:endParaRPr>
          </a:p>
        </p:txBody>
      </p:sp>
      <p:sp>
        <p:nvSpPr>
          <p:cNvPr id="150" name="Google Shape;150;p30"/>
          <p:cNvSpPr txBox="1"/>
          <p:nvPr/>
        </p:nvSpPr>
        <p:spPr>
          <a:xfrm>
            <a:off x="6393944" y="2635275"/>
            <a:ext cx="2255625" cy="761717"/>
          </a:xfrm>
          <a:prstGeom prst="rect">
            <a:avLst/>
          </a:prstGeom>
          <a:noFill/>
          <a:ln>
            <a:noFill/>
          </a:ln>
        </p:spPr>
        <p:txBody>
          <a:bodyPr spcFirstLastPara="1" wrap="square" lIns="68569" tIns="34275" rIns="68569" bIns="34275" anchor="t" anchorCtr="0">
            <a:spAutoFit/>
          </a:bodyPr>
          <a:lstStyle/>
          <a:p>
            <a:pPr algn="ctr" defTabSz="685800">
              <a:buClr>
                <a:srgbClr val="115076"/>
              </a:buClr>
              <a:buSzPts val="6000"/>
            </a:pPr>
            <a:r>
              <a:rPr lang="en-GB" sz="4500">
                <a:solidFill>
                  <a:srgbClr val="115076"/>
                </a:solidFill>
                <a:latin typeface="Century Gothic"/>
                <a:ea typeface="Century Gothic"/>
                <a:cs typeface="Century Gothic"/>
                <a:sym typeface="Century Gothic"/>
              </a:rPr>
              <a:t>d</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ze</a:t>
            </a:r>
            <a:endParaRPr sz="4500">
              <a:solidFill>
                <a:srgbClr val="115076"/>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EAB7D1D1-5394-C16E-B9E7-DEFE721ACD29}"/>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12"/>
          <a:stretch>
            <a:fillRect/>
          </a:stretch>
        </p:blipFill>
        <p:spPr>
          <a:xfrm>
            <a:off x="3464421" y="238921"/>
            <a:ext cx="457200" cy="457200"/>
          </a:xfrm>
          <a:prstGeom prst="rect">
            <a:avLst/>
          </a:prstGeom>
        </p:spPr>
      </p:pic>
      <p:pic>
        <p:nvPicPr>
          <p:cNvPr id="3" name="Recorded Sound">
            <a:hlinkClick r:id="" action="ppaction://media"/>
            <a:extLst>
              <a:ext uri="{FF2B5EF4-FFF2-40B4-BE49-F238E27FC236}">
                <a16:creationId xmlns:a16="http://schemas.microsoft.com/office/drawing/2014/main" id="{29DC4FF7-3BCC-189B-2B18-C80C9E69095C}"/>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12"/>
          <a:stretch>
            <a:fillRect/>
          </a:stretch>
        </p:blipFill>
        <p:spPr>
          <a:xfrm>
            <a:off x="5145248" y="2506943"/>
            <a:ext cx="457200" cy="457200"/>
          </a:xfrm>
          <a:prstGeom prst="rect">
            <a:avLst/>
          </a:prstGeom>
        </p:spPr>
      </p:pic>
      <p:pic>
        <p:nvPicPr>
          <p:cNvPr id="4" name="Recorded Sound">
            <a:hlinkClick r:id="" action="ppaction://media"/>
            <a:extLst>
              <a:ext uri="{FF2B5EF4-FFF2-40B4-BE49-F238E27FC236}">
                <a16:creationId xmlns:a16="http://schemas.microsoft.com/office/drawing/2014/main" id="{528E7197-8CD3-7A17-ACAE-745787878071}"/>
              </a:ext>
            </a:extLst>
          </p:cNvPr>
          <p:cNvPicPr>
            <a:picLocks noChangeAspect="1"/>
          </p:cNvPicPr>
          <p:nvPr>
            <a:audioFile r:link="rId1"/>
            <p:extLst>
              <p:ext uri="{DAA4B4D4-6D71-4841-9C94-3DE7FCFB9230}">
                <p14:media xmlns:p14="http://schemas.microsoft.com/office/powerpoint/2010/main" r:embed="rId4">
                  <p14:trim st="280"/>
                </p14:media>
              </p:ext>
            </p:extLst>
          </p:nvPr>
        </p:nvPicPr>
        <p:blipFill>
          <a:blip r:embed="rId12"/>
          <a:stretch>
            <a:fillRect/>
          </a:stretch>
        </p:blipFill>
        <p:spPr>
          <a:xfrm>
            <a:off x="2494118" y="519092"/>
            <a:ext cx="457200" cy="457200"/>
          </a:xfrm>
          <a:prstGeom prst="rect">
            <a:avLst/>
          </a:prstGeom>
        </p:spPr>
      </p:pic>
      <p:pic>
        <p:nvPicPr>
          <p:cNvPr id="5" name="Recorded Sound">
            <a:hlinkClick r:id="" action="ppaction://media"/>
            <a:extLst>
              <a:ext uri="{FF2B5EF4-FFF2-40B4-BE49-F238E27FC236}">
                <a16:creationId xmlns:a16="http://schemas.microsoft.com/office/drawing/2014/main" id="{D5B04084-B0C6-F20B-88CB-67DC0D4A938A}"/>
              </a:ext>
            </a:extLst>
          </p:cNvPr>
          <p:cNvPicPr>
            <a:picLocks noChangeAspect="1"/>
          </p:cNvPicPr>
          <p:nvPr>
            <a:audioFile r:link="rId1"/>
            <p:extLst>
              <p:ext uri="{DAA4B4D4-6D71-4841-9C94-3DE7FCFB9230}">
                <p14:media xmlns:p14="http://schemas.microsoft.com/office/powerpoint/2010/main" r:embed="rId5">
                  <p14:trim st="226"/>
                </p14:media>
              </p:ext>
            </p:extLst>
          </p:nvPr>
        </p:nvPicPr>
        <p:blipFill>
          <a:blip r:embed="rId12"/>
          <a:stretch>
            <a:fillRect/>
          </a:stretch>
        </p:blipFill>
        <p:spPr>
          <a:xfrm>
            <a:off x="2519639" y="3406103"/>
            <a:ext cx="457200" cy="457200"/>
          </a:xfrm>
          <a:prstGeom prst="rect">
            <a:avLst/>
          </a:prstGeom>
        </p:spPr>
      </p:pic>
      <p:pic>
        <p:nvPicPr>
          <p:cNvPr id="6" name="Recorded Sound">
            <a:hlinkClick r:id="" action="ppaction://media"/>
            <a:extLst>
              <a:ext uri="{FF2B5EF4-FFF2-40B4-BE49-F238E27FC236}">
                <a16:creationId xmlns:a16="http://schemas.microsoft.com/office/drawing/2014/main" id="{3D72E8D5-E08F-5328-F12C-45591CF68B1B}"/>
              </a:ext>
            </a:extLst>
          </p:cNvPr>
          <p:cNvPicPr>
            <a:picLocks noChangeAspect="1"/>
          </p:cNvPicPr>
          <p:nvPr>
            <a:audioFile r:link="rId1"/>
            <p:extLst>
              <p:ext uri="{DAA4B4D4-6D71-4841-9C94-3DE7FCFB9230}">
                <p14:media xmlns:p14="http://schemas.microsoft.com/office/powerpoint/2010/main" r:embed="rId6">
                  <p14:trim st="174"/>
                </p14:media>
              </p:ext>
            </p:extLst>
          </p:nvPr>
        </p:nvPicPr>
        <p:blipFill>
          <a:blip r:embed="rId12"/>
          <a:stretch>
            <a:fillRect/>
          </a:stretch>
        </p:blipFill>
        <p:spPr>
          <a:xfrm>
            <a:off x="6219515" y="519092"/>
            <a:ext cx="457200" cy="457200"/>
          </a:xfrm>
          <a:prstGeom prst="rect">
            <a:avLst/>
          </a:prstGeom>
        </p:spPr>
      </p:pic>
      <p:pic>
        <p:nvPicPr>
          <p:cNvPr id="7" name="Recorded Sound">
            <a:hlinkClick r:id="" action="ppaction://media"/>
            <a:extLst>
              <a:ext uri="{FF2B5EF4-FFF2-40B4-BE49-F238E27FC236}">
                <a16:creationId xmlns:a16="http://schemas.microsoft.com/office/drawing/2014/main" id="{0C9C7AFD-B734-7DB6-652F-942AAF2ADA3E}"/>
              </a:ext>
            </a:extLst>
          </p:cNvPr>
          <p:cNvPicPr>
            <a:picLocks noChangeAspect="1"/>
          </p:cNvPicPr>
          <p:nvPr>
            <a:audioFile r:link="rId1"/>
            <p:extLst>
              <p:ext uri="{DAA4B4D4-6D71-4841-9C94-3DE7FCFB9230}">
                <p14:media xmlns:p14="http://schemas.microsoft.com/office/powerpoint/2010/main" r:embed="rId7">
                  <p14:trim st="172"/>
                </p14:media>
              </p:ext>
            </p:extLst>
          </p:nvPr>
        </p:nvPicPr>
        <p:blipFill>
          <a:blip r:embed="rId12"/>
          <a:stretch>
            <a:fillRect/>
          </a:stretch>
        </p:blipFill>
        <p:spPr>
          <a:xfrm>
            <a:off x="8356794" y="3307533"/>
            <a:ext cx="457200" cy="457200"/>
          </a:xfrm>
          <a:prstGeom prst="rect">
            <a:avLst/>
          </a:prstGeom>
        </p:spPr>
      </p:pic>
      <p:pic>
        <p:nvPicPr>
          <p:cNvPr id="8" name="Recorded Sound">
            <a:hlinkClick r:id="" action="ppaction://media"/>
            <a:extLst>
              <a:ext uri="{FF2B5EF4-FFF2-40B4-BE49-F238E27FC236}">
                <a16:creationId xmlns:a16="http://schemas.microsoft.com/office/drawing/2014/main" id="{A24B7EF0-0F40-6E75-F521-E74C145234D0}"/>
              </a:ext>
            </a:extLst>
          </p:cNvPr>
          <p:cNvPicPr>
            <a:picLocks noChangeAspect="1"/>
          </p:cNvPicPr>
          <p:nvPr>
            <a:audioFile r:link="rId1"/>
            <p:extLst>
              <p:ext uri="{DAA4B4D4-6D71-4841-9C94-3DE7FCFB9230}">
                <p14:media xmlns:p14="http://schemas.microsoft.com/office/powerpoint/2010/main" r:embed="rId8">
                  <p14:trim st="233"/>
                </p14:media>
              </p:ext>
            </p:extLst>
          </p:nvPr>
        </p:nvPicPr>
        <p:blipFill>
          <a:blip r:embed="rId12"/>
          <a:stretch>
            <a:fillRect/>
          </a:stretch>
        </p:blipFill>
        <p:spPr>
          <a:xfrm>
            <a:off x="5820935" y="3784550"/>
            <a:ext cx="457200" cy="457200"/>
          </a:xfrm>
          <a:prstGeom prst="rect">
            <a:avLst/>
          </a:prstGeom>
        </p:spPr>
      </p:pic>
    </p:spTree>
    <p:extLst>
      <p:ext uri="{BB962C8B-B14F-4D97-AF65-F5344CB8AC3E}">
        <p14:creationId xmlns:p14="http://schemas.microsoft.com/office/powerpoint/2010/main" val="222565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par>
                                <p:cTn id="13" presetID="10" presetClass="entr" presetSubtype="0" fill="hold" nodeType="withEffect">
                                  <p:stCondLst>
                                    <p:cond delay="0"/>
                                  </p:stCondLst>
                                  <p:childTnLst>
                                    <p:set>
                                      <p:cBhvr>
                                        <p:cTn id="14" dur="1" fill="hold">
                                          <p:stCondLst>
                                            <p:cond delay="0"/>
                                          </p:stCondLst>
                                        </p:cTn>
                                        <p:tgtEl>
                                          <p:spTgt spid="142"/>
                                        </p:tgtEl>
                                        <p:attrNameLst>
                                          <p:attrName>style.visibility</p:attrName>
                                        </p:attrNameLst>
                                      </p:cBhvr>
                                      <p:to>
                                        <p:strVal val="visible"/>
                                      </p:to>
                                    </p:set>
                                    <p:animEffect transition="in" filter="fade">
                                      <p:cBhvr>
                                        <p:cTn id="15" dur="500"/>
                                        <p:tgtEl>
                                          <p:spTgt spid="142"/>
                                        </p:tgtEl>
                                      </p:cBhvr>
                                    </p:animEffect>
                                  </p:childTnLst>
                                </p:cTn>
                              </p:par>
                              <p:par>
                                <p:cTn id="16" presetID="10" presetClass="entr" presetSubtype="0" fill="hold" nodeType="withEffect">
                                  <p:stCondLst>
                                    <p:cond delay="0"/>
                                  </p:stCondLst>
                                  <p:childTnLst>
                                    <p:set>
                                      <p:cBhvr>
                                        <p:cTn id="17" dur="1" fill="hold">
                                          <p:stCondLst>
                                            <p:cond delay="0"/>
                                          </p:stCondLst>
                                        </p:cTn>
                                        <p:tgtEl>
                                          <p:spTgt spid="140"/>
                                        </p:tgtEl>
                                        <p:attrNameLst>
                                          <p:attrName>style.visibility</p:attrName>
                                        </p:attrNameLst>
                                      </p:cBhvr>
                                      <p:to>
                                        <p:strVal val="visible"/>
                                      </p:to>
                                    </p:set>
                                    <p:animEffect transition="in" filter="fade">
                                      <p:cBhvr>
                                        <p:cTn id="18" dur="500"/>
                                        <p:tgtEl>
                                          <p:spTgt spid="14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8"/>
                                        </p:tgtEl>
                                        <p:attrNameLst>
                                          <p:attrName>style.visibility</p:attrName>
                                        </p:attrNameLst>
                                      </p:cBhvr>
                                      <p:to>
                                        <p:strVal val="visible"/>
                                      </p:to>
                                    </p:set>
                                    <p:animEffect transition="in" filter="fade">
                                      <p:cBhvr>
                                        <p:cTn id="27" dur="500"/>
                                        <p:tgtEl>
                                          <p:spTgt spid="1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4"/>
                                        </p:tgtEl>
                                        <p:attrNameLst>
                                          <p:attrName>style.visibility</p:attrName>
                                        </p:attrNameLst>
                                      </p:cBhvr>
                                      <p:to>
                                        <p:strVal val="visible"/>
                                      </p:to>
                                    </p:set>
                                    <p:animEffect transition="in" filter="fade">
                                      <p:cBhvr>
                                        <p:cTn id="32" dur="500"/>
                                        <p:tgtEl>
                                          <p:spTgt spid="14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fade">
                                      <p:cBhvr>
                                        <p:cTn id="37" dur="500"/>
                                        <p:tgtEl>
                                          <p:spTgt spid="14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0"/>
                                        </p:tgtEl>
                                        <p:attrNameLst>
                                          <p:attrName>style.visibility</p:attrName>
                                        </p:attrNameLst>
                                      </p:cBhvr>
                                      <p:to>
                                        <p:strVal val="visible"/>
                                      </p:to>
                                    </p:set>
                                    <p:animEffect transition="in" filter="fade">
                                      <p:cBhvr>
                                        <p:cTn id="42"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1825" fill="hold"/>
                                        <p:tgtEl>
                                          <p:spTgt spid="4"/>
                                        </p:tgtEl>
                                      </p:cBhvr>
                                    </p:cmd>
                                  </p:childTnLst>
                                </p:cTn>
                              </p:par>
                            </p:childTnLst>
                          </p:cTn>
                        </p:par>
                      </p:childTnLst>
                    </p:cTn>
                  </p:par>
                </p:childTnLst>
              </p:cTn>
              <p:nextCondLst>
                <p:cond evt="onClick" delay="0">
                  <p:tgtEl>
                    <p:spTgt spid="4"/>
                  </p:tgtEl>
                </p:cond>
              </p:nextCondLst>
            </p:seq>
            <p:audio>
              <p:cMediaNode vol="80000">
                <p:cTn id="48" fill="hold" display="0">
                  <p:stCondLst>
                    <p:cond delay="indefinite"/>
                  </p:stCondLst>
                  <p:endCondLst>
                    <p:cond evt="onStopAudio" delay="0">
                      <p:tgtEl>
                        <p:sldTgt/>
                      </p:tgtEl>
                    </p:cond>
                  </p:endCondLst>
                </p:cTn>
                <p:tgtEl>
                  <p:spTgt spid="4"/>
                </p:tgtEl>
              </p:cMediaNode>
            </p:audio>
            <p:seq concurrent="1" nextAc="seek">
              <p:cTn id="49" restart="whenNotActive" fill="hold" evtFilter="cancelBubble" nodeType="interactiveSeq">
                <p:stCondLst>
                  <p:cond evt="onClick" delay="0">
                    <p:tgtEl>
                      <p:spTgt spid="5"/>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2018" fill="hold"/>
                                        <p:tgtEl>
                                          <p:spTgt spid="5"/>
                                        </p:tgtEl>
                                      </p:cBhvr>
                                    </p:cmd>
                                  </p:childTnLst>
                                </p:cTn>
                              </p:par>
                            </p:childTnLst>
                          </p:cTn>
                        </p:par>
                      </p:childTnLst>
                    </p:cTn>
                  </p:par>
                </p:childTnLst>
              </p:cTn>
              <p:nextCondLst>
                <p:cond evt="onClick" delay="0">
                  <p:tgtEl>
                    <p:spTgt spid="5"/>
                  </p:tgtEl>
                </p:cond>
              </p:nextCondLst>
            </p:seq>
            <p:audio>
              <p:cMediaNode vol="80000">
                <p:cTn id="54" fill="hold" display="0">
                  <p:stCondLst>
                    <p:cond delay="indefinite"/>
                  </p:stCondLst>
                  <p:endCondLst>
                    <p:cond evt="onStopAudio" delay="0">
                      <p:tgtEl>
                        <p:sldTgt/>
                      </p:tgtEl>
                    </p:cond>
                  </p:endCondLst>
                </p:cTn>
                <p:tgtEl>
                  <p:spTgt spid="5"/>
                </p:tgtEl>
              </p:cMediaNode>
            </p:audio>
            <p:seq concurrent="1" nextAc="seek">
              <p:cTn id="55" restart="whenNotActive" fill="hold" evtFilter="cancelBubble" nodeType="interactiveSeq">
                <p:stCondLst>
                  <p:cond evt="onClick" delay="0">
                    <p:tgtEl>
                      <p:spTgt spid="3"/>
                    </p:tgtEl>
                  </p:cond>
                </p:stCondLst>
                <p:endSync evt="end" delay="0">
                  <p:rtn val="all"/>
                </p:endSync>
                <p:childTnLst>
                  <p:par>
                    <p:cTn id="56" fill="hold">
                      <p:stCondLst>
                        <p:cond delay="0"/>
                      </p:stCondLst>
                      <p:childTnLst>
                        <p:par>
                          <p:cTn id="57" fill="hold">
                            <p:stCondLst>
                              <p:cond delay="0"/>
                            </p:stCondLst>
                            <p:childTnLst>
                              <p:par>
                                <p:cTn id="58" presetID="1" presetClass="mediacall" presetSubtype="0" fill="hold" nodeType="clickEffect">
                                  <p:stCondLst>
                                    <p:cond delay="0"/>
                                  </p:stCondLst>
                                  <p:childTnLst>
                                    <p:cmd type="call" cmd="playFrom(0.0)">
                                      <p:cBhvr>
                                        <p:cTn id="59" dur="1590" fill="hold"/>
                                        <p:tgtEl>
                                          <p:spTgt spid="3"/>
                                        </p:tgtEl>
                                      </p:cBhvr>
                                    </p:cmd>
                                  </p:childTnLst>
                                </p:cTn>
                              </p:par>
                            </p:childTnLst>
                          </p:cTn>
                        </p:par>
                      </p:childTnLst>
                    </p:cTn>
                  </p:par>
                </p:childTnLst>
              </p:cTn>
              <p:nextCondLst>
                <p:cond evt="onClick" delay="0">
                  <p:tgtEl>
                    <p:spTgt spid="3"/>
                  </p:tgtEl>
                </p:cond>
              </p:nextCondLst>
            </p:seq>
            <p:audio>
              <p:cMediaNode vol="80000">
                <p:cTn id="60" fill="hold" display="0">
                  <p:stCondLst>
                    <p:cond delay="indefinite"/>
                  </p:stCondLst>
                  <p:endCondLst>
                    <p:cond evt="onStopAudio" delay="0">
                      <p:tgtEl>
                        <p:sldTgt/>
                      </p:tgtEl>
                    </p:cond>
                  </p:endCondLst>
                </p:cTn>
                <p:tgtEl>
                  <p:spTgt spid="3"/>
                </p:tgtEl>
              </p:cMediaNode>
            </p:audio>
            <p:seq concurrent="1" nextAc="seek">
              <p:cTn id="61" restart="whenNotActive" fill="hold" evtFilter="cancelBubble" nodeType="interactiveSeq">
                <p:stCondLst>
                  <p:cond evt="onClick" delay="0">
                    <p:tgtEl>
                      <p:spTgt spid="8"/>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1916" fill="hold"/>
                                        <p:tgtEl>
                                          <p:spTgt spid="8"/>
                                        </p:tgtEl>
                                      </p:cBhvr>
                                    </p:cmd>
                                  </p:childTnLst>
                                </p:cTn>
                              </p:par>
                            </p:childTnLst>
                          </p:cTn>
                        </p:par>
                      </p:childTnLst>
                    </p:cTn>
                  </p:par>
                </p:childTnLst>
              </p:cTn>
              <p:nextCondLst>
                <p:cond evt="onClick" delay="0">
                  <p:tgtEl>
                    <p:spTgt spid="8"/>
                  </p:tgtEl>
                </p:cond>
              </p:nextCondLst>
            </p:seq>
            <p:audio>
              <p:cMediaNode vol="80000">
                <p:cTn id="66" fill="hold" display="0">
                  <p:stCondLst>
                    <p:cond delay="indefinite"/>
                  </p:stCondLst>
                  <p:endCondLst>
                    <p:cond evt="onStopAudio" delay="0">
                      <p:tgtEl>
                        <p:sldTgt/>
                      </p:tgtEl>
                    </p:cond>
                  </p:endCondLst>
                </p:cTn>
                <p:tgtEl>
                  <p:spTgt spid="8"/>
                </p:tgtEl>
              </p:cMediaNode>
            </p:audio>
            <p:seq concurrent="1" nextAc="seek">
              <p:cTn id="67" restart="whenNotActive" fill="hold" evtFilter="cancelBubble" nodeType="interactiveSeq">
                <p:stCondLst>
                  <p:cond evt="onClick" delay="0">
                    <p:tgtEl>
                      <p:spTgt spid="7"/>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1678" fill="hold"/>
                                        <p:tgtEl>
                                          <p:spTgt spid="7"/>
                                        </p:tgtEl>
                                      </p:cBhvr>
                                    </p:cmd>
                                  </p:childTnLst>
                                </p:cTn>
                              </p:par>
                            </p:childTnLst>
                          </p:cTn>
                        </p:par>
                      </p:childTnLst>
                    </p:cTn>
                  </p:par>
                </p:childTnLst>
              </p:cTn>
              <p:nextCondLst>
                <p:cond evt="onClick" delay="0">
                  <p:tgtEl>
                    <p:spTgt spid="7"/>
                  </p:tgtEl>
                </p:cond>
              </p:nextCondLst>
            </p:seq>
            <p:audio>
              <p:cMediaNode vol="80000">
                <p:cTn id="72" fill="hold" display="0">
                  <p:stCondLst>
                    <p:cond delay="indefinite"/>
                  </p:stCondLst>
                  <p:endCondLst>
                    <p:cond evt="onStopAudio" delay="0">
                      <p:tgtEl>
                        <p:sldTgt/>
                      </p:tgtEl>
                    </p:cond>
                  </p:endCondLst>
                </p:cTn>
                <p:tgtEl>
                  <p:spTgt spid="7"/>
                </p:tgtEl>
              </p:cMediaNode>
            </p:audio>
            <p:seq concurrent="1" nextAc="seek">
              <p:cTn id="73" restart="whenNotActive" fill="hold" evtFilter="cancelBubble" nodeType="interactiveSeq">
                <p:stCondLst>
                  <p:cond evt="onClick" delay="0">
                    <p:tgtEl>
                      <p:spTgt spid="6"/>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1557" fill="hold"/>
                                        <p:tgtEl>
                                          <p:spTgt spid="6"/>
                                        </p:tgtEl>
                                      </p:cBhvr>
                                    </p:cmd>
                                  </p:childTnLst>
                                </p:cTn>
                              </p:par>
                            </p:childTnLst>
                          </p:cTn>
                        </p:par>
                      </p:childTnLst>
                    </p:cTn>
                  </p:par>
                </p:childTnLst>
              </p:cTn>
              <p:nextCondLst>
                <p:cond evt="onClick" delay="0">
                  <p:tgtEl>
                    <p:spTgt spid="6"/>
                  </p:tgtEl>
                </p:cond>
              </p:nextCondLst>
            </p:seq>
            <p:audio>
              <p:cMediaNode vol="80000">
                <p:cTn id="78" fill="hold" display="0">
                  <p:stCondLst>
                    <p:cond delay="indefinite"/>
                  </p:stCondLst>
                  <p:endCondLst>
                    <p:cond evt="onStopAudio" delay="0">
                      <p:tgtEl>
                        <p:sldTgt/>
                      </p:tgtEl>
                    </p:cond>
                  </p:endCondLst>
                </p:cTn>
                <p:tgtEl>
                  <p:spTgt spid="6"/>
                </p:tgtEl>
              </p:cMediaNode>
            </p:audio>
            <p:seq concurrent="1" nextAc="seek">
              <p:cTn id="79" restart="whenNotActive" fill="hold" evtFilter="cancelBubble" nodeType="interactiveSeq">
                <p:stCondLst>
                  <p:cond evt="onClick" delay="0">
                    <p:tgtEl>
                      <p:spTgt spid="2"/>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628" fill="hold"/>
                                        <p:tgtEl>
                                          <p:spTgt spid="2"/>
                                        </p:tgtEl>
                                      </p:cBhvr>
                                    </p:cmd>
                                  </p:childTnLst>
                                </p:cTn>
                              </p:par>
                            </p:childTnLst>
                          </p:cTn>
                        </p:par>
                      </p:childTnLst>
                    </p:cTn>
                  </p:par>
                </p:childTnLst>
              </p:cTn>
              <p:nextCondLst>
                <p:cond evt="onClick" delay="0">
                  <p:tgtEl>
                    <p:spTgt spid="2"/>
                  </p:tgtEl>
                </p:cond>
              </p:nextCondLst>
            </p:seq>
            <p:audio>
              <p:cMediaNode vol="80000">
                <p:cTn id="84"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1"/>
          <p:cNvSpPr/>
          <p:nvPr/>
        </p:nvSpPr>
        <p:spPr>
          <a:xfrm>
            <a:off x="356616" y="1240512"/>
            <a:ext cx="5248575" cy="2146725"/>
          </a:xfrm>
          <a:prstGeom prst="rect">
            <a:avLst/>
          </a:prstGeom>
          <a:noFill/>
          <a:ln>
            <a:noFill/>
          </a:ln>
        </p:spPr>
        <p:txBody>
          <a:bodyPr spcFirstLastPara="1" wrap="square" lIns="68569" tIns="34275" rIns="68569" bIns="34275" anchor="t" anchorCtr="0">
            <a:noAutofit/>
          </a:bodyPr>
          <a:lstStyle/>
          <a:p>
            <a:r>
              <a:rPr lang="en-GB" sz="2700">
                <a:solidFill>
                  <a:schemeClr val="dk1"/>
                </a:solidFill>
                <a:latin typeface="Century Gothic"/>
                <a:ea typeface="Century Gothic"/>
                <a:cs typeface="Century Gothic"/>
                <a:sym typeface="Century Gothic"/>
              </a:rPr>
              <a:t>L’hibou entend le cri du loup.</a:t>
            </a:r>
            <a:endParaRPr sz="1125"/>
          </a:p>
          <a:p>
            <a:r>
              <a:rPr lang="en-GB" sz="2700">
                <a:solidFill>
                  <a:schemeClr val="dk1"/>
                </a:solidFill>
                <a:latin typeface="Century Gothic"/>
                <a:ea typeface="Century Gothic"/>
                <a:cs typeface="Century Gothic"/>
                <a:sym typeface="Century Gothic"/>
              </a:rPr>
              <a:t>le cri du loup</a:t>
            </a:r>
            <a:endParaRPr sz="1125"/>
          </a:p>
          <a:p>
            <a:r>
              <a:rPr lang="en-GB" sz="2700">
                <a:solidFill>
                  <a:schemeClr val="dk1"/>
                </a:solidFill>
                <a:latin typeface="Century Gothic"/>
                <a:ea typeface="Century Gothic"/>
                <a:cs typeface="Century Gothic"/>
                <a:sym typeface="Century Gothic"/>
              </a:rPr>
              <a:t>le cri du loup</a:t>
            </a:r>
            <a:endParaRPr sz="1125"/>
          </a:p>
          <a:p>
            <a:r>
              <a:rPr lang="en-GB" sz="2700">
                <a:solidFill>
                  <a:schemeClr val="dk1"/>
                </a:solidFill>
                <a:latin typeface="Century Gothic"/>
                <a:ea typeface="Century Gothic"/>
                <a:cs typeface="Century Gothic"/>
                <a:sym typeface="Century Gothic"/>
              </a:rPr>
              <a:t>L’hibou entend le cri du loup.</a:t>
            </a:r>
            <a:endParaRPr sz="1125"/>
          </a:p>
          <a:p>
            <a:r>
              <a:rPr lang="en-GB" sz="2700">
                <a:solidFill>
                  <a:schemeClr val="dk1"/>
                </a:solidFill>
                <a:latin typeface="Century Gothic"/>
                <a:ea typeface="Century Gothic"/>
                <a:cs typeface="Century Gothic"/>
                <a:sym typeface="Century Gothic"/>
              </a:rPr>
              <a:t>/ou/-/ou/-/ou/</a:t>
            </a:r>
            <a:endParaRPr sz="2700">
              <a:solidFill>
                <a:schemeClr val="dk1"/>
              </a:solidFill>
              <a:latin typeface="Century Gothic"/>
              <a:ea typeface="Century Gothic"/>
              <a:cs typeface="Century Gothic"/>
              <a:sym typeface="Century Gothic"/>
            </a:endParaRPr>
          </a:p>
        </p:txBody>
      </p:sp>
      <p:sp>
        <p:nvSpPr>
          <p:cNvPr id="159" name="Google Shape;159;p31"/>
          <p:cNvSpPr txBox="1"/>
          <p:nvPr/>
        </p:nvSpPr>
        <p:spPr>
          <a:xfrm>
            <a:off x="528066" y="164592"/>
            <a:ext cx="7886700" cy="994275"/>
          </a:xfrm>
          <a:prstGeom prst="rect">
            <a:avLst/>
          </a:prstGeom>
          <a:noFill/>
          <a:ln>
            <a:noFill/>
          </a:ln>
        </p:spPr>
        <p:txBody>
          <a:bodyPr spcFirstLastPara="1" wrap="square" lIns="68569" tIns="34275" rIns="68569" bIns="34275" anchor="t" anchorCtr="0">
            <a:normAutofit fontScale="85000" lnSpcReduction="20000"/>
          </a:bodyPr>
          <a:lstStyle/>
          <a:p>
            <a:pPr algn="ctr">
              <a:lnSpc>
                <a:spcPct val="90000"/>
              </a:lnSpc>
              <a:buClr>
                <a:srgbClr val="115076"/>
              </a:buClr>
              <a:buSzPct val="100000"/>
            </a:pPr>
            <a:r>
              <a:rPr lang="en-GB" sz="9975" b="1">
                <a:solidFill>
                  <a:srgbClr val="115076"/>
                </a:solidFill>
                <a:latin typeface="Twentieth Century"/>
                <a:ea typeface="Twentieth Century"/>
                <a:cs typeface="Twentieth Century"/>
                <a:sym typeface="Twentieth Century"/>
              </a:rPr>
              <a:t>ou</a:t>
            </a:r>
            <a:endParaRPr sz="3300">
              <a:solidFill>
                <a:srgbClr val="1F3864"/>
              </a:solidFill>
              <a:latin typeface="Twentieth Century"/>
              <a:ea typeface="Twentieth Century"/>
              <a:cs typeface="Twentieth Century"/>
              <a:sym typeface="Twentieth Century"/>
            </a:endParaRPr>
          </a:p>
        </p:txBody>
      </p:sp>
      <p:pic>
        <p:nvPicPr>
          <p:cNvPr id="160" name="Google Shape;160;p31"/>
          <p:cNvPicPr preferRelativeResize="0"/>
          <p:nvPr/>
        </p:nvPicPr>
        <p:blipFill rotWithShape="1">
          <a:blip r:embed="rId5">
            <a:alphaModFix/>
          </a:blip>
          <a:srcRect/>
          <a:stretch/>
        </p:blipFill>
        <p:spPr>
          <a:xfrm>
            <a:off x="5349240" y="345637"/>
            <a:ext cx="3948104" cy="3936492"/>
          </a:xfrm>
          <a:prstGeom prst="rect">
            <a:avLst/>
          </a:prstGeom>
          <a:noFill/>
          <a:ln>
            <a:noFill/>
          </a:ln>
        </p:spPr>
      </p:pic>
      <p:pic>
        <p:nvPicPr>
          <p:cNvPr id="2" name="ou_l hibou song">
            <a:hlinkClick r:id="" action="ppaction://media"/>
            <a:extLst>
              <a:ext uri="{FF2B5EF4-FFF2-40B4-BE49-F238E27FC236}">
                <a16:creationId xmlns:a16="http://schemas.microsoft.com/office/drawing/2014/main" id="{720D8B2B-4D40-5816-29F6-4130B155DD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8066" y="3606083"/>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8212"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23"/>
          <p:cNvPicPr preferRelativeResize="0"/>
          <p:nvPr/>
        </p:nvPicPr>
        <p:blipFill>
          <a:blip r:embed="rId19">
            <a:alphaModFix/>
          </a:blip>
          <a:stretch>
            <a:fillRect/>
          </a:stretch>
        </p:blipFill>
        <p:spPr>
          <a:xfrm>
            <a:off x="229100" y="959799"/>
            <a:ext cx="1200175" cy="1019549"/>
          </a:xfrm>
          <a:prstGeom prst="rect">
            <a:avLst/>
          </a:prstGeom>
          <a:noFill/>
          <a:ln>
            <a:noFill/>
          </a:ln>
        </p:spPr>
      </p:pic>
      <p:pic>
        <p:nvPicPr>
          <p:cNvPr id="148" name="Google Shape;148;p23"/>
          <p:cNvPicPr preferRelativeResize="0"/>
          <p:nvPr/>
        </p:nvPicPr>
        <p:blipFill>
          <a:blip r:embed="rId20">
            <a:alphaModFix/>
          </a:blip>
          <a:stretch>
            <a:fillRect/>
          </a:stretch>
        </p:blipFill>
        <p:spPr>
          <a:xfrm>
            <a:off x="2351675" y="959799"/>
            <a:ext cx="1241175" cy="1019549"/>
          </a:xfrm>
          <a:prstGeom prst="rect">
            <a:avLst/>
          </a:prstGeom>
          <a:noFill/>
          <a:ln>
            <a:noFill/>
          </a:ln>
        </p:spPr>
      </p:pic>
      <p:pic>
        <p:nvPicPr>
          <p:cNvPr id="149" name="Google Shape;149;p23"/>
          <p:cNvPicPr preferRelativeResize="0"/>
          <p:nvPr/>
        </p:nvPicPr>
        <p:blipFill rotWithShape="1">
          <a:blip r:embed="rId21">
            <a:alphaModFix/>
          </a:blip>
          <a:srcRect l="11016"/>
          <a:stretch/>
        </p:blipFill>
        <p:spPr>
          <a:xfrm>
            <a:off x="4502926" y="1008125"/>
            <a:ext cx="1131675" cy="922900"/>
          </a:xfrm>
          <a:prstGeom prst="rect">
            <a:avLst/>
          </a:prstGeom>
          <a:noFill/>
          <a:ln>
            <a:noFill/>
          </a:ln>
        </p:spPr>
      </p:pic>
      <p:pic>
        <p:nvPicPr>
          <p:cNvPr id="150" name="Google Shape;150;p23"/>
          <p:cNvPicPr preferRelativeResize="0"/>
          <p:nvPr/>
        </p:nvPicPr>
        <p:blipFill>
          <a:blip r:embed="rId22">
            <a:alphaModFix/>
          </a:blip>
          <a:stretch>
            <a:fillRect/>
          </a:stretch>
        </p:blipFill>
        <p:spPr>
          <a:xfrm>
            <a:off x="6849475" y="911473"/>
            <a:ext cx="1131675" cy="1019549"/>
          </a:xfrm>
          <a:prstGeom prst="rect">
            <a:avLst/>
          </a:prstGeom>
          <a:noFill/>
          <a:ln>
            <a:noFill/>
          </a:ln>
        </p:spPr>
      </p:pic>
      <p:sp>
        <p:nvSpPr>
          <p:cNvPr id="151" name="Google Shape;151;p23"/>
          <p:cNvSpPr txBox="1"/>
          <p:nvPr/>
        </p:nvSpPr>
        <p:spPr>
          <a:xfrm>
            <a:off x="244724" y="2097330"/>
            <a:ext cx="1063200" cy="1095900"/>
          </a:xfrm>
          <a:prstGeom prst="rect">
            <a:avLst/>
          </a:prstGeom>
          <a:noFill/>
          <a:ln>
            <a:noFill/>
          </a:ln>
        </p:spPr>
        <p:txBody>
          <a:bodyPr spcFirstLastPara="1" wrap="square" lIns="68575" tIns="68575" rIns="68575" bIns="68575" anchor="t" anchorCtr="0">
            <a:noAutofit/>
          </a:bodyPr>
          <a:lstStyle/>
          <a:p>
            <a:pPr marL="0" lvl="0" indent="0" algn="ctr" rtl="0">
              <a:spcBef>
                <a:spcPts val="0"/>
              </a:spcBef>
              <a:spcAft>
                <a:spcPts val="0"/>
              </a:spcAft>
              <a:buNone/>
            </a:pPr>
            <a:r>
              <a:rPr lang="en-GB" sz="2100">
                <a:solidFill>
                  <a:schemeClr val="dk1"/>
                </a:solidFill>
              </a:rPr>
              <a:t>J’ai </a:t>
            </a:r>
            <a:r>
              <a:rPr lang="en-GB" sz="2100">
                <a:solidFill>
                  <a:srgbClr val="0000FF"/>
                </a:solidFill>
              </a:rPr>
              <a:t>un</a:t>
            </a:r>
            <a:r>
              <a:rPr lang="en-GB" sz="2100">
                <a:solidFill>
                  <a:schemeClr val="dk1"/>
                </a:solidFill>
              </a:rPr>
              <a:t> chien</a:t>
            </a:r>
            <a:endParaRPr sz="2100">
              <a:solidFill>
                <a:schemeClr val="dk1"/>
              </a:solidFill>
            </a:endParaRPr>
          </a:p>
        </p:txBody>
      </p:sp>
      <p:sp>
        <p:nvSpPr>
          <p:cNvPr id="152" name="Google Shape;152;p23"/>
          <p:cNvSpPr txBox="1"/>
          <p:nvPr/>
        </p:nvSpPr>
        <p:spPr>
          <a:xfrm>
            <a:off x="2388073" y="2097330"/>
            <a:ext cx="1063200" cy="1095900"/>
          </a:xfrm>
          <a:prstGeom prst="rect">
            <a:avLst/>
          </a:prstGeom>
          <a:noFill/>
          <a:ln>
            <a:noFill/>
          </a:ln>
        </p:spPr>
        <p:txBody>
          <a:bodyPr spcFirstLastPara="1" wrap="square" lIns="68575" tIns="68575" rIns="68575" bIns="68575" anchor="t" anchorCtr="0">
            <a:noAutofit/>
          </a:bodyPr>
          <a:lstStyle/>
          <a:p>
            <a:pPr marL="0" lvl="0" indent="0" algn="ctr" rtl="0">
              <a:spcBef>
                <a:spcPts val="0"/>
              </a:spcBef>
              <a:spcAft>
                <a:spcPts val="0"/>
              </a:spcAft>
              <a:buNone/>
            </a:pPr>
            <a:r>
              <a:rPr lang="en-GB" sz="2100">
                <a:solidFill>
                  <a:schemeClr val="dk1"/>
                </a:solidFill>
              </a:rPr>
              <a:t>J’ai </a:t>
            </a:r>
            <a:r>
              <a:rPr lang="en-GB" sz="2100">
                <a:solidFill>
                  <a:srgbClr val="0000FF"/>
                </a:solidFill>
              </a:rPr>
              <a:t>un</a:t>
            </a:r>
            <a:r>
              <a:rPr lang="en-GB" sz="2100">
                <a:solidFill>
                  <a:schemeClr val="dk1"/>
                </a:solidFill>
              </a:rPr>
              <a:t> chat</a:t>
            </a:r>
            <a:endParaRPr sz="2100">
              <a:solidFill>
                <a:schemeClr val="dk1"/>
              </a:solidFill>
            </a:endParaRPr>
          </a:p>
        </p:txBody>
      </p:sp>
      <p:sp>
        <p:nvSpPr>
          <p:cNvPr id="153" name="Google Shape;153;p23"/>
          <p:cNvSpPr txBox="1"/>
          <p:nvPr/>
        </p:nvSpPr>
        <p:spPr>
          <a:xfrm>
            <a:off x="4590184" y="2097314"/>
            <a:ext cx="1063200" cy="1095900"/>
          </a:xfrm>
          <a:prstGeom prst="rect">
            <a:avLst/>
          </a:prstGeom>
          <a:noFill/>
          <a:ln>
            <a:noFill/>
          </a:ln>
        </p:spPr>
        <p:txBody>
          <a:bodyPr spcFirstLastPara="1" wrap="square" lIns="68575" tIns="68575" rIns="68575" bIns="68575" anchor="t" anchorCtr="0">
            <a:noAutofit/>
          </a:bodyPr>
          <a:lstStyle/>
          <a:p>
            <a:pPr marL="0" lvl="0" indent="0" algn="ctr" rtl="0">
              <a:spcBef>
                <a:spcPts val="0"/>
              </a:spcBef>
              <a:spcAft>
                <a:spcPts val="0"/>
              </a:spcAft>
              <a:buNone/>
            </a:pPr>
            <a:r>
              <a:rPr lang="en-GB" sz="2100">
                <a:solidFill>
                  <a:schemeClr val="dk1"/>
                </a:solidFill>
              </a:rPr>
              <a:t>J’ai </a:t>
            </a:r>
            <a:r>
              <a:rPr lang="en-GB" sz="2100">
                <a:solidFill>
                  <a:srgbClr val="0000FF"/>
                </a:solidFill>
              </a:rPr>
              <a:t>un</a:t>
            </a:r>
            <a:r>
              <a:rPr lang="en-GB" sz="2100">
                <a:solidFill>
                  <a:schemeClr val="dk1"/>
                </a:solidFill>
              </a:rPr>
              <a:t> cheval</a:t>
            </a:r>
            <a:endParaRPr sz="2100">
              <a:solidFill>
                <a:schemeClr val="dk1"/>
              </a:solidFill>
            </a:endParaRPr>
          </a:p>
        </p:txBody>
      </p:sp>
      <p:sp>
        <p:nvSpPr>
          <p:cNvPr id="154" name="Google Shape;154;p23"/>
          <p:cNvSpPr txBox="1"/>
          <p:nvPr/>
        </p:nvSpPr>
        <p:spPr>
          <a:xfrm>
            <a:off x="7097083" y="2018664"/>
            <a:ext cx="1063200" cy="1095900"/>
          </a:xfrm>
          <a:prstGeom prst="rect">
            <a:avLst/>
          </a:prstGeom>
          <a:noFill/>
          <a:ln>
            <a:noFill/>
          </a:ln>
        </p:spPr>
        <p:txBody>
          <a:bodyPr spcFirstLastPara="1" wrap="square" lIns="68575" tIns="68575" rIns="68575" bIns="68575" anchor="t" anchorCtr="0">
            <a:noAutofit/>
          </a:bodyPr>
          <a:lstStyle/>
          <a:p>
            <a:pPr marL="0" lvl="0" indent="0" algn="ctr" rtl="0">
              <a:spcBef>
                <a:spcPts val="0"/>
              </a:spcBef>
              <a:spcAft>
                <a:spcPts val="0"/>
              </a:spcAft>
              <a:buNone/>
            </a:pPr>
            <a:r>
              <a:rPr lang="en-GB" sz="2100">
                <a:solidFill>
                  <a:schemeClr val="dk1"/>
                </a:solidFill>
              </a:rPr>
              <a:t>J’ai</a:t>
            </a:r>
            <a:r>
              <a:rPr lang="en-GB" sz="2100">
                <a:solidFill>
                  <a:srgbClr val="0000FF"/>
                </a:solidFill>
              </a:rPr>
              <a:t> un</a:t>
            </a:r>
            <a:r>
              <a:rPr lang="en-GB" sz="2100">
                <a:solidFill>
                  <a:schemeClr val="dk1"/>
                </a:solidFill>
              </a:rPr>
              <a:t> poisson</a:t>
            </a:r>
            <a:endParaRPr sz="2100">
              <a:solidFill>
                <a:schemeClr val="dk1"/>
              </a:solidFill>
            </a:endParaRPr>
          </a:p>
        </p:txBody>
      </p:sp>
      <p:pic>
        <p:nvPicPr>
          <p:cNvPr id="155" name="Google Shape;155;p23"/>
          <p:cNvPicPr preferRelativeResize="0"/>
          <p:nvPr/>
        </p:nvPicPr>
        <p:blipFill>
          <a:blip r:embed="rId23">
            <a:alphaModFix/>
          </a:blip>
          <a:stretch>
            <a:fillRect/>
          </a:stretch>
        </p:blipFill>
        <p:spPr>
          <a:xfrm>
            <a:off x="244727" y="2961876"/>
            <a:ext cx="1200175" cy="960543"/>
          </a:xfrm>
          <a:prstGeom prst="rect">
            <a:avLst/>
          </a:prstGeom>
          <a:noFill/>
          <a:ln>
            <a:noFill/>
          </a:ln>
        </p:spPr>
      </p:pic>
      <p:pic>
        <p:nvPicPr>
          <p:cNvPr id="156" name="Google Shape;156;p23"/>
          <p:cNvPicPr preferRelativeResize="0"/>
          <p:nvPr/>
        </p:nvPicPr>
        <p:blipFill>
          <a:blip r:embed="rId24">
            <a:alphaModFix/>
          </a:blip>
          <a:stretch>
            <a:fillRect/>
          </a:stretch>
        </p:blipFill>
        <p:spPr>
          <a:xfrm>
            <a:off x="2490125" y="3004476"/>
            <a:ext cx="1024820" cy="820200"/>
          </a:xfrm>
          <a:prstGeom prst="rect">
            <a:avLst/>
          </a:prstGeom>
          <a:noFill/>
          <a:ln>
            <a:noFill/>
          </a:ln>
        </p:spPr>
      </p:pic>
      <p:pic>
        <p:nvPicPr>
          <p:cNvPr id="157" name="Google Shape;157;p23"/>
          <p:cNvPicPr preferRelativeResize="0"/>
          <p:nvPr/>
        </p:nvPicPr>
        <p:blipFill>
          <a:blip r:embed="rId25">
            <a:alphaModFix/>
          </a:blip>
          <a:stretch>
            <a:fillRect/>
          </a:stretch>
        </p:blipFill>
        <p:spPr>
          <a:xfrm>
            <a:off x="4665623" y="2961875"/>
            <a:ext cx="1131675" cy="905701"/>
          </a:xfrm>
          <a:prstGeom prst="rect">
            <a:avLst/>
          </a:prstGeom>
          <a:noFill/>
          <a:ln>
            <a:noFill/>
          </a:ln>
        </p:spPr>
      </p:pic>
      <p:pic>
        <p:nvPicPr>
          <p:cNvPr id="158" name="Google Shape;158;p23"/>
          <p:cNvPicPr preferRelativeResize="0"/>
          <p:nvPr/>
        </p:nvPicPr>
        <p:blipFill>
          <a:blip r:embed="rId26">
            <a:alphaModFix/>
          </a:blip>
          <a:stretch>
            <a:fillRect/>
          </a:stretch>
        </p:blipFill>
        <p:spPr>
          <a:xfrm>
            <a:off x="7097076" y="2989123"/>
            <a:ext cx="1063200" cy="850899"/>
          </a:xfrm>
          <a:prstGeom prst="rect">
            <a:avLst/>
          </a:prstGeom>
          <a:noFill/>
          <a:ln>
            <a:noFill/>
          </a:ln>
        </p:spPr>
      </p:pic>
      <p:sp>
        <p:nvSpPr>
          <p:cNvPr id="159" name="Google Shape;159;p23"/>
          <p:cNvSpPr txBox="1"/>
          <p:nvPr/>
        </p:nvSpPr>
        <p:spPr>
          <a:xfrm>
            <a:off x="7575" y="4063666"/>
            <a:ext cx="1537500" cy="82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100">
                <a:solidFill>
                  <a:schemeClr val="dk1"/>
                </a:solidFill>
              </a:rPr>
              <a:t>J’ai </a:t>
            </a:r>
            <a:r>
              <a:rPr lang="en-GB" sz="2100">
                <a:solidFill>
                  <a:srgbClr val="0000FF"/>
                </a:solidFill>
              </a:rPr>
              <a:t>un</a:t>
            </a:r>
            <a:r>
              <a:rPr lang="en-GB" sz="2100">
                <a:solidFill>
                  <a:schemeClr val="dk1"/>
                </a:solidFill>
              </a:rPr>
              <a:t> hamster</a:t>
            </a:r>
            <a:endParaRPr sz="2100">
              <a:solidFill>
                <a:schemeClr val="dk1"/>
              </a:solidFill>
            </a:endParaRPr>
          </a:p>
        </p:txBody>
      </p:sp>
      <p:sp>
        <p:nvSpPr>
          <p:cNvPr id="160" name="Google Shape;160;p23"/>
          <p:cNvSpPr txBox="1"/>
          <p:nvPr/>
        </p:nvSpPr>
        <p:spPr>
          <a:xfrm>
            <a:off x="2203511" y="4063666"/>
            <a:ext cx="1537500" cy="82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100">
                <a:solidFill>
                  <a:schemeClr val="dk1"/>
                </a:solidFill>
              </a:rPr>
              <a:t>J’ai </a:t>
            </a:r>
            <a:r>
              <a:rPr lang="en-GB" sz="2100">
                <a:solidFill>
                  <a:srgbClr val="0000FF"/>
                </a:solidFill>
              </a:rPr>
              <a:t>un</a:t>
            </a:r>
            <a:r>
              <a:rPr lang="en-GB" sz="2100">
                <a:solidFill>
                  <a:schemeClr val="dk1"/>
                </a:solidFill>
              </a:rPr>
              <a:t> oiseau</a:t>
            </a:r>
            <a:endParaRPr sz="2100">
              <a:solidFill>
                <a:schemeClr val="dk1"/>
              </a:solidFill>
            </a:endParaRPr>
          </a:p>
        </p:txBody>
      </p:sp>
      <p:sp>
        <p:nvSpPr>
          <p:cNvPr id="161" name="Google Shape;161;p23"/>
          <p:cNvSpPr txBox="1"/>
          <p:nvPr/>
        </p:nvSpPr>
        <p:spPr>
          <a:xfrm>
            <a:off x="4502925" y="4063675"/>
            <a:ext cx="1397100" cy="82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100">
                <a:solidFill>
                  <a:schemeClr val="dk1"/>
                </a:solidFill>
              </a:rPr>
              <a:t>J’ai </a:t>
            </a:r>
            <a:r>
              <a:rPr lang="en-GB" sz="2100">
                <a:solidFill>
                  <a:srgbClr val="0000FF"/>
                </a:solidFill>
              </a:rPr>
              <a:t>un</a:t>
            </a:r>
            <a:r>
              <a:rPr lang="en-GB" sz="2100">
                <a:solidFill>
                  <a:schemeClr val="dk1"/>
                </a:solidFill>
              </a:rPr>
              <a:t> lapin</a:t>
            </a:r>
            <a:endParaRPr sz="2100">
              <a:solidFill>
                <a:schemeClr val="dk1"/>
              </a:solidFill>
            </a:endParaRPr>
          </a:p>
        </p:txBody>
      </p:sp>
      <p:sp>
        <p:nvSpPr>
          <p:cNvPr id="162" name="Google Shape;162;p23"/>
          <p:cNvSpPr txBox="1"/>
          <p:nvPr/>
        </p:nvSpPr>
        <p:spPr>
          <a:xfrm>
            <a:off x="6859929" y="3922416"/>
            <a:ext cx="1537500" cy="82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100">
                <a:solidFill>
                  <a:schemeClr val="dk1"/>
                </a:solidFill>
              </a:rPr>
              <a:t>J’ai </a:t>
            </a:r>
            <a:r>
              <a:rPr lang="en-GB" sz="2100">
                <a:solidFill>
                  <a:srgbClr val="0000FF"/>
                </a:solidFill>
              </a:rPr>
              <a:t>un</a:t>
            </a:r>
            <a:r>
              <a:rPr lang="en-GB" sz="2100">
                <a:solidFill>
                  <a:schemeClr val="dk1"/>
                </a:solidFill>
              </a:rPr>
              <a:t> serpent</a:t>
            </a:r>
            <a:endParaRPr sz="2100">
              <a:solidFill>
                <a:schemeClr val="dk1"/>
              </a:solidFill>
            </a:endParaRPr>
          </a:p>
        </p:txBody>
      </p:sp>
      <p:pic>
        <p:nvPicPr>
          <p:cNvPr id="18" name="Recorded Sound">
            <a:hlinkClick r:id="" action="ppaction://media"/>
            <a:extLst>
              <a:ext uri="{FF2B5EF4-FFF2-40B4-BE49-F238E27FC236}">
                <a16:creationId xmlns:a16="http://schemas.microsoft.com/office/drawing/2014/main" id="{7897AD39-D5E9-4B0E-8017-AC42A80BBDCD}"/>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1545075" y="4129316"/>
            <a:ext cx="406400" cy="406400"/>
          </a:xfrm>
          <a:prstGeom prst="rect">
            <a:avLst/>
          </a:prstGeom>
        </p:spPr>
      </p:pic>
      <p:pic>
        <p:nvPicPr>
          <p:cNvPr id="19" name="Recorded Sound">
            <a:hlinkClick r:id="" action="ppaction://media"/>
            <a:extLst>
              <a:ext uri="{FF2B5EF4-FFF2-40B4-BE49-F238E27FC236}">
                <a16:creationId xmlns:a16="http://schemas.microsoft.com/office/drawing/2014/main" id="{DA9E0772-DD2A-43E4-978C-F956559A2AF0}"/>
              </a:ext>
            </a:extLst>
          </p:cNvPr>
          <p:cNvPicPr>
            <a:picLocks noChangeAspect="1"/>
          </p:cNvPicPr>
          <p:nvPr>
            <a:audioFile r:link="rId4"/>
            <p:extLst>
              <p:ext uri="{DAA4B4D4-6D71-4841-9C94-3DE7FCFB9230}">
                <p14:media xmlns:p14="http://schemas.microsoft.com/office/powerpoint/2010/main" r:embed="rId3"/>
              </p:ext>
            </p:extLst>
          </p:nvPr>
        </p:nvPicPr>
        <p:blipFill>
          <a:blip r:embed="rId27"/>
          <a:stretch>
            <a:fillRect/>
          </a:stretch>
        </p:blipFill>
        <p:spPr>
          <a:xfrm>
            <a:off x="3537339" y="4183701"/>
            <a:ext cx="406400" cy="406400"/>
          </a:xfrm>
          <a:prstGeom prst="rect">
            <a:avLst/>
          </a:prstGeom>
        </p:spPr>
      </p:pic>
      <p:pic>
        <p:nvPicPr>
          <p:cNvPr id="20" name="Recorded Sound">
            <a:hlinkClick r:id="" action="ppaction://media"/>
            <a:extLst>
              <a:ext uri="{FF2B5EF4-FFF2-40B4-BE49-F238E27FC236}">
                <a16:creationId xmlns:a16="http://schemas.microsoft.com/office/drawing/2014/main" id="{69E7A9C8-CE44-4065-843D-EAE2ACD4F8B2}"/>
              </a:ext>
            </a:extLst>
          </p:cNvPr>
          <p:cNvPicPr>
            <a:picLocks noChangeAspect="1"/>
          </p:cNvPicPr>
          <p:nvPr>
            <a:audioFile r:link="rId6"/>
            <p:extLst>
              <p:ext uri="{DAA4B4D4-6D71-4841-9C94-3DE7FCFB9230}">
                <p14:media xmlns:p14="http://schemas.microsoft.com/office/powerpoint/2010/main" r:embed="rId5"/>
              </p:ext>
            </p:extLst>
          </p:nvPr>
        </p:nvPicPr>
        <p:blipFill>
          <a:blip r:embed="rId27"/>
          <a:stretch>
            <a:fillRect/>
          </a:stretch>
        </p:blipFill>
        <p:spPr>
          <a:xfrm>
            <a:off x="5873800" y="4134599"/>
            <a:ext cx="406400" cy="406400"/>
          </a:xfrm>
          <a:prstGeom prst="rect">
            <a:avLst/>
          </a:prstGeom>
        </p:spPr>
      </p:pic>
      <p:pic>
        <p:nvPicPr>
          <p:cNvPr id="21" name="Recorded Sound">
            <a:hlinkClick r:id="" action="ppaction://media"/>
            <a:extLst>
              <a:ext uri="{FF2B5EF4-FFF2-40B4-BE49-F238E27FC236}">
                <a16:creationId xmlns:a16="http://schemas.microsoft.com/office/drawing/2014/main" id="{1B66B390-BA57-4C36-A6C0-F88EAA668971}"/>
              </a:ext>
            </a:extLst>
          </p:cNvPr>
          <p:cNvPicPr>
            <a:picLocks noChangeAspect="1"/>
          </p:cNvPicPr>
          <p:nvPr>
            <a:audioFile r:link="rId8"/>
            <p:extLst>
              <p:ext uri="{DAA4B4D4-6D71-4841-9C94-3DE7FCFB9230}">
                <p14:media xmlns:p14="http://schemas.microsoft.com/office/powerpoint/2010/main" r:embed="rId7"/>
              </p:ext>
            </p:extLst>
          </p:nvPr>
        </p:nvPicPr>
        <p:blipFill>
          <a:blip r:embed="rId27"/>
          <a:stretch>
            <a:fillRect/>
          </a:stretch>
        </p:blipFill>
        <p:spPr>
          <a:xfrm>
            <a:off x="8483737" y="4129316"/>
            <a:ext cx="406400" cy="406400"/>
          </a:xfrm>
          <a:prstGeom prst="rect">
            <a:avLst/>
          </a:prstGeom>
        </p:spPr>
      </p:pic>
      <p:pic>
        <p:nvPicPr>
          <p:cNvPr id="22" name="Recorded Sound">
            <a:hlinkClick r:id="" action="ppaction://media"/>
            <a:extLst>
              <a:ext uri="{FF2B5EF4-FFF2-40B4-BE49-F238E27FC236}">
                <a16:creationId xmlns:a16="http://schemas.microsoft.com/office/drawing/2014/main" id="{789797C7-AEB3-410C-B448-C71B8500CB12}"/>
              </a:ext>
            </a:extLst>
          </p:cNvPr>
          <p:cNvPicPr>
            <a:picLocks noChangeAspect="1"/>
          </p:cNvPicPr>
          <p:nvPr>
            <a:audioFile r:link="rId10"/>
            <p:extLst>
              <p:ext uri="{DAA4B4D4-6D71-4841-9C94-3DE7FCFB9230}">
                <p14:media xmlns:p14="http://schemas.microsoft.com/office/powerpoint/2010/main" r:embed="rId9"/>
              </p:ext>
            </p:extLst>
          </p:nvPr>
        </p:nvPicPr>
        <p:blipFill>
          <a:blip r:embed="rId27"/>
          <a:stretch>
            <a:fillRect/>
          </a:stretch>
        </p:blipFill>
        <p:spPr>
          <a:xfrm>
            <a:off x="8474435" y="2190771"/>
            <a:ext cx="406400" cy="406400"/>
          </a:xfrm>
          <a:prstGeom prst="rect">
            <a:avLst/>
          </a:prstGeom>
        </p:spPr>
      </p:pic>
      <p:pic>
        <p:nvPicPr>
          <p:cNvPr id="23" name="Recorded Sound">
            <a:hlinkClick r:id="" action="ppaction://media"/>
            <a:extLst>
              <a:ext uri="{FF2B5EF4-FFF2-40B4-BE49-F238E27FC236}">
                <a16:creationId xmlns:a16="http://schemas.microsoft.com/office/drawing/2014/main" id="{C4807851-B99B-489D-A2E0-929C61D0E009}"/>
              </a:ext>
            </a:extLst>
          </p:cNvPr>
          <p:cNvPicPr>
            <a:picLocks noChangeAspect="1"/>
          </p:cNvPicPr>
          <p:nvPr>
            <a:audioFile r:link="rId12"/>
            <p:extLst>
              <p:ext uri="{DAA4B4D4-6D71-4841-9C94-3DE7FCFB9230}">
                <p14:media xmlns:p14="http://schemas.microsoft.com/office/powerpoint/2010/main" r:embed="rId11"/>
              </p:ext>
            </p:extLst>
          </p:nvPr>
        </p:nvPicPr>
        <p:blipFill>
          <a:blip r:embed="rId27"/>
          <a:stretch>
            <a:fillRect/>
          </a:stretch>
        </p:blipFill>
        <p:spPr>
          <a:xfrm>
            <a:off x="5900025" y="2227269"/>
            <a:ext cx="406400" cy="406400"/>
          </a:xfrm>
          <a:prstGeom prst="rect">
            <a:avLst/>
          </a:prstGeom>
        </p:spPr>
      </p:pic>
      <p:pic>
        <p:nvPicPr>
          <p:cNvPr id="24" name="Recorded Sound">
            <a:hlinkClick r:id="" action="ppaction://media"/>
            <a:extLst>
              <a:ext uri="{FF2B5EF4-FFF2-40B4-BE49-F238E27FC236}">
                <a16:creationId xmlns:a16="http://schemas.microsoft.com/office/drawing/2014/main" id="{5D037C54-1AD0-4A75-8D77-D2F03326762B}"/>
              </a:ext>
            </a:extLst>
          </p:cNvPr>
          <p:cNvPicPr>
            <a:picLocks noChangeAspect="1"/>
          </p:cNvPicPr>
          <p:nvPr>
            <a:audioFile r:link="rId14"/>
            <p:extLst>
              <p:ext uri="{DAA4B4D4-6D71-4841-9C94-3DE7FCFB9230}">
                <p14:media xmlns:p14="http://schemas.microsoft.com/office/powerpoint/2010/main" r:embed="rId13"/>
              </p:ext>
            </p:extLst>
          </p:nvPr>
        </p:nvPicPr>
        <p:blipFill>
          <a:blip r:embed="rId27"/>
          <a:stretch>
            <a:fillRect/>
          </a:stretch>
        </p:blipFill>
        <p:spPr>
          <a:xfrm>
            <a:off x="3533892" y="2218338"/>
            <a:ext cx="406400" cy="406400"/>
          </a:xfrm>
          <a:prstGeom prst="rect">
            <a:avLst/>
          </a:prstGeom>
        </p:spPr>
      </p:pic>
      <p:pic>
        <p:nvPicPr>
          <p:cNvPr id="25" name="Recorded Sound">
            <a:hlinkClick r:id="" action="ppaction://media"/>
            <a:extLst>
              <a:ext uri="{FF2B5EF4-FFF2-40B4-BE49-F238E27FC236}">
                <a16:creationId xmlns:a16="http://schemas.microsoft.com/office/drawing/2014/main" id="{4E7F93E5-D77F-4D11-B7F8-820D36D2E4FA}"/>
              </a:ext>
            </a:extLst>
          </p:cNvPr>
          <p:cNvPicPr>
            <a:picLocks noChangeAspect="1"/>
          </p:cNvPicPr>
          <p:nvPr>
            <a:audioFile r:link="rId16"/>
            <p:extLst>
              <p:ext uri="{DAA4B4D4-6D71-4841-9C94-3DE7FCFB9230}">
                <p14:media xmlns:p14="http://schemas.microsoft.com/office/powerpoint/2010/main" r:embed="rId15"/>
              </p:ext>
            </p:extLst>
          </p:nvPr>
        </p:nvPicPr>
        <p:blipFill>
          <a:blip r:embed="rId27"/>
          <a:stretch>
            <a:fillRect/>
          </a:stretch>
        </p:blipFill>
        <p:spPr>
          <a:xfrm>
            <a:off x="1362562" y="2211901"/>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4" fill="hold"/>
                                        <p:tgtEl>
                                          <p:spTgt spid="21"/>
                                        </p:tgtEl>
                                      </p:cBhvr>
                                    </p:cmd>
                                  </p:childTnLst>
                                </p:cTn>
                              </p:par>
                            </p:childTnLst>
                          </p:cTn>
                        </p:par>
                      </p:childTnLst>
                    </p:cTn>
                  </p:par>
                </p:childTnLst>
              </p:cTn>
              <p:nextCondLst>
                <p:cond evt="onClick" delay="0">
                  <p:tgtEl>
                    <p:spTgt spid="21"/>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890" fill="hold"/>
                                        <p:tgtEl>
                                          <p:spTgt spid="20"/>
                                        </p:tgtEl>
                                      </p:cBhvr>
                                    </p:cmd>
                                  </p:childTnLst>
                                </p:cTn>
                              </p:par>
                            </p:childTnLst>
                          </p:cTn>
                        </p:par>
                      </p:childTnLst>
                    </p:cTn>
                  </p:par>
                </p:childTnLst>
              </p:cTn>
              <p:nextCondLst>
                <p:cond evt="onClick" delay="0">
                  <p:tgtEl>
                    <p:spTgt spid="20"/>
                  </p:tgtEl>
                </p:cond>
              </p:nextCondLst>
            </p:seq>
            <p:seq concurrent="1" nextAc="seek">
              <p:cTn id="12" restart="whenNotActive" fill="hold" evtFilter="cancelBubble" nodeType="interactiveSeq">
                <p:stCondLst>
                  <p:cond evt="onClick" delay="0">
                    <p:tgtEl>
                      <p:spTgt spid="19"/>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471" fill="hold"/>
                                        <p:tgtEl>
                                          <p:spTgt spid="19"/>
                                        </p:tgtEl>
                                      </p:cBhvr>
                                    </p:cmd>
                                  </p:childTnLst>
                                </p:cTn>
                              </p:par>
                            </p:childTnLst>
                          </p:cTn>
                        </p:par>
                      </p:childTnLst>
                    </p:cTn>
                  </p:par>
                </p:childTnLst>
              </p:cTn>
              <p:nextCondLst>
                <p:cond evt="onClick" delay="0">
                  <p:tgtEl>
                    <p:spTgt spid="19"/>
                  </p:tgtEl>
                </p:cond>
              </p:nextCondLst>
            </p:seq>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076" fill="hold"/>
                                        <p:tgtEl>
                                          <p:spTgt spid="18"/>
                                        </p:tgtEl>
                                      </p:cBhvr>
                                    </p:cmd>
                                  </p:childTnLst>
                                </p:cTn>
                              </p:par>
                            </p:childTnLst>
                          </p:cTn>
                        </p:par>
                      </p:childTnLst>
                    </p:cTn>
                  </p:par>
                </p:childTnLst>
              </p:cTn>
              <p:nextCondLst>
                <p:cond evt="onClick" delay="0">
                  <p:tgtEl>
                    <p:spTgt spid="18"/>
                  </p:tgtEl>
                </p:cond>
              </p:nextCondLst>
            </p:seq>
            <p:audio>
              <p:cMediaNode vol="80000">
                <p:cTn id="22" fill="hold" display="0">
                  <p:stCondLst>
                    <p:cond delay="indefinite"/>
                  </p:stCondLst>
                  <p:endCondLst>
                    <p:cond evt="onStopAudio" delay="0">
                      <p:tgtEl>
                        <p:sldTgt/>
                      </p:tgtEl>
                    </p:cond>
                  </p:endCondLst>
                </p:cTn>
                <p:tgtEl>
                  <p:spTgt spid="21"/>
                </p:tgtEl>
              </p:cMediaNode>
            </p:audio>
            <p:audio>
              <p:cMediaNode vol="80000">
                <p:cTn id="23" fill="hold" display="0">
                  <p:stCondLst>
                    <p:cond delay="indefinite"/>
                  </p:stCondLst>
                  <p:endCondLst>
                    <p:cond evt="onStopAudio" delay="0">
                      <p:tgtEl>
                        <p:sldTgt/>
                      </p:tgtEl>
                    </p:cond>
                  </p:endCondLst>
                </p:cTn>
                <p:tgtEl>
                  <p:spTgt spid="20"/>
                </p:tgtEl>
              </p:cMediaNode>
            </p:audio>
            <p:audio>
              <p:cMediaNode vol="80000">
                <p:cTn id="24" fill="hold" display="0">
                  <p:stCondLst>
                    <p:cond delay="indefinite"/>
                  </p:stCondLst>
                  <p:endCondLst>
                    <p:cond evt="onStopAudio" delay="0">
                      <p:tgtEl>
                        <p:sldTgt/>
                      </p:tgtEl>
                    </p:cond>
                  </p:endCondLst>
                </p:cTn>
                <p:tgtEl>
                  <p:spTgt spid="19"/>
                </p:tgtEl>
              </p:cMediaNode>
            </p:audio>
            <p:audio>
              <p:cMediaNode vol="80000">
                <p:cTn id="25" fill="hold" display="0">
                  <p:stCondLst>
                    <p:cond delay="indefinite"/>
                  </p:stCondLst>
                  <p:endCondLst>
                    <p:cond evt="onStopAudio" delay="0">
                      <p:tgtEl>
                        <p:sldTgt/>
                      </p:tgtEl>
                    </p:cond>
                  </p:endCondLst>
                </p:cTn>
                <p:tgtEl>
                  <p:spTgt spid="18"/>
                </p:tgtEl>
              </p:cMediaNode>
            </p:audio>
            <p:seq concurrent="1" nextAc="seek">
              <p:cTn id="26" restart="whenNotActive" fill="hold" evtFilter="cancelBubble" nodeType="interactiveSeq">
                <p:stCondLst>
                  <p:cond evt="onClick" delay="0">
                    <p:tgtEl>
                      <p:spTgt spid="22"/>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332" fill="hold"/>
                                        <p:tgtEl>
                                          <p:spTgt spid="22"/>
                                        </p:tgtEl>
                                      </p:cBhvr>
                                    </p:cmd>
                                  </p:childTnLst>
                                </p:cTn>
                              </p:par>
                            </p:childTnLst>
                          </p:cTn>
                        </p:par>
                      </p:childTnLst>
                    </p:cTn>
                  </p:par>
                </p:childTnLst>
              </p:cTn>
              <p:nextCondLst>
                <p:cond evt="onClick" delay="0">
                  <p:tgtEl>
                    <p:spTgt spid="22"/>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610" fill="hold"/>
                                        <p:tgtEl>
                                          <p:spTgt spid="23"/>
                                        </p:tgtEl>
                                      </p:cBhvr>
                                    </p:cmd>
                                  </p:childTnLst>
                                </p:cTn>
                              </p:par>
                            </p:childTnLst>
                          </p:cTn>
                        </p:par>
                      </p:childTnLst>
                    </p:cTn>
                  </p:par>
                </p:childTnLst>
              </p:cTn>
              <p:nextCondLst>
                <p:cond evt="onClick" delay="0">
                  <p:tgtEl>
                    <p:spTgt spid="23"/>
                  </p:tgtEl>
                </p:cond>
              </p:nextCondLst>
            </p:seq>
            <p:seq concurrent="1" nextAc="seek">
              <p:cTn id="36" restart="whenNotActive" fill="hold" evtFilter="cancelBubble" nodeType="interactiveSeq">
                <p:stCondLst>
                  <p:cond evt="onClick" delay="0">
                    <p:tgtEl>
                      <p:spTgt spid="24"/>
                    </p:tgtEl>
                  </p:cond>
                </p:stCondLst>
                <p:endSync evt="end" delay="0">
                  <p:rtn val="all"/>
                </p:endSync>
                <p:childTnLst>
                  <p:par>
                    <p:cTn id="37" fill="hold">
                      <p:stCondLst>
                        <p:cond delay="0"/>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2192" fill="hold"/>
                                        <p:tgtEl>
                                          <p:spTgt spid="24"/>
                                        </p:tgtEl>
                                      </p:cBhvr>
                                    </p:cmd>
                                  </p:childTnLst>
                                </p:cTn>
                              </p:par>
                            </p:childTnLst>
                          </p:cTn>
                        </p:par>
                      </p:childTnLst>
                    </p:cTn>
                  </p:par>
                </p:childTnLst>
              </p:cTn>
              <p:nextCondLst>
                <p:cond evt="onClick" delay="0">
                  <p:tgtEl>
                    <p:spTgt spid="24"/>
                  </p:tgtEl>
                </p:cond>
              </p:nextCondLst>
            </p:seq>
            <p:seq concurrent="1" nextAc="seek">
              <p:cTn id="41" restart="whenNotActive" fill="hold" evtFilter="cancelBubble" nodeType="interactiveSeq">
                <p:stCondLst>
                  <p:cond evt="onClick" delay="0">
                    <p:tgtEl>
                      <p:spTgt spid="25"/>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2378" fill="hold"/>
                                        <p:tgtEl>
                                          <p:spTgt spid="25"/>
                                        </p:tgtEl>
                                      </p:cBhvr>
                                    </p:cmd>
                                  </p:childTnLst>
                                </p:cTn>
                              </p:par>
                            </p:childTnLst>
                          </p:cTn>
                        </p:par>
                      </p:childTnLst>
                    </p:cTn>
                  </p:par>
                </p:childTnLst>
              </p:cTn>
              <p:nextCondLst>
                <p:cond evt="onClick" delay="0">
                  <p:tgtEl>
                    <p:spTgt spid="25"/>
                  </p:tgtEl>
                </p:cond>
              </p:nextCondLst>
            </p:seq>
            <p:audio>
              <p:cMediaNode vol="80000">
                <p:cTn id="46" fill="hold" display="0">
                  <p:stCondLst>
                    <p:cond delay="indefinite"/>
                  </p:stCondLst>
                  <p:endCondLst>
                    <p:cond evt="onStopAudio" delay="0">
                      <p:tgtEl>
                        <p:sldTgt/>
                      </p:tgtEl>
                    </p:cond>
                  </p:endCondLst>
                </p:cTn>
                <p:tgtEl>
                  <p:spTgt spid="22"/>
                </p:tgtEl>
              </p:cMediaNode>
            </p:audio>
            <p:audio>
              <p:cMediaNode vol="80000">
                <p:cTn id="47" fill="hold" display="0">
                  <p:stCondLst>
                    <p:cond delay="indefinite"/>
                  </p:stCondLst>
                  <p:endCondLst>
                    <p:cond evt="onStopAudio" delay="0">
                      <p:tgtEl>
                        <p:sldTgt/>
                      </p:tgtEl>
                    </p:cond>
                  </p:endCondLst>
                </p:cTn>
                <p:tgtEl>
                  <p:spTgt spid="23"/>
                </p:tgtEl>
              </p:cMediaNode>
            </p:audio>
            <p:audio>
              <p:cMediaNode vol="80000">
                <p:cTn id="48" fill="hold" display="0">
                  <p:stCondLst>
                    <p:cond delay="indefinite"/>
                  </p:stCondLst>
                  <p:endCondLst>
                    <p:cond evt="onStopAudio" delay="0">
                      <p:tgtEl>
                        <p:sldTgt/>
                      </p:tgtEl>
                    </p:cond>
                  </p:endCondLst>
                </p:cTn>
                <p:tgtEl>
                  <p:spTgt spid="24"/>
                </p:tgtEl>
              </p:cMediaNode>
            </p:audio>
            <p:audio>
              <p:cMediaNode vol="80000">
                <p:cTn id="49" fill="hold" display="0">
                  <p:stCondLst>
                    <p:cond delay="indefinite"/>
                  </p:stCondLst>
                  <p:endCondLst>
                    <p:cond evt="onStopAudio" delay="0">
                      <p:tgtEl>
                        <p:sldTgt/>
                      </p:tgtEl>
                    </p:cond>
                  </p:endCondLst>
                </p:cTn>
                <p:tgtEl>
                  <p:spTgt spid="2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28"/>
          <p:cNvPicPr preferRelativeResize="0"/>
          <p:nvPr/>
        </p:nvPicPr>
        <p:blipFill>
          <a:blip r:embed="rId13">
            <a:alphaModFix/>
          </a:blip>
          <a:stretch>
            <a:fillRect/>
          </a:stretch>
        </p:blipFill>
        <p:spPr>
          <a:xfrm>
            <a:off x="574300" y="835125"/>
            <a:ext cx="1358825" cy="1513950"/>
          </a:xfrm>
          <a:prstGeom prst="rect">
            <a:avLst/>
          </a:prstGeom>
          <a:noFill/>
          <a:ln>
            <a:noFill/>
          </a:ln>
        </p:spPr>
      </p:pic>
      <p:pic>
        <p:nvPicPr>
          <p:cNvPr id="190" name="Google Shape;190;p28"/>
          <p:cNvPicPr preferRelativeResize="0"/>
          <p:nvPr/>
        </p:nvPicPr>
        <p:blipFill>
          <a:blip r:embed="rId14">
            <a:alphaModFix/>
          </a:blip>
          <a:stretch>
            <a:fillRect/>
          </a:stretch>
        </p:blipFill>
        <p:spPr>
          <a:xfrm>
            <a:off x="3614500" y="881150"/>
            <a:ext cx="1473875" cy="1504974"/>
          </a:xfrm>
          <a:prstGeom prst="rect">
            <a:avLst/>
          </a:prstGeom>
          <a:noFill/>
          <a:ln>
            <a:noFill/>
          </a:ln>
        </p:spPr>
      </p:pic>
      <p:pic>
        <p:nvPicPr>
          <p:cNvPr id="191" name="Google Shape;191;p28"/>
          <p:cNvPicPr preferRelativeResize="0"/>
          <p:nvPr/>
        </p:nvPicPr>
        <p:blipFill>
          <a:blip r:embed="rId15">
            <a:alphaModFix/>
          </a:blip>
          <a:stretch>
            <a:fillRect/>
          </a:stretch>
        </p:blipFill>
        <p:spPr>
          <a:xfrm>
            <a:off x="6710313" y="950125"/>
            <a:ext cx="1183287" cy="1398950"/>
          </a:xfrm>
          <a:prstGeom prst="rect">
            <a:avLst/>
          </a:prstGeom>
          <a:noFill/>
          <a:ln>
            <a:noFill/>
          </a:ln>
        </p:spPr>
      </p:pic>
      <p:pic>
        <p:nvPicPr>
          <p:cNvPr id="192" name="Google Shape;192;p28"/>
          <p:cNvPicPr preferRelativeResize="0"/>
          <p:nvPr/>
        </p:nvPicPr>
        <p:blipFill>
          <a:blip r:embed="rId16">
            <a:alphaModFix/>
          </a:blip>
          <a:stretch>
            <a:fillRect/>
          </a:stretch>
        </p:blipFill>
        <p:spPr>
          <a:xfrm>
            <a:off x="2132575" y="3031176"/>
            <a:ext cx="1297325" cy="1440800"/>
          </a:xfrm>
          <a:prstGeom prst="rect">
            <a:avLst/>
          </a:prstGeom>
          <a:noFill/>
          <a:ln>
            <a:noFill/>
          </a:ln>
        </p:spPr>
      </p:pic>
      <p:pic>
        <p:nvPicPr>
          <p:cNvPr id="193" name="Google Shape;193;p28"/>
          <p:cNvPicPr preferRelativeResize="0"/>
          <p:nvPr/>
        </p:nvPicPr>
        <p:blipFill>
          <a:blip r:embed="rId17">
            <a:alphaModFix/>
          </a:blip>
          <a:stretch>
            <a:fillRect/>
          </a:stretch>
        </p:blipFill>
        <p:spPr>
          <a:xfrm>
            <a:off x="5370525" y="2988575"/>
            <a:ext cx="1260186" cy="1398950"/>
          </a:xfrm>
          <a:prstGeom prst="rect">
            <a:avLst/>
          </a:prstGeom>
          <a:noFill/>
          <a:ln>
            <a:noFill/>
          </a:ln>
        </p:spPr>
      </p:pic>
      <p:sp>
        <p:nvSpPr>
          <p:cNvPr id="194" name="Google Shape;194;p28"/>
          <p:cNvSpPr txBox="1"/>
          <p:nvPr/>
        </p:nvSpPr>
        <p:spPr>
          <a:xfrm>
            <a:off x="406050" y="2310025"/>
            <a:ext cx="1894800" cy="6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il est brun.</a:t>
            </a:r>
            <a:endParaRPr sz="2700">
              <a:solidFill>
                <a:schemeClr val="dk1"/>
              </a:solidFill>
            </a:endParaRPr>
          </a:p>
        </p:txBody>
      </p:sp>
      <p:sp>
        <p:nvSpPr>
          <p:cNvPr id="195" name="Google Shape;195;p28"/>
          <p:cNvSpPr txBox="1"/>
          <p:nvPr/>
        </p:nvSpPr>
        <p:spPr>
          <a:xfrm>
            <a:off x="3605213" y="2310025"/>
            <a:ext cx="1894800" cy="6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il est noir.</a:t>
            </a:r>
            <a:endParaRPr sz="2700">
              <a:solidFill>
                <a:schemeClr val="dk1"/>
              </a:solidFill>
            </a:endParaRPr>
          </a:p>
        </p:txBody>
      </p:sp>
      <p:sp>
        <p:nvSpPr>
          <p:cNvPr id="196" name="Google Shape;196;p28"/>
          <p:cNvSpPr txBox="1"/>
          <p:nvPr/>
        </p:nvSpPr>
        <p:spPr>
          <a:xfrm>
            <a:off x="6359375" y="2310025"/>
            <a:ext cx="2188800" cy="6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il est orange.</a:t>
            </a:r>
            <a:endParaRPr sz="2700">
              <a:solidFill>
                <a:schemeClr val="dk1"/>
              </a:solidFill>
            </a:endParaRPr>
          </a:p>
        </p:txBody>
      </p:sp>
      <p:sp>
        <p:nvSpPr>
          <p:cNvPr id="197" name="Google Shape;197;p28"/>
          <p:cNvSpPr txBox="1"/>
          <p:nvPr/>
        </p:nvSpPr>
        <p:spPr>
          <a:xfrm>
            <a:off x="1930050" y="4443625"/>
            <a:ext cx="1974600" cy="6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il est blanc.</a:t>
            </a:r>
            <a:endParaRPr sz="2700">
              <a:solidFill>
                <a:schemeClr val="dk1"/>
              </a:solidFill>
            </a:endParaRPr>
          </a:p>
        </p:txBody>
      </p:sp>
      <p:sp>
        <p:nvSpPr>
          <p:cNvPr id="198" name="Google Shape;198;p28"/>
          <p:cNvSpPr txBox="1"/>
          <p:nvPr/>
        </p:nvSpPr>
        <p:spPr>
          <a:xfrm>
            <a:off x="5282850" y="4443625"/>
            <a:ext cx="1974600" cy="6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il est gris.</a:t>
            </a:r>
            <a:endParaRPr sz="2700">
              <a:solidFill>
                <a:schemeClr val="dk1"/>
              </a:solidFill>
            </a:endParaRPr>
          </a:p>
        </p:txBody>
      </p:sp>
      <p:pic>
        <p:nvPicPr>
          <p:cNvPr id="2" name="Recorded Sound">
            <a:hlinkClick r:id="" action="ppaction://media"/>
            <a:extLst>
              <a:ext uri="{FF2B5EF4-FFF2-40B4-BE49-F238E27FC236}">
                <a16:creationId xmlns:a16="http://schemas.microsoft.com/office/drawing/2014/main" id="{B443BE2E-5DDA-48E9-9745-F40EC03FC742}"/>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947050" y="2827976"/>
            <a:ext cx="406400" cy="406400"/>
          </a:xfrm>
          <a:prstGeom prst="rect">
            <a:avLst/>
          </a:prstGeom>
        </p:spPr>
      </p:pic>
      <p:pic>
        <p:nvPicPr>
          <p:cNvPr id="3" name="Recorded Sound">
            <a:hlinkClick r:id="" action="ppaction://media"/>
            <a:extLst>
              <a:ext uri="{FF2B5EF4-FFF2-40B4-BE49-F238E27FC236}">
                <a16:creationId xmlns:a16="http://schemas.microsoft.com/office/drawing/2014/main" id="{84DBCB57-568B-46B6-B8C2-731B0B710DD1}"/>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4209025" y="2988575"/>
            <a:ext cx="406400" cy="406400"/>
          </a:xfrm>
          <a:prstGeom prst="rect">
            <a:avLst/>
          </a:prstGeom>
        </p:spPr>
      </p:pic>
      <p:pic>
        <p:nvPicPr>
          <p:cNvPr id="4" name="Recorded Sound">
            <a:hlinkClick r:id="" action="ppaction://media"/>
            <a:extLst>
              <a:ext uri="{FF2B5EF4-FFF2-40B4-BE49-F238E27FC236}">
                <a16:creationId xmlns:a16="http://schemas.microsoft.com/office/drawing/2014/main" id="{00B20275-E28A-4AF2-A5A7-EEC601DACB2C}"/>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7385811" y="2988575"/>
            <a:ext cx="406400" cy="406400"/>
          </a:xfrm>
          <a:prstGeom prst="rect">
            <a:avLst/>
          </a:prstGeom>
        </p:spPr>
      </p:pic>
      <p:pic>
        <p:nvPicPr>
          <p:cNvPr id="5" name="Recorded Sound">
            <a:hlinkClick r:id="" action="ppaction://media"/>
            <a:extLst>
              <a:ext uri="{FF2B5EF4-FFF2-40B4-BE49-F238E27FC236}">
                <a16:creationId xmlns:a16="http://schemas.microsoft.com/office/drawing/2014/main" id="{4C2E3B88-B997-453A-85BA-37B22A306D15}"/>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3614500" y="4171474"/>
            <a:ext cx="406400" cy="406400"/>
          </a:xfrm>
          <a:prstGeom prst="rect">
            <a:avLst/>
          </a:prstGeom>
        </p:spPr>
      </p:pic>
      <p:pic>
        <p:nvPicPr>
          <p:cNvPr id="6" name="Recorded Sound">
            <a:hlinkClick r:id="" action="ppaction://media"/>
            <a:extLst>
              <a:ext uri="{FF2B5EF4-FFF2-40B4-BE49-F238E27FC236}">
                <a16:creationId xmlns:a16="http://schemas.microsoft.com/office/drawing/2014/main" id="{7F2E31BA-0BF2-40DF-BAA5-2BCFAA769998}"/>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7025400" y="422171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28"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914" fill="hold"/>
                                        <p:tgtEl>
                                          <p:spTgt spid="3"/>
                                        </p:tgtEl>
                                      </p:cBhvr>
                                    </p:cmd>
                                  </p:childTnLst>
                                </p:cTn>
                              </p:par>
                            </p:childTnLst>
                          </p:cTn>
                        </p:par>
                      </p:childTnLst>
                    </p:cTn>
                  </p:par>
                </p:childTnLst>
              </p:cTn>
              <p:nextCondLst>
                <p:cond evt="onClick" delay="0">
                  <p:tgtEl>
                    <p:spTgt spid="3"/>
                  </p:tgtEl>
                </p:cond>
              </p:nextCondLst>
            </p:seq>
            <p:audio>
              <p:cMediaNode vol="80000">
                <p:cTn id="19" fill="hold" display="0">
                  <p:stCondLst>
                    <p:cond delay="indefinite"/>
                  </p:stCondLst>
                  <p:endCondLst>
                    <p:cond evt="onStopAudio" delay="0">
                      <p:tgtEl>
                        <p:sldTgt/>
                      </p:tgtEl>
                    </p:cond>
                  </p:endCondLst>
                </p:cTn>
                <p:tgtEl>
                  <p:spTgt spid="3"/>
                </p:tgtEl>
              </p:cMediaNode>
            </p:audio>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262" fill="hold"/>
                                        <p:tgtEl>
                                          <p:spTgt spid="4"/>
                                        </p:tgtEl>
                                      </p:cBhvr>
                                    </p:cmd>
                                  </p:childTnLst>
                                </p:cTn>
                              </p:par>
                            </p:childTnLst>
                          </p:cTn>
                        </p:par>
                      </p:childTnLst>
                    </p:cTn>
                  </p:par>
                </p:childTnLst>
              </p:cTn>
              <p:nextCondLst>
                <p:cond evt="onClick" delay="0">
                  <p:tgtEl>
                    <p:spTgt spid="4"/>
                  </p:tgtEl>
                </p:cond>
              </p:nextCondLst>
            </p:seq>
            <p:audio>
              <p:cMediaNode vol="80000">
                <p:cTn id="25" fill="hold" display="0">
                  <p:stCondLst>
                    <p:cond delay="indefinite"/>
                  </p:stCondLst>
                  <p:endCondLst>
                    <p:cond evt="onStopAudio" delay="0">
                      <p:tgtEl>
                        <p:sldTgt/>
                      </p:tgtEl>
                    </p:cond>
                  </p:endCondLst>
                </p:cTn>
                <p:tgtEl>
                  <p:spTgt spid="4"/>
                </p:tgtEl>
              </p:cMediaNode>
            </p:audio>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496" fill="hold"/>
                                        <p:tgtEl>
                                          <p:spTgt spid="2"/>
                                        </p:tgtEl>
                                      </p:cBhvr>
                                    </p:cmd>
                                  </p:childTnLst>
                                </p:cTn>
                              </p:par>
                            </p:childTnLst>
                          </p:cTn>
                        </p:par>
                      </p:childTnLst>
                    </p:cTn>
                  </p:par>
                </p:childTnLst>
              </p:cTn>
              <p:nextCondLst>
                <p:cond evt="onClick" delay="0">
                  <p:tgtEl>
                    <p:spTgt spid="2"/>
                  </p:tgtEl>
                </p:cond>
              </p:nextCondLst>
            </p:seq>
            <p:audio>
              <p:cMediaNode vol="80000">
                <p:cTn id="31"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25"/>
          <p:cNvPicPr preferRelativeResize="0"/>
          <p:nvPr/>
        </p:nvPicPr>
        <p:blipFill>
          <a:blip r:embed="rId3">
            <a:alphaModFix/>
          </a:blip>
          <a:stretch>
            <a:fillRect/>
          </a:stretch>
        </p:blipFill>
        <p:spPr>
          <a:xfrm>
            <a:off x="379379" y="1237125"/>
            <a:ext cx="3335226" cy="2669251"/>
          </a:xfrm>
          <a:prstGeom prst="rect">
            <a:avLst/>
          </a:prstGeom>
          <a:noFill/>
          <a:ln>
            <a:noFill/>
          </a:ln>
        </p:spPr>
      </p:pic>
      <p:sp>
        <p:nvSpPr>
          <p:cNvPr id="182" name="Google Shape;182;p25"/>
          <p:cNvSpPr txBox="1"/>
          <p:nvPr/>
        </p:nvSpPr>
        <p:spPr>
          <a:xfrm>
            <a:off x="4199750" y="1344850"/>
            <a:ext cx="4608600" cy="24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chemeClr val="dk1"/>
                </a:solidFill>
              </a:rPr>
              <a:t>J’ai </a:t>
            </a:r>
            <a:r>
              <a:rPr lang="en-GB" sz="3000">
                <a:solidFill>
                  <a:srgbClr val="0000FF"/>
                </a:solidFill>
              </a:rPr>
              <a:t>un                              </a:t>
            </a:r>
            <a:r>
              <a:rPr lang="en-GB" sz="3000">
                <a:solidFill>
                  <a:schemeClr val="dk1"/>
                </a:solidFill>
              </a:rPr>
              <a:t>.</a:t>
            </a: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r>
              <a:rPr lang="en-GB" sz="3000">
                <a:solidFill>
                  <a:schemeClr val="dk1"/>
                </a:solidFill>
              </a:rPr>
              <a:t>Il est								.</a:t>
            </a:r>
            <a:endParaRPr sz="3000">
              <a:solidFill>
                <a:schemeClr val="dk1"/>
              </a:solidFill>
            </a:endParaRPr>
          </a:p>
        </p:txBody>
      </p:sp>
      <p:sp>
        <p:nvSpPr>
          <p:cNvPr id="183" name="Google Shape;183;p25"/>
          <p:cNvSpPr/>
          <p:nvPr/>
        </p:nvSpPr>
        <p:spPr>
          <a:xfrm>
            <a:off x="5560300" y="872975"/>
            <a:ext cx="2925720" cy="1659420"/>
          </a:xfrm>
          <a:prstGeom prst="cloud">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t>lapin</a:t>
            </a:r>
            <a:endParaRPr sz="3000"/>
          </a:p>
          <a:p>
            <a:pPr marL="0" lvl="0" indent="0" algn="ctr" rtl="0">
              <a:spcBef>
                <a:spcPts val="0"/>
              </a:spcBef>
              <a:spcAft>
                <a:spcPts val="0"/>
              </a:spcAft>
              <a:buNone/>
            </a:pPr>
            <a:r>
              <a:rPr lang="en-GB" sz="3000"/>
              <a:t>chat</a:t>
            </a:r>
            <a:endParaRPr sz="3000"/>
          </a:p>
        </p:txBody>
      </p:sp>
      <p:sp>
        <p:nvSpPr>
          <p:cNvPr id="184" name="Google Shape;184;p25"/>
          <p:cNvSpPr/>
          <p:nvPr/>
        </p:nvSpPr>
        <p:spPr>
          <a:xfrm>
            <a:off x="5331700" y="2777975"/>
            <a:ext cx="2925720" cy="1659420"/>
          </a:xfrm>
          <a:prstGeom prst="cloud">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t>brun</a:t>
            </a:r>
            <a:endParaRPr sz="3000"/>
          </a:p>
          <a:p>
            <a:pPr marL="0" lvl="0" indent="0" algn="ctr" rtl="0">
              <a:spcBef>
                <a:spcPts val="0"/>
              </a:spcBef>
              <a:spcAft>
                <a:spcPts val="0"/>
              </a:spcAft>
              <a:buNone/>
            </a:pPr>
            <a:r>
              <a:rPr lang="en-GB" sz="3000"/>
              <a:t>blanc</a:t>
            </a:r>
            <a:endParaRPr sz="3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6"/>
          <p:cNvSpPr txBox="1"/>
          <p:nvPr/>
        </p:nvSpPr>
        <p:spPr>
          <a:xfrm>
            <a:off x="4199750" y="1344850"/>
            <a:ext cx="4608600" cy="24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chemeClr val="dk1"/>
                </a:solidFill>
              </a:rPr>
              <a:t>J’ai </a:t>
            </a:r>
            <a:r>
              <a:rPr lang="en-GB" sz="3000">
                <a:solidFill>
                  <a:srgbClr val="0000FF"/>
                </a:solidFill>
              </a:rPr>
              <a:t>un                              </a:t>
            </a:r>
            <a:r>
              <a:rPr lang="en-GB" sz="3000">
                <a:solidFill>
                  <a:schemeClr val="dk1"/>
                </a:solidFill>
              </a:rPr>
              <a:t>.</a:t>
            </a: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r>
              <a:rPr lang="en-GB" sz="3000">
                <a:solidFill>
                  <a:schemeClr val="dk1"/>
                </a:solidFill>
              </a:rPr>
              <a:t>Il est								.</a:t>
            </a:r>
            <a:endParaRPr sz="3000">
              <a:solidFill>
                <a:schemeClr val="dk1"/>
              </a:solidFill>
            </a:endParaRPr>
          </a:p>
        </p:txBody>
      </p:sp>
      <p:sp>
        <p:nvSpPr>
          <p:cNvPr id="190" name="Google Shape;190;p26"/>
          <p:cNvSpPr/>
          <p:nvPr/>
        </p:nvSpPr>
        <p:spPr>
          <a:xfrm>
            <a:off x="5560300" y="872975"/>
            <a:ext cx="2925720" cy="1659420"/>
          </a:xfrm>
          <a:prstGeom prst="cloud">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t>cheval</a:t>
            </a:r>
            <a:endParaRPr sz="3000"/>
          </a:p>
          <a:p>
            <a:pPr marL="0" lvl="0" indent="0" algn="ctr" rtl="0">
              <a:spcBef>
                <a:spcPts val="0"/>
              </a:spcBef>
              <a:spcAft>
                <a:spcPts val="0"/>
              </a:spcAft>
              <a:buNone/>
            </a:pPr>
            <a:r>
              <a:rPr lang="en-GB" sz="3000"/>
              <a:t>poisson</a:t>
            </a:r>
            <a:endParaRPr sz="3000"/>
          </a:p>
        </p:txBody>
      </p:sp>
      <p:sp>
        <p:nvSpPr>
          <p:cNvPr id="191" name="Google Shape;191;p26"/>
          <p:cNvSpPr/>
          <p:nvPr/>
        </p:nvSpPr>
        <p:spPr>
          <a:xfrm>
            <a:off x="5331700" y="2777975"/>
            <a:ext cx="2925720" cy="1659420"/>
          </a:xfrm>
          <a:prstGeom prst="cloud">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t>orange</a:t>
            </a:r>
            <a:endParaRPr sz="3000"/>
          </a:p>
          <a:p>
            <a:pPr marL="0" lvl="0" indent="0" algn="ctr" rtl="0">
              <a:spcBef>
                <a:spcPts val="0"/>
              </a:spcBef>
              <a:spcAft>
                <a:spcPts val="0"/>
              </a:spcAft>
              <a:buNone/>
            </a:pPr>
            <a:r>
              <a:rPr lang="en-GB" sz="3000"/>
              <a:t>gris</a:t>
            </a:r>
            <a:endParaRPr sz="3000"/>
          </a:p>
        </p:txBody>
      </p:sp>
      <p:pic>
        <p:nvPicPr>
          <p:cNvPr id="192" name="Google Shape;192;p26"/>
          <p:cNvPicPr preferRelativeResize="0"/>
          <p:nvPr/>
        </p:nvPicPr>
        <p:blipFill>
          <a:blip r:embed="rId3">
            <a:alphaModFix/>
          </a:blip>
          <a:stretch>
            <a:fillRect/>
          </a:stretch>
        </p:blipFill>
        <p:spPr>
          <a:xfrm>
            <a:off x="604900" y="1415628"/>
            <a:ext cx="2819675" cy="2540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p:nvPr/>
        </p:nvSpPr>
        <p:spPr>
          <a:xfrm>
            <a:off x="4199750" y="1344850"/>
            <a:ext cx="4608600" cy="24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chemeClr val="dk1"/>
                </a:solidFill>
              </a:rPr>
              <a:t>J’ai </a:t>
            </a:r>
            <a:r>
              <a:rPr lang="en-GB" sz="3000">
                <a:solidFill>
                  <a:srgbClr val="0000FF"/>
                </a:solidFill>
              </a:rPr>
              <a:t>un                              </a:t>
            </a:r>
            <a:r>
              <a:rPr lang="en-GB" sz="3000">
                <a:solidFill>
                  <a:schemeClr val="dk1"/>
                </a:solidFill>
              </a:rPr>
              <a:t>.</a:t>
            </a: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r>
              <a:rPr lang="en-GB" sz="3000">
                <a:solidFill>
                  <a:schemeClr val="dk1"/>
                </a:solidFill>
              </a:rPr>
              <a:t>Il est								.</a:t>
            </a:r>
            <a:endParaRPr sz="3000">
              <a:solidFill>
                <a:schemeClr val="dk1"/>
              </a:solidFill>
            </a:endParaRPr>
          </a:p>
        </p:txBody>
      </p:sp>
      <p:sp>
        <p:nvSpPr>
          <p:cNvPr id="198" name="Google Shape;198;p27"/>
          <p:cNvSpPr/>
          <p:nvPr/>
        </p:nvSpPr>
        <p:spPr>
          <a:xfrm>
            <a:off x="5560300" y="872975"/>
            <a:ext cx="2925720" cy="1659420"/>
          </a:xfrm>
          <a:prstGeom prst="cloud">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t>hamster</a:t>
            </a:r>
            <a:endParaRPr sz="3000"/>
          </a:p>
          <a:p>
            <a:pPr marL="0" lvl="0" indent="0" algn="ctr" rtl="0">
              <a:spcBef>
                <a:spcPts val="0"/>
              </a:spcBef>
              <a:spcAft>
                <a:spcPts val="0"/>
              </a:spcAft>
              <a:buNone/>
            </a:pPr>
            <a:r>
              <a:rPr lang="en-GB" sz="3000"/>
              <a:t>serpent</a:t>
            </a:r>
            <a:endParaRPr sz="3000"/>
          </a:p>
        </p:txBody>
      </p:sp>
      <p:sp>
        <p:nvSpPr>
          <p:cNvPr id="199" name="Google Shape;199;p27"/>
          <p:cNvSpPr/>
          <p:nvPr/>
        </p:nvSpPr>
        <p:spPr>
          <a:xfrm>
            <a:off x="5331700" y="2777975"/>
            <a:ext cx="2925720" cy="1659420"/>
          </a:xfrm>
          <a:prstGeom prst="cloud">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t>noir</a:t>
            </a:r>
            <a:endParaRPr sz="3000"/>
          </a:p>
          <a:p>
            <a:pPr marL="0" lvl="0" indent="0" algn="ctr" rtl="0">
              <a:spcBef>
                <a:spcPts val="0"/>
              </a:spcBef>
              <a:spcAft>
                <a:spcPts val="0"/>
              </a:spcAft>
              <a:buNone/>
            </a:pPr>
            <a:r>
              <a:rPr lang="en-GB" sz="3000"/>
              <a:t>brun</a:t>
            </a:r>
            <a:endParaRPr sz="3000"/>
          </a:p>
        </p:txBody>
      </p:sp>
      <p:pic>
        <p:nvPicPr>
          <p:cNvPr id="200" name="Google Shape;200;p27"/>
          <p:cNvPicPr preferRelativeResize="0"/>
          <p:nvPr/>
        </p:nvPicPr>
        <p:blipFill>
          <a:blip r:embed="rId3">
            <a:alphaModFix/>
          </a:blip>
          <a:stretch>
            <a:fillRect/>
          </a:stretch>
        </p:blipFill>
        <p:spPr>
          <a:xfrm>
            <a:off x="608525" y="1428350"/>
            <a:ext cx="2925725" cy="2925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txBox="1"/>
          <p:nvPr/>
        </p:nvSpPr>
        <p:spPr>
          <a:xfrm>
            <a:off x="3987400" y="1344900"/>
            <a:ext cx="4915500" cy="24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chemeClr val="dk1"/>
                </a:solidFill>
              </a:rPr>
              <a:t>J’ai </a:t>
            </a:r>
            <a:r>
              <a:rPr lang="en-GB" sz="3000">
                <a:solidFill>
                  <a:srgbClr val="0000FF"/>
                </a:solidFill>
              </a:rPr>
              <a:t>un                              </a:t>
            </a:r>
            <a:r>
              <a:rPr lang="en-GB" sz="3000">
                <a:solidFill>
                  <a:schemeClr val="dk1"/>
                </a:solidFill>
              </a:rPr>
              <a:t>.</a:t>
            </a: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endParaRPr sz="3000">
              <a:solidFill>
                <a:schemeClr val="dk1"/>
              </a:solidFill>
            </a:endParaRPr>
          </a:p>
          <a:p>
            <a:pPr marL="0" lvl="0" indent="0" algn="l" rtl="0">
              <a:spcBef>
                <a:spcPts val="0"/>
              </a:spcBef>
              <a:spcAft>
                <a:spcPts val="0"/>
              </a:spcAft>
              <a:buNone/>
            </a:pPr>
            <a:r>
              <a:rPr lang="en-GB" sz="3000">
                <a:solidFill>
                  <a:schemeClr val="dk1"/>
                </a:solidFill>
              </a:rPr>
              <a:t>Il est									.</a:t>
            </a:r>
            <a:endParaRPr sz="3000">
              <a:solidFill>
                <a:schemeClr val="dk1"/>
              </a:solidFill>
            </a:endParaRPr>
          </a:p>
        </p:txBody>
      </p:sp>
      <p:sp>
        <p:nvSpPr>
          <p:cNvPr id="206" name="Google Shape;206;p28"/>
          <p:cNvSpPr/>
          <p:nvPr/>
        </p:nvSpPr>
        <p:spPr>
          <a:xfrm>
            <a:off x="5331700" y="872975"/>
            <a:ext cx="2925720" cy="1659420"/>
          </a:xfrm>
          <a:prstGeom prst="cloud">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t>oiseau</a:t>
            </a:r>
            <a:endParaRPr sz="3000"/>
          </a:p>
          <a:p>
            <a:pPr marL="0" lvl="0" indent="0" algn="ctr" rtl="0">
              <a:spcBef>
                <a:spcPts val="0"/>
              </a:spcBef>
              <a:spcAft>
                <a:spcPts val="0"/>
              </a:spcAft>
              <a:buNone/>
            </a:pPr>
            <a:r>
              <a:rPr lang="en-GB" sz="3000"/>
              <a:t>chien</a:t>
            </a:r>
            <a:endParaRPr sz="3000"/>
          </a:p>
        </p:txBody>
      </p:sp>
      <p:sp>
        <p:nvSpPr>
          <p:cNvPr id="207" name="Google Shape;207;p28"/>
          <p:cNvSpPr/>
          <p:nvPr/>
        </p:nvSpPr>
        <p:spPr>
          <a:xfrm>
            <a:off x="5027975" y="2770100"/>
            <a:ext cx="3562596" cy="1659420"/>
          </a:xfrm>
          <a:prstGeom prst="cloud">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t>gris et orange</a:t>
            </a:r>
            <a:endParaRPr sz="2700"/>
          </a:p>
          <a:p>
            <a:pPr marL="0" lvl="0" indent="0" algn="ctr" rtl="0">
              <a:spcBef>
                <a:spcPts val="0"/>
              </a:spcBef>
              <a:spcAft>
                <a:spcPts val="0"/>
              </a:spcAft>
              <a:buNone/>
            </a:pPr>
            <a:r>
              <a:rPr lang="en-GB" sz="2700"/>
              <a:t>noir et blanc</a:t>
            </a:r>
            <a:endParaRPr sz="2700"/>
          </a:p>
        </p:txBody>
      </p:sp>
      <p:pic>
        <p:nvPicPr>
          <p:cNvPr id="208" name="Google Shape;208;p28"/>
          <p:cNvPicPr preferRelativeResize="0"/>
          <p:nvPr/>
        </p:nvPicPr>
        <p:blipFill>
          <a:blip r:embed="rId3">
            <a:alphaModFix/>
          </a:blip>
          <a:stretch>
            <a:fillRect/>
          </a:stretch>
        </p:blipFill>
        <p:spPr>
          <a:xfrm>
            <a:off x="435550" y="1085350"/>
            <a:ext cx="3268724" cy="32687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29"/>
          <p:cNvPicPr preferRelativeResize="0"/>
          <p:nvPr/>
        </p:nvPicPr>
        <p:blipFill rotWithShape="1">
          <a:blip r:embed="rId7">
            <a:alphaModFix/>
          </a:blip>
          <a:srcRect t="25454" b="8070"/>
          <a:stretch/>
        </p:blipFill>
        <p:spPr>
          <a:xfrm>
            <a:off x="3059538" y="2477350"/>
            <a:ext cx="3024925" cy="2010900"/>
          </a:xfrm>
          <a:prstGeom prst="rect">
            <a:avLst/>
          </a:prstGeom>
          <a:noFill/>
          <a:ln>
            <a:noFill/>
          </a:ln>
        </p:spPr>
      </p:pic>
      <p:sp>
        <p:nvSpPr>
          <p:cNvPr id="214" name="Google Shape;214;p29"/>
          <p:cNvSpPr/>
          <p:nvPr/>
        </p:nvSpPr>
        <p:spPr>
          <a:xfrm>
            <a:off x="5662575" y="998850"/>
            <a:ext cx="3310800" cy="1344900"/>
          </a:xfrm>
          <a:prstGeom prst="wedgeRoundRectCallout">
            <a:avLst>
              <a:gd name="adj1" fmla="val -58077"/>
              <a:gd name="adj2" fmla="val 100870"/>
              <a:gd name="adj3" fmla="val 0"/>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400"/>
              <a:t>Il est petit.</a:t>
            </a:r>
            <a:endParaRPr sz="3400"/>
          </a:p>
        </p:txBody>
      </p:sp>
      <p:sp>
        <p:nvSpPr>
          <p:cNvPr id="215" name="Google Shape;215;p29"/>
          <p:cNvSpPr/>
          <p:nvPr/>
        </p:nvSpPr>
        <p:spPr>
          <a:xfrm>
            <a:off x="238900" y="954650"/>
            <a:ext cx="3310800" cy="1344900"/>
          </a:xfrm>
          <a:prstGeom prst="wedgeRoundRectCallout">
            <a:avLst>
              <a:gd name="adj1" fmla="val 63695"/>
              <a:gd name="adj2" fmla="val 87783"/>
              <a:gd name="adj3" fmla="val 0"/>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400"/>
              <a:t>Il est grand.</a:t>
            </a:r>
            <a:endParaRPr sz="3400"/>
          </a:p>
        </p:txBody>
      </p:sp>
      <p:pic>
        <p:nvPicPr>
          <p:cNvPr id="2" name="Recorded Sound">
            <a:hlinkClick r:id="" action="ppaction://media"/>
            <a:extLst>
              <a:ext uri="{FF2B5EF4-FFF2-40B4-BE49-F238E27FC236}">
                <a16:creationId xmlns:a16="http://schemas.microsoft.com/office/drawing/2014/main" id="{C979AEB0-DD12-406F-96BA-1B385F53D2E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318239" y="2571750"/>
            <a:ext cx="406400" cy="406400"/>
          </a:xfrm>
          <a:prstGeom prst="rect">
            <a:avLst/>
          </a:prstGeom>
        </p:spPr>
      </p:pic>
      <p:pic>
        <p:nvPicPr>
          <p:cNvPr id="3" name="Recorded Sound">
            <a:hlinkClick r:id="" action="ppaction://media"/>
            <a:extLst>
              <a:ext uri="{FF2B5EF4-FFF2-40B4-BE49-F238E27FC236}">
                <a16:creationId xmlns:a16="http://schemas.microsoft.com/office/drawing/2014/main" id="{8B9DF69E-7C78-48FF-8AA0-10A83715BB24}"/>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114775" y="2569349"/>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99"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0"/>
          <p:cNvSpPr/>
          <p:nvPr/>
        </p:nvSpPr>
        <p:spPr>
          <a:xfrm>
            <a:off x="144525" y="899600"/>
            <a:ext cx="3310800" cy="1344900"/>
          </a:xfrm>
          <a:prstGeom prst="wedgeRoundRectCallout">
            <a:avLst>
              <a:gd name="adj1" fmla="val 43029"/>
              <a:gd name="adj2" fmla="val 86029"/>
              <a:gd name="adj3" fmla="val 0"/>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400"/>
              <a:t>Il est mignon.</a:t>
            </a:r>
            <a:endParaRPr sz="3400"/>
          </a:p>
        </p:txBody>
      </p:sp>
      <p:sp>
        <p:nvSpPr>
          <p:cNvPr id="221" name="Google Shape;221;p30"/>
          <p:cNvSpPr/>
          <p:nvPr/>
        </p:nvSpPr>
        <p:spPr>
          <a:xfrm>
            <a:off x="5629175" y="899600"/>
            <a:ext cx="3310800" cy="1344900"/>
          </a:xfrm>
          <a:prstGeom prst="wedgeRoundRectCallout">
            <a:avLst>
              <a:gd name="adj1" fmla="val -42340"/>
              <a:gd name="adj2" fmla="val 62053"/>
              <a:gd name="adj3" fmla="val 0"/>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400"/>
              <a:t>Il est adorable.</a:t>
            </a:r>
            <a:endParaRPr sz="3400"/>
          </a:p>
        </p:txBody>
      </p:sp>
      <p:pic>
        <p:nvPicPr>
          <p:cNvPr id="222" name="Google Shape;222;p30"/>
          <p:cNvPicPr preferRelativeResize="0"/>
          <p:nvPr/>
        </p:nvPicPr>
        <p:blipFill>
          <a:blip r:embed="rId7">
            <a:alphaModFix/>
          </a:blip>
          <a:stretch>
            <a:fillRect/>
          </a:stretch>
        </p:blipFill>
        <p:spPr>
          <a:xfrm>
            <a:off x="3274900" y="2244500"/>
            <a:ext cx="2594200" cy="2594200"/>
          </a:xfrm>
          <a:prstGeom prst="rect">
            <a:avLst/>
          </a:prstGeom>
          <a:noFill/>
          <a:ln>
            <a:noFill/>
          </a:ln>
        </p:spPr>
      </p:pic>
      <p:sp>
        <p:nvSpPr>
          <p:cNvPr id="223" name="Google Shape;223;p30"/>
          <p:cNvSpPr/>
          <p:nvPr/>
        </p:nvSpPr>
        <p:spPr>
          <a:xfrm>
            <a:off x="322450" y="4058175"/>
            <a:ext cx="2312100" cy="5583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0000"/>
                </a:solidFill>
              </a:rPr>
              <a:t>mignon  =  cute</a:t>
            </a:r>
            <a:endParaRPr sz="1800">
              <a:solidFill>
                <a:srgbClr val="FF0000"/>
              </a:solidFill>
            </a:endParaRPr>
          </a:p>
        </p:txBody>
      </p:sp>
      <p:pic>
        <p:nvPicPr>
          <p:cNvPr id="6" name="Recorded Sound">
            <a:hlinkClick r:id="" action="ppaction://media"/>
            <a:extLst>
              <a:ext uri="{FF2B5EF4-FFF2-40B4-BE49-F238E27FC236}">
                <a16:creationId xmlns:a16="http://schemas.microsoft.com/office/drawing/2014/main" id="{F389EFC4-230B-4E3E-AB5E-A7569B73300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56767" y="2368550"/>
            <a:ext cx="406400" cy="406400"/>
          </a:xfrm>
          <a:prstGeom prst="rect">
            <a:avLst/>
          </a:prstGeom>
        </p:spPr>
      </p:pic>
      <p:pic>
        <p:nvPicPr>
          <p:cNvPr id="7" name="Recorded Sound">
            <a:hlinkClick r:id="" action="ppaction://media"/>
            <a:extLst>
              <a:ext uri="{FF2B5EF4-FFF2-40B4-BE49-F238E27FC236}">
                <a16:creationId xmlns:a16="http://schemas.microsoft.com/office/drawing/2014/main" id="{485F67E6-9F5D-4A8A-978A-0A8F4E06851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097765" y="236855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3" fill="hold"/>
                                        <p:tgtEl>
                                          <p:spTgt spid="7"/>
                                        </p:tgtEl>
                                      </p:cBhvr>
                                    </p:cmd>
                                  </p:child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308" fill="hold"/>
                                        <p:tgtEl>
                                          <p:spTgt spid="6"/>
                                        </p:tgtEl>
                                      </p:cBhvr>
                                    </p:cmd>
                                  </p:childTnLst>
                                </p:cTn>
                              </p:par>
                            </p:childTnLst>
                          </p:cTn>
                        </p:par>
                      </p:childTnLst>
                    </p:cTn>
                  </p:par>
                </p:childTnLst>
              </p:cTn>
              <p:nextCondLst>
                <p:cond evt="onClick" delay="0">
                  <p:tgtEl>
                    <p:spTgt spid="6"/>
                  </p:tgtEl>
                </p:cond>
              </p:nextCondLst>
            </p:seq>
            <p:audio>
              <p:cMediaNode vol="80000">
                <p:cTn id="12" fill="hold" display="0">
                  <p:stCondLst>
                    <p:cond delay="indefinite"/>
                  </p:stCondLst>
                  <p:endCondLst>
                    <p:cond evt="onStopAudio" delay="0">
                      <p:tgtEl>
                        <p:sldTgt/>
                      </p:tgtEl>
                    </p:cond>
                  </p:endCondLst>
                </p:cTn>
                <p:tgtEl>
                  <p:spTgt spid="7"/>
                </p:tgtEl>
              </p:cMediaNode>
            </p:audio>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1"/>
          <p:cNvPicPr preferRelativeResize="0"/>
          <p:nvPr/>
        </p:nvPicPr>
        <p:blipFill rotWithShape="1">
          <a:blip r:embed="rId11">
            <a:alphaModFix/>
          </a:blip>
          <a:srcRect t="25454" b="8070"/>
          <a:stretch/>
        </p:blipFill>
        <p:spPr>
          <a:xfrm>
            <a:off x="3222830" y="1386594"/>
            <a:ext cx="2305990" cy="1255931"/>
          </a:xfrm>
          <a:prstGeom prst="rect">
            <a:avLst/>
          </a:prstGeom>
          <a:noFill/>
          <a:ln>
            <a:noFill/>
          </a:ln>
        </p:spPr>
      </p:pic>
      <p:sp>
        <p:nvSpPr>
          <p:cNvPr id="229" name="Google Shape;229;p31"/>
          <p:cNvSpPr/>
          <p:nvPr/>
        </p:nvSpPr>
        <p:spPr>
          <a:xfrm>
            <a:off x="5616151" y="1222952"/>
            <a:ext cx="2043900" cy="575700"/>
          </a:xfrm>
          <a:prstGeom prst="wedgeRoundRectCallout">
            <a:avLst>
              <a:gd name="adj1" fmla="val -69662"/>
              <a:gd name="adj2" fmla="val 125547"/>
              <a:gd name="adj3" fmla="val 0"/>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900"/>
              <a:t>Il est petit.</a:t>
            </a:r>
            <a:endParaRPr sz="2900"/>
          </a:p>
        </p:txBody>
      </p:sp>
      <p:sp>
        <p:nvSpPr>
          <p:cNvPr id="230" name="Google Shape;230;p31"/>
          <p:cNvSpPr/>
          <p:nvPr/>
        </p:nvSpPr>
        <p:spPr>
          <a:xfrm>
            <a:off x="671475" y="1030275"/>
            <a:ext cx="2306100" cy="575700"/>
          </a:xfrm>
          <a:prstGeom prst="wedgeRoundRectCallout">
            <a:avLst>
              <a:gd name="adj1" fmla="val 63695"/>
              <a:gd name="adj2" fmla="val 87783"/>
              <a:gd name="adj3" fmla="val 0"/>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900"/>
              <a:t>Il est grand.</a:t>
            </a:r>
            <a:endParaRPr sz="2900"/>
          </a:p>
        </p:txBody>
      </p:sp>
      <p:pic>
        <p:nvPicPr>
          <p:cNvPr id="231" name="Google Shape;231;p31"/>
          <p:cNvPicPr preferRelativeResize="0"/>
          <p:nvPr/>
        </p:nvPicPr>
        <p:blipFill rotWithShape="1">
          <a:blip r:embed="rId12">
            <a:alphaModFix/>
          </a:blip>
          <a:srcRect t="10812" b="11741"/>
          <a:stretch/>
        </p:blipFill>
        <p:spPr>
          <a:xfrm>
            <a:off x="3259175" y="2972875"/>
            <a:ext cx="2427000" cy="1879651"/>
          </a:xfrm>
          <a:prstGeom prst="rect">
            <a:avLst/>
          </a:prstGeom>
          <a:noFill/>
          <a:ln>
            <a:noFill/>
          </a:ln>
        </p:spPr>
      </p:pic>
      <p:sp>
        <p:nvSpPr>
          <p:cNvPr id="232" name="Google Shape;232;p31"/>
          <p:cNvSpPr/>
          <p:nvPr/>
        </p:nvSpPr>
        <p:spPr>
          <a:xfrm>
            <a:off x="6022400" y="2571750"/>
            <a:ext cx="2510700" cy="896700"/>
          </a:xfrm>
          <a:prstGeom prst="wedgeRoundRectCallout">
            <a:avLst>
              <a:gd name="adj1" fmla="val -68717"/>
              <a:gd name="adj2" fmla="val 47354"/>
              <a:gd name="adj3" fmla="val 0"/>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900"/>
              <a:t>Il est adorable.</a:t>
            </a:r>
            <a:endParaRPr sz="2900"/>
          </a:p>
        </p:txBody>
      </p:sp>
      <p:sp>
        <p:nvSpPr>
          <p:cNvPr id="233" name="Google Shape;233;p31"/>
          <p:cNvSpPr/>
          <p:nvPr/>
        </p:nvSpPr>
        <p:spPr>
          <a:xfrm>
            <a:off x="522025" y="2621825"/>
            <a:ext cx="2510700" cy="896700"/>
          </a:xfrm>
          <a:prstGeom prst="wedgeRoundRectCallout">
            <a:avLst>
              <a:gd name="adj1" fmla="val 61711"/>
              <a:gd name="adj2" fmla="val 88695"/>
              <a:gd name="adj3" fmla="val 0"/>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900"/>
              <a:t>Il est mignon.</a:t>
            </a:r>
            <a:endParaRPr sz="2900"/>
          </a:p>
        </p:txBody>
      </p:sp>
      <p:pic>
        <p:nvPicPr>
          <p:cNvPr id="8" name="Recorded Sound">
            <a:hlinkClick r:id="" action="ppaction://media"/>
            <a:extLst>
              <a:ext uri="{FF2B5EF4-FFF2-40B4-BE49-F238E27FC236}">
                <a16:creationId xmlns:a16="http://schemas.microsoft.com/office/drawing/2014/main" id="{25874000-0E42-4648-9190-DD63DC98DE7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348976" y="1764225"/>
            <a:ext cx="406400" cy="406400"/>
          </a:xfrm>
          <a:prstGeom prst="rect">
            <a:avLst/>
          </a:prstGeom>
        </p:spPr>
      </p:pic>
      <p:pic>
        <p:nvPicPr>
          <p:cNvPr id="9" name="Recorded Sound">
            <a:hlinkClick r:id="" action="ppaction://media"/>
            <a:extLst>
              <a:ext uri="{FF2B5EF4-FFF2-40B4-BE49-F238E27FC236}">
                <a16:creationId xmlns:a16="http://schemas.microsoft.com/office/drawing/2014/main" id="{FCA1E0A3-2743-4629-A9B2-A927B4BF5BAE}"/>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021492" y="1357825"/>
            <a:ext cx="406400" cy="406400"/>
          </a:xfrm>
          <a:prstGeom prst="rect">
            <a:avLst/>
          </a:prstGeom>
        </p:spPr>
      </p:pic>
      <p:pic>
        <p:nvPicPr>
          <p:cNvPr id="2" name="Recorded Sound">
            <a:hlinkClick r:id="" action="ppaction://media"/>
            <a:extLst>
              <a:ext uri="{FF2B5EF4-FFF2-40B4-BE49-F238E27FC236}">
                <a16:creationId xmlns:a16="http://schemas.microsoft.com/office/drawing/2014/main" id="{22AD111A-E4D5-40FC-B5F3-A357A03D0DAB}"/>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348976" y="3706825"/>
            <a:ext cx="406400" cy="406400"/>
          </a:xfrm>
          <a:prstGeom prst="rect">
            <a:avLst/>
          </a:prstGeom>
        </p:spPr>
      </p:pic>
      <p:pic>
        <p:nvPicPr>
          <p:cNvPr id="3" name="Recorded Sound">
            <a:hlinkClick r:id="" action="ppaction://media"/>
            <a:extLst>
              <a:ext uri="{FF2B5EF4-FFF2-40B4-BE49-F238E27FC236}">
                <a16:creationId xmlns:a16="http://schemas.microsoft.com/office/drawing/2014/main" id="{B62E05E6-B5EB-456D-9293-9E4D4395048A}"/>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7189974" y="3706825"/>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308"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821" fill="hold"/>
                                        <p:tgtEl>
                                          <p:spTgt spid="8"/>
                                        </p:tgtEl>
                                      </p:cBhvr>
                                    </p:cmd>
                                  </p:childTnLst>
                                </p:cTn>
                              </p:par>
                            </p:childTnLst>
                          </p:cTn>
                        </p:par>
                      </p:childTnLst>
                    </p:cTn>
                  </p:par>
                </p:childTnLst>
              </p:cTn>
              <p:nextCondLst>
                <p:cond evt="onClick" delay="0">
                  <p:tgtEl>
                    <p:spTgt spid="8"/>
                  </p:tgtEl>
                </p:cond>
              </p:nextCondLst>
            </p:seq>
            <p:audio>
              <p:cMediaNode vol="80000">
                <p:cTn id="19" fill="hold" display="0">
                  <p:stCondLst>
                    <p:cond delay="indefinite"/>
                  </p:stCondLst>
                  <p:endCondLst>
                    <p:cond evt="onStopAudio" delay="0">
                      <p:tgtEl>
                        <p:sldTgt/>
                      </p:tgtEl>
                    </p:cond>
                  </p:endCondLst>
                </p:cTn>
                <p:tgtEl>
                  <p:spTgt spid="8"/>
                </p:tgtEl>
              </p:cMediaNode>
            </p:audio>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099" fill="hold"/>
                                        <p:tgtEl>
                                          <p:spTgt spid="9"/>
                                        </p:tgtEl>
                                      </p:cBhvr>
                                    </p:cmd>
                                  </p:childTnLst>
                                </p:cTn>
                              </p:par>
                            </p:childTnLst>
                          </p:cTn>
                        </p:par>
                      </p:childTnLst>
                    </p:cTn>
                  </p:par>
                </p:childTnLst>
              </p:cTn>
              <p:nextCondLst>
                <p:cond evt="onClick" delay="0">
                  <p:tgtEl>
                    <p:spTgt spid="9"/>
                  </p:tgtEl>
                </p:cond>
              </p:nextCondLst>
            </p:seq>
            <p:audio>
              <p:cMediaNode vol="80000">
                <p:cTn id="25"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graphicFrame>
        <p:nvGraphicFramePr>
          <p:cNvPr id="238" name="Google Shape;238;p32"/>
          <p:cNvGraphicFramePr/>
          <p:nvPr/>
        </p:nvGraphicFramePr>
        <p:xfrm>
          <a:off x="291875" y="976075"/>
          <a:ext cx="8623125" cy="3899100"/>
        </p:xfrm>
        <a:graphic>
          <a:graphicData uri="http://schemas.openxmlformats.org/drawingml/2006/table">
            <a:tbl>
              <a:tblPr>
                <a:noFill/>
                <a:tableStyleId>{09DAAE09-BA6D-4F6A-ABCC-721D0D1913DA}</a:tableStyleId>
              </a:tblPr>
              <a:tblGrid>
                <a:gridCol w="516200">
                  <a:extLst>
                    <a:ext uri="{9D8B030D-6E8A-4147-A177-3AD203B41FA5}">
                      <a16:colId xmlns:a16="http://schemas.microsoft.com/office/drawing/2014/main" val="20000"/>
                    </a:ext>
                  </a:extLst>
                </a:gridCol>
                <a:gridCol w="1499275">
                  <a:extLst>
                    <a:ext uri="{9D8B030D-6E8A-4147-A177-3AD203B41FA5}">
                      <a16:colId xmlns:a16="http://schemas.microsoft.com/office/drawing/2014/main" val="20001"/>
                    </a:ext>
                  </a:extLst>
                </a:gridCol>
                <a:gridCol w="1467800">
                  <a:extLst>
                    <a:ext uri="{9D8B030D-6E8A-4147-A177-3AD203B41FA5}">
                      <a16:colId xmlns:a16="http://schemas.microsoft.com/office/drawing/2014/main" val="20002"/>
                    </a:ext>
                  </a:extLst>
                </a:gridCol>
                <a:gridCol w="1231875">
                  <a:extLst>
                    <a:ext uri="{9D8B030D-6E8A-4147-A177-3AD203B41FA5}">
                      <a16:colId xmlns:a16="http://schemas.microsoft.com/office/drawing/2014/main" val="20003"/>
                    </a:ext>
                  </a:extLst>
                </a:gridCol>
                <a:gridCol w="1310525">
                  <a:extLst>
                    <a:ext uri="{9D8B030D-6E8A-4147-A177-3AD203B41FA5}">
                      <a16:colId xmlns:a16="http://schemas.microsoft.com/office/drawing/2014/main" val="20004"/>
                    </a:ext>
                  </a:extLst>
                </a:gridCol>
                <a:gridCol w="1200425">
                  <a:extLst>
                    <a:ext uri="{9D8B030D-6E8A-4147-A177-3AD203B41FA5}">
                      <a16:colId xmlns:a16="http://schemas.microsoft.com/office/drawing/2014/main" val="20005"/>
                    </a:ext>
                  </a:extLst>
                </a:gridCol>
                <a:gridCol w="1397025">
                  <a:extLst>
                    <a:ext uri="{9D8B030D-6E8A-4147-A177-3AD203B41FA5}">
                      <a16:colId xmlns:a16="http://schemas.microsoft.com/office/drawing/2014/main" val="20006"/>
                    </a:ext>
                  </a:extLst>
                </a:gridCol>
              </a:tblGrid>
              <a:tr h="974775">
                <a:tc>
                  <a:txBody>
                    <a:bodyPr/>
                    <a:lstStyle/>
                    <a:p>
                      <a:pPr marL="0" lvl="0" indent="0" algn="ctr" rtl="0">
                        <a:spcBef>
                          <a:spcPts val="0"/>
                        </a:spcBef>
                        <a:spcAft>
                          <a:spcPts val="0"/>
                        </a:spcAft>
                        <a:buNone/>
                      </a:pPr>
                      <a:r>
                        <a:rPr lang="en-GB" sz="2000">
                          <a:solidFill>
                            <a:schemeClr val="dk1"/>
                          </a:solidFill>
                        </a:rPr>
                        <a:t>1</a:t>
                      </a:r>
                      <a:endParaRPr sz="2000">
                        <a:solidFill>
                          <a:schemeClr val="dk1"/>
                        </a:solidFill>
                      </a:endParaRPr>
                    </a:p>
                  </a:txBody>
                  <a:tcPr marL="91425" marR="91425" marT="91425" marB="91425"/>
                </a:tc>
                <a:tc>
                  <a:txBody>
                    <a:bodyPr/>
                    <a:lstStyle/>
                    <a:p>
                      <a:pPr marL="0" lvl="0" indent="0" algn="ctr" rtl="0">
                        <a:spcBef>
                          <a:spcPts val="0"/>
                        </a:spcBef>
                        <a:spcAft>
                          <a:spcPts val="0"/>
                        </a:spcAft>
                        <a:buClr>
                          <a:schemeClr val="dk2"/>
                        </a:buClr>
                        <a:buSzPts val="1100"/>
                        <a:buFont typeface="Arial"/>
                        <a:buNone/>
                      </a:pPr>
                      <a:r>
                        <a:rPr lang="en-GB" sz="2000">
                          <a:solidFill>
                            <a:schemeClr val="dk1"/>
                          </a:solidFill>
                        </a:rPr>
                        <a:t>J’ai </a:t>
                      </a:r>
                      <a:r>
                        <a:rPr lang="en-GB" sz="2000">
                          <a:solidFill>
                            <a:srgbClr val="0000FF"/>
                          </a:solidFill>
                        </a:rPr>
                        <a:t>un</a:t>
                      </a:r>
                      <a:r>
                        <a:rPr lang="en-GB" sz="2000">
                          <a:solidFill>
                            <a:schemeClr val="dk1"/>
                          </a:solidFill>
                        </a:rPr>
                        <a:t> chien.</a:t>
                      </a:r>
                      <a:endParaRPr sz="2000"/>
                    </a:p>
                  </a:txBody>
                  <a:tcPr marL="91425" marR="91425" marT="91425" marB="91425"/>
                </a:tc>
                <a:tc>
                  <a:txBody>
                    <a:bodyPr/>
                    <a:lstStyle/>
                    <a:p>
                      <a:pPr marL="0" lvl="0" indent="0" algn="ctr" rtl="0">
                        <a:spcBef>
                          <a:spcPts val="0"/>
                        </a:spcBef>
                        <a:spcAft>
                          <a:spcPts val="0"/>
                        </a:spcAft>
                        <a:buClr>
                          <a:schemeClr val="dk2"/>
                        </a:buClr>
                        <a:buSzPts val="1100"/>
                        <a:buFont typeface="Arial"/>
                        <a:buNone/>
                      </a:pPr>
                      <a:r>
                        <a:rPr lang="en-GB" sz="2000">
                          <a:solidFill>
                            <a:schemeClr val="dk1"/>
                          </a:solidFill>
                        </a:rPr>
                        <a:t>J’ai </a:t>
                      </a:r>
                      <a:r>
                        <a:rPr lang="en-GB" sz="2000">
                          <a:solidFill>
                            <a:srgbClr val="0000FF"/>
                          </a:solidFill>
                        </a:rPr>
                        <a:t>un</a:t>
                      </a:r>
                      <a:r>
                        <a:rPr lang="en-GB" sz="2000">
                          <a:solidFill>
                            <a:schemeClr val="dk1"/>
                          </a:solidFill>
                        </a:rPr>
                        <a:t> serpent.</a:t>
                      </a:r>
                      <a:endParaRPr sz="2000"/>
                    </a:p>
                  </a:txBody>
                  <a:tcPr marL="91425" marR="91425" marT="91425" marB="91425"/>
                </a:tc>
                <a:tc>
                  <a:txBody>
                    <a:bodyPr/>
                    <a:lstStyle/>
                    <a:p>
                      <a:pPr marL="0" lvl="0" indent="0" algn="l" rtl="0">
                        <a:spcBef>
                          <a:spcPts val="0"/>
                        </a:spcBef>
                        <a:spcAft>
                          <a:spcPts val="0"/>
                        </a:spcAft>
                        <a:buNone/>
                      </a:pPr>
                      <a:r>
                        <a:rPr lang="en-GB" sz="2000"/>
                        <a:t>Il est brun.</a:t>
                      </a:r>
                      <a:endParaRPr sz="2000"/>
                    </a:p>
                  </a:txBody>
                  <a:tcPr marL="91425" marR="91425" marT="91425" marB="91425"/>
                </a:tc>
                <a:tc>
                  <a:txBody>
                    <a:bodyPr/>
                    <a:lstStyle/>
                    <a:p>
                      <a:pPr marL="0" lvl="0" indent="0" algn="l" rtl="0">
                        <a:spcBef>
                          <a:spcPts val="0"/>
                        </a:spcBef>
                        <a:spcAft>
                          <a:spcPts val="0"/>
                        </a:spcAft>
                        <a:buNone/>
                      </a:pPr>
                      <a:r>
                        <a:rPr lang="en-GB" sz="2000"/>
                        <a:t>Il est gris.</a:t>
                      </a:r>
                      <a:endParaRPr sz="2000"/>
                    </a:p>
                  </a:txBody>
                  <a:tcPr marL="91425" marR="91425" marT="91425" marB="91425"/>
                </a:tc>
                <a:tc>
                  <a:txBody>
                    <a:bodyPr/>
                    <a:lstStyle/>
                    <a:p>
                      <a:pPr marL="0" lvl="0" indent="0" algn="l" rtl="0">
                        <a:spcBef>
                          <a:spcPts val="0"/>
                        </a:spcBef>
                        <a:spcAft>
                          <a:spcPts val="0"/>
                        </a:spcAft>
                        <a:buNone/>
                      </a:pPr>
                      <a:r>
                        <a:rPr lang="en-GB" sz="2000"/>
                        <a:t>Il est grand.</a:t>
                      </a:r>
                      <a:endParaRPr sz="2000"/>
                    </a:p>
                  </a:txBody>
                  <a:tcPr marL="91425" marR="91425" marT="91425" marB="91425"/>
                </a:tc>
                <a:tc>
                  <a:txBody>
                    <a:bodyPr/>
                    <a:lstStyle/>
                    <a:p>
                      <a:pPr marL="0" lvl="0" indent="0" algn="l" rtl="0">
                        <a:spcBef>
                          <a:spcPts val="0"/>
                        </a:spcBef>
                        <a:spcAft>
                          <a:spcPts val="0"/>
                        </a:spcAft>
                        <a:buNone/>
                      </a:pPr>
                      <a:r>
                        <a:rPr lang="en-GB" sz="2000"/>
                        <a:t>il est adorable.</a:t>
                      </a:r>
                      <a:endParaRPr sz="2000"/>
                    </a:p>
                  </a:txBody>
                  <a:tcPr marL="91425" marR="91425" marT="91425" marB="91425"/>
                </a:tc>
                <a:extLst>
                  <a:ext uri="{0D108BD9-81ED-4DB2-BD59-A6C34878D82A}">
                    <a16:rowId xmlns:a16="http://schemas.microsoft.com/office/drawing/2014/main" val="10000"/>
                  </a:ext>
                </a:extLst>
              </a:tr>
              <a:tr h="974775">
                <a:tc>
                  <a:txBody>
                    <a:bodyPr/>
                    <a:lstStyle/>
                    <a:p>
                      <a:pPr marL="0" lvl="0" indent="0" algn="l" rtl="0">
                        <a:spcBef>
                          <a:spcPts val="0"/>
                        </a:spcBef>
                        <a:spcAft>
                          <a:spcPts val="0"/>
                        </a:spcAft>
                        <a:buNone/>
                      </a:pPr>
                      <a:r>
                        <a:rPr lang="en-GB" sz="2000"/>
                        <a:t>2</a:t>
                      </a:r>
                      <a:endParaRPr sz="2000"/>
                    </a:p>
                  </a:txBody>
                  <a:tcPr marL="91425" marR="91425" marT="91425" marB="91425"/>
                </a:tc>
                <a:tc>
                  <a:txBody>
                    <a:bodyPr/>
                    <a:lstStyle/>
                    <a:p>
                      <a:pPr marL="0" lvl="0" indent="0" algn="l" rtl="0">
                        <a:spcBef>
                          <a:spcPts val="0"/>
                        </a:spcBef>
                        <a:spcAft>
                          <a:spcPts val="0"/>
                        </a:spcAft>
                        <a:buNone/>
                      </a:pPr>
                      <a:r>
                        <a:rPr lang="en-GB" sz="2000"/>
                        <a:t>J’ai </a:t>
                      </a:r>
                      <a:r>
                        <a:rPr lang="en-GB" sz="2000">
                          <a:solidFill>
                            <a:srgbClr val="0000FF"/>
                          </a:solidFill>
                        </a:rPr>
                        <a:t>un</a:t>
                      </a:r>
                      <a:r>
                        <a:rPr lang="en-GB" sz="2000"/>
                        <a:t> lapin.</a:t>
                      </a:r>
                      <a:endParaRPr sz="2000"/>
                    </a:p>
                  </a:txBody>
                  <a:tcPr marL="91425" marR="91425" marT="91425" marB="91425"/>
                </a:tc>
                <a:tc>
                  <a:txBody>
                    <a:bodyPr/>
                    <a:lstStyle/>
                    <a:p>
                      <a:pPr marL="0" lvl="0" indent="0" algn="l" rtl="0">
                        <a:spcBef>
                          <a:spcPts val="0"/>
                        </a:spcBef>
                        <a:spcAft>
                          <a:spcPts val="0"/>
                        </a:spcAft>
                        <a:buNone/>
                      </a:pPr>
                      <a:r>
                        <a:rPr lang="en-GB" sz="2000"/>
                        <a:t>J’ai </a:t>
                      </a:r>
                      <a:r>
                        <a:rPr lang="en-GB" sz="2000">
                          <a:solidFill>
                            <a:srgbClr val="0000FF"/>
                          </a:solidFill>
                        </a:rPr>
                        <a:t>un</a:t>
                      </a:r>
                      <a:r>
                        <a:rPr lang="en-GB" sz="2000"/>
                        <a:t> poisson.</a:t>
                      </a:r>
                      <a:endParaRPr sz="2000"/>
                    </a:p>
                  </a:txBody>
                  <a:tcPr marL="91425" marR="91425" marT="91425" marB="91425"/>
                </a:tc>
                <a:tc>
                  <a:txBody>
                    <a:bodyPr/>
                    <a:lstStyle/>
                    <a:p>
                      <a:pPr marL="0" lvl="0" indent="0" algn="l" rtl="0">
                        <a:spcBef>
                          <a:spcPts val="0"/>
                        </a:spcBef>
                        <a:spcAft>
                          <a:spcPts val="0"/>
                        </a:spcAft>
                        <a:buNone/>
                      </a:pPr>
                      <a:r>
                        <a:rPr lang="en-GB" sz="2000"/>
                        <a:t>Il est orange.</a:t>
                      </a:r>
                      <a:endParaRPr sz="2000"/>
                    </a:p>
                  </a:txBody>
                  <a:tcPr marL="91425" marR="91425" marT="91425" marB="91425"/>
                </a:tc>
                <a:tc>
                  <a:txBody>
                    <a:bodyPr/>
                    <a:lstStyle/>
                    <a:p>
                      <a:pPr marL="0" lvl="0" indent="0" algn="l" rtl="0">
                        <a:spcBef>
                          <a:spcPts val="0"/>
                        </a:spcBef>
                        <a:spcAft>
                          <a:spcPts val="0"/>
                        </a:spcAft>
                        <a:buNone/>
                      </a:pPr>
                      <a:r>
                        <a:rPr lang="en-GB" sz="2000"/>
                        <a:t>Il est noir.</a:t>
                      </a:r>
                      <a:endParaRPr sz="2000"/>
                    </a:p>
                  </a:txBody>
                  <a:tcPr marL="91425" marR="91425" marT="91425" marB="91425"/>
                </a:tc>
                <a:tc>
                  <a:txBody>
                    <a:bodyPr/>
                    <a:lstStyle/>
                    <a:p>
                      <a:pPr marL="0" lvl="0" indent="0" algn="l" rtl="0">
                        <a:spcBef>
                          <a:spcPts val="0"/>
                        </a:spcBef>
                        <a:spcAft>
                          <a:spcPts val="0"/>
                        </a:spcAft>
                        <a:buNone/>
                      </a:pPr>
                      <a:r>
                        <a:rPr lang="en-GB" sz="2000"/>
                        <a:t>Il est petit.</a:t>
                      </a:r>
                      <a:endParaRPr sz="2000"/>
                    </a:p>
                  </a:txBody>
                  <a:tcPr marL="91425" marR="91425" marT="91425" marB="91425"/>
                </a:tc>
                <a:tc>
                  <a:txBody>
                    <a:bodyPr/>
                    <a:lstStyle/>
                    <a:p>
                      <a:pPr marL="0" lvl="0" indent="0" algn="l" rtl="0">
                        <a:spcBef>
                          <a:spcPts val="0"/>
                        </a:spcBef>
                        <a:spcAft>
                          <a:spcPts val="0"/>
                        </a:spcAft>
                        <a:buNone/>
                      </a:pPr>
                      <a:r>
                        <a:rPr lang="en-GB" sz="2000"/>
                        <a:t>Il est mignon.</a:t>
                      </a:r>
                      <a:endParaRPr sz="2000"/>
                    </a:p>
                  </a:txBody>
                  <a:tcPr marL="91425" marR="91425" marT="91425" marB="91425"/>
                </a:tc>
                <a:extLst>
                  <a:ext uri="{0D108BD9-81ED-4DB2-BD59-A6C34878D82A}">
                    <a16:rowId xmlns:a16="http://schemas.microsoft.com/office/drawing/2014/main" val="10001"/>
                  </a:ext>
                </a:extLst>
              </a:tr>
              <a:tr h="974775">
                <a:tc>
                  <a:txBody>
                    <a:bodyPr/>
                    <a:lstStyle/>
                    <a:p>
                      <a:pPr marL="0" lvl="0" indent="0" algn="l" rtl="0">
                        <a:spcBef>
                          <a:spcPts val="0"/>
                        </a:spcBef>
                        <a:spcAft>
                          <a:spcPts val="0"/>
                        </a:spcAft>
                        <a:buNone/>
                      </a:pPr>
                      <a:r>
                        <a:rPr lang="en-GB" sz="2000"/>
                        <a:t>3</a:t>
                      </a:r>
                      <a:endParaRPr sz="2000"/>
                    </a:p>
                  </a:txBody>
                  <a:tcPr marL="91425" marR="91425" marT="91425" marB="91425"/>
                </a:tc>
                <a:tc>
                  <a:txBody>
                    <a:bodyPr/>
                    <a:lstStyle/>
                    <a:p>
                      <a:pPr marL="0" lvl="0" indent="0" algn="l" rtl="0">
                        <a:spcBef>
                          <a:spcPts val="0"/>
                        </a:spcBef>
                        <a:spcAft>
                          <a:spcPts val="0"/>
                        </a:spcAft>
                        <a:buNone/>
                      </a:pPr>
                      <a:r>
                        <a:rPr lang="en-GB" sz="2000"/>
                        <a:t>J’ai </a:t>
                      </a:r>
                      <a:r>
                        <a:rPr lang="en-GB" sz="2000">
                          <a:solidFill>
                            <a:srgbClr val="0000FF"/>
                          </a:solidFill>
                        </a:rPr>
                        <a:t>un</a:t>
                      </a:r>
                      <a:r>
                        <a:rPr lang="en-GB" sz="2000"/>
                        <a:t> hamster.</a:t>
                      </a:r>
                      <a:endParaRPr sz="2000"/>
                    </a:p>
                  </a:txBody>
                  <a:tcPr marL="91425" marR="91425" marT="91425" marB="91425"/>
                </a:tc>
                <a:tc>
                  <a:txBody>
                    <a:bodyPr/>
                    <a:lstStyle/>
                    <a:p>
                      <a:pPr marL="0" lvl="0" indent="0" algn="l" rtl="0">
                        <a:spcBef>
                          <a:spcPts val="0"/>
                        </a:spcBef>
                        <a:spcAft>
                          <a:spcPts val="0"/>
                        </a:spcAft>
                        <a:buNone/>
                      </a:pPr>
                      <a:r>
                        <a:rPr lang="en-GB" sz="2000"/>
                        <a:t>J’ai </a:t>
                      </a:r>
                      <a:r>
                        <a:rPr lang="en-GB" sz="2000">
                          <a:solidFill>
                            <a:srgbClr val="0000FF"/>
                          </a:solidFill>
                        </a:rPr>
                        <a:t>un</a:t>
                      </a:r>
                      <a:r>
                        <a:rPr lang="en-GB" sz="2000"/>
                        <a:t> cheval.</a:t>
                      </a:r>
                      <a:endParaRPr sz="2000"/>
                    </a:p>
                  </a:txBody>
                  <a:tcPr marL="91425" marR="91425" marT="91425" marB="91425"/>
                </a:tc>
                <a:tc>
                  <a:txBody>
                    <a:bodyPr/>
                    <a:lstStyle/>
                    <a:p>
                      <a:pPr marL="0" lvl="0" indent="0" algn="l" rtl="0">
                        <a:spcBef>
                          <a:spcPts val="0"/>
                        </a:spcBef>
                        <a:spcAft>
                          <a:spcPts val="0"/>
                        </a:spcAft>
                        <a:buNone/>
                      </a:pPr>
                      <a:r>
                        <a:rPr lang="en-GB" sz="2000"/>
                        <a:t>Il est gris.</a:t>
                      </a:r>
                      <a:endParaRPr sz="2000"/>
                    </a:p>
                  </a:txBody>
                  <a:tcPr marL="91425" marR="91425" marT="91425" marB="91425"/>
                </a:tc>
                <a:tc>
                  <a:txBody>
                    <a:bodyPr/>
                    <a:lstStyle/>
                    <a:p>
                      <a:pPr marL="0" lvl="0" indent="0" algn="l" rtl="0">
                        <a:spcBef>
                          <a:spcPts val="0"/>
                        </a:spcBef>
                        <a:spcAft>
                          <a:spcPts val="0"/>
                        </a:spcAft>
                        <a:buNone/>
                      </a:pPr>
                      <a:r>
                        <a:rPr lang="en-GB" sz="2000"/>
                        <a:t>Il est blanc.</a:t>
                      </a:r>
                      <a:endParaRPr sz="2000"/>
                    </a:p>
                  </a:txBody>
                  <a:tcPr marL="91425" marR="91425" marT="91425" marB="91425"/>
                </a:tc>
                <a:tc>
                  <a:txBody>
                    <a:bodyPr/>
                    <a:lstStyle/>
                    <a:p>
                      <a:pPr marL="0" lvl="0" indent="0" algn="l" rtl="0">
                        <a:spcBef>
                          <a:spcPts val="0"/>
                        </a:spcBef>
                        <a:spcAft>
                          <a:spcPts val="0"/>
                        </a:spcAft>
                        <a:buNone/>
                      </a:pPr>
                      <a:r>
                        <a:rPr lang="en-GB" sz="2000"/>
                        <a:t>Il est petit.</a:t>
                      </a:r>
                      <a:endParaRPr sz="2000"/>
                    </a:p>
                  </a:txBody>
                  <a:tcPr marL="91425" marR="91425" marT="91425" marB="91425"/>
                </a:tc>
                <a:tc>
                  <a:txBody>
                    <a:bodyPr/>
                    <a:lstStyle/>
                    <a:p>
                      <a:pPr marL="0" lvl="0" indent="0" algn="l" rtl="0">
                        <a:spcBef>
                          <a:spcPts val="0"/>
                        </a:spcBef>
                        <a:spcAft>
                          <a:spcPts val="0"/>
                        </a:spcAft>
                        <a:buNone/>
                      </a:pPr>
                      <a:r>
                        <a:rPr lang="en-GB" sz="2000"/>
                        <a:t>Il est adorable.</a:t>
                      </a:r>
                      <a:endParaRPr sz="2000"/>
                    </a:p>
                  </a:txBody>
                  <a:tcPr marL="91425" marR="91425" marT="91425" marB="91425"/>
                </a:tc>
                <a:extLst>
                  <a:ext uri="{0D108BD9-81ED-4DB2-BD59-A6C34878D82A}">
                    <a16:rowId xmlns:a16="http://schemas.microsoft.com/office/drawing/2014/main" val="10002"/>
                  </a:ext>
                </a:extLst>
              </a:tr>
              <a:tr h="974775">
                <a:tc>
                  <a:txBody>
                    <a:bodyPr/>
                    <a:lstStyle/>
                    <a:p>
                      <a:pPr marL="0" lvl="0" indent="0" algn="l" rtl="0">
                        <a:spcBef>
                          <a:spcPts val="0"/>
                        </a:spcBef>
                        <a:spcAft>
                          <a:spcPts val="0"/>
                        </a:spcAft>
                        <a:buNone/>
                      </a:pPr>
                      <a:r>
                        <a:rPr lang="en-GB" sz="2000"/>
                        <a:t>4</a:t>
                      </a:r>
                      <a:endParaRPr sz="2000"/>
                    </a:p>
                  </a:txBody>
                  <a:tcPr marL="91425" marR="91425" marT="91425" marB="91425"/>
                </a:tc>
                <a:tc>
                  <a:txBody>
                    <a:bodyPr/>
                    <a:lstStyle/>
                    <a:p>
                      <a:pPr marL="0" lvl="0" indent="0" algn="l" rtl="0">
                        <a:spcBef>
                          <a:spcPts val="0"/>
                        </a:spcBef>
                        <a:spcAft>
                          <a:spcPts val="0"/>
                        </a:spcAft>
                        <a:buNone/>
                      </a:pPr>
                      <a:r>
                        <a:rPr lang="en-GB" sz="2000"/>
                        <a:t>J’ai </a:t>
                      </a:r>
                      <a:r>
                        <a:rPr lang="en-GB" sz="2000">
                          <a:solidFill>
                            <a:srgbClr val="0000FF"/>
                          </a:solidFill>
                        </a:rPr>
                        <a:t>un</a:t>
                      </a:r>
                      <a:r>
                        <a:rPr lang="en-GB" sz="2000"/>
                        <a:t> chat.</a:t>
                      </a:r>
                      <a:endParaRPr sz="2000"/>
                    </a:p>
                  </a:txBody>
                  <a:tcPr marL="91425" marR="91425" marT="91425" marB="91425"/>
                </a:tc>
                <a:tc>
                  <a:txBody>
                    <a:bodyPr/>
                    <a:lstStyle/>
                    <a:p>
                      <a:pPr marL="0" lvl="0" indent="0" algn="l" rtl="0">
                        <a:spcBef>
                          <a:spcPts val="0"/>
                        </a:spcBef>
                        <a:spcAft>
                          <a:spcPts val="0"/>
                        </a:spcAft>
                        <a:buNone/>
                      </a:pPr>
                      <a:r>
                        <a:rPr lang="en-GB" sz="2000"/>
                        <a:t>J’ai </a:t>
                      </a:r>
                      <a:r>
                        <a:rPr lang="en-GB" sz="2000">
                          <a:solidFill>
                            <a:srgbClr val="0000FF"/>
                          </a:solidFill>
                        </a:rPr>
                        <a:t>un</a:t>
                      </a:r>
                      <a:r>
                        <a:rPr lang="en-GB" sz="2000"/>
                        <a:t> oiseau.</a:t>
                      </a:r>
                      <a:endParaRPr sz="2000"/>
                    </a:p>
                  </a:txBody>
                  <a:tcPr marL="91425" marR="91425" marT="91425" marB="91425"/>
                </a:tc>
                <a:tc>
                  <a:txBody>
                    <a:bodyPr/>
                    <a:lstStyle/>
                    <a:p>
                      <a:pPr marL="0" lvl="0" indent="0" algn="l" rtl="0">
                        <a:spcBef>
                          <a:spcPts val="0"/>
                        </a:spcBef>
                        <a:spcAft>
                          <a:spcPts val="0"/>
                        </a:spcAft>
                        <a:buNone/>
                      </a:pPr>
                      <a:r>
                        <a:rPr lang="en-GB" sz="2000"/>
                        <a:t>Il est blanc.</a:t>
                      </a:r>
                      <a:endParaRPr sz="2000"/>
                    </a:p>
                  </a:txBody>
                  <a:tcPr marL="91425" marR="91425" marT="91425" marB="91425"/>
                </a:tc>
                <a:tc>
                  <a:txBody>
                    <a:bodyPr/>
                    <a:lstStyle/>
                    <a:p>
                      <a:pPr marL="0" lvl="0" indent="0" algn="l" rtl="0">
                        <a:spcBef>
                          <a:spcPts val="0"/>
                        </a:spcBef>
                        <a:spcAft>
                          <a:spcPts val="0"/>
                        </a:spcAft>
                        <a:buNone/>
                      </a:pPr>
                      <a:r>
                        <a:rPr lang="en-GB" sz="2000"/>
                        <a:t>Il est brun.</a:t>
                      </a:r>
                      <a:endParaRPr sz="2000"/>
                    </a:p>
                  </a:txBody>
                  <a:tcPr marL="91425" marR="91425" marT="91425" marB="91425"/>
                </a:tc>
                <a:tc>
                  <a:txBody>
                    <a:bodyPr/>
                    <a:lstStyle/>
                    <a:p>
                      <a:pPr marL="0" lvl="0" indent="0" algn="l" rtl="0">
                        <a:spcBef>
                          <a:spcPts val="0"/>
                        </a:spcBef>
                        <a:spcAft>
                          <a:spcPts val="0"/>
                        </a:spcAft>
                        <a:buNone/>
                      </a:pPr>
                      <a:r>
                        <a:rPr lang="en-GB" sz="2000"/>
                        <a:t>Il est grand.</a:t>
                      </a:r>
                      <a:endParaRPr sz="2000"/>
                    </a:p>
                  </a:txBody>
                  <a:tcPr marL="91425" marR="91425" marT="91425" marB="91425"/>
                </a:tc>
                <a:tc>
                  <a:txBody>
                    <a:bodyPr/>
                    <a:lstStyle/>
                    <a:p>
                      <a:pPr marL="0" lvl="0" indent="0" algn="l" rtl="0">
                        <a:spcBef>
                          <a:spcPts val="0"/>
                        </a:spcBef>
                        <a:spcAft>
                          <a:spcPts val="0"/>
                        </a:spcAft>
                        <a:buNone/>
                      </a:pPr>
                      <a:r>
                        <a:rPr lang="en-GB" sz="2000"/>
                        <a:t>Il est mignon.</a:t>
                      </a:r>
                      <a:endParaRPr sz="2000"/>
                    </a:p>
                  </a:txBody>
                  <a:tcPr marL="91425" marR="91425" marT="91425" marB="91425"/>
                </a:tc>
                <a:extLst>
                  <a:ext uri="{0D108BD9-81ED-4DB2-BD59-A6C34878D82A}">
                    <a16:rowId xmlns:a16="http://schemas.microsoft.com/office/drawing/2014/main" val="10003"/>
                  </a:ext>
                </a:extLst>
              </a:tr>
            </a:tbl>
          </a:graphicData>
        </a:graphic>
      </p:graphicFrame>
      <p:pic>
        <p:nvPicPr>
          <p:cNvPr id="2" name="Q1 animal description">
            <a:hlinkClick r:id="" action="ppaction://media"/>
            <a:extLst>
              <a:ext uri="{FF2B5EF4-FFF2-40B4-BE49-F238E27FC236}">
                <a16:creationId xmlns:a16="http://schemas.microsoft.com/office/drawing/2014/main" id="{5CAAC7E1-8D0A-463A-B676-701F58D107C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388471" y="1438782"/>
            <a:ext cx="406400" cy="406400"/>
          </a:xfrm>
          <a:prstGeom prst="rect">
            <a:avLst/>
          </a:prstGeom>
        </p:spPr>
      </p:pic>
      <p:pic>
        <p:nvPicPr>
          <p:cNvPr id="3" name="Q2 animal description">
            <a:hlinkClick r:id="" action="ppaction://media"/>
            <a:extLst>
              <a:ext uri="{FF2B5EF4-FFF2-40B4-BE49-F238E27FC236}">
                <a16:creationId xmlns:a16="http://schemas.microsoft.com/office/drawing/2014/main" id="{37545B73-C36A-4A16-8FD3-743CE3D754E0}"/>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388471" y="2368550"/>
            <a:ext cx="406400" cy="406400"/>
          </a:xfrm>
          <a:prstGeom prst="rect">
            <a:avLst/>
          </a:prstGeom>
        </p:spPr>
      </p:pic>
      <p:pic>
        <p:nvPicPr>
          <p:cNvPr id="4" name="Q3 animal description">
            <a:hlinkClick r:id="" action="ppaction://media"/>
            <a:extLst>
              <a:ext uri="{FF2B5EF4-FFF2-40B4-BE49-F238E27FC236}">
                <a16:creationId xmlns:a16="http://schemas.microsoft.com/office/drawing/2014/main" id="{7946623A-CD1E-4801-9677-51A972ABD965}"/>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388471" y="3298318"/>
            <a:ext cx="406400" cy="406400"/>
          </a:xfrm>
          <a:prstGeom prst="rect">
            <a:avLst/>
          </a:prstGeom>
        </p:spPr>
      </p:pic>
      <p:pic>
        <p:nvPicPr>
          <p:cNvPr id="5" name="Q4 animal descriptioin">
            <a:hlinkClick r:id="" action="ppaction://media"/>
            <a:extLst>
              <a:ext uri="{FF2B5EF4-FFF2-40B4-BE49-F238E27FC236}">
                <a16:creationId xmlns:a16="http://schemas.microsoft.com/office/drawing/2014/main" id="{45AF3221-72FD-431B-955C-D320FA97F2CD}"/>
              </a:ext>
            </a:extLst>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380787" y="4381767"/>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3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152"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752" fill="hold"/>
                                        <p:tgtEl>
                                          <p:spTgt spid="3"/>
                                        </p:tgtEl>
                                      </p:cBhvr>
                                    </p:cmd>
                                  </p:childTnLst>
                                </p:cTn>
                              </p:par>
                            </p:childTnLst>
                          </p:cTn>
                        </p:par>
                      </p:childTnLst>
                    </p:cTn>
                  </p:par>
                </p:childTnLst>
              </p:cTn>
              <p:nextCondLst>
                <p:cond evt="onClick" delay="0">
                  <p:tgtEl>
                    <p:spTgt spid="3"/>
                  </p:tgtEl>
                </p:cond>
              </p:nextCondLst>
            </p:seq>
            <p:audio>
              <p:cMediaNode vol="80000">
                <p:cTn id="19" fill="hold" display="0">
                  <p:stCondLst>
                    <p:cond delay="indefinite"/>
                  </p:stCondLst>
                  <p:endCondLst>
                    <p:cond evt="onStopAudio" delay="0">
                      <p:tgtEl>
                        <p:sldTgt/>
                      </p:tgtEl>
                    </p:cond>
                  </p:endCondLst>
                </p:cTn>
                <p:tgtEl>
                  <p:spTgt spid="3"/>
                </p:tgtEl>
              </p:cMediaNode>
            </p:audio>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7416" fill="hold"/>
                                        <p:tgtEl>
                                          <p:spTgt spid="2"/>
                                        </p:tgtEl>
                                      </p:cBhvr>
                                    </p:cmd>
                                  </p:childTnLst>
                                </p:cTn>
                              </p:par>
                            </p:childTnLst>
                          </p:cTn>
                        </p:par>
                      </p:childTnLst>
                    </p:cTn>
                  </p:par>
                </p:childTnLst>
              </p:cTn>
              <p:nextCondLst>
                <p:cond evt="onClick" delay="0">
                  <p:tgtEl>
                    <p:spTgt spid="2"/>
                  </p:tgtEl>
                </p:cond>
              </p:nextCondLst>
            </p:seq>
            <p:audio>
              <p:cMediaNode vol="80000">
                <p:cTn id="25"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1002</Words>
  <Application>Microsoft Office PowerPoint</Application>
  <PresentationFormat>On-screen Show (16:9)</PresentationFormat>
  <Paragraphs>142</Paragraphs>
  <Slides>14</Slides>
  <Notes>14</Notes>
  <HiddenSlides>0</HiddenSlides>
  <MMClips>42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Twentieth Century</vt:lpstr>
      <vt:lpstr>Century Gothic</vt:lpstr>
      <vt:lpstr>Calibri</vt:lpstr>
      <vt:lpstr>Arial</vt:lpstr>
      <vt:lpstr>Simple Light</vt:lpstr>
      <vt:lpstr>UCL_IOE Blue_Slide_Theme</vt:lpstr>
      <vt:lpstr>NCELP Theme</vt:lpstr>
      <vt:lpstr>ou</vt:lpstr>
      <vt:lpstr>ou</vt:lpstr>
      <vt:lpstr>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dc:title>
  <cp:lastModifiedBy>Mrs S West</cp:lastModifiedBy>
  <cp:revision>1</cp:revision>
  <dcterms:modified xsi:type="dcterms:W3CDTF">2026-09-21T10:51:30Z</dcterms:modified>
</cp:coreProperties>
</file>