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 id="2147483676" r:id="rId3"/>
  </p:sldMasterIdLst>
  <p:notesMasterIdLst>
    <p:notesMasterId r:id="rId13"/>
  </p:notesMasterIdLst>
  <p:sldIdLst>
    <p:sldId id="256" r:id="rId4"/>
    <p:sldId id="257" r:id="rId5"/>
    <p:sldId id="258" r:id="rId6"/>
    <p:sldId id="259" r:id="rId7"/>
    <p:sldId id="260" r:id="rId8"/>
    <p:sldId id="261" r:id="rId9"/>
    <p:sldId id="262" r:id="rId10"/>
    <p:sldId id="263" r:id="rId11"/>
    <p:sldId id="264" r:id="rId12"/>
  </p:sldIdLst>
  <p:sldSz cx="9144000" cy="5143500" type="screen16x9"/>
  <p:notesSz cx="6858000" cy="9144000"/>
  <p:embeddedFontLst>
    <p:embeddedFont>
      <p:font typeface="Calibri" panose="020F0502020204030204" pitchFamily="34" charset="0"/>
      <p:regular r:id="rId14"/>
      <p:bold r:id="rId15"/>
      <p:italic r:id="rId16"/>
      <p:boldItalic r:id="rId17"/>
    </p:embeddedFont>
    <p:embeddedFont>
      <p:font typeface="Century Gothic" panose="020B0502020202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604943E-25EA-4B29-9804-133847A8A625}">
  <a:tblStyle styleId="{0604943E-25EA-4B29-9804-133847A8A625}"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F2D7925-9343-4BCE-8578-8BAD96FEF78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font" Target="fonts/font8.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bdf479a6a0_0_7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bdf479a6a0_0_7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consolidate SSC </a:t>
            </a:r>
            <a:r>
              <a:rPr lang="en-GB" b="1">
                <a:solidFill>
                  <a:srgbClr val="000000"/>
                </a:solidFill>
              </a:rPr>
              <a:t>[en/an]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[en/an]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enfant</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mime patting a child on the head/back</a:t>
            </a:r>
            <a:br>
              <a:rPr lang="en-GB">
                <a:solidFill>
                  <a:srgbClr val="000000"/>
                </a:solidFill>
              </a:rPr>
            </a:b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[en/an] </a:t>
            </a:r>
            <a:r>
              <a:rPr lang="en-GB">
                <a:solidFill>
                  <a:srgbClr val="000000"/>
                </a:solidFill>
              </a:rPr>
              <a:t>sound, pronouncing ”</a:t>
            </a:r>
            <a:r>
              <a:rPr lang="en-GB" b="1">
                <a:solidFill>
                  <a:srgbClr val="000000"/>
                </a:solidFill>
              </a:rPr>
              <a:t>enfant</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enfant </a:t>
            </a:r>
            <a:r>
              <a:rPr lang="en-GB">
                <a:solidFill>
                  <a:srgbClr val="000000"/>
                </a:solidFill>
              </a:rPr>
              <a:t>[126].</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lvl="0" indent="0" algn="l" rtl="0">
              <a:spcBef>
                <a:spcPts val="0"/>
              </a:spcBef>
              <a:spcAft>
                <a:spcPts val="0"/>
              </a:spcAft>
              <a:buNone/>
            </a:pPr>
            <a:endParaRPr/>
          </a:p>
        </p:txBody>
      </p:sp>
      <p:sp>
        <p:nvSpPr>
          <p:cNvPr id="137" name="Google Shape;137;g2bdf479a6a0_0_7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bdf479a6a0_0_7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g2bdf479a6a0_0_7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consolidate SSC </a:t>
            </a:r>
            <a:r>
              <a:rPr lang="en-GB" b="1">
                <a:solidFill>
                  <a:srgbClr val="000000"/>
                </a:solidFill>
              </a:rPr>
              <a:t>[en/an]</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[en/an]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enfant</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grand </a:t>
            </a:r>
            <a:r>
              <a:rPr lang="en-GB">
                <a:solidFill>
                  <a:srgbClr val="000000"/>
                </a:solidFill>
              </a:rPr>
              <a:t>[59]; </a:t>
            </a:r>
            <a:r>
              <a:rPr lang="en-GB" b="1">
                <a:solidFill>
                  <a:srgbClr val="000000"/>
                </a:solidFill>
              </a:rPr>
              <a:t>quand </a:t>
            </a:r>
            <a:r>
              <a:rPr lang="en-GB">
                <a:solidFill>
                  <a:srgbClr val="000000"/>
                </a:solidFill>
              </a:rPr>
              <a:t>[119] </a:t>
            </a:r>
            <a:r>
              <a:rPr lang="en-GB" b="1">
                <a:solidFill>
                  <a:srgbClr val="000000"/>
                </a:solidFill>
              </a:rPr>
              <a:t>penser </a:t>
            </a:r>
            <a:r>
              <a:rPr lang="en-GB">
                <a:solidFill>
                  <a:srgbClr val="000000"/>
                </a:solidFill>
              </a:rPr>
              <a:t>[116]; </a:t>
            </a:r>
            <a:r>
              <a:rPr lang="en-GB" b="1">
                <a:solidFill>
                  <a:srgbClr val="000000"/>
                </a:solidFill>
              </a:rPr>
              <a:t>prendre</a:t>
            </a:r>
            <a:r>
              <a:rPr lang="en-GB">
                <a:solidFill>
                  <a:srgbClr val="000000"/>
                </a:solidFill>
              </a:rPr>
              <a:t>[43]; </a:t>
            </a:r>
            <a:r>
              <a:rPr lang="en-GB" b="1">
                <a:solidFill>
                  <a:srgbClr val="000000"/>
                </a:solidFill>
              </a:rPr>
              <a:t>encore </a:t>
            </a:r>
            <a:r>
              <a:rPr lang="en-GB">
                <a:solidFill>
                  <a:srgbClr val="000000"/>
                </a:solidFill>
              </a:rPr>
              <a:t>[51]; </a:t>
            </a:r>
            <a:r>
              <a:rPr lang="en-GB" b="1">
                <a:solidFill>
                  <a:srgbClr val="000000"/>
                </a:solidFill>
              </a:rPr>
              <a:t>enfant </a:t>
            </a:r>
            <a:r>
              <a:rPr lang="en-GB">
                <a:solidFill>
                  <a:srgbClr val="000000"/>
                </a:solidFill>
              </a:rPr>
              <a:t>[126].</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145" name="Google Shape;145;g2bdf479a6a0_0_7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bdf479a6a0_0_8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2bdf479a6a0_0_8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68" name="Google Shape;168;g2bdf479a6a0_0_8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c2cf86729e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c2cf86729e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c2cf86729e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c2cf86729e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c2cf86729e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c2cf86729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c2e0259a8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2c2e0259a8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c2e0259a8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c2e0259a8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c2e0259a82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2c2e0259a82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23850" algn="l" rtl="0">
              <a:lnSpc>
                <a:spcPct val="90000"/>
              </a:lnSpc>
              <a:spcBef>
                <a:spcPts val="1200"/>
              </a:spcBef>
              <a:spcAft>
                <a:spcPts val="0"/>
              </a:spcAft>
              <a:buClr>
                <a:srgbClr val="1F3864"/>
              </a:buClr>
              <a:buSzPts val="1500"/>
              <a:buChar char="○"/>
              <a:defRPr sz="1500"/>
            </a:lvl2pPr>
            <a:lvl3pPr marL="1371600" lvl="2" indent="-317500" algn="l" rtl="0">
              <a:lnSpc>
                <a:spcPct val="90000"/>
              </a:lnSpc>
              <a:spcBef>
                <a:spcPts val="1200"/>
              </a:spcBef>
              <a:spcAft>
                <a:spcPts val="0"/>
              </a:spcAft>
              <a:buClr>
                <a:srgbClr val="1F3864"/>
              </a:buClr>
              <a:buSzPts val="1400"/>
              <a:buChar char="■"/>
              <a:defRPr sz="1400"/>
            </a:lvl3pPr>
            <a:lvl4pPr marL="1828800" lvl="3" indent="-304800" algn="l" rtl="0">
              <a:lnSpc>
                <a:spcPct val="90000"/>
              </a:lnSpc>
              <a:spcBef>
                <a:spcPts val="1200"/>
              </a:spcBef>
              <a:spcAft>
                <a:spcPts val="0"/>
              </a:spcAft>
              <a:buClr>
                <a:srgbClr val="1F3864"/>
              </a:buClr>
              <a:buSzPts val="1200"/>
              <a:buChar char="●"/>
              <a:defRPr sz="1200"/>
            </a:lvl4pPr>
            <a:lvl5pPr marL="2286000" lvl="4" indent="-304800" algn="l" rtl="0">
              <a:lnSpc>
                <a:spcPct val="90000"/>
              </a:lnSpc>
              <a:spcBef>
                <a:spcPts val="1200"/>
              </a:spcBef>
              <a:spcAft>
                <a:spcPts val="0"/>
              </a:spcAft>
              <a:buClr>
                <a:srgbClr val="1F3864"/>
              </a:buClr>
              <a:buSzPts val="1200"/>
              <a:buChar char="○"/>
              <a:defRPr sz="1200"/>
            </a:lvl5pPr>
            <a:lvl6pPr marL="2743200" lvl="5" indent="-317500" algn="l" rtl="0">
              <a:lnSpc>
                <a:spcPct val="90000"/>
              </a:lnSpc>
              <a:spcBef>
                <a:spcPts val="1200"/>
              </a:spcBef>
              <a:spcAft>
                <a:spcPts val="0"/>
              </a:spcAft>
              <a:buClr>
                <a:schemeClr val="dk1"/>
              </a:buClr>
              <a:buSzPts val="1400"/>
              <a:buChar char="■"/>
              <a:defRPr/>
            </a:lvl6pPr>
            <a:lvl7pPr marL="3200400" lvl="6" indent="-317500" algn="l" rtl="0">
              <a:lnSpc>
                <a:spcPct val="90000"/>
              </a:lnSpc>
              <a:spcBef>
                <a:spcPts val="1200"/>
              </a:spcBef>
              <a:spcAft>
                <a:spcPts val="0"/>
              </a:spcAft>
              <a:buClr>
                <a:schemeClr val="dk1"/>
              </a:buClr>
              <a:buSzPts val="1400"/>
              <a:buChar char="●"/>
              <a:defRPr/>
            </a:lvl7pPr>
            <a:lvl8pPr marL="3657600" lvl="7" indent="-317500" algn="l" rtl="0">
              <a:lnSpc>
                <a:spcPct val="90000"/>
              </a:lnSpc>
              <a:spcBef>
                <a:spcPts val="1200"/>
              </a:spcBef>
              <a:spcAft>
                <a:spcPts val="0"/>
              </a:spcAft>
              <a:buClr>
                <a:schemeClr val="dk1"/>
              </a:buClr>
              <a:buSzPts val="1400"/>
              <a:buChar char="○"/>
              <a:defRPr/>
            </a:lvl8pPr>
            <a:lvl9pPr marL="4114800" lvl="8" indent="-317500" algn="l" rtl="0">
              <a:lnSpc>
                <a:spcPct val="90000"/>
              </a:lnSpc>
              <a:spcBef>
                <a:spcPts val="1200"/>
              </a:spcBef>
              <a:spcAft>
                <a:spcPts val="1200"/>
              </a:spcAft>
              <a:buClr>
                <a:schemeClr val="dk1"/>
              </a:buClr>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62"/>
        <p:cNvGrpSpPr/>
        <p:nvPr/>
      </p:nvGrpSpPr>
      <p:grpSpPr>
        <a:xfrm>
          <a:off x="0" y="0"/>
          <a:ext cx="0" cy="0"/>
          <a:chOff x="0" y="0"/>
          <a:chExt cx="0" cy="0"/>
        </a:xfrm>
      </p:grpSpPr>
      <p:sp>
        <p:nvSpPr>
          <p:cNvPr id="63" name="Google Shape;63;p16"/>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4" name="Google Shape;64;p16"/>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rtl="0">
              <a:lnSpc>
                <a:spcPct val="90000"/>
              </a:lnSpc>
              <a:spcBef>
                <a:spcPts val="400"/>
              </a:spcBef>
              <a:spcAft>
                <a:spcPts val="0"/>
              </a:spcAft>
              <a:buClr>
                <a:srgbClr val="1F3864"/>
              </a:buClr>
              <a:buSzPts val="1500"/>
              <a:buNone/>
              <a:defRPr sz="1500"/>
            </a:lvl2pPr>
            <a:lvl3pPr lvl="2" algn="ctr" rtl="0">
              <a:lnSpc>
                <a:spcPct val="90000"/>
              </a:lnSpc>
              <a:spcBef>
                <a:spcPts val="400"/>
              </a:spcBef>
              <a:spcAft>
                <a:spcPts val="0"/>
              </a:spcAft>
              <a:buClr>
                <a:srgbClr val="1F3864"/>
              </a:buClr>
              <a:buSzPts val="1400"/>
              <a:buNone/>
              <a:defRPr sz="1400"/>
            </a:lvl3pPr>
            <a:lvl4pPr lvl="3" algn="ctr" rtl="0">
              <a:lnSpc>
                <a:spcPct val="90000"/>
              </a:lnSpc>
              <a:spcBef>
                <a:spcPts val="400"/>
              </a:spcBef>
              <a:spcAft>
                <a:spcPts val="0"/>
              </a:spcAft>
              <a:buClr>
                <a:srgbClr val="1F3864"/>
              </a:buClr>
              <a:buSzPts val="1200"/>
              <a:buNone/>
              <a:defRPr sz="1200"/>
            </a:lvl4pPr>
            <a:lvl5pPr lvl="4" algn="ctr" rtl="0">
              <a:lnSpc>
                <a:spcPct val="90000"/>
              </a:lnSpc>
              <a:spcBef>
                <a:spcPts val="400"/>
              </a:spcBef>
              <a:spcAft>
                <a:spcPts val="0"/>
              </a:spcAft>
              <a:buClr>
                <a:srgbClr val="1F3864"/>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7" name="Google Shape;67;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23850" algn="l" rtl="0">
              <a:lnSpc>
                <a:spcPct val="90000"/>
              </a:lnSpc>
              <a:spcBef>
                <a:spcPts val="400"/>
              </a:spcBef>
              <a:spcAft>
                <a:spcPts val="0"/>
              </a:spcAft>
              <a:buClr>
                <a:srgbClr val="1F3864"/>
              </a:buClr>
              <a:buSzPts val="1500"/>
              <a:buChar char="•"/>
              <a:defRPr sz="1500"/>
            </a:lvl2pPr>
            <a:lvl3pPr marL="1371600" lvl="2" indent="-317500" algn="l" rtl="0">
              <a:lnSpc>
                <a:spcPct val="90000"/>
              </a:lnSpc>
              <a:spcBef>
                <a:spcPts val="400"/>
              </a:spcBef>
              <a:spcAft>
                <a:spcPts val="0"/>
              </a:spcAft>
              <a:buClr>
                <a:srgbClr val="1F3864"/>
              </a:buClr>
              <a:buSzPts val="1400"/>
              <a:buChar char="•"/>
              <a:defRPr sz="1400"/>
            </a:lvl3pPr>
            <a:lvl4pPr marL="1828800" lvl="3" indent="-304800" algn="l" rtl="0">
              <a:lnSpc>
                <a:spcPct val="90000"/>
              </a:lnSpc>
              <a:spcBef>
                <a:spcPts val="400"/>
              </a:spcBef>
              <a:spcAft>
                <a:spcPts val="0"/>
              </a:spcAft>
              <a:buClr>
                <a:srgbClr val="1F3864"/>
              </a:buClr>
              <a:buSzPts val="1200"/>
              <a:buChar char="•"/>
              <a:defRPr sz="1200"/>
            </a:lvl4pPr>
            <a:lvl5pPr marL="2286000" lvl="4" indent="-304800" algn="l" rtl="0">
              <a:lnSpc>
                <a:spcPct val="90000"/>
              </a:lnSpc>
              <a:spcBef>
                <a:spcPts val="400"/>
              </a:spcBef>
              <a:spcAft>
                <a:spcPts val="0"/>
              </a:spcAft>
              <a:buClr>
                <a:srgbClr val="1F3864"/>
              </a:buClr>
              <a:buSzPts val="1200"/>
              <a:buChar char="•"/>
              <a:defRPr sz="1200"/>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4500"/>
              <a:buFont typeface="Century Gothic"/>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0" name="Google Shape;70;p18"/>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800"/>
              <a:buNone/>
              <a:defRPr sz="1800">
                <a:solidFill>
                  <a:srgbClr val="1F3864"/>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71"/>
        <p:cNvGrpSpPr/>
        <p:nvPr/>
      </p:nvGrpSpPr>
      <p:grpSpPr>
        <a:xfrm>
          <a:off x="0" y="0"/>
          <a:ext cx="0" cy="0"/>
          <a:chOff x="0" y="0"/>
          <a:chExt cx="0" cy="0"/>
        </a:xfrm>
      </p:grpSpPr>
      <p:sp>
        <p:nvSpPr>
          <p:cNvPr id="72" name="Google Shape;72;p19"/>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3" name="Google Shape;73;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4" name="Google Shape;74;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75"/>
        <p:cNvGrpSpPr/>
        <p:nvPr/>
      </p:nvGrpSpPr>
      <p:grpSpPr>
        <a:xfrm>
          <a:off x="0" y="0"/>
          <a:ext cx="0" cy="0"/>
          <a:chOff x="0" y="0"/>
          <a:chExt cx="0" cy="0"/>
        </a:xfrm>
      </p:grpSpPr>
      <p:sp>
        <p:nvSpPr>
          <p:cNvPr id="76" name="Google Shape;76;p20"/>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7" name="Google Shape;77;p20"/>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78" name="Google Shape;78;p20"/>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9" name="Google Shape;79;p20"/>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0" name="Google Shape;80;p20"/>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1"/>
        <p:cNvGrpSpPr/>
        <p:nvPr/>
      </p:nvGrpSpPr>
      <p:grpSpPr>
        <a:xfrm>
          <a:off x="0" y="0"/>
          <a:ext cx="0" cy="0"/>
          <a:chOff x="0" y="0"/>
          <a:chExt cx="0" cy="0"/>
        </a:xfrm>
      </p:grpSpPr>
      <p:sp>
        <p:nvSpPr>
          <p:cNvPr id="82" name="Google Shape;82;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3" name="Google Shape;83;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4" name="Google Shape;84;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22"/>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F3864"/>
              </a:buClr>
              <a:buSzPts val="2400"/>
              <a:buChar char="•"/>
              <a:defRPr sz="2400"/>
            </a:lvl1pPr>
            <a:lvl2pPr marL="914400" lvl="1" indent="-361950" algn="l" rtl="0">
              <a:lnSpc>
                <a:spcPct val="90000"/>
              </a:lnSpc>
              <a:spcBef>
                <a:spcPts val="400"/>
              </a:spcBef>
              <a:spcAft>
                <a:spcPts val="0"/>
              </a:spcAft>
              <a:buClr>
                <a:srgbClr val="1F3864"/>
              </a:buClr>
              <a:buSzPts val="2100"/>
              <a:buChar char="•"/>
              <a:defRPr sz="2100"/>
            </a:lvl2pPr>
            <a:lvl3pPr marL="1371600" lvl="2" indent="-342900" algn="l" rtl="0">
              <a:lnSpc>
                <a:spcPct val="90000"/>
              </a:lnSpc>
              <a:spcBef>
                <a:spcPts val="400"/>
              </a:spcBef>
              <a:spcAft>
                <a:spcPts val="0"/>
              </a:spcAft>
              <a:buClr>
                <a:srgbClr val="1F3864"/>
              </a:buClr>
              <a:buSzPts val="1800"/>
              <a:buChar char="•"/>
              <a:defRPr sz="1800"/>
            </a:lvl3pPr>
            <a:lvl4pPr marL="1828800" lvl="3" indent="-323850" algn="l" rtl="0">
              <a:lnSpc>
                <a:spcPct val="90000"/>
              </a:lnSpc>
              <a:spcBef>
                <a:spcPts val="400"/>
              </a:spcBef>
              <a:spcAft>
                <a:spcPts val="0"/>
              </a:spcAft>
              <a:buClr>
                <a:srgbClr val="1F3864"/>
              </a:buClr>
              <a:buSzPts val="1500"/>
              <a:buChar char="•"/>
              <a:defRPr sz="1500"/>
            </a:lvl4pPr>
            <a:lvl5pPr marL="2286000" lvl="4" indent="-323850" algn="l" rtl="0">
              <a:lnSpc>
                <a:spcPct val="90000"/>
              </a:lnSpc>
              <a:spcBef>
                <a:spcPts val="400"/>
              </a:spcBef>
              <a:spcAft>
                <a:spcPts val="0"/>
              </a:spcAft>
              <a:buClr>
                <a:srgbClr val="1F3864"/>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88" name="Google Shape;88;p22"/>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89" name="Google Shape;89;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0" name="Google Shape;90;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1" name="Google Shape;91;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2"/>
        <p:cNvGrpSpPr/>
        <p:nvPr/>
      </p:nvGrpSpPr>
      <p:grpSpPr>
        <a:xfrm>
          <a:off x="0" y="0"/>
          <a:ext cx="0" cy="0"/>
          <a:chOff x="0" y="0"/>
          <a:chExt cx="0" cy="0"/>
        </a:xfrm>
      </p:grpSpPr>
      <p:sp>
        <p:nvSpPr>
          <p:cNvPr id="93" name="Google Shape;93;p2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4" name="Google Shape;94;p23"/>
          <p:cNvSpPr>
            <a:spLocks noGrp="1"/>
          </p:cNvSpPr>
          <p:nvPr>
            <p:ph type="pic" idx="2"/>
          </p:nvPr>
        </p:nvSpPr>
        <p:spPr>
          <a:xfrm>
            <a:off x="3887391" y="740570"/>
            <a:ext cx="4629300" cy="3655200"/>
          </a:xfrm>
          <a:prstGeom prst="rect">
            <a:avLst/>
          </a:prstGeom>
          <a:noFill/>
          <a:ln>
            <a:noFill/>
          </a:ln>
        </p:spPr>
      </p:sp>
      <p:sp>
        <p:nvSpPr>
          <p:cNvPr id="95" name="Google Shape;95;p23"/>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96" name="Google Shape;96;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7" name="Google Shape;97;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8" name="Google Shape;98;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99"/>
        <p:cNvGrpSpPr/>
        <p:nvPr/>
      </p:nvGrpSpPr>
      <p:grpSpPr>
        <a:xfrm>
          <a:off x="0" y="0"/>
          <a:ext cx="0" cy="0"/>
          <a:chOff x="0" y="0"/>
          <a:chExt cx="0" cy="0"/>
        </a:xfrm>
      </p:grpSpPr>
      <p:sp>
        <p:nvSpPr>
          <p:cNvPr id="100" name="Google Shape;100;p2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4"/>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2" name="Google Shape;102;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3" name="Google Shape;103;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4" name="Google Shape;104;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5"/>
        <p:cNvGrpSpPr/>
        <p:nvPr/>
      </p:nvGrpSpPr>
      <p:grpSpPr>
        <a:xfrm>
          <a:off x="0" y="0"/>
          <a:ext cx="0" cy="0"/>
          <a:chOff x="0" y="0"/>
          <a:chExt cx="0" cy="0"/>
        </a:xfrm>
      </p:grpSpPr>
      <p:sp>
        <p:nvSpPr>
          <p:cNvPr id="106" name="Google Shape;106;p25"/>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7" name="Google Shape;107;p25"/>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8" name="Google Shape;108;p2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9" name="Google Shape;109;p2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10" name="Google Shape;110;p2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9"/>
        <p:cNvGrpSpPr/>
        <p:nvPr/>
      </p:nvGrpSpPr>
      <p:grpSpPr>
        <a:xfrm>
          <a:off x="0" y="0"/>
          <a:ext cx="0" cy="0"/>
          <a:chOff x="0" y="0"/>
          <a:chExt cx="0" cy="0"/>
        </a:xfrm>
      </p:grpSpPr>
      <p:sp>
        <p:nvSpPr>
          <p:cNvPr id="120" name="Google Shape;120;p27"/>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100"/>
              <a:buNone/>
              <a:defRPr sz="4500"/>
            </a:lvl1pPr>
            <a:lvl2pPr lvl="1" algn="l" rtl="0">
              <a:lnSpc>
                <a:spcPct val="90000"/>
              </a:lnSpc>
              <a:spcBef>
                <a:spcPts val="0"/>
              </a:spcBef>
              <a:spcAft>
                <a:spcPts val="0"/>
              </a:spcAft>
              <a:buSzPts val="1100"/>
              <a:buNone/>
              <a:defRPr/>
            </a:lvl2pPr>
            <a:lvl3pPr lvl="2" algn="l" rtl="0">
              <a:lnSpc>
                <a:spcPct val="90000"/>
              </a:lnSpc>
              <a:spcBef>
                <a:spcPts val="0"/>
              </a:spcBef>
              <a:spcAft>
                <a:spcPts val="0"/>
              </a:spcAft>
              <a:buSzPts val="1100"/>
              <a:buNone/>
              <a:defRPr/>
            </a:lvl3pPr>
            <a:lvl4pPr lvl="3" algn="l" rtl="0">
              <a:lnSpc>
                <a:spcPct val="90000"/>
              </a:lnSpc>
              <a:spcBef>
                <a:spcPts val="0"/>
              </a:spcBef>
              <a:spcAft>
                <a:spcPts val="0"/>
              </a:spcAft>
              <a:buSzPts val="1100"/>
              <a:buNone/>
              <a:defRPr/>
            </a:lvl4pPr>
            <a:lvl5pPr lvl="4" algn="l" rtl="0">
              <a:lnSpc>
                <a:spcPct val="90000"/>
              </a:lnSpc>
              <a:spcBef>
                <a:spcPts val="0"/>
              </a:spcBef>
              <a:spcAft>
                <a:spcPts val="0"/>
              </a:spcAft>
              <a:buSzPts val="1100"/>
              <a:buNone/>
              <a:defRPr/>
            </a:lvl5pPr>
            <a:lvl6pPr lvl="5" algn="l" rtl="0">
              <a:lnSpc>
                <a:spcPct val="90000"/>
              </a:lnSpc>
              <a:spcBef>
                <a:spcPts val="0"/>
              </a:spcBef>
              <a:spcAft>
                <a:spcPts val="0"/>
              </a:spcAft>
              <a:buSzPts val="1100"/>
              <a:buNone/>
              <a:defRPr/>
            </a:lvl6pPr>
            <a:lvl7pPr lvl="6" algn="l" rtl="0">
              <a:lnSpc>
                <a:spcPct val="90000"/>
              </a:lnSpc>
              <a:spcBef>
                <a:spcPts val="0"/>
              </a:spcBef>
              <a:spcAft>
                <a:spcPts val="0"/>
              </a:spcAft>
              <a:buSzPts val="1100"/>
              <a:buNone/>
              <a:defRPr/>
            </a:lvl7pPr>
            <a:lvl8pPr lvl="7" algn="l" rtl="0">
              <a:lnSpc>
                <a:spcPct val="90000"/>
              </a:lnSpc>
              <a:spcBef>
                <a:spcPts val="0"/>
              </a:spcBef>
              <a:spcAft>
                <a:spcPts val="0"/>
              </a:spcAft>
              <a:buSzPts val="1100"/>
              <a:buNone/>
              <a:defRPr/>
            </a:lvl8pPr>
            <a:lvl9pPr lvl="8" algn="l" rtl="0">
              <a:lnSpc>
                <a:spcPct val="90000"/>
              </a:lnSpc>
              <a:spcBef>
                <a:spcPts val="0"/>
              </a:spcBef>
              <a:spcAft>
                <a:spcPts val="0"/>
              </a:spcAft>
              <a:buSzPts val="1100"/>
              <a:buNone/>
              <a:defRPr/>
            </a:lvl9pPr>
          </a:lstStyle>
          <a:p>
            <a:endParaRPr/>
          </a:p>
        </p:txBody>
      </p:sp>
      <p:sp>
        <p:nvSpPr>
          <p:cNvPr id="121" name="Google Shape;121;p27"/>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rtl="0">
              <a:lnSpc>
                <a:spcPct val="100000"/>
              </a:lnSpc>
              <a:spcBef>
                <a:spcPts val="800"/>
              </a:spcBef>
              <a:spcAft>
                <a:spcPts val="0"/>
              </a:spcAft>
              <a:buClr>
                <a:schemeClr val="dk1"/>
              </a:buClr>
              <a:buSzPts val="1400"/>
              <a:buNone/>
              <a:defRPr sz="1800"/>
            </a:lvl1pPr>
            <a:lvl2pPr lvl="1" algn="ctr" rtl="0">
              <a:lnSpc>
                <a:spcPct val="100000"/>
              </a:lnSpc>
              <a:spcBef>
                <a:spcPts val="0"/>
              </a:spcBef>
              <a:spcAft>
                <a:spcPts val="0"/>
              </a:spcAft>
              <a:buClr>
                <a:schemeClr val="dk1"/>
              </a:buClr>
              <a:buSzPts val="1200"/>
              <a:buNone/>
              <a:defRPr sz="1500"/>
            </a:lvl2pPr>
            <a:lvl3pPr lvl="2" algn="ctr" rtl="0">
              <a:lnSpc>
                <a:spcPct val="100000"/>
              </a:lnSpc>
              <a:spcBef>
                <a:spcPts val="400"/>
              </a:spcBef>
              <a:spcAft>
                <a:spcPts val="0"/>
              </a:spcAft>
              <a:buClr>
                <a:schemeClr val="dk1"/>
              </a:buClr>
              <a:buSzPts val="1100"/>
              <a:buNone/>
              <a:defRPr sz="1400"/>
            </a:lvl3pPr>
            <a:lvl4pPr lvl="3" algn="ctr" rtl="0">
              <a:lnSpc>
                <a:spcPct val="100000"/>
              </a:lnSpc>
              <a:spcBef>
                <a:spcPts val="400"/>
              </a:spcBef>
              <a:spcAft>
                <a:spcPts val="0"/>
              </a:spcAft>
              <a:buClr>
                <a:schemeClr val="dk1"/>
              </a:buClr>
              <a:buSzPts val="1000"/>
              <a:buNone/>
              <a:defRPr sz="1200"/>
            </a:lvl4pPr>
            <a:lvl5pPr lvl="4" algn="ctr" rtl="0">
              <a:lnSpc>
                <a:spcPct val="100000"/>
              </a:lnSpc>
              <a:spcBef>
                <a:spcPts val="400"/>
              </a:spcBef>
              <a:spcAft>
                <a:spcPts val="0"/>
              </a:spcAft>
              <a:buClr>
                <a:schemeClr val="dk1"/>
              </a:buClr>
              <a:buSzPts val="10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122" name="Google Shape;122;p2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3" name="Google Shape;123;p27"/>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25"/>
        <p:cNvGrpSpPr/>
        <p:nvPr/>
      </p:nvGrpSpPr>
      <p:grpSpPr>
        <a:xfrm>
          <a:off x="0" y="0"/>
          <a:ext cx="0" cy="0"/>
          <a:chOff x="0" y="0"/>
          <a:chExt cx="0" cy="0"/>
        </a:xfrm>
      </p:grpSpPr>
      <p:sp>
        <p:nvSpPr>
          <p:cNvPr id="126" name="Google Shape;126;p28"/>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7" name="Google Shape;127;p28"/>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8" name="Google Shape;128;p28"/>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9" name="Google Shape;129;p28"/>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30"/>
        <p:cNvGrpSpPr/>
        <p:nvPr/>
      </p:nvGrpSpPr>
      <p:grpSpPr>
        <a:xfrm>
          <a:off x="0" y="0"/>
          <a:ext cx="0" cy="0"/>
          <a:chOff x="0" y="0"/>
          <a:chExt cx="0" cy="0"/>
        </a:xfrm>
      </p:grpSpPr>
      <p:sp>
        <p:nvSpPr>
          <p:cNvPr id="131" name="Google Shape;131;p29"/>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2" name="Google Shape;132;p29"/>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33" name="Google Shape;133;p29"/>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5" name="Google Shape;55;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56" name="Google Shape;56;p14"/>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57" name="Google Shape;57;p14"/>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58" name="Google Shape;58;p14"/>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59" name="Google Shape;59;p14"/>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
        <p:cNvGrpSpPr/>
        <p:nvPr/>
      </p:nvGrpSpPr>
      <p:grpSpPr>
        <a:xfrm>
          <a:off x="0" y="0"/>
          <a:ext cx="0" cy="0"/>
          <a:chOff x="0" y="0"/>
          <a:chExt cx="0" cy="0"/>
        </a:xfrm>
      </p:grpSpPr>
      <p:sp>
        <p:nvSpPr>
          <p:cNvPr id="112" name="Google Shape;112;p26"/>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3" name="Google Shape;113;p26"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114" name="Google Shape;114;p26"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rtl="0">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15" name="Google Shape;115;p26"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6" name="Google Shape;116;p26"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7" name="Google Shape;117;p26"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8" name="Google Shape;118;p26"/>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microsoft.com/office/2007/relationships/media" Target="../media/media2.m4a"/><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8" Type="http://schemas.openxmlformats.org/officeDocument/2006/relationships/audio" Target="../media/media5.m4a"/><Relationship Id="rId13" Type="http://schemas.microsoft.com/office/2007/relationships/media" Target="../media/media2.m4a"/><Relationship Id="rId18" Type="http://schemas.openxmlformats.org/officeDocument/2006/relationships/image" Target="../media/image8.png"/><Relationship Id="rId3" Type="http://schemas.microsoft.com/office/2007/relationships/media" Target="../media/media3.m4a"/><Relationship Id="rId21" Type="http://schemas.openxmlformats.org/officeDocument/2006/relationships/image" Target="../media/image11.png"/><Relationship Id="rId7" Type="http://schemas.microsoft.com/office/2007/relationships/media" Target="../media/media5.m4a"/><Relationship Id="rId12" Type="http://schemas.openxmlformats.org/officeDocument/2006/relationships/audio" Target="../media/media7.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2.xml"/><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4.m4a"/><Relationship Id="rId11" Type="http://schemas.microsoft.com/office/2007/relationships/media" Target="../media/media7.m4a"/><Relationship Id="rId5" Type="http://schemas.microsoft.com/office/2007/relationships/media" Target="../media/media4.m4a"/><Relationship Id="rId15" Type="http://schemas.openxmlformats.org/officeDocument/2006/relationships/slideLayout" Target="../slideLayouts/slideLayout13.xml"/><Relationship Id="rId23" Type="http://schemas.openxmlformats.org/officeDocument/2006/relationships/image" Target="../media/image6.png"/><Relationship Id="rId10" Type="http://schemas.openxmlformats.org/officeDocument/2006/relationships/audio" Target="../media/media6.m4a"/><Relationship Id="rId19" Type="http://schemas.openxmlformats.org/officeDocument/2006/relationships/image" Target="../media/image9.png"/><Relationship Id="rId4" Type="http://schemas.openxmlformats.org/officeDocument/2006/relationships/audio" Target="../media/media3.m4a"/><Relationship Id="rId9" Type="http://schemas.microsoft.com/office/2007/relationships/media" Target="../media/media6.m4a"/><Relationship Id="rId14" Type="http://schemas.openxmlformats.org/officeDocument/2006/relationships/audio" Target="../media/media2.m4a"/><Relationship Id="rId22"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audio" Target="../media/media5.m4a"/><Relationship Id="rId13" Type="http://schemas.microsoft.com/office/2007/relationships/media" Target="../media/media2.m4a"/><Relationship Id="rId18" Type="http://schemas.openxmlformats.org/officeDocument/2006/relationships/image" Target="../media/image6.png"/><Relationship Id="rId3" Type="http://schemas.microsoft.com/office/2007/relationships/media" Target="../media/media3.m4a"/><Relationship Id="rId7" Type="http://schemas.microsoft.com/office/2007/relationships/media" Target="../media/media5.m4a"/><Relationship Id="rId12" Type="http://schemas.openxmlformats.org/officeDocument/2006/relationships/audio" Target="../media/media7.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notesSlide" Target="../notesSlides/notesSlide3.xml"/><Relationship Id="rId1" Type="http://schemas.microsoft.com/office/2007/relationships/media" Target="../media/media1.m4a"/><Relationship Id="rId6" Type="http://schemas.openxmlformats.org/officeDocument/2006/relationships/audio" Target="../media/media4.m4a"/><Relationship Id="rId11" Type="http://schemas.microsoft.com/office/2007/relationships/media" Target="../media/media7.m4a"/><Relationship Id="rId5" Type="http://schemas.microsoft.com/office/2007/relationships/media" Target="../media/media4.m4a"/><Relationship Id="rId15" Type="http://schemas.openxmlformats.org/officeDocument/2006/relationships/slideLayout" Target="../slideLayouts/slideLayout13.xml"/><Relationship Id="rId10" Type="http://schemas.openxmlformats.org/officeDocument/2006/relationships/audio" Target="../media/media6.m4a"/><Relationship Id="rId4" Type="http://schemas.openxmlformats.org/officeDocument/2006/relationships/audio" Target="../media/media3.m4a"/><Relationship Id="rId9" Type="http://schemas.microsoft.com/office/2007/relationships/media" Target="../media/media6.m4a"/><Relationship Id="rId14" Type="http://schemas.openxmlformats.org/officeDocument/2006/relationships/audio" Target="../media/media2.m4a"/></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6.png"/><Relationship Id="rId3" Type="http://schemas.microsoft.com/office/2007/relationships/media" Target="../media/media9.m4a"/><Relationship Id="rId7" Type="http://schemas.openxmlformats.org/officeDocument/2006/relationships/slideLayout" Target="../slideLayouts/slideLayout24.xml"/><Relationship Id="rId12" Type="http://schemas.openxmlformats.org/officeDocument/2006/relationships/image" Target="../media/image16.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image" Target="../media/image15.jpg"/><Relationship Id="rId5" Type="http://schemas.microsoft.com/office/2007/relationships/media" Target="../media/media10.m4a"/><Relationship Id="rId10" Type="http://schemas.openxmlformats.org/officeDocument/2006/relationships/image" Target="../media/image14.png"/><Relationship Id="rId4" Type="http://schemas.openxmlformats.org/officeDocument/2006/relationships/audio" Target="../media/media9.m4a"/><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24.xml"/><Relationship Id="rId7" Type="http://schemas.openxmlformats.org/officeDocument/2006/relationships/image" Target="../media/image19.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5.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audio" Target="../media/media16.m4a"/><Relationship Id="rId13" Type="http://schemas.openxmlformats.org/officeDocument/2006/relationships/image" Target="../media/image24.png"/><Relationship Id="rId3" Type="http://schemas.microsoft.com/office/2007/relationships/media" Target="../media/media14.m4a"/><Relationship Id="rId7" Type="http://schemas.microsoft.com/office/2007/relationships/media" Target="../media/media16.m4a"/><Relationship Id="rId12" Type="http://schemas.openxmlformats.org/officeDocument/2006/relationships/image" Target="../media/image23.png"/><Relationship Id="rId2" Type="http://schemas.openxmlformats.org/officeDocument/2006/relationships/audio" Target="../media/media13.m4a"/><Relationship Id="rId16" Type="http://schemas.openxmlformats.org/officeDocument/2006/relationships/image" Target="../media/image6.png"/><Relationship Id="rId1" Type="http://schemas.microsoft.com/office/2007/relationships/media" Target="../media/media13.m4a"/><Relationship Id="rId6" Type="http://schemas.openxmlformats.org/officeDocument/2006/relationships/audio" Target="../media/media15.m4a"/><Relationship Id="rId11" Type="http://schemas.openxmlformats.org/officeDocument/2006/relationships/image" Target="../media/image22.png"/><Relationship Id="rId5" Type="http://schemas.microsoft.com/office/2007/relationships/media" Target="../media/media15.m4a"/><Relationship Id="rId15" Type="http://schemas.openxmlformats.org/officeDocument/2006/relationships/image" Target="../media/image26.png"/><Relationship Id="rId10" Type="http://schemas.openxmlformats.org/officeDocument/2006/relationships/notesSlide" Target="../notesSlides/notesSlide7.xml"/><Relationship Id="rId4" Type="http://schemas.openxmlformats.org/officeDocument/2006/relationships/audio" Target="../media/media14.m4a"/><Relationship Id="rId9" Type="http://schemas.openxmlformats.org/officeDocument/2006/relationships/slideLayout" Target="../slideLayouts/slideLayout24.xml"/><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3.png"/><Relationship Id="rId18" Type="http://schemas.openxmlformats.org/officeDocument/2006/relationships/image" Target="../media/image38.png"/><Relationship Id="rId3" Type="http://schemas.openxmlformats.org/officeDocument/2006/relationships/image" Target="../media/image22.png"/><Relationship Id="rId7" Type="http://schemas.openxmlformats.org/officeDocument/2006/relationships/image" Target="../media/image14.png"/><Relationship Id="rId12" Type="http://schemas.openxmlformats.org/officeDocument/2006/relationships/image" Target="../media/image32.png"/><Relationship Id="rId17" Type="http://schemas.openxmlformats.org/officeDocument/2006/relationships/image" Target="../media/image37.png"/><Relationship Id="rId2" Type="http://schemas.openxmlformats.org/officeDocument/2006/relationships/notesSlide" Target="../notesSlides/notesSlide9.xml"/><Relationship Id="rId16" Type="http://schemas.openxmlformats.org/officeDocument/2006/relationships/image" Target="../media/image36.png"/><Relationship Id="rId1" Type="http://schemas.openxmlformats.org/officeDocument/2006/relationships/slideLayout" Target="../slideLayouts/slideLayout24.xml"/><Relationship Id="rId6" Type="http://schemas.openxmlformats.org/officeDocument/2006/relationships/image" Target="../media/image25.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35.png"/><Relationship Id="rId10" Type="http://schemas.openxmlformats.org/officeDocument/2006/relationships/image" Target="../media/image16.png"/><Relationship Id="rId4" Type="http://schemas.openxmlformats.org/officeDocument/2006/relationships/image" Target="../media/image23.png"/><Relationship Id="rId9" Type="http://schemas.openxmlformats.org/officeDocument/2006/relationships/image" Target="../media/image15.jpg"/><Relationship Id="rId1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75218" y="-175077"/>
            <a:ext cx="7886700" cy="9942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100000"/>
              </a:lnSpc>
              <a:spcBef>
                <a:spcPts val="0"/>
              </a:spcBef>
              <a:spcAft>
                <a:spcPts val="0"/>
              </a:spcAft>
              <a:buClr>
                <a:srgbClr val="1F4E79"/>
              </a:buClr>
              <a:buSzPct val="100000"/>
              <a:buFont typeface="Century Gothic"/>
              <a:buNone/>
            </a:pPr>
            <a:r>
              <a:rPr lang="en-GB" sz="9000" b="1">
                <a:solidFill>
                  <a:srgbClr val="1F4E79"/>
                </a:solidFill>
                <a:latin typeface="Century Gothic"/>
                <a:ea typeface="Century Gothic"/>
                <a:cs typeface="Century Gothic"/>
                <a:sym typeface="Century Gothic"/>
              </a:rPr>
              <a:t>en/an</a:t>
            </a:r>
            <a:endParaRPr/>
          </a:p>
        </p:txBody>
      </p:sp>
      <p:pic>
        <p:nvPicPr>
          <p:cNvPr id="140" name="Google Shape;140;p30" descr="a small child"/>
          <p:cNvPicPr preferRelativeResize="0"/>
          <p:nvPr/>
        </p:nvPicPr>
        <p:blipFill rotWithShape="1">
          <a:blip r:embed="rId7">
            <a:alphaModFix/>
          </a:blip>
          <a:srcRect/>
          <a:stretch/>
        </p:blipFill>
        <p:spPr>
          <a:xfrm>
            <a:off x="3885273" y="335608"/>
            <a:ext cx="1986888" cy="3171973"/>
          </a:xfrm>
          <a:prstGeom prst="rect">
            <a:avLst/>
          </a:prstGeom>
          <a:noFill/>
          <a:ln>
            <a:noFill/>
          </a:ln>
        </p:spPr>
      </p:pic>
      <p:sp>
        <p:nvSpPr>
          <p:cNvPr id="141" name="Google Shape;141;p30"/>
          <p:cNvSpPr txBox="1"/>
          <p:nvPr/>
        </p:nvSpPr>
        <p:spPr>
          <a:xfrm>
            <a:off x="1672467" y="3269717"/>
            <a:ext cx="57099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9000"/>
              <a:buFont typeface="Century Gothic"/>
              <a:buNone/>
            </a:pPr>
            <a:r>
              <a:rPr lang="en-GB" sz="9000" b="0" i="0" u="none" strike="noStrike" cap="none">
                <a:solidFill>
                  <a:srgbClr val="000000"/>
                </a:solidFill>
                <a:latin typeface="Century Gothic"/>
                <a:ea typeface="Century Gothic"/>
                <a:cs typeface="Century Gothic"/>
                <a:sym typeface="Century Gothic"/>
              </a:rPr>
              <a:t> </a:t>
            </a:r>
            <a:r>
              <a:rPr lang="en-GB" sz="9000" b="1" i="0" u="none" strike="noStrike" cap="none">
                <a:solidFill>
                  <a:srgbClr val="FA6500"/>
                </a:solidFill>
                <a:latin typeface="Century Gothic"/>
                <a:ea typeface="Century Gothic"/>
                <a:cs typeface="Century Gothic"/>
                <a:sym typeface="Century Gothic"/>
              </a:rPr>
              <a:t>en</a:t>
            </a:r>
            <a:r>
              <a:rPr lang="en-GB" sz="9000" b="0" i="0" u="none" strike="noStrike" cap="none">
                <a:solidFill>
                  <a:srgbClr val="1F4E79"/>
                </a:solidFill>
                <a:latin typeface="Century Gothic"/>
                <a:ea typeface="Century Gothic"/>
                <a:cs typeface="Century Gothic"/>
                <a:sym typeface="Century Gothic"/>
              </a:rPr>
              <a:t>f</a:t>
            </a:r>
            <a:r>
              <a:rPr lang="en-GB" sz="9000" b="1" i="0" u="none" strike="noStrike" cap="none">
                <a:solidFill>
                  <a:srgbClr val="FA6500"/>
                </a:solidFill>
                <a:latin typeface="Century Gothic"/>
                <a:ea typeface="Century Gothic"/>
                <a:cs typeface="Century Gothic"/>
                <a:sym typeface="Century Gothic"/>
              </a:rPr>
              <a:t>an</a:t>
            </a:r>
            <a:r>
              <a:rPr lang="en-GB" sz="9000" b="0" i="0" u="none" strike="noStrike" cap="none">
                <a:solidFill>
                  <a:srgbClr val="1F4E79"/>
                </a:solidFill>
                <a:latin typeface="Century Gothic"/>
                <a:ea typeface="Century Gothic"/>
                <a:cs typeface="Century Gothic"/>
                <a:sym typeface="Century Gothic"/>
              </a:rPr>
              <a:t>t</a:t>
            </a:r>
            <a:endParaRPr sz="1100"/>
          </a:p>
        </p:txBody>
      </p:sp>
      <p:pic>
        <p:nvPicPr>
          <p:cNvPr id="5" name="Recorded Sound">
            <a:hlinkClick r:id="" action="ppaction://media"/>
            <a:extLst>
              <a:ext uri="{FF2B5EF4-FFF2-40B4-BE49-F238E27FC236}">
                <a16:creationId xmlns:a16="http://schemas.microsoft.com/office/drawing/2014/main" id="{B8609D1A-AD89-4DB3-A2B4-3E1B1C33E6E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397261" y="322023"/>
            <a:ext cx="406400" cy="406400"/>
          </a:xfrm>
          <a:prstGeom prst="rect">
            <a:avLst/>
          </a:prstGeom>
        </p:spPr>
      </p:pic>
      <p:pic>
        <p:nvPicPr>
          <p:cNvPr id="6" name="Recorded Sound">
            <a:hlinkClick r:id="" action="ppaction://media"/>
            <a:extLst>
              <a:ext uri="{FF2B5EF4-FFF2-40B4-BE49-F238E27FC236}">
                <a16:creationId xmlns:a16="http://schemas.microsoft.com/office/drawing/2014/main" id="{1EA112F8-A04F-4164-A0C8-1902AAA3F955}"/>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696147" y="379356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0"/>
                                        </p:tgtEl>
                                        <p:attrNameLst>
                                          <p:attrName>style.visibility</p:attrName>
                                        </p:attrNameLst>
                                      </p:cBhvr>
                                      <p:to>
                                        <p:strVal val="visible"/>
                                      </p:to>
                                    </p:set>
                                    <p:animEffect transition="in" filter="fade">
                                      <p:cBhvr>
                                        <p:cTn id="17"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6"/>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65" fill="hold"/>
                                        <p:tgtEl>
                                          <p:spTgt spid="6"/>
                                        </p:tgtEl>
                                      </p:cBhvr>
                                    </p:cmd>
                                  </p:childTnLst>
                                </p:cTn>
                              </p:par>
                            </p:childTnLst>
                          </p:cTn>
                        </p:par>
                      </p:childTnLst>
                    </p:cTn>
                  </p:par>
                </p:childTnLst>
              </p:cTn>
              <p:nextCondLst>
                <p:cond evt="onClick" delay="0">
                  <p:tgtEl>
                    <p:spTgt spid="6"/>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612" fill="hold"/>
                                        <p:tgtEl>
                                          <p:spTgt spid="5"/>
                                        </p:tgtEl>
                                      </p:cBhvr>
                                    </p:cmd>
                                  </p:childTnLst>
                                </p:cTn>
                              </p:par>
                            </p:childTnLst>
                          </p:cTn>
                        </p:par>
                      </p:childTnLst>
                    </p:cTn>
                  </p:par>
                </p:childTnLst>
              </p:cTn>
              <p:nextCondLst>
                <p:cond evt="onClick" delay="0">
                  <p:tgtEl>
                    <p:spTgt spid="5"/>
                  </p:tgtEl>
                </p:cond>
              </p:nextCondLst>
            </p:seq>
            <p:audio>
              <p:cMediaNode vol="80000">
                <p:cTn id="28" fill="hold" display="0">
                  <p:stCondLst>
                    <p:cond delay="indefinite"/>
                  </p:stCondLst>
                  <p:endCondLst>
                    <p:cond evt="onStopAudio" delay="0">
                      <p:tgtEl>
                        <p:sldTgt/>
                      </p:tgtEl>
                    </p:cond>
                  </p:endCondLst>
                </p:cTn>
                <p:tgtEl>
                  <p:spTgt spid="6"/>
                </p:tgtEl>
              </p:cMediaNode>
            </p:audio>
            <p:audio>
              <p:cMediaNode vol="80000">
                <p:cTn id="29"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1"/>
          <p:cNvSpPr txBox="1">
            <a:spLocks noGrp="1"/>
          </p:cNvSpPr>
          <p:nvPr>
            <p:ph type="title"/>
          </p:nvPr>
        </p:nvSpPr>
        <p:spPr>
          <a:xfrm>
            <a:off x="600350" y="19163"/>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en/an</a:t>
            </a:r>
            <a:endParaRPr sz="3000"/>
          </a:p>
        </p:txBody>
      </p:sp>
      <p:sp>
        <p:nvSpPr>
          <p:cNvPr id="148" name="Google Shape;148;p31" descr="rectangle"/>
          <p:cNvSpPr/>
          <p:nvPr/>
        </p:nvSpPr>
        <p:spPr>
          <a:xfrm>
            <a:off x="3454896" y="1021793"/>
            <a:ext cx="2177700" cy="22365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149" name="Google Shape;149;p31" descr="small child"/>
          <p:cNvPicPr preferRelativeResize="0"/>
          <p:nvPr/>
        </p:nvPicPr>
        <p:blipFill rotWithShape="1">
          <a:blip r:embed="rId17">
            <a:alphaModFix/>
          </a:blip>
          <a:srcRect/>
          <a:stretch/>
        </p:blipFill>
        <p:spPr>
          <a:xfrm>
            <a:off x="4163234" y="1204047"/>
            <a:ext cx="817531" cy="1305148"/>
          </a:xfrm>
          <a:prstGeom prst="rect">
            <a:avLst/>
          </a:prstGeom>
          <a:noFill/>
          <a:ln>
            <a:noFill/>
          </a:ln>
        </p:spPr>
      </p:pic>
      <p:sp>
        <p:nvSpPr>
          <p:cNvPr id="150" name="Google Shape;150;p31"/>
          <p:cNvSpPr txBox="1"/>
          <p:nvPr/>
        </p:nvSpPr>
        <p:spPr>
          <a:xfrm>
            <a:off x="3565004" y="2431757"/>
            <a:ext cx="20676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an</a:t>
            </a:r>
            <a:r>
              <a:rPr lang="en-GB" sz="4500" b="0" i="0" u="none" strike="noStrike" cap="none">
                <a:solidFill>
                  <a:srgbClr val="115076"/>
                </a:solidFill>
                <a:latin typeface="Century Gothic"/>
                <a:ea typeface="Century Gothic"/>
                <a:cs typeface="Century Gothic"/>
                <a:sym typeface="Century Gothic"/>
              </a:rPr>
              <a:t>t</a:t>
            </a:r>
            <a:endParaRPr sz="1100"/>
          </a:p>
        </p:txBody>
      </p:sp>
      <p:sp>
        <p:nvSpPr>
          <p:cNvPr id="151" name="Google Shape;151;p31"/>
          <p:cNvSpPr txBox="1"/>
          <p:nvPr/>
        </p:nvSpPr>
        <p:spPr>
          <a:xfrm>
            <a:off x="627805" y="338656"/>
            <a:ext cx="1938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gr</a:t>
            </a:r>
            <a:r>
              <a:rPr lang="en-GB" sz="4500" b="0" i="0" u="none" strike="noStrike" cap="none">
                <a:solidFill>
                  <a:srgbClr val="E65D00"/>
                </a:solidFill>
                <a:latin typeface="Century Gothic"/>
                <a:ea typeface="Century Gothic"/>
                <a:cs typeface="Century Gothic"/>
                <a:sym typeface="Century Gothic"/>
              </a:rPr>
              <a:t>an</a:t>
            </a:r>
            <a:r>
              <a:rPr lang="en-GB" sz="4500" b="0" i="0" u="none" strike="noStrike" cap="none">
                <a:solidFill>
                  <a:srgbClr val="115076"/>
                </a:solidFill>
                <a:latin typeface="Century Gothic"/>
                <a:ea typeface="Century Gothic"/>
                <a:cs typeface="Century Gothic"/>
                <a:sym typeface="Century Gothic"/>
              </a:rPr>
              <a:t>d</a:t>
            </a:r>
            <a:endParaRPr sz="1100"/>
          </a:p>
        </p:txBody>
      </p:sp>
      <p:grpSp>
        <p:nvGrpSpPr>
          <p:cNvPr id="152" name="Google Shape;152;p31" descr="tall boy and small boy with an arrow pointing to the tall boy"/>
          <p:cNvGrpSpPr/>
          <p:nvPr/>
        </p:nvGrpSpPr>
        <p:grpSpPr>
          <a:xfrm>
            <a:off x="906680" y="1021793"/>
            <a:ext cx="1250402" cy="1465139"/>
            <a:chOff x="12297240" y="3985624"/>
            <a:chExt cx="1667202" cy="1953519"/>
          </a:xfrm>
        </p:grpSpPr>
        <p:pic>
          <p:nvPicPr>
            <p:cNvPr id="153" name="Google Shape;153;p31" descr="tall boy and small boy with an arrow pointing to the tall boy"/>
            <p:cNvPicPr preferRelativeResize="0"/>
            <p:nvPr/>
          </p:nvPicPr>
          <p:blipFill rotWithShape="1">
            <a:blip r:embed="rId18">
              <a:alphaModFix/>
            </a:blip>
            <a:srcRect/>
            <a:stretch/>
          </p:blipFill>
          <p:spPr>
            <a:xfrm>
              <a:off x="12297240" y="3985624"/>
              <a:ext cx="976759" cy="1953519"/>
            </a:xfrm>
            <a:prstGeom prst="rect">
              <a:avLst/>
            </a:prstGeom>
            <a:noFill/>
            <a:ln>
              <a:noFill/>
            </a:ln>
          </p:spPr>
        </p:pic>
        <p:pic>
          <p:nvPicPr>
            <p:cNvPr id="154" name="Google Shape;154;p31" descr="small boy"/>
            <p:cNvPicPr preferRelativeResize="0"/>
            <p:nvPr/>
          </p:nvPicPr>
          <p:blipFill rotWithShape="1">
            <a:blip r:embed="rId19">
              <a:alphaModFix/>
            </a:blip>
            <a:srcRect/>
            <a:stretch/>
          </p:blipFill>
          <p:spPr>
            <a:xfrm>
              <a:off x="13121605" y="4674695"/>
              <a:ext cx="626474" cy="1252948"/>
            </a:xfrm>
            <a:prstGeom prst="rect">
              <a:avLst/>
            </a:prstGeom>
            <a:noFill/>
            <a:ln>
              <a:noFill/>
            </a:ln>
          </p:spPr>
        </p:pic>
        <p:sp>
          <p:nvSpPr>
            <p:cNvPr id="155" name="Google Shape;155;p31"/>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grpSp>
      <p:sp>
        <p:nvSpPr>
          <p:cNvPr id="156" name="Google Shape;156;p31"/>
          <p:cNvSpPr txBox="1"/>
          <p:nvPr/>
        </p:nvSpPr>
        <p:spPr>
          <a:xfrm>
            <a:off x="653949" y="2716207"/>
            <a:ext cx="22173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a:t>
            </a: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ser</a:t>
            </a:r>
            <a:endParaRPr sz="4500" b="0" i="0" u="none" strike="noStrike" cap="none">
              <a:solidFill>
                <a:srgbClr val="115076"/>
              </a:solidFill>
              <a:latin typeface="Century Gothic"/>
              <a:ea typeface="Century Gothic"/>
              <a:cs typeface="Century Gothic"/>
              <a:sym typeface="Century Gothic"/>
            </a:endParaRPr>
          </a:p>
        </p:txBody>
      </p:sp>
      <p:pic>
        <p:nvPicPr>
          <p:cNvPr id="157" name="Google Shape;157;p31" descr="person questioning things"/>
          <p:cNvPicPr preferRelativeResize="0"/>
          <p:nvPr/>
        </p:nvPicPr>
        <p:blipFill rotWithShape="1">
          <a:blip r:embed="rId20">
            <a:alphaModFix/>
          </a:blip>
          <a:srcRect/>
          <a:stretch/>
        </p:blipFill>
        <p:spPr>
          <a:xfrm>
            <a:off x="1385630" y="3440661"/>
            <a:ext cx="813293" cy="1088054"/>
          </a:xfrm>
          <a:prstGeom prst="rect">
            <a:avLst/>
          </a:prstGeom>
          <a:noFill/>
          <a:ln>
            <a:noFill/>
          </a:ln>
        </p:spPr>
      </p:pic>
      <p:sp>
        <p:nvSpPr>
          <p:cNvPr id="158" name="Google Shape;158;p31"/>
          <p:cNvSpPr txBox="1"/>
          <p:nvPr/>
        </p:nvSpPr>
        <p:spPr>
          <a:xfrm>
            <a:off x="2911366" y="3492379"/>
            <a:ext cx="3357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a:t>
            </a: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dre</a:t>
            </a:r>
            <a:endParaRPr sz="4500" b="0" i="0" u="none" strike="noStrike" cap="none">
              <a:solidFill>
                <a:srgbClr val="115076"/>
              </a:solidFill>
              <a:latin typeface="Century Gothic"/>
              <a:ea typeface="Century Gothic"/>
              <a:cs typeface="Century Gothic"/>
              <a:sym typeface="Century Gothic"/>
            </a:endParaRPr>
          </a:p>
        </p:txBody>
      </p:sp>
      <p:sp>
        <p:nvSpPr>
          <p:cNvPr id="159" name="Google Shape;159;p31"/>
          <p:cNvSpPr/>
          <p:nvPr/>
        </p:nvSpPr>
        <p:spPr>
          <a:xfrm>
            <a:off x="3783802" y="4153600"/>
            <a:ext cx="15765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[to take]</a:t>
            </a:r>
            <a:endParaRPr sz="4500" b="0" i="0" u="none" strike="noStrike" cap="none">
              <a:solidFill>
                <a:srgbClr val="115076"/>
              </a:solidFill>
              <a:latin typeface="Century Gothic"/>
              <a:ea typeface="Century Gothic"/>
              <a:cs typeface="Century Gothic"/>
              <a:sym typeface="Century Gothic"/>
            </a:endParaRPr>
          </a:p>
        </p:txBody>
      </p:sp>
      <p:sp>
        <p:nvSpPr>
          <p:cNvPr id="160" name="Google Shape;160;p31"/>
          <p:cNvSpPr txBox="1"/>
          <p:nvPr/>
        </p:nvSpPr>
        <p:spPr>
          <a:xfrm>
            <a:off x="6317989" y="322544"/>
            <a:ext cx="2861400" cy="831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qu</a:t>
            </a:r>
            <a:r>
              <a:rPr lang="en-GB" sz="4500" b="0" i="0" u="none" strike="noStrike" cap="none">
                <a:solidFill>
                  <a:srgbClr val="E65D00"/>
                </a:solidFill>
                <a:latin typeface="Century Gothic"/>
                <a:ea typeface="Century Gothic"/>
                <a:cs typeface="Century Gothic"/>
                <a:sym typeface="Century Gothic"/>
              </a:rPr>
              <a:t>an</a:t>
            </a:r>
            <a:r>
              <a:rPr lang="en-GB" sz="4500" b="0" i="0" u="none" strike="noStrike" cap="none">
                <a:solidFill>
                  <a:srgbClr val="115076"/>
                </a:solidFill>
                <a:latin typeface="Century Gothic"/>
                <a:ea typeface="Century Gothic"/>
                <a:cs typeface="Century Gothic"/>
                <a:sym typeface="Century Gothic"/>
              </a:rPr>
              <a:t>d </a:t>
            </a:r>
            <a:r>
              <a:rPr lang="en-GB" sz="5000" b="0" i="0" u="none" strike="noStrike" cap="none">
                <a:solidFill>
                  <a:srgbClr val="115076"/>
                </a:solidFill>
                <a:latin typeface="Calibri"/>
                <a:ea typeface="Calibri"/>
                <a:cs typeface="Calibri"/>
                <a:sym typeface="Calibri"/>
              </a:rPr>
              <a:t>?</a:t>
            </a:r>
            <a:endParaRPr sz="1100"/>
          </a:p>
        </p:txBody>
      </p:sp>
      <p:pic>
        <p:nvPicPr>
          <p:cNvPr id="161" name="Google Shape;161;p31" descr="clock with no arrows"/>
          <p:cNvPicPr preferRelativeResize="0"/>
          <p:nvPr/>
        </p:nvPicPr>
        <p:blipFill rotWithShape="1">
          <a:blip r:embed="rId21">
            <a:alphaModFix/>
          </a:blip>
          <a:srcRect/>
          <a:stretch/>
        </p:blipFill>
        <p:spPr>
          <a:xfrm>
            <a:off x="6972412" y="1255688"/>
            <a:ext cx="834081" cy="834081"/>
          </a:xfrm>
          <a:prstGeom prst="rect">
            <a:avLst/>
          </a:prstGeom>
          <a:noFill/>
          <a:ln>
            <a:noFill/>
          </a:ln>
          <a:effectLst>
            <a:outerShdw blurRad="50800" dist="38100" dir="5400000" algn="t" rotWithShape="0">
              <a:srgbClr val="000000">
                <a:alpha val="40000"/>
              </a:srgbClr>
            </a:outerShdw>
          </a:effectLst>
        </p:spPr>
      </p:pic>
      <p:sp>
        <p:nvSpPr>
          <p:cNvPr id="162" name="Google Shape;162;p31" descr="question mark"/>
          <p:cNvSpPr txBox="1"/>
          <p:nvPr/>
        </p:nvSpPr>
        <p:spPr>
          <a:xfrm>
            <a:off x="7806493" y="1219190"/>
            <a:ext cx="567600" cy="9003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F66400"/>
              </a:buClr>
              <a:buSzPts val="5400"/>
              <a:buFont typeface="Century Gothic"/>
              <a:buNone/>
            </a:pPr>
            <a:r>
              <a:rPr lang="en-GB" sz="5400" b="1" i="0" u="none" strike="noStrike" cap="none">
                <a:solidFill>
                  <a:srgbClr val="F66400"/>
                </a:solidFill>
                <a:latin typeface="Century Gothic"/>
                <a:ea typeface="Century Gothic"/>
                <a:cs typeface="Century Gothic"/>
                <a:sym typeface="Century Gothic"/>
              </a:rPr>
              <a:t>?</a:t>
            </a:r>
            <a:endParaRPr sz="1100"/>
          </a:p>
        </p:txBody>
      </p:sp>
      <p:sp>
        <p:nvSpPr>
          <p:cNvPr id="163" name="Google Shape;163;p31"/>
          <p:cNvSpPr txBox="1"/>
          <p:nvPr/>
        </p:nvSpPr>
        <p:spPr>
          <a:xfrm>
            <a:off x="6112693" y="2680601"/>
            <a:ext cx="28614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core</a:t>
            </a:r>
            <a:endParaRPr sz="1100"/>
          </a:p>
        </p:txBody>
      </p:sp>
      <p:pic>
        <p:nvPicPr>
          <p:cNvPr id="164" name="Google Shape;164;p31" descr="repeat arrow"/>
          <p:cNvPicPr preferRelativeResize="0"/>
          <p:nvPr/>
        </p:nvPicPr>
        <p:blipFill rotWithShape="1">
          <a:blip r:embed="rId22">
            <a:alphaModFix/>
          </a:blip>
          <a:srcRect/>
          <a:stretch/>
        </p:blipFill>
        <p:spPr>
          <a:xfrm rot="2761004">
            <a:off x="7036349" y="3402265"/>
            <a:ext cx="1051892" cy="1053355"/>
          </a:xfrm>
          <a:prstGeom prst="rect">
            <a:avLst/>
          </a:prstGeom>
          <a:noFill/>
          <a:ln>
            <a:noFill/>
          </a:ln>
        </p:spPr>
      </p:pic>
      <p:pic>
        <p:nvPicPr>
          <p:cNvPr id="2" name="Recorded Sound">
            <a:hlinkClick r:id="" action="ppaction://media"/>
            <a:extLst>
              <a:ext uri="{FF2B5EF4-FFF2-40B4-BE49-F238E27FC236}">
                <a16:creationId xmlns:a16="http://schemas.microsoft.com/office/drawing/2014/main" id="{B997175B-2710-49EB-8F11-F887F94C2339}"/>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6217301" y="135456"/>
            <a:ext cx="406400" cy="406400"/>
          </a:xfrm>
          <a:prstGeom prst="rect">
            <a:avLst/>
          </a:prstGeom>
        </p:spPr>
      </p:pic>
      <p:pic>
        <p:nvPicPr>
          <p:cNvPr id="3" name="Recorded Sound">
            <a:hlinkClick r:id="" action="ppaction://media"/>
            <a:extLst>
              <a:ext uri="{FF2B5EF4-FFF2-40B4-BE49-F238E27FC236}">
                <a16:creationId xmlns:a16="http://schemas.microsoft.com/office/drawing/2014/main" id="{B16F8388-20C7-48DC-8D20-45EB39F4FFAB}"/>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247549" y="606963"/>
            <a:ext cx="406400" cy="406400"/>
          </a:xfrm>
          <a:prstGeom prst="rect">
            <a:avLst/>
          </a:prstGeom>
        </p:spPr>
      </p:pic>
      <p:pic>
        <p:nvPicPr>
          <p:cNvPr id="4" name="Recorded Sound">
            <a:hlinkClick r:id="" action="ppaction://media"/>
            <a:extLst>
              <a:ext uri="{FF2B5EF4-FFF2-40B4-BE49-F238E27FC236}">
                <a16:creationId xmlns:a16="http://schemas.microsoft.com/office/drawing/2014/main" id="{CD6026C8-C870-4927-9506-74C7C364731A}"/>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274470" y="3039544"/>
            <a:ext cx="406400" cy="406400"/>
          </a:xfrm>
          <a:prstGeom prst="rect">
            <a:avLst/>
          </a:prstGeom>
        </p:spPr>
      </p:pic>
      <p:pic>
        <p:nvPicPr>
          <p:cNvPr id="5" name="Recorded Sound">
            <a:hlinkClick r:id="" action="ppaction://media"/>
            <a:extLst>
              <a:ext uri="{FF2B5EF4-FFF2-40B4-BE49-F238E27FC236}">
                <a16:creationId xmlns:a16="http://schemas.microsoft.com/office/drawing/2014/main" id="{01A9943C-BBBA-4135-870C-0509DB2A89CE}"/>
              </a:ext>
            </a:extLst>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5682793" y="4081765"/>
            <a:ext cx="406400" cy="406400"/>
          </a:xfrm>
          <a:prstGeom prst="rect">
            <a:avLst/>
          </a:prstGeom>
        </p:spPr>
      </p:pic>
      <p:pic>
        <p:nvPicPr>
          <p:cNvPr id="6" name="Recorded Sound">
            <a:hlinkClick r:id="" action="ppaction://media"/>
            <a:extLst>
              <a:ext uri="{FF2B5EF4-FFF2-40B4-BE49-F238E27FC236}">
                <a16:creationId xmlns:a16="http://schemas.microsoft.com/office/drawing/2014/main" id="{F22D6979-C413-4B65-94A5-278FBDEE7B87}"/>
              </a:ext>
            </a:extLst>
          </p:cNvPr>
          <p:cNvPicPr>
            <a:picLocks noChangeAspect="1"/>
          </p:cNvPicPr>
          <p:nvPr>
            <a:audioFile r:link="rId10"/>
            <p:extLst>
              <p:ext uri="{DAA4B4D4-6D71-4841-9C94-3DE7FCFB9230}">
                <p14:media xmlns:p14="http://schemas.microsoft.com/office/powerpoint/2010/main" r:embed="rId9"/>
              </p:ext>
            </p:extLst>
          </p:nvPr>
        </p:nvPicPr>
        <p:blipFill>
          <a:blip r:embed="rId23"/>
          <a:stretch>
            <a:fillRect/>
          </a:stretch>
        </p:blipFill>
        <p:spPr>
          <a:xfrm>
            <a:off x="8487050" y="1282019"/>
            <a:ext cx="406400" cy="406400"/>
          </a:xfrm>
          <a:prstGeom prst="rect">
            <a:avLst/>
          </a:prstGeom>
        </p:spPr>
      </p:pic>
      <p:pic>
        <p:nvPicPr>
          <p:cNvPr id="7" name="Recorded Sound">
            <a:hlinkClick r:id="" action="ppaction://media"/>
            <a:extLst>
              <a:ext uri="{FF2B5EF4-FFF2-40B4-BE49-F238E27FC236}">
                <a16:creationId xmlns:a16="http://schemas.microsoft.com/office/drawing/2014/main" id="{F64BAB85-F6E8-4304-9F38-F46C31DB7198}"/>
              </a:ext>
            </a:extLst>
          </p:cNvPr>
          <p:cNvPicPr>
            <a:picLocks noChangeAspect="1"/>
          </p:cNvPicPr>
          <p:nvPr>
            <a:audioFile r:link="rId12"/>
            <p:extLst>
              <p:ext uri="{DAA4B4D4-6D71-4841-9C94-3DE7FCFB9230}">
                <p14:media xmlns:p14="http://schemas.microsoft.com/office/powerpoint/2010/main" r:embed="rId11"/>
              </p:ext>
            </p:extLst>
          </p:nvPr>
        </p:nvPicPr>
        <p:blipFill>
          <a:blip r:embed="rId23"/>
          <a:stretch>
            <a:fillRect/>
          </a:stretch>
        </p:blipFill>
        <p:spPr>
          <a:xfrm>
            <a:off x="8286286" y="3578288"/>
            <a:ext cx="406400" cy="406400"/>
          </a:xfrm>
          <a:prstGeom prst="rect">
            <a:avLst/>
          </a:prstGeom>
        </p:spPr>
      </p:pic>
      <p:pic>
        <p:nvPicPr>
          <p:cNvPr id="8" name="Recorded Sound">
            <a:hlinkClick r:id="" action="ppaction://media"/>
            <a:extLst>
              <a:ext uri="{FF2B5EF4-FFF2-40B4-BE49-F238E27FC236}">
                <a16:creationId xmlns:a16="http://schemas.microsoft.com/office/drawing/2014/main" id="{93A4EBCD-4E79-4A24-B921-A1A77BA292FF}"/>
              </a:ext>
            </a:extLst>
          </p:cNvPr>
          <p:cNvPicPr>
            <a:picLocks noChangeAspect="1"/>
          </p:cNvPicPr>
          <p:nvPr>
            <a:audioFile r:link="rId14"/>
            <p:extLst>
              <p:ext uri="{DAA4B4D4-6D71-4841-9C94-3DE7FCFB9230}">
                <p14:media xmlns:p14="http://schemas.microsoft.com/office/powerpoint/2010/main" r:embed="rId13"/>
              </p:ext>
            </p:extLst>
          </p:nvPr>
        </p:nvPicPr>
        <p:blipFill>
          <a:blip r:embed="rId23"/>
          <a:stretch>
            <a:fillRect/>
          </a:stretch>
        </p:blipFill>
        <p:spPr>
          <a:xfrm>
            <a:off x="5059448" y="175436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500"/>
                                        <p:tgtEl>
                                          <p:spTgt spid="149"/>
                                        </p:tgtEl>
                                      </p:cBhvr>
                                    </p:animEffect>
                                  </p:childTnLst>
                                </p:cTn>
                              </p:par>
                              <p:par>
                                <p:cTn id="13" presetID="10" presetClass="entr" presetSubtype="0" fill="hold" nodeType="with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fade">
                                      <p:cBhvr>
                                        <p:cTn id="15" dur="500"/>
                                        <p:tgtEl>
                                          <p:spTgt spid="148"/>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1"/>
                                        </p:tgtEl>
                                        <p:attrNameLst>
                                          <p:attrName>style.visibility</p:attrName>
                                        </p:attrNameLst>
                                      </p:cBhvr>
                                      <p:to>
                                        <p:strVal val="visible"/>
                                      </p:to>
                                    </p:set>
                                    <p:animEffect transition="in" filter="fade">
                                      <p:cBhvr>
                                        <p:cTn id="23" dur="500"/>
                                        <p:tgtEl>
                                          <p:spTgt spid="15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500"/>
                                        <p:tgtEl>
                                          <p:spTgt spid="15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0"/>
                                        </p:tgtEl>
                                        <p:attrNameLst>
                                          <p:attrName>style.visibility</p:attrName>
                                        </p:attrNameLst>
                                      </p:cBhvr>
                                      <p:to>
                                        <p:strVal val="visible"/>
                                      </p:to>
                                    </p:set>
                                    <p:animEffect transition="in" filter="fade">
                                      <p:cBhvr>
                                        <p:cTn id="33" dur="500"/>
                                        <p:tgtEl>
                                          <p:spTgt spid="16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1"/>
                                        </p:tgtEl>
                                        <p:attrNameLst>
                                          <p:attrName>style.visibility</p:attrName>
                                        </p:attrNameLst>
                                      </p:cBhvr>
                                      <p:to>
                                        <p:strVal val="visible"/>
                                      </p:to>
                                    </p:set>
                                    <p:animEffect transition="in" filter="fade">
                                      <p:cBhvr>
                                        <p:cTn id="38" dur="500"/>
                                        <p:tgtEl>
                                          <p:spTgt spid="161"/>
                                        </p:tgtEl>
                                      </p:cBhvr>
                                    </p:animEffect>
                                  </p:childTnLst>
                                </p:cTn>
                              </p:par>
                              <p:par>
                                <p:cTn id="39" presetID="10" presetClass="entr" presetSubtype="0" fill="hold" nodeType="withEffect">
                                  <p:stCondLst>
                                    <p:cond delay="0"/>
                                  </p:stCondLst>
                                  <p:childTnLst>
                                    <p:set>
                                      <p:cBhvr>
                                        <p:cTn id="40" dur="1" fill="hold">
                                          <p:stCondLst>
                                            <p:cond delay="0"/>
                                          </p:stCondLst>
                                        </p:cTn>
                                        <p:tgtEl>
                                          <p:spTgt spid="162"/>
                                        </p:tgtEl>
                                        <p:attrNameLst>
                                          <p:attrName>style.visibility</p:attrName>
                                        </p:attrNameLst>
                                      </p:cBhvr>
                                      <p:to>
                                        <p:strVal val="visible"/>
                                      </p:to>
                                    </p:set>
                                    <p:animEffect transition="in" filter="fade">
                                      <p:cBhvr>
                                        <p:cTn id="41" dur="500"/>
                                        <p:tgtEl>
                                          <p:spTgt spid="16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56"/>
                                        </p:tgtEl>
                                        <p:attrNameLst>
                                          <p:attrName>style.visibility</p:attrName>
                                        </p:attrNameLst>
                                      </p:cBhvr>
                                      <p:to>
                                        <p:strVal val="visible"/>
                                      </p:to>
                                    </p:set>
                                    <p:animEffect transition="in" filter="fade">
                                      <p:cBhvr>
                                        <p:cTn id="46" dur="500"/>
                                        <p:tgtEl>
                                          <p:spTgt spid="15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57"/>
                                        </p:tgtEl>
                                        <p:attrNameLst>
                                          <p:attrName>style.visibility</p:attrName>
                                        </p:attrNameLst>
                                      </p:cBhvr>
                                      <p:to>
                                        <p:strVal val="visible"/>
                                      </p:to>
                                    </p:set>
                                    <p:animEffect transition="in" filter="fade">
                                      <p:cBhvr>
                                        <p:cTn id="51" dur="500"/>
                                        <p:tgtEl>
                                          <p:spTgt spid="15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58"/>
                                        </p:tgtEl>
                                        <p:attrNameLst>
                                          <p:attrName>style.visibility</p:attrName>
                                        </p:attrNameLst>
                                      </p:cBhvr>
                                      <p:to>
                                        <p:strVal val="visible"/>
                                      </p:to>
                                    </p:set>
                                    <p:animEffect transition="in" filter="fade">
                                      <p:cBhvr>
                                        <p:cTn id="56" dur="500"/>
                                        <p:tgtEl>
                                          <p:spTgt spid="15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fade">
                                      <p:cBhvr>
                                        <p:cTn id="61" dur="500"/>
                                        <p:tgtEl>
                                          <p:spTgt spid="15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63"/>
                                        </p:tgtEl>
                                        <p:attrNameLst>
                                          <p:attrName>style.visibility</p:attrName>
                                        </p:attrNameLst>
                                      </p:cBhvr>
                                      <p:to>
                                        <p:strVal val="visible"/>
                                      </p:to>
                                    </p:set>
                                    <p:animEffect transition="in" filter="fade">
                                      <p:cBhvr>
                                        <p:cTn id="66" dur="500"/>
                                        <p:tgtEl>
                                          <p:spTgt spid="16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fade">
                                      <p:cBhvr>
                                        <p:cTn id="71"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2" restart="whenNotActive" fill="hold" evtFilter="cancelBubble" nodeType="interactiveSeq">
                <p:stCondLst>
                  <p:cond evt="onClick" delay="0">
                    <p:tgtEl>
                      <p:spTgt spid="8"/>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1565" fill="hold"/>
                                        <p:tgtEl>
                                          <p:spTgt spid="8"/>
                                        </p:tgtEl>
                                      </p:cBhvr>
                                    </p:cmd>
                                  </p:childTnLst>
                                </p:cTn>
                              </p:par>
                            </p:childTnLst>
                          </p:cTn>
                        </p:par>
                      </p:childTnLst>
                    </p:cTn>
                  </p:par>
                </p:childTnLst>
              </p:cTn>
              <p:nextCondLst>
                <p:cond evt="onClick" delay="0">
                  <p:tgtEl>
                    <p:spTgt spid="8"/>
                  </p:tgtEl>
                </p:cond>
              </p:nextCondLst>
            </p:seq>
            <p:audio>
              <p:cMediaNode vol="80000">
                <p:cTn id="77" fill="hold" display="0">
                  <p:stCondLst>
                    <p:cond delay="indefinite"/>
                  </p:stCondLst>
                  <p:endCondLst>
                    <p:cond evt="onStopAudio" delay="0">
                      <p:tgtEl>
                        <p:sldTgt/>
                      </p:tgtEl>
                    </p:cond>
                  </p:endCondLst>
                </p:cTn>
                <p:tgtEl>
                  <p:spTgt spid="8"/>
                </p:tgtEl>
              </p:cMediaNode>
            </p:audio>
            <p:seq concurrent="1" nextAc="seek">
              <p:cTn id="78" restart="whenNotActive" fill="hold" evtFilter="cancelBubble" nodeType="interactiveSeq">
                <p:stCondLst>
                  <p:cond evt="onClick" delay="0">
                    <p:tgtEl>
                      <p:spTgt spid="7"/>
                    </p:tgtEl>
                  </p:cond>
                </p:stCondLst>
                <p:endSync evt="end" delay="0">
                  <p:rtn val="all"/>
                </p:endSync>
                <p:childTnLst>
                  <p:par>
                    <p:cTn id="79" fill="hold">
                      <p:stCondLst>
                        <p:cond delay="0"/>
                      </p:stCondLst>
                      <p:childTnLst>
                        <p:par>
                          <p:cTn id="80" fill="hold">
                            <p:stCondLst>
                              <p:cond delay="0"/>
                            </p:stCondLst>
                            <p:childTnLst>
                              <p:par>
                                <p:cTn id="81" presetID="1" presetClass="mediacall" presetSubtype="0" fill="hold" nodeType="clickEffect">
                                  <p:stCondLst>
                                    <p:cond delay="0"/>
                                  </p:stCondLst>
                                  <p:childTnLst>
                                    <p:cmd type="call" cmd="playFrom(0.0)">
                                      <p:cBhvr>
                                        <p:cTn id="82" dur="1937" fill="hold"/>
                                        <p:tgtEl>
                                          <p:spTgt spid="7"/>
                                        </p:tgtEl>
                                      </p:cBhvr>
                                    </p:cmd>
                                  </p:childTnLst>
                                </p:cTn>
                              </p:par>
                            </p:childTnLst>
                          </p:cTn>
                        </p:par>
                      </p:childTnLst>
                    </p:cTn>
                  </p:par>
                </p:childTnLst>
              </p:cTn>
              <p:nextCondLst>
                <p:cond evt="onClick" delay="0">
                  <p:tgtEl>
                    <p:spTgt spid="7"/>
                  </p:tgtEl>
                </p:cond>
              </p:nextCondLst>
            </p:seq>
            <p:audio>
              <p:cMediaNode vol="80000">
                <p:cTn id="83" fill="hold" display="0">
                  <p:stCondLst>
                    <p:cond delay="indefinite"/>
                  </p:stCondLst>
                  <p:endCondLst>
                    <p:cond evt="onStopAudio" delay="0">
                      <p:tgtEl>
                        <p:sldTgt/>
                      </p:tgtEl>
                    </p:cond>
                  </p:endCondLst>
                </p:cTn>
                <p:tgtEl>
                  <p:spTgt spid="7"/>
                </p:tgtEl>
              </p:cMediaNode>
            </p:audio>
            <p:seq concurrent="1" nextAc="seek">
              <p:cTn id="84" restart="whenNotActive" fill="hold" evtFilter="cancelBubble" nodeType="interactiveSeq">
                <p:stCondLst>
                  <p:cond evt="onClick" delay="0">
                    <p:tgtEl>
                      <p:spTgt spid="6"/>
                    </p:tgtEl>
                  </p:cond>
                </p:stCondLst>
                <p:endSync evt="end" delay="0">
                  <p:rtn val="all"/>
                </p:endSync>
                <p:childTnLst>
                  <p:par>
                    <p:cTn id="85" fill="hold">
                      <p:stCondLst>
                        <p:cond delay="0"/>
                      </p:stCondLst>
                      <p:childTnLst>
                        <p:par>
                          <p:cTn id="86" fill="hold">
                            <p:stCondLst>
                              <p:cond delay="0"/>
                            </p:stCondLst>
                            <p:childTnLst>
                              <p:par>
                                <p:cTn id="87" presetID="1" presetClass="mediacall" presetSubtype="0" fill="hold" nodeType="clickEffect">
                                  <p:stCondLst>
                                    <p:cond delay="0"/>
                                  </p:stCondLst>
                                  <p:childTnLst>
                                    <p:cmd type="call" cmd="playFrom(0.0)">
                                      <p:cBhvr>
                                        <p:cTn id="88" dur="1821" fill="hold"/>
                                        <p:tgtEl>
                                          <p:spTgt spid="6"/>
                                        </p:tgtEl>
                                      </p:cBhvr>
                                    </p:cmd>
                                  </p:childTnLst>
                                </p:cTn>
                              </p:par>
                            </p:childTnLst>
                          </p:cTn>
                        </p:par>
                      </p:childTnLst>
                    </p:cTn>
                  </p:par>
                </p:childTnLst>
              </p:cTn>
              <p:nextCondLst>
                <p:cond evt="onClick" delay="0">
                  <p:tgtEl>
                    <p:spTgt spid="6"/>
                  </p:tgtEl>
                </p:cond>
              </p:nextCondLst>
            </p:seq>
            <p:audio>
              <p:cMediaNode vol="80000">
                <p:cTn id="89" fill="hold" display="0">
                  <p:stCondLst>
                    <p:cond delay="indefinite"/>
                  </p:stCondLst>
                  <p:endCondLst>
                    <p:cond evt="onStopAudio" delay="0">
                      <p:tgtEl>
                        <p:sldTgt/>
                      </p:tgtEl>
                    </p:cond>
                  </p:endCondLst>
                </p:cTn>
                <p:tgtEl>
                  <p:spTgt spid="6"/>
                </p:tgtEl>
              </p:cMediaNode>
            </p:audio>
            <p:seq concurrent="1" nextAc="seek">
              <p:cTn id="90" restart="whenNotActive" fill="hold" evtFilter="cancelBubble" nodeType="interactiveSeq">
                <p:stCondLst>
                  <p:cond evt="onClick" delay="0">
                    <p:tgtEl>
                      <p:spTgt spid="5"/>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1658" fill="hold"/>
                                        <p:tgtEl>
                                          <p:spTgt spid="5"/>
                                        </p:tgtEl>
                                      </p:cBhvr>
                                    </p:cmd>
                                  </p:childTnLst>
                                </p:cTn>
                              </p:par>
                            </p:childTnLst>
                          </p:cTn>
                        </p:par>
                      </p:childTnLst>
                    </p:cTn>
                  </p:par>
                </p:childTnLst>
              </p:cTn>
              <p:nextCondLst>
                <p:cond evt="onClick" delay="0">
                  <p:tgtEl>
                    <p:spTgt spid="5"/>
                  </p:tgtEl>
                </p:cond>
              </p:nextCondLst>
            </p:seq>
            <p:audio>
              <p:cMediaNode vol="80000">
                <p:cTn id="95" fill="hold" display="0">
                  <p:stCondLst>
                    <p:cond delay="indefinite"/>
                  </p:stCondLst>
                  <p:endCondLst>
                    <p:cond evt="onStopAudio" delay="0">
                      <p:tgtEl>
                        <p:sldTgt/>
                      </p:tgtEl>
                    </p:cond>
                  </p:endCondLst>
                </p:cTn>
                <p:tgtEl>
                  <p:spTgt spid="5"/>
                </p:tgtEl>
              </p:cMediaNode>
            </p:audio>
            <p:seq concurrent="1" nextAc="seek">
              <p:cTn id="96" restart="whenNotActive" fill="hold" evtFilter="cancelBubble" nodeType="interactiveSeq">
                <p:stCondLst>
                  <p:cond evt="onClick" delay="0">
                    <p:tgtEl>
                      <p:spTgt spid="2"/>
                    </p:tgtEl>
                  </p:cond>
                </p:stCondLst>
                <p:endSync evt="end" delay="0">
                  <p:rtn val="all"/>
                </p:endSync>
                <p:childTnLst>
                  <p:par>
                    <p:cTn id="97" fill="hold">
                      <p:stCondLst>
                        <p:cond delay="0"/>
                      </p:stCondLst>
                      <p:childTnLst>
                        <p:par>
                          <p:cTn id="98" fill="hold">
                            <p:stCondLst>
                              <p:cond delay="0"/>
                            </p:stCondLst>
                            <p:childTnLst>
                              <p:par>
                                <p:cTn id="99" presetID="1" presetClass="mediacall" presetSubtype="0" fill="hold" nodeType="clickEffect">
                                  <p:stCondLst>
                                    <p:cond delay="0"/>
                                  </p:stCondLst>
                                  <p:childTnLst>
                                    <p:cmd type="call" cmd="playFrom(0.0)">
                                      <p:cBhvr>
                                        <p:cTn id="100" dur="1612" fill="hold"/>
                                        <p:tgtEl>
                                          <p:spTgt spid="2"/>
                                        </p:tgtEl>
                                      </p:cBhvr>
                                    </p:cmd>
                                  </p:childTnLst>
                                </p:cTn>
                              </p:par>
                            </p:childTnLst>
                          </p:cTn>
                        </p:par>
                      </p:childTnLst>
                    </p:cTn>
                  </p:par>
                </p:childTnLst>
              </p:cTn>
              <p:nextCondLst>
                <p:cond evt="onClick" delay="0">
                  <p:tgtEl>
                    <p:spTgt spid="2"/>
                  </p:tgtEl>
                </p:cond>
              </p:nextCondLst>
            </p:seq>
            <p:audio>
              <p:cMediaNode vol="80000">
                <p:cTn id="101" fill="hold" display="0">
                  <p:stCondLst>
                    <p:cond delay="indefinite"/>
                  </p:stCondLst>
                  <p:endCondLst>
                    <p:cond evt="onStopAudio" delay="0">
                      <p:tgtEl>
                        <p:sldTgt/>
                      </p:tgtEl>
                    </p:cond>
                  </p:endCondLst>
                </p:cTn>
                <p:tgtEl>
                  <p:spTgt spid="2"/>
                </p:tgtEl>
              </p:cMediaNode>
            </p:audio>
            <p:seq concurrent="1" nextAc="seek">
              <p:cTn id="102" restart="whenNotActive" fill="hold" evtFilter="cancelBubble" nodeType="interactiveSeq">
                <p:stCondLst>
                  <p:cond evt="onClick" delay="0">
                    <p:tgtEl>
                      <p:spTgt spid="4"/>
                    </p:tgtEl>
                  </p:cond>
                </p:stCondLst>
                <p:endSync evt="end" delay="0">
                  <p:rtn val="all"/>
                </p:endSync>
                <p:childTnLst>
                  <p:par>
                    <p:cTn id="103" fill="hold">
                      <p:stCondLst>
                        <p:cond delay="0"/>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1890" fill="hold"/>
                                        <p:tgtEl>
                                          <p:spTgt spid="4"/>
                                        </p:tgtEl>
                                      </p:cBhvr>
                                    </p:cmd>
                                  </p:childTnLst>
                                </p:cTn>
                              </p:par>
                            </p:childTnLst>
                          </p:cTn>
                        </p:par>
                      </p:childTnLst>
                    </p:cTn>
                  </p:par>
                </p:childTnLst>
              </p:cTn>
              <p:nextCondLst>
                <p:cond evt="onClick" delay="0">
                  <p:tgtEl>
                    <p:spTgt spid="4"/>
                  </p:tgtEl>
                </p:cond>
              </p:nextCondLst>
            </p:seq>
            <p:audio>
              <p:cMediaNode vol="80000">
                <p:cTn id="107" fill="hold" display="0">
                  <p:stCondLst>
                    <p:cond delay="indefinite"/>
                  </p:stCondLst>
                  <p:endCondLst>
                    <p:cond evt="onStopAudio" delay="0">
                      <p:tgtEl>
                        <p:sldTgt/>
                      </p:tgtEl>
                    </p:cond>
                  </p:endCondLst>
                </p:cTn>
                <p:tgtEl>
                  <p:spTgt spid="4"/>
                </p:tgtEl>
              </p:cMediaNode>
            </p:audio>
            <p:seq concurrent="1" nextAc="seek">
              <p:cTn id="108" restart="whenNotActive" fill="hold" evtFilter="cancelBubble" nodeType="interactiveSeq">
                <p:stCondLst>
                  <p:cond evt="onClick" delay="0">
                    <p:tgtEl>
                      <p:spTgt spid="3"/>
                    </p:tgtEl>
                  </p:cond>
                </p:stCondLst>
                <p:endSync evt="end" delay="0">
                  <p:rtn val="all"/>
                </p:endSync>
                <p:childTnLst>
                  <p:par>
                    <p:cTn id="109" fill="hold">
                      <p:stCondLst>
                        <p:cond delay="0"/>
                      </p:stCondLst>
                      <p:childTnLst>
                        <p:par>
                          <p:cTn id="110" fill="hold">
                            <p:stCondLst>
                              <p:cond delay="0"/>
                            </p:stCondLst>
                            <p:childTnLst>
                              <p:par>
                                <p:cTn id="111" presetID="1" presetClass="mediacall" presetSubtype="0" fill="hold" nodeType="clickEffect">
                                  <p:stCondLst>
                                    <p:cond delay="0"/>
                                  </p:stCondLst>
                                  <p:childTnLst>
                                    <p:cmd type="call" cmd="playFrom(0.0)">
                                      <p:cBhvr>
                                        <p:cTn id="112" dur="1565" fill="hold"/>
                                        <p:tgtEl>
                                          <p:spTgt spid="3"/>
                                        </p:tgtEl>
                                      </p:cBhvr>
                                    </p:cmd>
                                  </p:childTnLst>
                                </p:cTn>
                              </p:par>
                            </p:childTnLst>
                          </p:cTn>
                        </p:par>
                      </p:childTnLst>
                    </p:cTn>
                  </p:par>
                </p:childTnLst>
              </p:cTn>
              <p:nextCondLst>
                <p:cond evt="onClick" delay="0">
                  <p:tgtEl>
                    <p:spTgt spid="3"/>
                  </p:tgtEl>
                </p:cond>
              </p:nextCondLst>
            </p:seq>
            <p:audio>
              <p:cMediaNode vol="80000">
                <p:cTn id="113"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2"/>
          <p:cNvSpPr txBox="1">
            <a:spLocks noGrp="1"/>
          </p:cNvSpPr>
          <p:nvPr>
            <p:ph type="title"/>
          </p:nvPr>
        </p:nvSpPr>
        <p:spPr>
          <a:xfrm>
            <a:off x="600350" y="24038"/>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en/an</a:t>
            </a:r>
            <a:endParaRPr sz="3000"/>
          </a:p>
        </p:txBody>
      </p:sp>
      <p:sp>
        <p:nvSpPr>
          <p:cNvPr id="171" name="Google Shape;171;p32" descr="rectangle"/>
          <p:cNvSpPr/>
          <p:nvPr/>
        </p:nvSpPr>
        <p:spPr>
          <a:xfrm>
            <a:off x="3454896" y="1021793"/>
            <a:ext cx="2177700" cy="22365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172" name="Google Shape;172;p32"/>
          <p:cNvSpPr txBox="1"/>
          <p:nvPr/>
        </p:nvSpPr>
        <p:spPr>
          <a:xfrm>
            <a:off x="3565004" y="2431757"/>
            <a:ext cx="2067600" cy="7617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f</a:t>
            </a:r>
            <a:r>
              <a:rPr lang="en-GB" sz="4500" b="0" i="0" u="none" strike="noStrike" cap="none">
                <a:solidFill>
                  <a:srgbClr val="E65D00"/>
                </a:solidFill>
                <a:latin typeface="Century Gothic"/>
                <a:ea typeface="Century Gothic"/>
                <a:cs typeface="Century Gothic"/>
                <a:sym typeface="Century Gothic"/>
              </a:rPr>
              <a:t>an</a:t>
            </a:r>
            <a:r>
              <a:rPr lang="en-GB" sz="4500" b="0" i="0" u="none" strike="noStrike" cap="none">
                <a:solidFill>
                  <a:srgbClr val="115076"/>
                </a:solidFill>
                <a:latin typeface="Century Gothic"/>
                <a:ea typeface="Century Gothic"/>
                <a:cs typeface="Century Gothic"/>
                <a:sym typeface="Century Gothic"/>
              </a:rPr>
              <a:t>t</a:t>
            </a:r>
            <a:endParaRPr sz="1100"/>
          </a:p>
        </p:txBody>
      </p:sp>
      <p:sp>
        <p:nvSpPr>
          <p:cNvPr id="173" name="Google Shape;173;p32"/>
          <p:cNvSpPr txBox="1"/>
          <p:nvPr/>
        </p:nvSpPr>
        <p:spPr>
          <a:xfrm>
            <a:off x="627805" y="338656"/>
            <a:ext cx="1938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gr</a:t>
            </a:r>
            <a:r>
              <a:rPr lang="en-GB" sz="4500" b="0" i="0" u="none" strike="noStrike" cap="none">
                <a:solidFill>
                  <a:srgbClr val="E65D00"/>
                </a:solidFill>
                <a:latin typeface="Century Gothic"/>
                <a:ea typeface="Century Gothic"/>
                <a:cs typeface="Century Gothic"/>
                <a:sym typeface="Century Gothic"/>
              </a:rPr>
              <a:t>an</a:t>
            </a:r>
            <a:r>
              <a:rPr lang="en-GB" sz="4500" b="0" i="0" u="none" strike="noStrike" cap="none">
                <a:solidFill>
                  <a:srgbClr val="115076"/>
                </a:solidFill>
                <a:latin typeface="Century Gothic"/>
                <a:ea typeface="Century Gothic"/>
                <a:cs typeface="Century Gothic"/>
                <a:sym typeface="Century Gothic"/>
              </a:rPr>
              <a:t>d</a:t>
            </a:r>
            <a:endParaRPr sz="1100"/>
          </a:p>
        </p:txBody>
      </p:sp>
      <p:sp>
        <p:nvSpPr>
          <p:cNvPr id="174" name="Google Shape;174;p32"/>
          <p:cNvSpPr txBox="1"/>
          <p:nvPr/>
        </p:nvSpPr>
        <p:spPr>
          <a:xfrm>
            <a:off x="653949" y="2716207"/>
            <a:ext cx="22173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a:t>
            </a: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ser</a:t>
            </a:r>
            <a:endParaRPr sz="4500" b="0" i="0" u="none" strike="noStrike" cap="none">
              <a:solidFill>
                <a:srgbClr val="115076"/>
              </a:solidFill>
              <a:latin typeface="Century Gothic"/>
              <a:ea typeface="Century Gothic"/>
              <a:cs typeface="Century Gothic"/>
              <a:sym typeface="Century Gothic"/>
            </a:endParaRPr>
          </a:p>
        </p:txBody>
      </p:sp>
      <p:sp>
        <p:nvSpPr>
          <p:cNvPr id="175" name="Google Shape;175;p32"/>
          <p:cNvSpPr txBox="1"/>
          <p:nvPr/>
        </p:nvSpPr>
        <p:spPr>
          <a:xfrm>
            <a:off x="2911366" y="3492379"/>
            <a:ext cx="33576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pr</a:t>
            </a: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dre</a:t>
            </a:r>
            <a:endParaRPr sz="4500" b="0" i="0" u="none" strike="noStrike" cap="none">
              <a:solidFill>
                <a:srgbClr val="115076"/>
              </a:solidFill>
              <a:latin typeface="Century Gothic"/>
              <a:ea typeface="Century Gothic"/>
              <a:cs typeface="Century Gothic"/>
              <a:sym typeface="Century Gothic"/>
            </a:endParaRPr>
          </a:p>
        </p:txBody>
      </p:sp>
      <p:sp>
        <p:nvSpPr>
          <p:cNvPr id="176" name="Google Shape;176;p32"/>
          <p:cNvSpPr txBox="1"/>
          <p:nvPr/>
        </p:nvSpPr>
        <p:spPr>
          <a:xfrm>
            <a:off x="6317989" y="322544"/>
            <a:ext cx="2861400" cy="8310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qu</a:t>
            </a:r>
            <a:r>
              <a:rPr lang="en-GB" sz="4500" b="0" i="0" u="none" strike="noStrike" cap="none">
                <a:solidFill>
                  <a:srgbClr val="E65D00"/>
                </a:solidFill>
                <a:latin typeface="Century Gothic"/>
                <a:ea typeface="Century Gothic"/>
                <a:cs typeface="Century Gothic"/>
                <a:sym typeface="Century Gothic"/>
              </a:rPr>
              <a:t>an</a:t>
            </a:r>
            <a:r>
              <a:rPr lang="en-GB" sz="4500" b="0" i="0" u="none" strike="noStrike" cap="none">
                <a:solidFill>
                  <a:srgbClr val="115076"/>
                </a:solidFill>
                <a:latin typeface="Century Gothic"/>
                <a:ea typeface="Century Gothic"/>
                <a:cs typeface="Century Gothic"/>
                <a:sym typeface="Century Gothic"/>
              </a:rPr>
              <a:t>d </a:t>
            </a:r>
            <a:r>
              <a:rPr lang="en-GB" sz="5000" b="0" i="0" u="none" strike="noStrike" cap="none">
                <a:solidFill>
                  <a:srgbClr val="115076"/>
                </a:solidFill>
                <a:latin typeface="Calibri"/>
                <a:ea typeface="Calibri"/>
                <a:cs typeface="Calibri"/>
                <a:sym typeface="Calibri"/>
              </a:rPr>
              <a:t>?</a:t>
            </a:r>
            <a:endParaRPr sz="1100"/>
          </a:p>
        </p:txBody>
      </p:sp>
      <p:sp>
        <p:nvSpPr>
          <p:cNvPr id="177" name="Google Shape;177;p32"/>
          <p:cNvSpPr txBox="1"/>
          <p:nvPr/>
        </p:nvSpPr>
        <p:spPr>
          <a:xfrm>
            <a:off x="6112693" y="2680601"/>
            <a:ext cx="2861400" cy="761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E65D00"/>
              </a:buClr>
              <a:buSzPts val="4500"/>
              <a:buFont typeface="Century Gothic"/>
              <a:buNone/>
            </a:pPr>
            <a:r>
              <a:rPr lang="en-GB" sz="4500" b="0" i="0" u="none" strike="noStrike" cap="none">
                <a:solidFill>
                  <a:srgbClr val="E65D00"/>
                </a:solidFill>
                <a:latin typeface="Century Gothic"/>
                <a:ea typeface="Century Gothic"/>
                <a:cs typeface="Century Gothic"/>
                <a:sym typeface="Century Gothic"/>
              </a:rPr>
              <a:t>en</a:t>
            </a:r>
            <a:r>
              <a:rPr lang="en-GB" sz="4500" b="0" i="0" u="none" strike="noStrike" cap="none">
                <a:solidFill>
                  <a:srgbClr val="115076"/>
                </a:solidFill>
                <a:latin typeface="Century Gothic"/>
                <a:ea typeface="Century Gothic"/>
                <a:cs typeface="Century Gothic"/>
                <a:sym typeface="Century Gothic"/>
              </a:rPr>
              <a:t>core</a:t>
            </a:r>
            <a:endParaRPr sz="1100"/>
          </a:p>
        </p:txBody>
      </p:sp>
      <p:pic>
        <p:nvPicPr>
          <p:cNvPr id="178" name="Google Shape;178;p32" descr="small child"/>
          <p:cNvPicPr preferRelativeResize="0"/>
          <p:nvPr/>
        </p:nvPicPr>
        <p:blipFill rotWithShape="1">
          <a:blip r:embed="rId17">
            <a:alphaModFix/>
          </a:blip>
          <a:srcRect/>
          <a:stretch/>
        </p:blipFill>
        <p:spPr>
          <a:xfrm>
            <a:off x="4163234" y="1204047"/>
            <a:ext cx="817531" cy="1305148"/>
          </a:xfrm>
          <a:prstGeom prst="rect">
            <a:avLst/>
          </a:prstGeom>
          <a:noFill/>
          <a:ln>
            <a:noFill/>
          </a:ln>
        </p:spPr>
      </p:pic>
      <p:pic>
        <p:nvPicPr>
          <p:cNvPr id="11" name="Recorded Sound">
            <a:hlinkClick r:id="" action="ppaction://media"/>
            <a:extLst>
              <a:ext uri="{FF2B5EF4-FFF2-40B4-BE49-F238E27FC236}">
                <a16:creationId xmlns:a16="http://schemas.microsoft.com/office/drawing/2014/main" id="{2A0D5B41-FA5E-47CB-84ED-5E8828325067}"/>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6217301" y="135456"/>
            <a:ext cx="406400" cy="406400"/>
          </a:xfrm>
          <a:prstGeom prst="rect">
            <a:avLst/>
          </a:prstGeom>
        </p:spPr>
      </p:pic>
      <p:pic>
        <p:nvPicPr>
          <p:cNvPr id="12" name="Recorded Sound">
            <a:hlinkClick r:id="" action="ppaction://media"/>
            <a:extLst>
              <a:ext uri="{FF2B5EF4-FFF2-40B4-BE49-F238E27FC236}">
                <a16:creationId xmlns:a16="http://schemas.microsoft.com/office/drawing/2014/main" id="{4865968D-E787-43CB-8F1D-CDB690381FBE}"/>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247549" y="606963"/>
            <a:ext cx="406400" cy="406400"/>
          </a:xfrm>
          <a:prstGeom prst="rect">
            <a:avLst/>
          </a:prstGeom>
        </p:spPr>
      </p:pic>
      <p:pic>
        <p:nvPicPr>
          <p:cNvPr id="13" name="Recorded Sound">
            <a:hlinkClick r:id="" action="ppaction://media"/>
            <a:extLst>
              <a:ext uri="{FF2B5EF4-FFF2-40B4-BE49-F238E27FC236}">
                <a16:creationId xmlns:a16="http://schemas.microsoft.com/office/drawing/2014/main" id="{AC808FA8-8019-4742-A9F9-0D09BBBD52AD}"/>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274470" y="3039544"/>
            <a:ext cx="406400" cy="406400"/>
          </a:xfrm>
          <a:prstGeom prst="rect">
            <a:avLst/>
          </a:prstGeom>
        </p:spPr>
      </p:pic>
      <p:pic>
        <p:nvPicPr>
          <p:cNvPr id="14" name="Recorded Sound">
            <a:hlinkClick r:id="" action="ppaction://media"/>
            <a:extLst>
              <a:ext uri="{FF2B5EF4-FFF2-40B4-BE49-F238E27FC236}">
                <a16:creationId xmlns:a16="http://schemas.microsoft.com/office/drawing/2014/main" id="{10997582-5B18-4518-809E-DDD268DDED07}"/>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5682793" y="4081765"/>
            <a:ext cx="406400" cy="406400"/>
          </a:xfrm>
          <a:prstGeom prst="rect">
            <a:avLst/>
          </a:prstGeom>
        </p:spPr>
      </p:pic>
      <p:pic>
        <p:nvPicPr>
          <p:cNvPr id="15" name="Recorded Sound">
            <a:hlinkClick r:id="" action="ppaction://media"/>
            <a:extLst>
              <a:ext uri="{FF2B5EF4-FFF2-40B4-BE49-F238E27FC236}">
                <a16:creationId xmlns:a16="http://schemas.microsoft.com/office/drawing/2014/main" id="{A342DDA8-DC7E-4AE0-9AB1-627613E8DA52}"/>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8487050" y="1282019"/>
            <a:ext cx="406400" cy="406400"/>
          </a:xfrm>
          <a:prstGeom prst="rect">
            <a:avLst/>
          </a:prstGeom>
        </p:spPr>
      </p:pic>
      <p:pic>
        <p:nvPicPr>
          <p:cNvPr id="16" name="Recorded Sound">
            <a:hlinkClick r:id="" action="ppaction://media"/>
            <a:extLst>
              <a:ext uri="{FF2B5EF4-FFF2-40B4-BE49-F238E27FC236}">
                <a16:creationId xmlns:a16="http://schemas.microsoft.com/office/drawing/2014/main" id="{1D86E091-1DB4-430D-B7E5-8319487AC0AC}"/>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8286286" y="3578288"/>
            <a:ext cx="406400" cy="406400"/>
          </a:xfrm>
          <a:prstGeom prst="rect">
            <a:avLst/>
          </a:prstGeom>
        </p:spPr>
      </p:pic>
      <p:pic>
        <p:nvPicPr>
          <p:cNvPr id="17" name="Recorded Sound">
            <a:hlinkClick r:id="" action="ppaction://media"/>
            <a:extLst>
              <a:ext uri="{FF2B5EF4-FFF2-40B4-BE49-F238E27FC236}">
                <a16:creationId xmlns:a16="http://schemas.microsoft.com/office/drawing/2014/main" id="{7610C606-AB39-445C-B0DE-04EA0F975360}"/>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5059448" y="1754362"/>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1"/>
                                        </p:tgtEl>
                                        <p:attrNameLst>
                                          <p:attrName>style.visibility</p:attrName>
                                        </p:attrNameLst>
                                      </p:cBhvr>
                                      <p:to>
                                        <p:strVal val="visible"/>
                                      </p:to>
                                    </p:set>
                                    <p:animEffect transition="in" filter="fade">
                                      <p:cBhvr>
                                        <p:cTn id="12" dur="500"/>
                                        <p:tgtEl>
                                          <p:spTgt spid="171"/>
                                        </p:tgtEl>
                                      </p:cBhvr>
                                    </p:animEffect>
                                  </p:childTnLst>
                                </p:cTn>
                              </p:par>
                              <p:par>
                                <p:cTn id="13" presetID="10" presetClass="entr" presetSubtype="0" fill="hold" nodeType="withEffect">
                                  <p:stCondLst>
                                    <p:cond delay="0"/>
                                  </p:stCondLst>
                                  <p:childTnLst>
                                    <p:set>
                                      <p:cBhvr>
                                        <p:cTn id="14" dur="1" fill="hold">
                                          <p:stCondLst>
                                            <p:cond delay="0"/>
                                          </p:stCondLst>
                                        </p:cTn>
                                        <p:tgtEl>
                                          <p:spTgt spid="172"/>
                                        </p:tgtEl>
                                        <p:attrNameLst>
                                          <p:attrName>style.visibility</p:attrName>
                                        </p:attrNameLst>
                                      </p:cBhvr>
                                      <p:to>
                                        <p:strVal val="visible"/>
                                      </p:to>
                                    </p:set>
                                    <p:animEffect transition="in" filter="fade">
                                      <p:cBhvr>
                                        <p:cTn id="15" dur="500"/>
                                        <p:tgtEl>
                                          <p:spTgt spid="172"/>
                                        </p:tgtEl>
                                      </p:cBhvr>
                                    </p:animEffect>
                                  </p:childTnLst>
                                </p:cTn>
                              </p:par>
                              <p:par>
                                <p:cTn id="16" presetID="10" presetClass="entr" presetSubtype="0" fill="hold" nodeType="withEffect">
                                  <p:stCondLst>
                                    <p:cond delay="0"/>
                                  </p:stCondLst>
                                  <p:childTnLst>
                                    <p:set>
                                      <p:cBhvr>
                                        <p:cTn id="17" dur="1" fill="hold">
                                          <p:stCondLst>
                                            <p:cond delay="0"/>
                                          </p:stCondLst>
                                        </p:cTn>
                                        <p:tgtEl>
                                          <p:spTgt spid="178"/>
                                        </p:tgtEl>
                                        <p:attrNameLst>
                                          <p:attrName>style.visibility</p:attrName>
                                        </p:attrNameLst>
                                      </p:cBhvr>
                                      <p:to>
                                        <p:strVal val="visible"/>
                                      </p:to>
                                    </p:set>
                                    <p:animEffect transition="in" filter="fade">
                                      <p:cBhvr>
                                        <p:cTn id="18" dur="500"/>
                                        <p:tgtEl>
                                          <p:spTgt spid="17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3"/>
                                        </p:tgtEl>
                                        <p:attrNameLst>
                                          <p:attrName>style.visibility</p:attrName>
                                        </p:attrNameLst>
                                      </p:cBhvr>
                                      <p:to>
                                        <p:strVal val="visible"/>
                                      </p:to>
                                    </p:set>
                                    <p:animEffect transition="in" filter="fade">
                                      <p:cBhvr>
                                        <p:cTn id="23" dur="500"/>
                                        <p:tgtEl>
                                          <p:spTgt spid="17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6"/>
                                        </p:tgtEl>
                                        <p:attrNameLst>
                                          <p:attrName>style.visibility</p:attrName>
                                        </p:attrNameLst>
                                      </p:cBhvr>
                                      <p:to>
                                        <p:strVal val="visible"/>
                                      </p:to>
                                    </p:set>
                                    <p:animEffect transition="in" filter="fade">
                                      <p:cBhvr>
                                        <p:cTn id="28" dur="500"/>
                                        <p:tgtEl>
                                          <p:spTgt spid="17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4"/>
                                        </p:tgtEl>
                                        <p:attrNameLst>
                                          <p:attrName>style.visibility</p:attrName>
                                        </p:attrNameLst>
                                      </p:cBhvr>
                                      <p:to>
                                        <p:strVal val="visible"/>
                                      </p:to>
                                    </p:set>
                                    <p:animEffect transition="in" filter="fade">
                                      <p:cBhvr>
                                        <p:cTn id="33" dur="500"/>
                                        <p:tgtEl>
                                          <p:spTgt spid="17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5"/>
                                        </p:tgtEl>
                                        <p:attrNameLst>
                                          <p:attrName>style.visibility</p:attrName>
                                        </p:attrNameLst>
                                      </p:cBhvr>
                                      <p:to>
                                        <p:strVal val="visible"/>
                                      </p:to>
                                    </p:set>
                                    <p:animEffect transition="in" filter="fade">
                                      <p:cBhvr>
                                        <p:cTn id="38" dur="500"/>
                                        <p:tgtEl>
                                          <p:spTgt spid="17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77"/>
                                        </p:tgtEl>
                                        <p:attrNameLst>
                                          <p:attrName>style.visibility</p:attrName>
                                        </p:attrNameLst>
                                      </p:cBhvr>
                                      <p:to>
                                        <p:strVal val="visible"/>
                                      </p:to>
                                    </p:set>
                                    <p:animEffect transition="in" filter="fade">
                                      <p:cBhvr>
                                        <p:cTn id="43"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7"/>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565" fill="hold"/>
                                        <p:tgtEl>
                                          <p:spTgt spid="17"/>
                                        </p:tgtEl>
                                      </p:cBhvr>
                                    </p:cmd>
                                  </p:childTnLst>
                                </p:cTn>
                              </p:par>
                            </p:childTnLst>
                          </p:cTn>
                        </p:par>
                      </p:childTnLst>
                    </p:cTn>
                  </p:par>
                </p:childTnLst>
              </p:cTn>
              <p:nextCondLst>
                <p:cond evt="onClick" delay="0">
                  <p:tgtEl>
                    <p:spTgt spid="17"/>
                  </p:tgtEl>
                </p:cond>
              </p:nextCondLst>
            </p:seq>
            <p:seq concurrent="1" nextAc="seek">
              <p:cTn id="49" restart="whenNotActive" fill="hold" evtFilter="cancelBubble" nodeType="interactiveSeq">
                <p:stCondLst>
                  <p:cond evt="onClick" delay="0">
                    <p:tgtEl>
                      <p:spTgt spid="16"/>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937" fill="hold"/>
                                        <p:tgtEl>
                                          <p:spTgt spid="16"/>
                                        </p:tgtEl>
                                      </p:cBhvr>
                                    </p:cmd>
                                  </p:childTnLst>
                                </p:cTn>
                              </p:par>
                            </p:childTnLst>
                          </p:cTn>
                        </p:par>
                      </p:childTnLst>
                    </p:cTn>
                  </p:par>
                </p:childTnLst>
              </p:cTn>
              <p:nextCondLst>
                <p:cond evt="onClick" delay="0">
                  <p:tgtEl>
                    <p:spTgt spid="16"/>
                  </p:tgtEl>
                </p:cond>
              </p:nextCondLst>
            </p:seq>
            <p:seq concurrent="1" nextAc="seek">
              <p:cTn id="54" restart="whenNotActive" fill="hold" evtFilter="cancelBubble" nodeType="interactiveSeq">
                <p:stCondLst>
                  <p:cond evt="onClick" delay="0">
                    <p:tgtEl>
                      <p:spTgt spid="15"/>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821" fill="hold"/>
                                        <p:tgtEl>
                                          <p:spTgt spid="15"/>
                                        </p:tgtEl>
                                      </p:cBhvr>
                                    </p:cmd>
                                  </p:childTnLst>
                                </p:cTn>
                              </p:par>
                            </p:childTnLst>
                          </p:cTn>
                        </p:par>
                      </p:childTnLst>
                    </p:cTn>
                  </p:par>
                </p:childTnLst>
              </p:cTn>
              <p:nextCondLst>
                <p:cond evt="onClick" delay="0">
                  <p:tgtEl>
                    <p:spTgt spid="15"/>
                  </p:tgtEl>
                </p:cond>
              </p:nextCondLst>
            </p:seq>
            <p:seq concurrent="1" nextAc="seek">
              <p:cTn id="59" restart="whenNotActive" fill="hold" evtFilter="cancelBubble" nodeType="interactiveSeq">
                <p:stCondLst>
                  <p:cond evt="onClick" delay="0">
                    <p:tgtEl>
                      <p:spTgt spid="14"/>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658" fill="hold"/>
                                        <p:tgtEl>
                                          <p:spTgt spid="14"/>
                                        </p:tgtEl>
                                      </p:cBhvr>
                                    </p:cmd>
                                  </p:childTnLst>
                                </p:cTn>
                              </p:par>
                            </p:childTnLst>
                          </p:cTn>
                        </p:par>
                      </p:childTnLst>
                    </p:cTn>
                  </p:par>
                </p:childTnLst>
              </p:cTn>
              <p:nextCondLst>
                <p:cond evt="onClick" delay="0">
                  <p:tgtEl>
                    <p:spTgt spid="14"/>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612" fill="hold"/>
                                        <p:tgtEl>
                                          <p:spTgt spid="11"/>
                                        </p:tgtEl>
                                      </p:cBhvr>
                                    </p:cmd>
                                  </p:childTnLst>
                                </p:cTn>
                              </p:par>
                            </p:childTnLst>
                          </p:cTn>
                        </p:par>
                      </p:childTnLst>
                    </p:cTn>
                  </p:par>
                </p:childTnLst>
              </p:cTn>
              <p:nextCondLst>
                <p:cond evt="onClick" delay="0">
                  <p:tgtEl>
                    <p:spTgt spid="11"/>
                  </p:tgtEl>
                </p:cond>
              </p:nextCondLst>
            </p:seq>
            <p:seq concurrent="1" nextAc="seek">
              <p:cTn id="69" restart="whenNotActive" fill="hold" evtFilter="cancelBubble" nodeType="interactiveSeq">
                <p:stCondLst>
                  <p:cond evt="onClick" delay="0">
                    <p:tgtEl>
                      <p:spTgt spid="13"/>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890" fill="hold"/>
                                        <p:tgtEl>
                                          <p:spTgt spid="13"/>
                                        </p:tgtEl>
                                      </p:cBhvr>
                                    </p:cmd>
                                  </p:childTnLst>
                                </p:cTn>
                              </p:par>
                            </p:childTnLst>
                          </p:cTn>
                        </p:par>
                      </p:childTnLst>
                    </p:cTn>
                  </p:par>
                </p:childTnLst>
              </p:cTn>
              <p:nextCondLst>
                <p:cond evt="onClick" delay="0">
                  <p:tgtEl>
                    <p:spTgt spid="13"/>
                  </p:tgtEl>
                </p:cond>
              </p:nextCondLst>
            </p:seq>
            <p:seq concurrent="1" nextAc="seek">
              <p:cTn id="74" restart="whenNotActive" fill="hold" evtFilter="cancelBubble" nodeType="interactiveSeq">
                <p:stCondLst>
                  <p:cond evt="onClick" delay="0">
                    <p:tgtEl>
                      <p:spTgt spid="12"/>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565" fill="hold"/>
                                        <p:tgtEl>
                                          <p:spTgt spid="12"/>
                                        </p:tgtEl>
                                      </p:cBhvr>
                                    </p:cmd>
                                  </p:childTnLst>
                                </p:cTn>
                              </p:par>
                            </p:childTnLst>
                          </p:cTn>
                        </p:par>
                      </p:childTnLst>
                    </p:cTn>
                  </p:par>
                </p:childTnLst>
              </p:cTn>
              <p:nextCondLst>
                <p:cond evt="onClick" delay="0">
                  <p:tgtEl>
                    <p:spTgt spid="12"/>
                  </p:tgtEl>
                </p:cond>
              </p:nextCondLst>
            </p:seq>
            <p:audio>
              <p:cMediaNode vol="80000">
                <p:cTn id="79" fill="hold" display="0">
                  <p:stCondLst>
                    <p:cond delay="indefinite"/>
                  </p:stCondLst>
                  <p:endCondLst>
                    <p:cond evt="onStopAudio" delay="0">
                      <p:tgtEl>
                        <p:sldTgt/>
                      </p:tgtEl>
                    </p:cond>
                  </p:endCondLst>
                </p:cTn>
                <p:tgtEl>
                  <p:spTgt spid="17"/>
                </p:tgtEl>
              </p:cMediaNode>
            </p:audio>
            <p:audio>
              <p:cMediaNode vol="80000">
                <p:cTn id="80" fill="hold" display="0">
                  <p:stCondLst>
                    <p:cond delay="indefinite"/>
                  </p:stCondLst>
                  <p:endCondLst>
                    <p:cond evt="onStopAudio" delay="0">
                      <p:tgtEl>
                        <p:sldTgt/>
                      </p:tgtEl>
                    </p:cond>
                  </p:endCondLst>
                </p:cTn>
                <p:tgtEl>
                  <p:spTgt spid="16"/>
                </p:tgtEl>
              </p:cMediaNode>
            </p:audio>
            <p:audio>
              <p:cMediaNode vol="80000">
                <p:cTn id="81" fill="hold" display="0">
                  <p:stCondLst>
                    <p:cond delay="indefinite"/>
                  </p:stCondLst>
                  <p:endCondLst>
                    <p:cond evt="onStopAudio" delay="0">
                      <p:tgtEl>
                        <p:sldTgt/>
                      </p:tgtEl>
                    </p:cond>
                  </p:endCondLst>
                </p:cTn>
                <p:tgtEl>
                  <p:spTgt spid="15"/>
                </p:tgtEl>
              </p:cMediaNode>
            </p:audio>
            <p:audio>
              <p:cMediaNode vol="80000">
                <p:cTn id="82" fill="hold" display="0">
                  <p:stCondLst>
                    <p:cond delay="indefinite"/>
                  </p:stCondLst>
                  <p:endCondLst>
                    <p:cond evt="onStopAudio" delay="0">
                      <p:tgtEl>
                        <p:sldTgt/>
                      </p:tgtEl>
                    </p:cond>
                  </p:endCondLst>
                </p:cTn>
                <p:tgtEl>
                  <p:spTgt spid="14"/>
                </p:tgtEl>
              </p:cMediaNode>
            </p:audio>
            <p:audio>
              <p:cMediaNode vol="80000">
                <p:cTn id="83" fill="hold" display="0">
                  <p:stCondLst>
                    <p:cond delay="indefinite"/>
                  </p:stCondLst>
                  <p:endCondLst>
                    <p:cond evt="onStopAudio" delay="0">
                      <p:tgtEl>
                        <p:sldTgt/>
                      </p:tgtEl>
                    </p:cond>
                  </p:endCondLst>
                </p:cTn>
                <p:tgtEl>
                  <p:spTgt spid="11"/>
                </p:tgtEl>
              </p:cMediaNode>
            </p:audio>
            <p:audio>
              <p:cMediaNode vol="80000">
                <p:cTn id="84" fill="hold" display="0">
                  <p:stCondLst>
                    <p:cond delay="indefinite"/>
                  </p:stCondLst>
                  <p:endCondLst>
                    <p:cond evt="onStopAudio" delay="0">
                      <p:tgtEl>
                        <p:sldTgt/>
                      </p:tgtEl>
                    </p:cond>
                  </p:endCondLst>
                </p:cTn>
                <p:tgtEl>
                  <p:spTgt spid="13"/>
                </p:tgtEl>
              </p:cMediaNode>
            </p:audio>
            <p:audio>
              <p:cMediaNode vol="80000">
                <p:cTn id="85" fill="hold" display="0">
                  <p:stCondLst>
                    <p:cond delay="indefinite"/>
                  </p:stCondLst>
                  <p:endCondLst>
                    <p:cond evt="onStopAudio" delay="0">
                      <p:tgtEl>
                        <p:sldTgt/>
                      </p:tgtEl>
                    </p:cond>
                  </p:endCondLst>
                </p:cTn>
                <p:tgtEl>
                  <p:spTgt spid="1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33"/>
          <p:cNvPicPr preferRelativeResize="0"/>
          <p:nvPr/>
        </p:nvPicPr>
        <p:blipFill rotWithShape="1">
          <a:blip r:embed="rId9">
            <a:alphaModFix/>
          </a:blip>
          <a:srcRect t="43541" r="50000"/>
          <a:stretch/>
        </p:blipFill>
        <p:spPr>
          <a:xfrm>
            <a:off x="114300" y="797962"/>
            <a:ext cx="3787744" cy="4231238"/>
          </a:xfrm>
          <a:prstGeom prst="rect">
            <a:avLst/>
          </a:prstGeom>
          <a:noFill/>
          <a:ln>
            <a:noFill/>
          </a:ln>
        </p:spPr>
      </p:pic>
      <p:pic>
        <p:nvPicPr>
          <p:cNvPr id="184" name="Google Shape;184;p33"/>
          <p:cNvPicPr preferRelativeResize="0"/>
          <p:nvPr/>
        </p:nvPicPr>
        <p:blipFill>
          <a:blip r:embed="rId10">
            <a:alphaModFix/>
          </a:blip>
          <a:stretch>
            <a:fillRect/>
          </a:stretch>
        </p:blipFill>
        <p:spPr>
          <a:xfrm>
            <a:off x="1784195" y="2939531"/>
            <a:ext cx="447954" cy="298782"/>
          </a:xfrm>
          <a:prstGeom prst="rect">
            <a:avLst/>
          </a:prstGeom>
          <a:noFill/>
          <a:ln>
            <a:noFill/>
          </a:ln>
        </p:spPr>
      </p:pic>
      <p:pic>
        <p:nvPicPr>
          <p:cNvPr id="185" name="Google Shape;185;p33"/>
          <p:cNvPicPr preferRelativeResize="0"/>
          <p:nvPr/>
        </p:nvPicPr>
        <p:blipFill>
          <a:blip r:embed="rId11">
            <a:alphaModFix/>
          </a:blip>
          <a:stretch>
            <a:fillRect/>
          </a:stretch>
        </p:blipFill>
        <p:spPr>
          <a:xfrm>
            <a:off x="2160200" y="2390119"/>
            <a:ext cx="239069" cy="166369"/>
          </a:xfrm>
          <a:prstGeom prst="rect">
            <a:avLst/>
          </a:prstGeom>
          <a:noFill/>
          <a:ln>
            <a:noFill/>
          </a:ln>
        </p:spPr>
      </p:pic>
      <p:pic>
        <p:nvPicPr>
          <p:cNvPr id="186" name="Google Shape;186;p33"/>
          <p:cNvPicPr preferRelativeResize="0"/>
          <p:nvPr/>
        </p:nvPicPr>
        <p:blipFill>
          <a:blip r:embed="rId12">
            <a:alphaModFix/>
          </a:blip>
          <a:stretch>
            <a:fillRect/>
          </a:stretch>
        </p:blipFill>
        <p:spPr>
          <a:xfrm>
            <a:off x="2560331" y="3071943"/>
            <a:ext cx="166369" cy="166369"/>
          </a:xfrm>
          <a:prstGeom prst="rect">
            <a:avLst/>
          </a:prstGeom>
          <a:noFill/>
          <a:ln>
            <a:noFill/>
          </a:ln>
        </p:spPr>
      </p:pic>
      <p:pic>
        <p:nvPicPr>
          <p:cNvPr id="187" name="Google Shape;187;p33"/>
          <p:cNvPicPr preferRelativeResize="0"/>
          <p:nvPr/>
        </p:nvPicPr>
        <p:blipFill>
          <a:blip r:embed="rId10">
            <a:alphaModFix/>
          </a:blip>
          <a:stretch>
            <a:fillRect/>
          </a:stretch>
        </p:blipFill>
        <p:spPr>
          <a:xfrm>
            <a:off x="4964194" y="2080877"/>
            <a:ext cx="1066066" cy="711058"/>
          </a:xfrm>
          <a:prstGeom prst="rect">
            <a:avLst/>
          </a:prstGeom>
          <a:noFill/>
          <a:ln>
            <a:noFill/>
          </a:ln>
        </p:spPr>
      </p:pic>
      <p:sp>
        <p:nvSpPr>
          <p:cNvPr id="188" name="Google Shape;188;p33"/>
          <p:cNvSpPr txBox="1"/>
          <p:nvPr/>
        </p:nvSpPr>
        <p:spPr>
          <a:xfrm>
            <a:off x="4684575" y="2840081"/>
            <a:ext cx="1656600" cy="4527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1800">
                <a:solidFill>
                  <a:srgbClr val="FF0000"/>
                </a:solidFill>
              </a:rPr>
              <a:t>en France</a:t>
            </a:r>
            <a:endParaRPr sz="1800">
              <a:solidFill>
                <a:srgbClr val="FF0000"/>
              </a:solidFill>
            </a:endParaRPr>
          </a:p>
        </p:txBody>
      </p:sp>
      <p:pic>
        <p:nvPicPr>
          <p:cNvPr id="189" name="Google Shape;189;p33"/>
          <p:cNvPicPr preferRelativeResize="0"/>
          <p:nvPr/>
        </p:nvPicPr>
        <p:blipFill>
          <a:blip r:embed="rId11">
            <a:alphaModFix/>
          </a:blip>
          <a:stretch>
            <a:fillRect/>
          </a:stretch>
        </p:blipFill>
        <p:spPr>
          <a:xfrm>
            <a:off x="4980440" y="3515850"/>
            <a:ext cx="932389" cy="648881"/>
          </a:xfrm>
          <a:prstGeom prst="rect">
            <a:avLst/>
          </a:prstGeom>
          <a:noFill/>
          <a:ln>
            <a:noFill/>
          </a:ln>
        </p:spPr>
      </p:pic>
      <p:pic>
        <p:nvPicPr>
          <p:cNvPr id="190" name="Google Shape;190;p33"/>
          <p:cNvPicPr preferRelativeResize="0"/>
          <p:nvPr/>
        </p:nvPicPr>
        <p:blipFill>
          <a:blip r:embed="rId12">
            <a:alphaModFix/>
          </a:blip>
          <a:stretch>
            <a:fillRect/>
          </a:stretch>
        </p:blipFill>
        <p:spPr>
          <a:xfrm>
            <a:off x="7376925" y="3515868"/>
            <a:ext cx="648882" cy="648882"/>
          </a:xfrm>
          <a:prstGeom prst="rect">
            <a:avLst/>
          </a:prstGeom>
          <a:noFill/>
          <a:ln>
            <a:noFill/>
          </a:ln>
        </p:spPr>
      </p:pic>
      <p:sp>
        <p:nvSpPr>
          <p:cNvPr id="191" name="Google Shape;191;p33"/>
          <p:cNvSpPr txBox="1"/>
          <p:nvPr/>
        </p:nvSpPr>
        <p:spPr>
          <a:xfrm>
            <a:off x="4732369" y="4323844"/>
            <a:ext cx="1656600" cy="4527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1800">
                <a:solidFill>
                  <a:srgbClr val="FF0000"/>
                </a:solidFill>
              </a:rPr>
              <a:t>en Belgique</a:t>
            </a:r>
            <a:endParaRPr sz="1800">
              <a:solidFill>
                <a:srgbClr val="FF0000"/>
              </a:solidFill>
            </a:endParaRPr>
          </a:p>
        </p:txBody>
      </p:sp>
      <p:sp>
        <p:nvSpPr>
          <p:cNvPr id="192" name="Google Shape;192;p33"/>
          <p:cNvSpPr txBox="1"/>
          <p:nvPr/>
        </p:nvSpPr>
        <p:spPr>
          <a:xfrm>
            <a:off x="7298850" y="4323844"/>
            <a:ext cx="2174100" cy="452700"/>
          </a:xfrm>
          <a:prstGeom prst="rect">
            <a:avLst/>
          </a:prstGeom>
          <a:noFill/>
          <a:ln>
            <a:noFill/>
          </a:ln>
        </p:spPr>
        <p:txBody>
          <a:bodyPr spcFirstLastPara="1" wrap="square" lIns="68575" tIns="68575" rIns="68575" bIns="68575" anchor="t" anchorCtr="0">
            <a:noAutofit/>
          </a:bodyPr>
          <a:lstStyle/>
          <a:p>
            <a:pPr marL="0" lvl="0" indent="0" algn="l" rtl="0">
              <a:spcBef>
                <a:spcPts val="0"/>
              </a:spcBef>
              <a:spcAft>
                <a:spcPts val="0"/>
              </a:spcAft>
              <a:buNone/>
            </a:pPr>
            <a:r>
              <a:rPr lang="en-GB" sz="1800">
                <a:solidFill>
                  <a:srgbClr val="FF0000"/>
                </a:solidFill>
              </a:rPr>
              <a:t>en Suisse</a:t>
            </a:r>
            <a:endParaRPr sz="1800">
              <a:solidFill>
                <a:srgbClr val="FF0000"/>
              </a:solidFill>
            </a:endParaRPr>
          </a:p>
        </p:txBody>
      </p:sp>
      <p:sp>
        <p:nvSpPr>
          <p:cNvPr id="193" name="Google Shape;193;p33"/>
          <p:cNvSpPr txBox="1">
            <a:spLocks noGrp="1"/>
          </p:cNvSpPr>
          <p:nvPr>
            <p:ph type="ctrTitle"/>
          </p:nvPr>
        </p:nvSpPr>
        <p:spPr>
          <a:xfrm>
            <a:off x="3233269" y="1012064"/>
            <a:ext cx="6858000" cy="797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p:txBody>
      </p:sp>
      <p:pic>
        <p:nvPicPr>
          <p:cNvPr id="13" name="Recorded Sound">
            <a:hlinkClick r:id="" action="ppaction://media"/>
            <a:extLst>
              <a:ext uri="{FF2B5EF4-FFF2-40B4-BE49-F238E27FC236}">
                <a16:creationId xmlns:a16="http://schemas.microsoft.com/office/drawing/2014/main" id="{83B3CBE1-77FE-40D6-BDD6-BEB07A7D550B}"/>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368800" y="1877677"/>
            <a:ext cx="406400" cy="406400"/>
          </a:xfrm>
          <a:prstGeom prst="rect">
            <a:avLst/>
          </a:prstGeom>
        </p:spPr>
      </p:pic>
      <p:pic>
        <p:nvPicPr>
          <p:cNvPr id="14" name="Recorded Sound">
            <a:hlinkClick r:id="" action="ppaction://media"/>
            <a:extLst>
              <a:ext uri="{FF2B5EF4-FFF2-40B4-BE49-F238E27FC236}">
                <a16:creationId xmlns:a16="http://schemas.microsoft.com/office/drawing/2014/main" id="{3D8A37C4-B90C-4522-A2CC-3EC8CBF86123}"/>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4368800" y="3758331"/>
            <a:ext cx="406400" cy="406400"/>
          </a:xfrm>
          <a:prstGeom prst="rect">
            <a:avLst/>
          </a:prstGeom>
        </p:spPr>
      </p:pic>
      <p:pic>
        <p:nvPicPr>
          <p:cNvPr id="15" name="Recorded Sound">
            <a:hlinkClick r:id="" action="ppaction://media"/>
            <a:extLst>
              <a:ext uri="{FF2B5EF4-FFF2-40B4-BE49-F238E27FC236}">
                <a16:creationId xmlns:a16="http://schemas.microsoft.com/office/drawing/2014/main" id="{A94DCFAB-8666-418D-B52A-FF87D5DDCBE0}"/>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6824445" y="3725036"/>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4" fill="hold"/>
                                        <p:tgtEl>
                                          <p:spTgt spid="13"/>
                                        </p:tgtEl>
                                      </p:cBhvr>
                                    </p:cmd>
                                  </p:childTnLst>
                                </p:cTn>
                              </p:par>
                            </p:childTnLst>
                          </p:cTn>
                        </p:par>
                      </p:childTnLst>
                    </p:cTn>
                  </p:par>
                </p:childTnLst>
              </p:cTn>
              <p:nextCondLst>
                <p:cond evt="onClick" delay="0">
                  <p:tgtEl>
                    <p:spTgt spid="13"/>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587" fill="hold"/>
                                        <p:tgtEl>
                                          <p:spTgt spid="14"/>
                                        </p:tgtEl>
                                      </p:cBhvr>
                                    </p:cmd>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15"/>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703" fill="hold"/>
                                        <p:tgtEl>
                                          <p:spTgt spid="15"/>
                                        </p:tgtEl>
                                      </p:cBhvr>
                                    </p:cmd>
                                  </p:childTnLst>
                                </p:cTn>
                              </p:par>
                            </p:childTnLst>
                          </p:cTn>
                        </p:par>
                      </p:childTnLst>
                    </p:cTn>
                  </p:par>
                </p:childTnLst>
              </p:cTn>
              <p:nextCondLst>
                <p:cond evt="onClick" delay="0">
                  <p:tgtEl>
                    <p:spTgt spid="15"/>
                  </p:tgtEl>
                </p:cond>
              </p:nextCondLst>
            </p:seq>
            <p:audio>
              <p:cMediaNode vol="80000">
                <p:cTn id="17" fill="hold" display="0">
                  <p:stCondLst>
                    <p:cond delay="indefinite"/>
                  </p:stCondLst>
                  <p:endCondLst>
                    <p:cond evt="onStopAudio" delay="0">
                      <p:tgtEl>
                        <p:sldTgt/>
                      </p:tgtEl>
                    </p:cond>
                  </p:endCondLst>
                </p:cTn>
                <p:tgtEl>
                  <p:spTgt spid="13"/>
                </p:tgtEl>
              </p:cMediaNode>
            </p:audio>
            <p:audio>
              <p:cMediaNode vol="80000">
                <p:cTn id="18" fill="hold" display="0">
                  <p:stCondLst>
                    <p:cond delay="indefinite"/>
                  </p:stCondLst>
                  <p:endCondLst>
                    <p:cond evt="onStopAudio" delay="0">
                      <p:tgtEl>
                        <p:sldTgt/>
                      </p:tgtEl>
                    </p:cond>
                  </p:endCondLst>
                </p:cTn>
                <p:tgtEl>
                  <p:spTgt spid="14"/>
                </p:tgtEl>
              </p:cMediaNode>
            </p:audio>
            <p:audio>
              <p:cMediaNode vol="80000">
                <p:cTn id="19"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4"/>
          <p:cNvSpPr txBox="1">
            <a:spLocks noGrp="1"/>
          </p:cNvSpPr>
          <p:nvPr>
            <p:ph type="ctrTitle"/>
          </p:nvPr>
        </p:nvSpPr>
        <p:spPr>
          <a:xfrm>
            <a:off x="1143000" y="841774"/>
            <a:ext cx="6858000" cy="1166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francophone = </a:t>
            </a:r>
            <a:endParaRPr/>
          </a:p>
        </p:txBody>
      </p:sp>
      <p:sp>
        <p:nvSpPr>
          <p:cNvPr id="199" name="Google Shape;199;p34"/>
          <p:cNvSpPr txBox="1">
            <a:spLocks noGrp="1"/>
          </p:cNvSpPr>
          <p:nvPr>
            <p:ph type="ctrTitle"/>
          </p:nvPr>
        </p:nvSpPr>
        <p:spPr>
          <a:xfrm>
            <a:off x="1242050" y="2007926"/>
            <a:ext cx="6858000" cy="2676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_  _  _  _  _  _</a:t>
            </a:r>
            <a:endParaRPr/>
          </a:p>
          <a:p>
            <a:pPr marL="0" lvl="0" indent="0" algn="ctr" rtl="0">
              <a:spcBef>
                <a:spcPts val="0"/>
              </a:spcBef>
              <a:spcAft>
                <a:spcPts val="0"/>
              </a:spcAft>
              <a:buNone/>
            </a:pPr>
            <a:endParaRPr/>
          </a:p>
          <a:p>
            <a:pPr marL="0" lvl="0" indent="0" algn="ctr" rtl="0">
              <a:spcBef>
                <a:spcPts val="0"/>
              </a:spcBef>
              <a:spcAft>
                <a:spcPts val="0"/>
              </a:spcAft>
              <a:buNone/>
            </a:pPr>
            <a:r>
              <a:rPr lang="en-GB"/>
              <a:t>_  _  _  _  _  _  _  _ </a:t>
            </a:r>
            <a:endParaRPr/>
          </a:p>
        </p:txBody>
      </p:sp>
      <p:sp>
        <p:nvSpPr>
          <p:cNvPr id="200" name="Google Shape;200;p34"/>
          <p:cNvSpPr txBox="1">
            <a:spLocks noGrp="1"/>
          </p:cNvSpPr>
          <p:nvPr>
            <p:ph type="ctrTitle"/>
          </p:nvPr>
        </p:nvSpPr>
        <p:spPr>
          <a:xfrm>
            <a:off x="2664325" y="270282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F</a:t>
            </a:r>
            <a:endParaRPr/>
          </a:p>
        </p:txBody>
      </p:sp>
      <p:sp>
        <p:nvSpPr>
          <p:cNvPr id="201" name="Google Shape;201;p34"/>
          <p:cNvSpPr txBox="1">
            <a:spLocks noGrp="1"/>
          </p:cNvSpPr>
          <p:nvPr>
            <p:ph type="ctrTitle"/>
          </p:nvPr>
        </p:nvSpPr>
        <p:spPr>
          <a:xfrm>
            <a:off x="3350700" y="270282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r</a:t>
            </a:r>
            <a:endParaRPr/>
          </a:p>
        </p:txBody>
      </p:sp>
      <p:sp>
        <p:nvSpPr>
          <p:cNvPr id="202" name="Google Shape;202;p34"/>
          <p:cNvSpPr txBox="1">
            <a:spLocks noGrp="1"/>
          </p:cNvSpPr>
          <p:nvPr>
            <p:ph type="ctrTitle"/>
          </p:nvPr>
        </p:nvSpPr>
        <p:spPr>
          <a:xfrm>
            <a:off x="3961525" y="270282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e</a:t>
            </a:r>
            <a:endParaRPr/>
          </a:p>
        </p:txBody>
      </p:sp>
      <p:sp>
        <p:nvSpPr>
          <p:cNvPr id="203" name="Google Shape;203;p34"/>
          <p:cNvSpPr txBox="1">
            <a:spLocks noGrp="1"/>
          </p:cNvSpPr>
          <p:nvPr>
            <p:ph type="ctrTitle"/>
          </p:nvPr>
        </p:nvSpPr>
        <p:spPr>
          <a:xfrm>
            <a:off x="4658175" y="270282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n</a:t>
            </a:r>
            <a:endParaRPr/>
          </a:p>
        </p:txBody>
      </p:sp>
      <p:sp>
        <p:nvSpPr>
          <p:cNvPr id="204" name="Google Shape;204;p34"/>
          <p:cNvSpPr txBox="1">
            <a:spLocks noGrp="1"/>
          </p:cNvSpPr>
          <p:nvPr>
            <p:ph type="ctrTitle"/>
          </p:nvPr>
        </p:nvSpPr>
        <p:spPr>
          <a:xfrm>
            <a:off x="5258725" y="270282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c</a:t>
            </a:r>
            <a:endParaRPr/>
          </a:p>
        </p:txBody>
      </p:sp>
      <p:sp>
        <p:nvSpPr>
          <p:cNvPr id="205" name="Google Shape;205;p34"/>
          <p:cNvSpPr txBox="1">
            <a:spLocks noGrp="1"/>
          </p:cNvSpPr>
          <p:nvPr>
            <p:ph type="ctrTitle"/>
          </p:nvPr>
        </p:nvSpPr>
        <p:spPr>
          <a:xfrm>
            <a:off x="5869625" y="270282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h</a:t>
            </a:r>
            <a:endParaRPr/>
          </a:p>
        </p:txBody>
      </p:sp>
      <p:sp>
        <p:nvSpPr>
          <p:cNvPr id="206" name="Google Shape;206;p34"/>
          <p:cNvSpPr txBox="1">
            <a:spLocks noGrp="1"/>
          </p:cNvSpPr>
          <p:nvPr>
            <p:ph type="ctrTitle"/>
          </p:nvPr>
        </p:nvSpPr>
        <p:spPr>
          <a:xfrm>
            <a:off x="2095450"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s</a:t>
            </a:r>
            <a:endParaRPr/>
          </a:p>
        </p:txBody>
      </p:sp>
      <p:sp>
        <p:nvSpPr>
          <p:cNvPr id="207" name="Google Shape;207;p34"/>
          <p:cNvSpPr txBox="1">
            <a:spLocks noGrp="1"/>
          </p:cNvSpPr>
          <p:nvPr>
            <p:ph type="ctrTitle"/>
          </p:nvPr>
        </p:nvSpPr>
        <p:spPr>
          <a:xfrm>
            <a:off x="2739125"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p</a:t>
            </a:r>
            <a:endParaRPr/>
          </a:p>
        </p:txBody>
      </p:sp>
      <p:sp>
        <p:nvSpPr>
          <p:cNvPr id="208" name="Google Shape;208;p34"/>
          <p:cNvSpPr txBox="1">
            <a:spLocks noGrp="1"/>
          </p:cNvSpPr>
          <p:nvPr>
            <p:ph type="ctrTitle"/>
          </p:nvPr>
        </p:nvSpPr>
        <p:spPr>
          <a:xfrm>
            <a:off x="3350700"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e</a:t>
            </a:r>
            <a:endParaRPr/>
          </a:p>
        </p:txBody>
      </p:sp>
      <p:sp>
        <p:nvSpPr>
          <p:cNvPr id="209" name="Google Shape;209;p34"/>
          <p:cNvSpPr txBox="1">
            <a:spLocks noGrp="1"/>
          </p:cNvSpPr>
          <p:nvPr>
            <p:ph type="ctrTitle"/>
          </p:nvPr>
        </p:nvSpPr>
        <p:spPr>
          <a:xfrm>
            <a:off x="4572000"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k</a:t>
            </a:r>
            <a:endParaRPr/>
          </a:p>
        </p:txBody>
      </p:sp>
      <p:sp>
        <p:nvSpPr>
          <p:cNvPr id="210" name="Google Shape;210;p34"/>
          <p:cNvSpPr txBox="1">
            <a:spLocks noGrp="1"/>
          </p:cNvSpPr>
          <p:nvPr>
            <p:ph type="ctrTitle"/>
          </p:nvPr>
        </p:nvSpPr>
        <p:spPr>
          <a:xfrm>
            <a:off x="5258725"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i</a:t>
            </a:r>
            <a:endParaRPr/>
          </a:p>
        </p:txBody>
      </p:sp>
      <p:sp>
        <p:nvSpPr>
          <p:cNvPr id="211" name="Google Shape;211;p34"/>
          <p:cNvSpPr txBox="1">
            <a:spLocks noGrp="1"/>
          </p:cNvSpPr>
          <p:nvPr>
            <p:ph type="ctrTitle"/>
          </p:nvPr>
        </p:nvSpPr>
        <p:spPr>
          <a:xfrm>
            <a:off x="5869625"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n</a:t>
            </a:r>
            <a:endParaRPr/>
          </a:p>
        </p:txBody>
      </p:sp>
      <p:sp>
        <p:nvSpPr>
          <p:cNvPr id="212" name="Google Shape;212;p34"/>
          <p:cNvSpPr txBox="1">
            <a:spLocks noGrp="1"/>
          </p:cNvSpPr>
          <p:nvPr>
            <p:ph type="ctrTitle"/>
          </p:nvPr>
        </p:nvSpPr>
        <p:spPr>
          <a:xfrm>
            <a:off x="6510000"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g</a:t>
            </a:r>
            <a:endParaRPr/>
          </a:p>
        </p:txBody>
      </p:sp>
      <p:sp>
        <p:nvSpPr>
          <p:cNvPr id="213" name="Google Shape;213;p34"/>
          <p:cNvSpPr txBox="1">
            <a:spLocks noGrp="1"/>
          </p:cNvSpPr>
          <p:nvPr>
            <p:ph type="ctrTitle"/>
          </p:nvPr>
        </p:nvSpPr>
        <p:spPr>
          <a:xfrm>
            <a:off x="3961525" y="3891675"/>
            <a:ext cx="782400" cy="6642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a</a:t>
            </a:r>
            <a:endParaRPr/>
          </a:p>
        </p:txBody>
      </p:sp>
      <p:pic>
        <p:nvPicPr>
          <p:cNvPr id="214" name="Google Shape;214;p34"/>
          <p:cNvPicPr preferRelativeResize="0"/>
          <p:nvPr/>
        </p:nvPicPr>
        <p:blipFill>
          <a:blip r:embed="rId5">
            <a:alphaModFix/>
          </a:blip>
          <a:stretch>
            <a:fillRect/>
          </a:stretch>
        </p:blipFill>
        <p:spPr>
          <a:xfrm>
            <a:off x="7232015" y="2702825"/>
            <a:ext cx="1573850" cy="972924"/>
          </a:xfrm>
          <a:prstGeom prst="rect">
            <a:avLst/>
          </a:prstGeom>
          <a:noFill/>
          <a:ln>
            <a:noFill/>
          </a:ln>
        </p:spPr>
      </p:pic>
      <p:pic>
        <p:nvPicPr>
          <p:cNvPr id="215" name="Google Shape;215;p34"/>
          <p:cNvPicPr preferRelativeResize="0"/>
          <p:nvPr/>
        </p:nvPicPr>
        <p:blipFill>
          <a:blip r:embed="rId6">
            <a:alphaModFix/>
          </a:blip>
          <a:stretch>
            <a:fillRect/>
          </a:stretch>
        </p:blipFill>
        <p:spPr>
          <a:xfrm>
            <a:off x="232475" y="3030618"/>
            <a:ext cx="2219075" cy="1096550"/>
          </a:xfrm>
          <a:prstGeom prst="rect">
            <a:avLst/>
          </a:prstGeom>
          <a:noFill/>
          <a:ln>
            <a:noFill/>
          </a:ln>
        </p:spPr>
      </p:pic>
      <p:pic>
        <p:nvPicPr>
          <p:cNvPr id="216" name="Google Shape;216;p34"/>
          <p:cNvPicPr preferRelativeResize="0"/>
          <p:nvPr/>
        </p:nvPicPr>
        <p:blipFill>
          <a:blip r:embed="rId7">
            <a:alphaModFix/>
          </a:blip>
          <a:stretch>
            <a:fillRect/>
          </a:stretch>
        </p:blipFill>
        <p:spPr>
          <a:xfrm>
            <a:off x="165387" y="1299451"/>
            <a:ext cx="2353250" cy="1403376"/>
          </a:xfrm>
          <a:prstGeom prst="rect">
            <a:avLst/>
          </a:prstGeom>
          <a:noFill/>
          <a:ln>
            <a:noFill/>
          </a:ln>
        </p:spPr>
      </p:pic>
      <p:pic>
        <p:nvPicPr>
          <p:cNvPr id="217" name="Google Shape;217;p34"/>
          <p:cNvPicPr preferRelativeResize="0"/>
          <p:nvPr/>
        </p:nvPicPr>
        <p:blipFill>
          <a:blip r:embed="rId8">
            <a:alphaModFix/>
          </a:blip>
          <a:stretch>
            <a:fillRect/>
          </a:stretch>
        </p:blipFill>
        <p:spPr>
          <a:xfrm>
            <a:off x="7089944" y="808864"/>
            <a:ext cx="1573851" cy="1678037"/>
          </a:xfrm>
          <a:prstGeom prst="rect">
            <a:avLst/>
          </a:prstGeom>
          <a:noFill/>
          <a:ln>
            <a:noFill/>
          </a:ln>
        </p:spPr>
      </p:pic>
      <p:pic>
        <p:nvPicPr>
          <p:cNvPr id="2" name="Recorded Sound">
            <a:hlinkClick r:id="" action="ppaction://media"/>
            <a:extLst>
              <a:ext uri="{FF2B5EF4-FFF2-40B4-BE49-F238E27FC236}">
                <a16:creationId xmlns:a16="http://schemas.microsoft.com/office/drawing/2014/main" id="{587AE03F-4D6A-47D4-8146-94AC1D8F63C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188900" y="2014106"/>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0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0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1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7" restart="whenNotActive" fill="hold" evtFilter="cancelBubble" nodeType="interactiveSeq">
                <p:stCondLst>
                  <p:cond evt="onClick" delay="0">
                    <p:tgtEl>
                      <p:spTgt spid="2"/>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1937" fill="hold"/>
                                        <p:tgtEl>
                                          <p:spTgt spid="2"/>
                                        </p:tgtEl>
                                      </p:cBhvr>
                                    </p:cmd>
                                  </p:childTnLst>
                                </p:cTn>
                              </p:par>
                            </p:childTnLst>
                          </p:cTn>
                        </p:par>
                      </p:childTnLst>
                    </p:cTn>
                  </p:par>
                </p:childTnLst>
              </p:cTn>
              <p:nextCondLst>
                <p:cond evt="onClick" delay="0">
                  <p:tgtEl>
                    <p:spTgt spid="2"/>
                  </p:tgtEl>
                </p:cond>
              </p:nextCondLst>
            </p:seq>
            <p:audio>
              <p:cMediaNode vol="80000">
                <p:cTn id="72"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5"/>
          <p:cNvSpPr txBox="1">
            <a:spLocks noGrp="1"/>
          </p:cNvSpPr>
          <p:nvPr>
            <p:ph type="ctrTitle"/>
          </p:nvPr>
        </p:nvSpPr>
        <p:spPr>
          <a:xfrm>
            <a:off x="95409" y="890363"/>
            <a:ext cx="8953200" cy="801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Le monde francophone</a:t>
            </a:r>
            <a:endParaRPr u="sng"/>
          </a:p>
        </p:txBody>
      </p:sp>
      <p:pic>
        <p:nvPicPr>
          <p:cNvPr id="223" name="Google Shape;223;p35"/>
          <p:cNvPicPr preferRelativeResize="0"/>
          <p:nvPr/>
        </p:nvPicPr>
        <p:blipFill>
          <a:blip r:embed="rId5">
            <a:alphaModFix/>
          </a:blip>
          <a:stretch>
            <a:fillRect/>
          </a:stretch>
        </p:blipFill>
        <p:spPr>
          <a:xfrm>
            <a:off x="3246288" y="1769713"/>
            <a:ext cx="4214687" cy="3146738"/>
          </a:xfrm>
          <a:prstGeom prst="rect">
            <a:avLst/>
          </a:prstGeom>
          <a:noFill/>
          <a:ln>
            <a:noFill/>
          </a:ln>
        </p:spPr>
      </p:pic>
      <p:sp>
        <p:nvSpPr>
          <p:cNvPr id="224" name="Google Shape;224;p35"/>
          <p:cNvSpPr/>
          <p:nvPr/>
        </p:nvSpPr>
        <p:spPr>
          <a:xfrm>
            <a:off x="321225" y="2055800"/>
            <a:ext cx="2441100" cy="2398500"/>
          </a:xfrm>
          <a:prstGeom prst="cloudCallout">
            <a:avLst>
              <a:gd name="adj1" fmla="val -51099"/>
              <a:gd name="adj2" fmla="val 6740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solidFill>
                  <a:schemeClr val="accent2"/>
                </a:solidFill>
              </a:rPr>
              <a:t>Why are there so many French-speaking countries in the world?</a:t>
            </a:r>
            <a:endParaRPr>
              <a:solidFill>
                <a:schemeClr val="accent2"/>
              </a:solidFill>
            </a:endParaRPr>
          </a:p>
        </p:txBody>
      </p:sp>
      <p:pic>
        <p:nvPicPr>
          <p:cNvPr id="2" name="Recorded Sound">
            <a:hlinkClick r:id="" action="ppaction://media"/>
            <a:extLst>
              <a:ext uri="{FF2B5EF4-FFF2-40B4-BE49-F238E27FC236}">
                <a16:creationId xmlns:a16="http://schemas.microsoft.com/office/drawing/2014/main" id="{4D78479F-71F8-427D-A8DB-FAFEC4CD51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8608" y="1121238"/>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889"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6"/>
          <p:cNvSpPr txBox="1">
            <a:spLocks noGrp="1"/>
          </p:cNvSpPr>
          <p:nvPr>
            <p:ph type="ctrTitle"/>
          </p:nvPr>
        </p:nvSpPr>
        <p:spPr>
          <a:xfrm>
            <a:off x="-21950" y="563900"/>
            <a:ext cx="4435500" cy="972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p:txBody>
      </p:sp>
      <p:sp>
        <p:nvSpPr>
          <p:cNvPr id="230" name="Google Shape;230;p36"/>
          <p:cNvSpPr txBox="1"/>
          <p:nvPr/>
        </p:nvSpPr>
        <p:spPr>
          <a:xfrm>
            <a:off x="-32625" y="1472600"/>
            <a:ext cx="2422500" cy="72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0000FF"/>
                </a:solidFill>
              </a:rPr>
              <a:t>au Canada</a:t>
            </a:r>
            <a:endParaRPr sz="2400" b="1">
              <a:solidFill>
                <a:srgbClr val="0000FF"/>
              </a:solidFill>
            </a:endParaRPr>
          </a:p>
        </p:txBody>
      </p:sp>
      <p:sp>
        <p:nvSpPr>
          <p:cNvPr id="231" name="Google Shape;231;p36"/>
          <p:cNvSpPr txBox="1"/>
          <p:nvPr/>
        </p:nvSpPr>
        <p:spPr>
          <a:xfrm>
            <a:off x="2389875" y="1472600"/>
            <a:ext cx="2422500" cy="72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0000FF"/>
                </a:solidFill>
              </a:rPr>
              <a:t>au Sénégal</a:t>
            </a:r>
            <a:endParaRPr sz="2400" b="1">
              <a:solidFill>
                <a:srgbClr val="0000FF"/>
              </a:solidFill>
            </a:endParaRPr>
          </a:p>
        </p:txBody>
      </p:sp>
      <p:sp>
        <p:nvSpPr>
          <p:cNvPr id="232" name="Google Shape;232;p36"/>
          <p:cNvSpPr txBox="1"/>
          <p:nvPr/>
        </p:nvSpPr>
        <p:spPr>
          <a:xfrm>
            <a:off x="4679375" y="1472600"/>
            <a:ext cx="2422500" cy="72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FF0000"/>
                </a:solidFill>
              </a:rPr>
              <a:t>en Tunisie</a:t>
            </a:r>
            <a:endParaRPr sz="2400" b="1">
              <a:solidFill>
                <a:srgbClr val="FF0000"/>
              </a:solidFill>
            </a:endParaRPr>
          </a:p>
        </p:txBody>
      </p:sp>
      <p:sp>
        <p:nvSpPr>
          <p:cNvPr id="233" name="Google Shape;233;p36"/>
          <p:cNvSpPr txBox="1"/>
          <p:nvPr/>
        </p:nvSpPr>
        <p:spPr>
          <a:xfrm>
            <a:off x="6624525" y="1472600"/>
            <a:ext cx="2552100" cy="72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b="1">
                <a:solidFill>
                  <a:srgbClr val="FF0000"/>
                </a:solidFill>
              </a:rPr>
              <a:t>en Côte d’Ivoire</a:t>
            </a:r>
            <a:endParaRPr sz="2400" b="1">
              <a:solidFill>
                <a:srgbClr val="FF0000"/>
              </a:solidFill>
            </a:endParaRPr>
          </a:p>
        </p:txBody>
      </p:sp>
      <p:pic>
        <p:nvPicPr>
          <p:cNvPr id="234" name="Google Shape;234;p36"/>
          <p:cNvPicPr preferRelativeResize="0"/>
          <p:nvPr/>
        </p:nvPicPr>
        <p:blipFill>
          <a:blip r:embed="rId11">
            <a:alphaModFix/>
          </a:blip>
          <a:stretch>
            <a:fillRect/>
          </a:stretch>
        </p:blipFill>
        <p:spPr>
          <a:xfrm>
            <a:off x="55750" y="1966550"/>
            <a:ext cx="1594199" cy="797100"/>
          </a:xfrm>
          <a:prstGeom prst="rect">
            <a:avLst/>
          </a:prstGeom>
          <a:noFill/>
          <a:ln>
            <a:noFill/>
          </a:ln>
        </p:spPr>
      </p:pic>
      <p:pic>
        <p:nvPicPr>
          <p:cNvPr id="235" name="Google Shape;235;p36"/>
          <p:cNvPicPr preferRelativeResize="0"/>
          <p:nvPr/>
        </p:nvPicPr>
        <p:blipFill>
          <a:blip r:embed="rId12">
            <a:alphaModFix/>
          </a:blip>
          <a:stretch>
            <a:fillRect/>
          </a:stretch>
        </p:blipFill>
        <p:spPr>
          <a:xfrm>
            <a:off x="2709399" y="1913313"/>
            <a:ext cx="1355699" cy="903575"/>
          </a:xfrm>
          <a:prstGeom prst="rect">
            <a:avLst/>
          </a:prstGeom>
          <a:noFill/>
          <a:ln>
            <a:noFill/>
          </a:ln>
        </p:spPr>
      </p:pic>
      <p:pic>
        <p:nvPicPr>
          <p:cNvPr id="236" name="Google Shape;236;p36"/>
          <p:cNvPicPr preferRelativeResize="0"/>
          <p:nvPr/>
        </p:nvPicPr>
        <p:blipFill>
          <a:blip r:embed="rId13">
            <a:alphaModFix/>
          </a:blip>
          <a:stretch>
            <a:fillRect/>
          </a:stretch>
        </p:blipFill>
        <p:spPr>
          <a:xfrm>
            <a:off x="4812374" y="1878913"/>
            <a:ext cx="1458949" cy="972399"/>
          </a:xfrm>
          <a:prstGeom prst="rect">
            <a:avLst/>
          </a:prstGeom>
          <a:noFill/>
          <a:ln>
            <a:noFill/>
          </a:ln>
        </p:spPr>
      </p:pic>
      <p:pic>
        <p:nvPicPr>
          <p:cNvPr id="237" name="Google Shape;237;p36"/>
          <p:cNvPicPr preferRelativeResize="0"/>
          <p:nvPr/>
        </p:nvPicPr>
        <p:blipFill>
          <a:blip r:embed="rId14">
            <a:alphaModFix/>
          </a:blip>
          <a:stretch>
            <a:fillRect/>
          </a:stretch>
        </p:blipFill>
        <p:spPr>
          <a:xfrm>
            <a:off x="7239401" y="1966548"/>
            <a:ext cx="1355699" cy="903592"/>
          </a:xfrm>
          <a:prstGeom prst="rect">
            <a:avLst/>
          </a:prstGeom>
          <a:noFill/>
          <a:ln>
            <a:noFill/>
          </a:ln>
        </p:spPr>
      </p:pic>
      <p:pic>
        <p:nvPicPr>
          <p:cNvPr id="238" name="Google Shape;238;p36"/>
          <p:cNvPicPr preferRelativeResize="0"/>
          <p:nvPr/>
        </p:nvPicPr>
        <p:blipFill rotWithShape="1">
          <a:blip r:embed="rId15">
            <a:alphaModFix/>
          </a:blip>
          <a:srcRect/>
          <a:stretch/>
        </p:blipFill>
        <p:spPr>
          <a:xfrm>
            <a:off x="2089700" y="2710300"/>
            <a:ext cx="4964598" cy="2516174"/>
          </a:xfrm>
          <a:prstGeom prst="rect">
            <a:avLst/>
          </a:prstGeom>
          <a:noFill/>
          <a:ln>
            <a:noFill/>
          </a:ln>
        </p:spPr>
      </p:pic>
      <p:cxnSp>
        <p:nvCxnSpPr>
          <p:cNvPr id="239" name="Google Shape;239;p36"/>
          <p:cNvCxnSpPr>
            <a:stCxn id="234" idx="2"/>
          </p:cNvCxnSpPr>
          <p:nvPr/>
        </p:nvCxnSpPr>
        <p:spPr>
          <a:xfrm>
            <a:off x="852850" y="2763650"/>
            <a:ext cx="1953600" cy="544500"/>
          </a:xfrm>
          <a:prstGeom prst="straightConnector1">
            <a:avLst/>
          </a:prstGeom>
          <a:noFill/>
          <a:ln w="28575" cap="flat" cmpd="sng">
            <a:solidFill>
              <a:schemeClr val="dk2"/>
            </a:solidFill>
            <a:prstDash val="solid"/>
            <a:round/>
            <a:headEnd type="none" w="med" len="med"/>
            <a:tailEnd type="triangle" w="med" len="med"/>
          </a:ln>
        </p:spPr>
      </p:cxnSp>
      <p:cxnSp>
        <p:nvCxnSpPr>
          <p:cNvPr id="240" name="Google Shape;240;p36"/>
          <p:cNvCxnSpPr/>
          <p:nvPr/>
        </p:nvCxnSpPr>
        <p:spPr>
          <a:xfrm>
            <a:off x="3329400" y="2753150"/>
            <a:ext cx="917700" cy="1355400"/>
          </a:xfrm>
          <a:prstGeom prst="straightConnector1">
            <a:avLst/>
          </a:prstGeom>
          <a:noFill/>
          <a:ln w="28575" cap="flat" cmpd="sng">
            <a:solidFill>
              <a:schemeClr val="dk2"/>
            </a:solidFill>
            <a:prstDash val="solid"/>
            <a:round/>
            <a:headEnd type="none" w="med" len="med"/>
            <a:tailEnd type="triangle" w="med" len="med"/>
          </a:ln>
        </p:spPr>
      </p:cxnSp>
      <p:cxnSp>
        <p:nvCxnSpPr>
          <p:cNvPr id="241" name="Google Shape;241;p36"/>
          <p:cNvCxnSpPr/>
          <p:nvPr/>
        </p:nvCxnSpPr>
        <p:spPr>
          <a:xfrm flipH="1">
            <a:off x="4577950" y="2795850"/>
            <a:ext cx="992400" cy="981900"/>
          </a:xfrm>
          <a:prstGeom prst="straightConnector1">
            <a:avLst/>
          </a:prstGeom>
          <a:noFill/>
          <a:ln w="28575" cap="flat" cmpd="sng">
            <a:solidFill>
              <a:schemeClr val="dk2"/>
            </a:solidFill>
            <a:prstDash val="solid"/>
            <a:round/>
            <a:headEnd type="none" w="med" len="med"/>
            <a:tailEnd type="triangle" w="med" len="med"/>
          </a:ln>
        </p:spPr>
      </p:cxnSp>
      <p:cxnSp>
        <p:nvCxnSpPr>
          <p:cNvPr id="242" name="Google Shape;242;p36"/>
          <p:cNvCxnSpPr>
            <a:stCxn id="237" idx="2"/>
          </p:cNvCxnSpPr>
          <p:nvPr/>
        </p:nvCxnSpPr>
        <p:spPr>
          <a:xfrm flipH="1">
            <a:off x="4385951" y="2870141"/>
            <a:ext cx="3531300" cy="1334400"/>
          </a:xfrm>
          <a:prstGeom prst="straightConnector1">
            <a:avLst/>
          </a:prstGeom>
          <a:noFill/>
          <a:ln w="28575" cap="flat" cmpd="sng">
            <a:solidFill>
              <a:schemeClr val="dk2"/>
            </a:solidFill>
            <a:prstDash val="solid"/>
            <a:round/>
            <a:headEnd type="none" w="med" len="med"/>
            <a:tailEnd type="triangle" w="med" len="med"/>
          </a:ln>
        </p:spPr>
      </p:cxnSp>
      <p:pic>
        <p:nvPicPr>
          <p:cNvPr id="2" name="Recorded Sound">
            <a:hlinkClick r:id="" action="ppaction://media"/>
            <a:extLst>
              <a:ext uri="{FF2B5EF4-FFF2-40B4-BE49-F238E27FC236}">
                <a16:creationId xmlns:a16="http://schemas.microsoft.com/office/drawing/2014/main" id="{026BFB62-1158-453D-ABA0-EAECF2110CF8}"/>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753356" y="2099584"/>
            <a:ext cx="406400" cy="406400"/>
          </a:xfrm>
          <a:prstGeom prst="rect">
            <a:avLst/>
          </a:prstGeom>
        </p:spPr>
      </p:pic>
      <p:pic>
        <p:nvPicPr>
          <p:cNvPr id="3" name="Recorded Sound">
            <a:hlinkClick r:id="" action="ppaction://media"/>
            <a:extLst>
              <a:ext uri="{FF2B5EF4-FFF2-40B4-BE49-F238E27FC236}">
                <a16:creationId xmlns:a16="http://schemas.microsoft.com/office/drawing/2014/main" id="{FA90545A-9B92-4A8D-83DD-E0185188B1E9}"/>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4168737" y="2037950"/>
            <a:ext cx="406400" cy="406400"/>
          </a:xfrm>
          <a:prstGeom prst="rect">
            <a:avLst/>
          </a:prstGeom>
        </p:spPr>
      </p:pic>
      <p:pic>
        <p:nvPicPr>
          <p:cNvPr id="4" name="Recorded Sound">
            <a:hlinkClick r:id="" action="ppaction://media"/>
            <a:extLst>
              <a:ext uri="{FF2B5EF4-FFF2-40B4-BE49-F238E27FC236}">
                <a16:creationId xmlns:a16="http://schemas.microsoft.com/office/drawing/2014/main" id="{DEBDB03B-8FF7-4FA9-AAE9-FA12423F2BCF}"/>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6375561" y="1996216"/>
            <a:ext cx="406400" cy="406400"/>
          </a:xfrm>
          <a:prstGeom prst="rect">
            <a:avLst/>
          </a:prstGeom>
        </p:spPr>
      </p:pic>
      <p:pic>
        <p:nvPicPr>
          <p:cNvPr id="5" name="Recorded Sound">
            <a:hlinkClick r:id="" action="ppaction://media"/>
            <a:extLst>
              <a:ext uri="{FF2B5EF4-FFF2-40B4-BE49-F238E27FC236}">
                <a16:creationId xmlns:a16="http://schemas.microsoft.com/office/drawing/2014/main" id="{0B028C79-A5AD-4D3B-96BA-0EB03DC0C852}"/>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8737600" y="1958700"/>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5"/>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842" fill="hold"/>
                                        <p:tgtEl>
                                          <p:spTgt spid="5"/>
                                        </p:tgtEl>
                                      </p:cBhvr>
                                    </p:cmd>
                                  </p:childTnLst>
                                </p:cTn>
                              </p:par>
                            </p:childTnLst>
                          </p:cTn>
                        </p:par>
                      </p:childTnLst>
                    </p:cTn>
                  </p:par>
                </p:childTnLst>
              </p:cTn>
              <p:nextCondLst>
                <p:cond evt="onClick" delay="0">
                  <p:tgtEl>
                    <p:spTgt spid="5"/>
                  </p:tgtEl>
                </p:cond>
              </p:nextCondLst>
            </p:seq>
            <p:audio>
              <p:cMediaNode vol="80000">
                <p:cTn id="48" fill="hold" display="0">
                  <p:stCondLst>
                    <p:cond delay="indefinite"/>
                  </p:stCondLst>
                  <p:endCondLst>
                    <p:cond evt="onStopAudio" delay="0">
                      <p:tgtEl>
                        <p:sldTgt/>
                      </p:tgtEl>
                    </p:cond>
                  </p:endCondLst>
                </p:cTn>
                <p:tgtEl>
                  <p:spTgt spid="5"/>
                </p:tgtEl>
              </p:cMediaNode>
            </p:audio>
            <p:seq concurrent="1" nextAc="seek">
              <p:cTn id="49" restart="whenNotActive" fill="hold" evtFilter="cancelBubble" nodeType="interactiveSeq">
                <p:stCondLst>
                  <p:cond evt="onClick" delay="0">
                    <p:tgtEl>
                      <p:spTgt spid="4"/>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610" fill="hold"/>
                                        <p:tgtEl>
                                          <p:spTgt spid="4"/>
                                        </p:tgtEl>
                                      </p:cBhvr>
                                    </p:cmd>
                                  </p:childTnLst>
                                </p:cTn>
                              </p:par>
                            </p:childTnLst>
                          </p:cTn>
                        </p:par>
                      </p:childTnLst>
                    </p:cTn>
                  </p:par>
                </p:childTnLst>
              </p:cTn>
              <p:nextCondLst>
                <p:cond evt="onClick" delay="0">
                  <p:tgtEl>
                    <p:spTgt spid="4"/>
                  </p:tgtEl>
                </p:cond>
              </p:nextCondLst>
            </p:seq>
            <p:audio>
              <p:cMediaNode vol="80000">
                <p:cTn id="54" fill="hold" display="0">
                  <p:stCondLst>
                    <p:cond delay="indefinite"/>
                  </p:stCondLst>
                  <p:endCondLst>
                    <p:cond evt="onStopAudio" delay="0">
                      <p:tgtEl>
                        <p:sldTgt/>
                      </p:tgtEl>
                    </p:cond>
                  </p:endCondLst>
                </p:cTn>
                <p:tgtEl>
                  <p:spTgt spid="4"/>
                </p:tgtEl>
              </p:cMediaNode>
            </p:audio>
            <p:seq concurrent="1" nextAc="seek">
              <p:cTn id="55" restart="whenNotActive" fill="hold" evtFilter="cancelBubble" nodeType="interactiveSeq">
                <p:stCondLst>
                  <p:cond evt="onClick" delay="0">
                    <p:tgtEl>
                      <p:spTgt spid="3"/>
                    </p:tgtEl>
                  </p:cond>
                </p:stCondLst>
                <p:endSync evt="end" delay="0">
                  <p:rtn val="all"/>
                </p:endSync>
                <p:childTnLst>
                  <p:par>
                    <p:cTn id="56" fill="hold">
                      <p:stCondLst>
                        <p:cond delay="0"/>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3098" fill="hold"/>
                                        <p:tgtEl>
                                          <p:spTgt spid="3"/>
                                        </p:tgtEl>
                                      </p:cBhvr>
                                    </p:cmd>
                                  </p:childTnLst>
                                </p:cTn>
                              </p:par>
                            </p:childTnLst>
                          </p:cTn>
                        </p:par>
                      </p:childTnLst>
                    </p:cTn>
                  </p:par>
                </p:childTnLst>
              </p:cTn>
              <p:nextCondLst>
                <p:cond evt="onClick" delay="0">
                  <p:tgtEl>
                    <p:spTgt spid="3"/>
                  </p:tgtEl>
                </p:cond>
              </p:nextCondLst>
            </p:seq>
            <p:audio>
              <p:cMediaNode vol="80000">
                <p:cTn id="60" fill="hold" display="0">
                  <p:stCondLst>
                    <p:cond delay="indefinite"/>
                  </p:stCondLst>
                  <p:endCondLst>
                    <p:cond evt="onStopAudio" delay="0">
                      <p:tgtEl>
                        <p:sldTgt/>
                      </p:tgtEl>
                    </p:cond>
                  </p:endCondLst>
                </p:cTn>
                <p:tgtEl>
                  <p:spTgt spid="3"/>
                </p:tgtEl>
              </p:cMediaNode>
            </p:audio>
            <p:seq concurrent="1" nextAc="seek">
              <p:cTn id="61" restart="whenNotActive" fill="hold" evtFilter="cancelBubble" nodeType="interactiveSeq">
                <p:stCondLst>
                  <p:cond evt="onClick" delay="0">
                    <p:tgtEl>
                      <p:spTgt spid="2"/>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2912" fill="hold"/>
                                        <p:tgtEl>
                                          <p:spTgt spid="2"/>
                                        </p:tgtEl>
                                      </p:cBhvr>
                                    </p:cmd>
                                  </p:childTnLst>
                                </p:cTn>
                              </p:par>
                            </p:childTnLst>
                          </p:cTn>
                        </p:par>
                      </p:childTnLst>
                    </p:cTn>
                  </p:par>
                </p:childTnLst>
              </p:cTn>
              <p:nextCondLst>
                <p:cond evt="onClick" delay="0">
                  <p:tgtEl>
                    <p:spTgt spid="2"/>
                  </p:tgtEl>
                </p:cond>
              </p:nextCondLst>
            </p:seq>
            <p:audio>
              <p:cMediaNode vol="80000">
                <p:cTn id="66"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graphicFrame>
        <p:nvGraphicFramePr>
          <p:cNvPr id="247" name="Google Shape;247;p37"/>
          <p:cNvGraphicFramePr/>
          <p:nvPr/>
        </p:nvGraphicFramePr>
        <p:xfrm>
          <a:off x="195100" y="1102125"/>
          <a:ext cx="3000000" cy="3000000"/>
        </p:xfrm>
        <a:graphic>
          <a:graphicData uri="http://schemas.openxmlformats.org/drawingml/2006/table">
            <a:tbl>
              <a:tblPr>
                <a:noFill/>
                <a:tableStyleId>{0604943E-25EA-4B29-9804-133847A8A625}</a:tableStyleId>
              </a:tblPr>
              <a:tblGrid>
                <a:gridCol w="990600">
                  <a:extLst>
                    <a:ext uri="{9D8B030D-6E8A-4147-A177-3AD203B41FA5}">
                      <a16:colId xmlns:a16="http://schemas.microsoft.com/office/drawing/2014/main" val="20000"/>
                    </a:ext>
                  </a:extLst>
                </a:gridCol>
                <a:gridCol w="933450">
                  <a:extLst>
                    <a:ext uri="{9D8B030D-6E8A-4147-A177-3AD203B41FA5}">
                      <a16:colId xmlns:a16="http://schemas.microsoft.com/office/drawing/2014/main" val="20001"/>
                    </a:ext>
                  </a:extLst>
                </a:gridCol>
                <a:gridCol w="962025">
                  <a:extLst>
                    <a:ext uri="{9D8B030D-6E8A-4147-A177-3AD203B41FA5}">
                      <a16:colId xmlns:a16="http://schemas.microsoft.com/office/drawing/2014/main" val="20002"/>
                    </a:ext>
                  </a:extLst>
                </a:gridCol>
                <a:gridCol w="962025">
                  <a:extLst>
                    <a:ext uri="{9D8B030D-6E8A-4147-A177-3AD203B41FA5}">
                      <a16:colId xmlns:a16="http://schemas.microsoft.com/office/drawing/2014/main" val="20003"/>
                    </a:ext>
                  </a:extLst>
                </a:gridCol>
                <a:gridCol w="962025">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tblGrid>
              <a:tr h="0">
                <a:tc>
                  <a:txBody>
                    <a:bodyPr/>
                    <a:lstStyle/>
                    <a:p>
                      <a:pPr marL="0" lvl="0" indent="0" algn="l" rtl="0">
                        <a:lnSpc>
                          <a:spcPct val="115000"/>
                        </a:lnSpc>
                        <a:spcBef>
                          <a:spcPts val="0"/>
                        </a:spcBef>
                        <a:spcAft>
                          <a:spcPts val="0"/>
                        </a:spcAft>
                        <a:buNone/>
                      </a:pPr>
                      <a:r>
                        <a:rPr lang="en-GB" sz="1200">
                          <a:solidFill>
                            <a:srgbClr val="FF0000"/>
                          </a:solidFill>
                        </a:rPr>
                        <a:t>et en Guadeloupe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0"/>
                  </a:ext>
                </a:extLst>
              </a:tr>
              <a:tr h="0">
                <a:tc>
                  <a:txBody>
                    <a:bodyPr/>
                    <a:lstStyle/>
                    <a:p>
                      <a:pPr marL="0" lvl="0" indent="0" algn="l" rtl="0">
                        <a:lnSpc>
                          <a:spcPct val="115000"/>
                        </a:lnSpc>
                        <a:spcBef>
                          <a:spcPts val="0"/>
                        </a:spcBef>
                        <a:spcAft>
                          <a:spcPts val="0"/>
                        </a:spcAft>
                        <a:buNone/>
                      </a:pPr>
                      <a:r>
                        <a:rPr lang="en-GB" sz="1200">
                          <a:solidFill>
                            <a:srgbClr val="FF0000"/>
                          </a:solidFill>
                        </a:rPr>
                        <a:t>et en Guyane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1"/>
                  </a:ext>
                </a:extLst>
              </a:tr>
              <a:tr h="0">
                <a:tc>
                  <a:txBody>
                    <a:bodyPr/>
                    <a:lstStyle/>
                    <a:p>
                      <a:pPr marL="0" lvl="0" indent="0" algn="l" rtl="0">
                        <a:lnSpc>
                          <a:spcPct val="115000"/>
                        </a:lnSpc>
                        <a:spcBef>
                          <a:spcPts val="0"/>
                        </a:spcBef>
                        <a:spcAft>
                          <a:spcPts val="0"/>
                        </a:spcAft>
                        <a:buNone/>
                      </a:pPr>
                      <a:r>
                        <a:rPr lang="en-GB" sz="1200">
                          <a:solidFill>
                            <a:srgbClr val="FF0000"/>
                          </a:solidFill>
                        </a:rPr>
                        <a:t>et en Tunisie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2"/>
                  </a:ext>
                </a:extLst>
              </a:tr>
              <a:tr h="0">
                <a:tc>
                  <a:txBody>
                    <a:bodyPr/>
                    <a:lstStyle/>
                    <a:p>
                      <a:pPr marL="0" lvl="0" indent="0" algn="l" rtl="0">
                        <a:lnSpc>
                          <a:spcPct val="115000"/>
                        </a:lnSpc>
                        <a:spcBef>
                          <a:spcPts val="0"/>
                        </a:spcBef>
                        <a:spcAft>
                          <a:spcPts val="0"/>
                        </a:spcAft>
                        <a:buNone/>
                      </a:pPr>
                      <a:r>
                        <a:rPr lang="en-GB" sz="1200">
                          <a:solidFill>
                            <a:srgbClr val="FF0000"/>
                          </a:solidFill>
                        </a:rPr>
                        <a:t>et en Côte d’Ivoire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3"/>
                  </a:ext>
                </a:extLst>
              </a:tr>
              <a:tr h="0">
                <a:tc>
                  <a:txBody>
                    <a:bodyPr/>
                    <a:lstStyle/>
                    <a:p>
                      <a:pPr marL="0" lvl="0" indent="0" algn="l" rtl="0">
                        <a:lnSpc>
                          <a:spcPct val="115000"/>
                        </a:lnSpc>
                        <a:spcBef>
                          <a:spcPts val="0"/>
                        </a:spcBef>
                        <a:spcAft>
                          <a:spcPts val="0"/>
                        </a:spcAft>
                        <a:buNone/>
                      </a:pPr>
                      <a:r>
                        <a:rPr lang="en-GB" sz="1200">
                          <a:solidFill>
                            <a:srgbClr val="0000FF"/>
                          </a:solidFill>
                        </a:rPr>
                        <a:t>et au Sénégal</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4"/>
                  </a:ext>
                </a:extLst>
              </a:tr>
              <a:tr h="0">
                <a:tc>
                  <a:txBody>
                    <a:bodyPr/>
                    <a:lstStyle/>
                    <a:p>
                      <a:pPr marL="0" lvl="0" indent="0" algn="l" rtl="0">
                        <a:lnSpc>
                          <a:spcPct val="115000"/>
                        </a:lnSpc>
                        <a:spcBef>
                          <a:spcPts val="0"/>
                        </a:spcBef>
                        <a:spcAft>
                          <a:spcPts val="0"/>
                        </a:spcAft>
                        <a:buNone/>
                      </a:pPr>
                      <a:r>
                        <a:rPr lang="en-GB" sz="1200">
                          <a:solidFill>
                            <a:srgbClr val="0000FF"/>
                          </a:solidFill>
                        </a:rPr>
                        <a:t>et au Canada</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5"/>
                  </a:ext>
                </a:extLst>
              </a:tr>
              <a:tr h="0">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r>
                        <a:rPr lang="en-GB" sz="1200">
                          <a:solidFill>
                            <a:srgbClr val="FF0000"/>
                          </a:solidFill>
                        </a:rPr>
                        <a:t>Je voyage en France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r>
                        <a:rPr lang="en-GB" sz="1200">
                          <a:solidFill>
                            <a:srgbClr val="FF0000"/>
                          </a:solidFill>
                        </a:rPr>
                        <a:t>Je voyage en Suisse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r>
                        <a:rPr lang="en-GB" sz="1200">
                          <a:solidFill>
                            <a:srgbClr val="FF0000"/>
                          </a:solidFill>
                        </a:rPr>
                        <a:t>Je voyage en Belgique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r>
                        <a:rPr lang="en-GB" sz="1200">
                          <a:solidFill>
                            <a:srgbClr val="FF0000"/>
                          </a:solidFill>
                        </a:rPr>
                        <a:t>Je voyage en Espagne</a:t>
                      </a:r>
                      <a:endParaRPr sz="1200">
                        <a:solidFill>
                          <a:srgbClr val="FF0000"/>
                        </a:solidFill>
                      </a:endParaRPr>
                    </a:p>
                  </a:txBody>
                  <a:tcPr marL="63500" marR="63500" marT="63500" marB="63500"/>
                </a:tc>
                <a:tc>
                  <a:txBody>
                    <a:bodyPr/>
                    <a:lstStyle/>
                    <a:p>
                      <a:pPr marL="0" lvl="0" indent="0" algn="l" rtl="0">
                        <a:lnSpc>
                          <a:spcPct val="115000"/>
                        </a:lnSpc>
                        <a:spcBef>
                          <a:spcPts val="0"/>
                        </a:spcBef>
                        <a:spcAft>
                          <a:spcPts val="0"/>
                        </a:spcAft>
                        <a:buNone/>
                      </a:pPr>
                      <a:r>
                        <a:rPr lang="en-GB" sz="1200">
                          <a:solidFill>
                            <a:srgbClr val="0000FF"/>
                          </a:solidFill>
                        </a:rPr>
                        <a:t>Je voyage au Portugal</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None/>
                      </a:pPr>
                      <a:r>
                        <a:rPr lang="en-GB" sz="1200">
                          <a:solidFill>
                            <a:srgbClr val="9900FF"/>
                          </a:solidFill>
                        </a:rPr>
                        <a:t>Je voyage aux Pays-Bas</a:t>
                      </a:r>
                      <a:endParaRPr sz="1200">
                        <a:solidFill>
                          <a:srgbClr val="9900FF"/>
                        </a:solidFill>
                      </a:endParaRPr>
                    </a:p>
                  </a:txBody>
                  <a:tcPr marL="63500" marR="63500" marT="63500" marB="63500"/>
                </a:tc>
                <a:extLst>
                  <a:ext uri="{0D108BD9-81ED-4DB2-BD59-A6C34878D82A}">
                    <a16:rowId xmlns:a16="http://schemas.microsoft.com/office/drawing/2014/main" val="10006"/>
                  </a:ext>
                </a:extLst>
              </a:tr>
            </a:tbl>
          </a:graphicData>
        </a:graphic>
      </p:graphicFrame>
      <p:sp>
        <p:nvSpPr>
          <p:cNvPr id="248" name="Google Shape;248;p37"/>
          <p:cNvSpPr txBox="1"/>
          <p:nvPr/>
        </p:nvSpPr>
        <p:spPr>
          <a:xfrm>
            <a:off x="7363100" y="1102075"/>
            <a:ext cx="1632600" cy="382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raté!</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en-GB" sz="2700">
                <a:solidFill>
                  <a:schemeClr val="dk1"/>
                </a:solidFill>
              </a:rPr>
              <a:t>touché!</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en-GB" sz="2700">
                <a:solidFill>
                  <a:schemeClr val="dk1"/>
                </a:solidFill>
              </a:rPr>
              <a:t>coulé!</a:t>
            </a:r>
            <a:endParaRPr sz="2700">
              <a:solidFill>
                <a:schemeClr val="dk1"/>
              </a:solidFill>
            </a:endParaRPr>
          </a:p>
        </p:txBody>
      </p:sp>
      <p:pic>
        <p:nvPicPr>
          <p:cNvPr id="249" name="Google Shape;249;p37"/>
          <p:cNvPicPr preferRelativeResize="0"/>
          <p:nvPr/>
        </p:nvPicPr>
        <p:blipFill>
          <a:blip r:embed="rId3">
            <a:alphaModFix/>
          </a:blip>
          <a:stretch>
            <a:fillRect/>
          </a:stretch>
        </p:blipFill>
        <p:spPr>
          <a:xfrm>
            <a:off x="7573075" y="1579475"/>
            <a:ext cx="885550" cy="885550"/>
          </a:xfrm>
          <a:prstGeom prst="rect">
            <a:avLst/>
          </a:prstGeom>
          <a:noFill/>
          <a:ln>
            <a:noFill/>
          </a:ln>
        </p:spPr>
      </p:pic>
      <p:pic>
        <p:nvPicPr>
          <p:cNvPr id="250" name="Google Shape;250;p37"/>
          <p:cNvPicPr preferRelativeResize="0"/>
          <p:nvPr/>
        </p:nvPicPr>
        <p:blipFill>
          <a:blip r:embed="rId4">
            <a:alphaModFix/>
          </a:blip>
          <a:stretch>
            <a:fillRect/>
          </a:stretch>
        </p:blipFill>
        <p:spPr>
          <a:xfrm>
            <a:off x="7727013" y="4041275"/>
            <a:ext cx="798125" cy="798125"/>
          </a:xfrm>
          <a:prstGeom prst="rect">
            <a:avLst/>
          </a:prstGeom>
          <a:noFill/>
          <a:ln>
            <a:noFill/>
          </a:ln>
        </p:spPr>
      </p:pic>
      <p:pic>
        <p:nvPicPr>
          <p:cNvPr id="251" name="Google Shape;251;p37"/>
          <p:cNvPicPr preferRelativeResize="0"/>
          <p:nvPr/>
        </p:nvPicPr>
        <p:blipFill>
          <a:blip r:embed="rId5">
            <a:alphaModFix/>
          </a:blip>
          <a:stretch>
            <a:fillRect/>
          </a:stretch>
        </p:blipFill>
        <p:spPr>
          <a:xfrm>
            <a:off x="7573072" y="2810375"/>
            <a:ext cx="1106040" cy="885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graphicFrame>
        <p:nvGraphicFramePr>
          <p:cNvPr id="256" name="Google Shape;256;p38"/>
          <p:cNvGraphicFramePr/>
          <p:nvPr/>
        </p:nvGraphicFramePr>
        <p:xfrm>
          <a:off x="0" y="779950"/>
          <a:ext cx="9144000" cy="4363600"/>
        </p:xfrm>
        <a:graphic>
          <a:graphicData uri="http://schemas.openxmlformats.org/drawingml/2006/table">
            <a:tbl>
              <a:tblPr>
                <a:noFill/>
                <a:tableStyleId>{4F2D7925-9343-4BCE-8578-8BAD96FEF78C}</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090900">
                <a:tc>
                  <a:txBody>
                    <a:bodyPr/>
                    <a:lstStyle/>
                    <a:p>
                      <a:pPr marL="0" lvl="0" indent="0" algn="l" rtl="0">
                        <a:spcBef>
                          <a:spcPts val="0"/>
                        </a:spcBef>
                        <a:spcAft>
                          <a:spcPts val="0"/>
                        </a:spcAft>
                        <a:buNone/>
                      </a:pPr>
                      <a:r>
                        <a:rPr lang="en-GB" b="1">
                          <a:solidFill>
                            <a:schemeClr val="lt2"/>
                          </a:solidFill>
                        </a:rPr>
                        <a:t>1 en France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2 en Belgique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3 en Suisse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4 en Angleterre</a:t>
                      </a:r>
                      <a:endParaRPr b="1">
                        <a:solidFill>
                          <a:schemeClr val="lt2"/>
                        </a:solidFill>
                      </a:endParaRPr>
                    </a:p>
                  </a:txBody>
                  <a:tcPr marL="91425" marR="91425" marT="91425" marB="91425"/>
                </a:tc>
                <a:extLst>
                  <a:ext uri="{0D108BD9-81ED-4DB2-BD59-A6C34878D82A}">
                    <a16:rowId xmlns:a16="http://schemas.microsoft.com/office/drawing/2014/main" val="10000"/>
                  </a:ext>
                </a:extLst>
              </a:tr>
              <a:tr h="1090900">
                <a:tc>
                  <a:txBody>
                    <a:bodyPr/>
                    <a:lstStyle/>
                    <a:p>
                      <a:pPr marL="0" lvl="0" indent="0" algn="l" rtl="0">
                        <a:spcBef>
                          <a:spcPts val="0"/>
                        </a:spcBef>
                        <a:spcAft>
                          <a:spcPts val="0"/>
                        </a:spcAft>
                        <a:buNone/>
                      </a:pPr>
                      <a:r>
                        <a:rPr lang="en-GB" b="1">
                          <a:solidFill>
                            <a:schemeClr val="lt2"/>
                          </a:solidFill>
                        </a:rPr>
                        <a:t>5 en Allemagne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6 en Espagne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7 au Portugal</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8 aux Pays-Bas</a:t>
                      </a:r>
                      <a:endParaRPr b="1">
                        <a:solidFill>
                          <a:schemeClr val="lt2"/>
                        </a:solidFill>
                      </a:endParaRPr>
                    </a:p>
                  </a:txBody>
                  <a:tcPr marL="91425" marR="91425" marT="91425" marB="91425"/>
                </a:tc>
                <a:extLst>
                  <a:ext uri="{0D108BD9-81ED-4DB2-BD59-A6C34878D82A}">
                    <a16:rowId xmlns:a16="http://schemas.microsoft.com/office/drawing/2014/main" val="10001"/>
                  </a:ext>
                </a:extLst>
              </a:tr>
              <a:tr h="1090900">
                <a:tc>
                  <a:txBody>
                    <a:bodyPr/>
                    <a:lstStyle/>
                    <a:p>
                      <a:pPr marL="0" lvl="0" indent="0" algn="l" rtl="0">
                        <a:spcBef>
                          <a:spcPts val="0"/>
                        </a:spcBef>
                        <a:spcAft>
                          <a:spcPts val="0"/>
                        </a:spcAft>
                        <a:buNone/>
                      </a:pPr>
                      <a:r>
                        <a:rPr lang="en-GB" b="1">
                          <a:solidFill>
                            <a:schemeClr val="lt2"/>
                          </a:solidFill>
                        </a:rPr>
                        <a:t>9 en Guadeloupe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10 en Martinique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11 en Guyane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12 à la Réunion</a:t>
                      </a:r>
                      <a:endParaRPr b="1">
                        <a:solidFill>
                          <a:schemeClr val="lt2"/>
                        </a:solidFill>
                      </a:endParaRPr>
                    </a:p>
                  </a:txBody>
                  <a:tcPr marL="91425" marR="91425" marT="91425" marB="91425"/>
                </a:tc>
                <a:extLst>
                  <a:ext uri="{0D108BD9-81ED-4DB2-BD59-A6C34878D82A}">
                    <a16:rowId xmlns:a16="http://schemas.microsoft.com/office/drawing/2014/main" val="10002"/>
                  </a:ext>
                </a:extLst>
              </a:tr>
              <a:tr h="1090900">
                <a:tc>
                  <a:txBody>
                    <a:bodyPr/>
                    <a:lstStyle/>
                    <a:p>
                      <a:pPr marL="0" lvl="0" indent="0" algn="l" rtl="0">
                        <a:spcBef>
                          <a:spcPts val="0"/>
                        </a:spcBef>
                        <a:spcAft>
                          <a:spcPts val="0"/>
                        </a:spcAft>
                        <a:buNone/>
                      </a:pPr>
                      <a:r>
                        <a:rPr lang="en-GB" b="1">
                          <a:solidFill>
                            <a:schemeClr val="lt2"/>
                          </a:solidFill>
                        </a:rPr>
                        <a:t>13 au Canada</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14 au Sénégal</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15 en Tunisie</a:t>
                      </a:r>
                      <a:endParaRPr b="1">
                        <a:solidFill>
                          <a:schemeClr val="lt2"/>
                        </a:solidFill>
                      </a:endParaRPr>
                    </a:p>
                  </a:txBody>
                  <a:tcPr marL="91425" marR="91425" marT="91425" marB="91425"/>
                </a:tc>
                <a:tc>
                  <a:txBody>
                    <a:bodyPr/>
                    <a:lstStyle/>
                    <a:p>
                      <a:pPr marL="0" lvl="0" indent="0" algn="l" rtl="0">
                        <a:spcBef>
                          <a:spcPts val="0"/>
                        </a:spcBef>
                        <a:spcAft>
                          <a:spcPts val="0"/>
                        </a:spcAft>
                        <a:buNone/>
                      </a:pPr>
                      <a:r>
                        <a:rPr lang="en-GB" b="1">
                          <a:solidFill>
                            <a:schemeClr val="lt2"/>
                          </a:solidFill>
                        </a:rPr>
                        <a:t>16 en Côte d’Ivoire</a:t>
                      </a:r>
                      <a:endParaRPr b="1">
                        <a:solidFill>
                          <a:schemeClr val="lt2"/>
                        </a:solidFill>
                      </a:endParaRPr>
                    </a:p>
                  </a:txBody>
                  <a:tcPr marL="91425" marR="91425" marT="91425" marB="91425"/>
                </a:tc>
                <a:extLst>
                  <a:ext uri="{0D108BD9-81ED-4DB2-BD59-A6C34878D82A}">
                    <a16:rowId xmlns:a16="http://schemas.microsoft.com/office/drawing/2014/main" val="10003"/>
                  </a:ext>
                </a:extLst>
              </a:tr>
            </a:tbl>
          </a:graphicData>
        </a:graphic>
      </p:graphicFrame>
      <p:pic>
        <p:nvPicPr>
          <p:cNvPr id="257" name="Google Shape;257;p38"/>
          <p:cNvPicPr preferRelativeResize="0"/>
          <p:nvPr/>
        </p:nvPicPr>
        <p:blipFill>
          <a:blip r:embed="rId3">
            <a:alphaModFix/>
          </a:blip>
          <a:stretch>
            <a:fillRect/>
          </a:stretch>
        </p:blipFill>
        <p:spPr>
          <a:xfrm>
            <a:off x="362825" y="4411379"/>
            <a:ext cx="1540854" cy="523505"/>
          </a:xfrm>
          <a:prstGeom prst="rect">
            <a:avLst/>
          </a:prstGeom>
          <a:noFill/>
          <a:ln>
            <a:noFill/>
          </a:ln>
        </p:spPr>
      </p:pic>
      <p:pic>
        <p:nvPicPr>
          <p:cNvPr id="258" name="Google Shape;258;p38"/>
          <p:cNvPicPr preferRelativeResize="0"/>
          <p:nvPr/>
        </p:nvPicPr>
        <p:blipFill>
          <a:blip r:embed="rId4">
            <a:alphaModFix/>
          </a:blip>
          <a:stretch>
            <a:fillRect/>
          </a:stretch>
        </p:blipFill>
        <p:spPr>
          <a:xfrm>
            <a:off x="2927676" y="4376414"/>
            <a:ext cx="1310336" cy="593434"/>
          </a:xfrm>
          <a:prstGeom prst="rect">
            <a:avLst/>
          </a:prstGeom>
          <a:noFill/>
          <a:ln>
            <a:noFill/>
          </a:ln>
        </p:spPr>
      </p:pic>
      <p:pic>
        <p:nvPicPr>
          <p:cNvPr id="259" name="Google Shape;259;p38"/>
          <p:cNvPicPr preferRelativeResize="0"/>
          <p:nvPr/>
        </p:nvPicPr>
        <p:blipFill>
          <a:blip r:embed="rId5">
            <a:alphaModFix/>
          </a:blip>
          <a:stretch>
            <a:fillRect/>
          </a:stretch>
        </p:blipFill>
        <p:spPr>
          <a:xfrm>
            <a:off x="4960279" y="4353822"/>
            <a:ext cx="1410130" cy="638632"/>
          </a:xfrm>
          <a:prstGeom prst="rect">
            <a:avLst/>
          </a:prstGeom>
          <a:noFill/>
          <a:ln>
            <a:noFill/>
          </a:ln>
        </p:spPr>
      </p:pic>
      <p:pic>
        <p:nvPicPr>
          <p:cNvPr id="260" name="Google Shape;260;p38"/>
          <p:cNvPicPr preferRelativeResize="0"/>
          <p:nvPr/>
        </p:nvPicPr>
        <p:blipFill>
          <a:blip r:embed="rId6">
            <a:alphaModFix/>
          </a:blip>
          <a:stretch>
            <a:fillRect/>
          </a:stretch>
        </p:blipFill>
        <p:spPr>
          <a:xfrm>
            <a:off x="7306091" y="4411378"/>
            <a:ext cx="1310336" cy="593444"/>
          </a:xfrm>
          <a:prstGeom prst="rect">
            <a:avLst/>
          </a:prstGeom>
          <a:noFill/>
          <a:ln>
            <a:noFill/>
          </a:ln>
        </p:spPr>
      </p:pic>
      <p:pic>
        <p:nvPicPr>
          <p:cNvPr id="261" name="Google Shape;261;p38"/>
          <p:cNvPicPr preferRelativeResize="0"/>
          <p:nvPr/>
        </p:nvPicPr>
        <p:blipFill>
          <a:blip r:embed="rId7">
            <a:alphaModFix/>
          </a:blip>
          <a:stretch>
            <a:fillRect/>
          </a:stretch>
        </p:blipFill>
        <p:spPr>
          <a:xfrm>
            <a:off x="543924" y="1101171"/>
            <a:ext cx="1359749" cy="705655"/>
          </a:xfrm>
          <a:prstGeom prst="rect">
            <a:avLst/>
          </a:prstGeom>
          <a:noFill/>
          <a:ln>
            <a:noFill/>
          </a:ln>
        </p:spPr>
      </p:pic>
      <p:pic>
        <p:nvPicPr>
          <p:cNvPr id="262" name="Google Shape;262;p38"/>
          <p:cNvPicPr preferRelativeResize="0"/>
          <p:nvPr/>
        </p:nvPicPr>
        <p:blipFill>
          <a:blip r:embed="rId8">
            <a:alphaModFix/>
          </a:blip>
          <a:stretch>
            <a:fillRect/>
          </a:stretch>
        </p:blipFill>
        <p:spPr>
          <a:xfrm>
            <a:off x="7306100" y="1104417"/>
            <a:ext cx="1497699" cy="699172"/>
          </a:xfrm>
          <a:prstGeom prst="rect">
            <a:avLst/>
          </a:prstGeom>
          <a:noFill/>
          <a:ln>
            <a:noFill/>
          </a:ln>
        </p:spPr>
      </p:pic>
      <p:pic>
        <p:nvPicPr>
          <p:cNvPr id="263" name="Google Shape;263;p38"/>
          <p:cNvPicPr preferRelativeResize="0"/>
          <p:nvPr/>
        </p:nvPicPr>
        <p:blipFill>
          <a:blip r:embed="rId9">
            <a:alphaModFix/>
          </a:blip>
          <a:stretch>
            <a:fillRect/>
          </a:stretch>
        </p:blipFill>
        <p:spPr>
          <a:xfrm>
            <a:off x="2722825" y="1087858"/>
            <a:ext cx="1359750" cy="736241"/>
          </a:xfrm>
          <a:prstGeom prst="rect">
            <a:avLst/>
          </a:prstGeom>
          <a:noFill/>
          <a:ln>
            <a:noFill/>
          </a:ln>
        </p:spPr>
      </p:pic>
      <p:pic>
        <p:nvPicPr>
          <p:cNvPr id="264" name="Google Shape;264;p38"/>
          <p:cNvPicPr preferRelativeResize="0"/>
          <p:nvPr/>
        </p:nvPicPr>
        <p:blipFill>
          <a:blip r:embed="rId10">
            <a:alphaModFix/>
          </a:blip>
          <a:stretch>
            <a:fillRect/>
          </a:stretch>
        </p:blipFill>
        <p:spPr>
          <a:xfrm>
            <a:off x="5783474" y="879523"/>
            <a:ext cx="998226" cy="776675"/>
          </a:xfrm>
          <a:prstGeom prst="rect">
            <a:avLst/>
          </a:prstGeom>
          <a:noFill/>
          <a:ln>
            <a:noFill/>
          </a:ln>
        </p:spPr>
      </p:pic>
      <p:pic>
        <p:nvPicPr>
          <p:cNvPr id="265" name="Google Shape;265;p38"/>
          <p:cNvPicPr preferRelativeResize="0"/>
          <p:nvPr/>
        </p:nvPicPr>
        <p:blipFill>
          <a:blip r:embed="rId11">
            <a:alphaModFix/>
          </a:blip>
          <a:stretch>
            <a:fillRect/>
          </a:stretch>
        </p:blipFill>
        <p:spPr>
          <a:xfrm>
            <a:off x="288302" y="2222396"/>
            <a:ext cx="1497723" cy="698714"/>
          </a:xfrm>
          <a:prstGeom prst="rect">
            <a:avLst/>
          </a:prstGeom>
          <a:noFill/>
          <a:ln>
            <a:noFill/>
          </a:ln>
        </p:spPr>
      </p:pic>
      <p:pic>
        <p:nvPicPr>
          <p:cNvPr id="266" name="Google Shape;266;p38"/>
          <p:cNvPicPr preferRelativeResize="0"/>
          <p:nvPr/>
        </p:nvPicPr>
        <p:blipFill>
          <a:blip r:embed="rId12">
            <a:alphaModFix/>
          </a:blip>
          <a:stretch>
            <a:fillRect/>
          </a:stretch>
        </p:blipFill>
        <p:spPr>
          <a:xfrm>
            <a:off x="2783323" y="2183302"/>
            <a:ext cx="1231493" cy="638625"/>
          </a:xfrm>
          <a:prstGeom prst="rect">
            <a:avLst/>
          </a:prstGeom>
          <a:noFill/>
          <a:ln>
            <a:noFill/>
          </a:ln>
        </p:spPr>
      </p:pic>
      <p:pic>
        <p:nvPicPr>
          <p:cNvPr id="267" name="Google Shape;267;p38"/>
          <p:cNvPicPr preferRelativeResize="0"/>
          <p:nvPr/>
        </p:nvPicPr>
        <p:blipFill>
          <a:blip r:embed="rId13">
            <a:alphaModFix/>
          </a:blip>
          <a:stretch>
            <a:fillRect/>
          </a:stretch>
        </p:blipFill>
        <p:spPr>
          <a:xfrm>
            <a:off x="4916476" y="2183301"/>
            <a:ext cx="1359750" cy="705330"/>
          </a:xfrm>
          <a:prstGeom prst="rect">
            <a:avLst/>
          </a:prstGeom>
          <a:noFill/>
          <a:ln>
            <a:noFill/>
          </a:ln>
        </p:spPr>
      </p:pic>
      <p:pic>
        <p:nvPicPr>
          <p:cNvPr id="268" name="Google Shape;268;p38"/>
          <p:cNvPicPr preferRelativeResize="0"/>
          <p:nvPr/>
        </p:nvPicPr>
        <p:blipFill>
          <a:blip r:embed="rId14">
            <a:alphaModFix/>
          </a:blip>
          <a:stretch>
            <a:fillRect/>
          </a:stretch>
        </p:blipFill>
        <p:spPr>
          <a:xfrm>
            <a:off x="7315848" y="2219170"/>
            <a:ext cx="1359754" cy="705152"/>
          </a:xfrm>
          <a:prstGeom prst="rect">
            <a:avLst/>
          </a:prstGeom>
          <a:noFill/>
          <a:ln>
            <a:noFill/>
          </a:ln>
        </p:spPr>
      </p:pic>
      <p:pic>
        <p:nvPicPr>
          <p:cNvPr id="269" name="Google Shape;269;p38"/>
          <p:cNvPicPr preferRelativeResize="0"/>
          <p:nvPr/>
        </p:nvPicPr>
        <p:blipFill rotWithShape="1">
          <a:blip r:embed="rId15">
            <a:alphaModFix/>
          </a:blip>
          <a:srcRect l="11661"/>
          <a:stretch/>
        </p:blipFill>
        <p:spPr>
          <a:xfrm>
            <a:off x="453375" y="3285851"/>
            <a:ext cx="1540850" cy="760772"/>
          </a:xfrm>
          <a:prstGeom prst="rect">
            <a:avLst/>
          </a:prstGeom>
          <a:noFill/>
          <a:ln>
            <a:noFill/>
          </a:ln>
        </p:spPr>
      </p:pic>
      <p:pic>
        <p:nvPicPr>
          <p:cNvPr id="270" name="Google Shape;270;p38"/>
          <p:cNvPicPr preferRelativeResize="0"/>
          <p:nvPr/>
        </p:nvPicPr>
        <p:blipFill>
          <a:blip r:embed="rId16">
            <a:alphaModFix/>
          </a:blip>
          <a:stretch>
            <a:fillRect/>
          </a:stretch>
        </p:blipFill>
        <p:spPr>
          <a:xfrm>
            <a:off x="2674077" y="3332479"/>
            <a:ext cx="1231498" cy="667510"/>
          </a:xfrm>
          <a:prstGeom prst="rect">
            <a:avLst/>
          </a:prstGeom>
          <a:noFill/>
          <a:ln>
            <a:noFill/>
          </a:ln>
        </p:spPr>
      </p:pic>
      <p:pic>
        <p:nvPicPr>
          <p:cNvPr id="271" name="Google Shape;271;p38"/>
          <p:cNvPicPr preferRelativeResize="0"/>
          <p:nvPr/>
        </p:nvPicPr>
        <p:blipFill rotWithShape="1">
          <a:blip r:embed="rId17">
            <a:alphaModFix/>
          </a:blip>
          <a:srcRect l="2431" r="23004"/>
          <a:stretch/>
        </p:blipFill>
        <p:spPr>
          <a:xfrm>
            <a:off x="5116999" y="3280207"/>
            <a:ext cx="1310325" cy="682032"/>
          </a:xfrm>
          <a:prstGeom prst="rect">
            <a:avLst/>
          </a:prstGeom>
          <a:noFill/>
          <a:ln>
            <a:noFill/>
          </a:ln>
        </p:spPr>
      </p:pic>
      <p:pic>
        <p:nvPicPr>
          <p:cNvPr id="272" name="Google Shape;272;p38"/>
          <p:cNvPicPr preferRelativeResize="0"/>
          <p:nvPr/>
        </p:nvPicPr>
        <p:blipFill>
          <a:blip r:embed="rId18">
            <a:alphaModFix/>
          </a:blip>
          <a:stretch>
            <a:fillRect/>
          </a:stretch>
        </p:blipFill>
        <p:spPr>
          <a:xfrm>
            <a:off x="7439201" y="3349183"/>
            <a:ext cx="1231502" cy="637328"/>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641</Words>
  <Application>Microsoft Office PowerPoint</Application>
  <PresentationFormat>On-screen Show (16:9)</PresentationFormat>
  <Paragraphs>103</Paragraphs>
  <Slides>9</Slides>
  <Notes>9</Notes>
  <HiddenSlides>0</HiddenSlides>
  <MMClips>25</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9</vt:i4>
      </vt:variant>
    </vt:vector>
  </HeadingPairs>
  <TitlesOfParts>
    <vt:vector size="16" baseType="lpstr">
      <vt:lpstr>Century Gothic</vt:lpstr>
      <vt:lpstr>Twentieth Century</vt:lpstr>
      <vt:lpstr>Calibri</vt:lpstr>
      <vt:lpstr>Arial</vt:lpstr>
      <vt:lpstr>Simple Light</vt:lpstr>
      <vt:lpstr>1_Office Theme</vt:lpstr>
      <vt:lpstr>UCL_IOE Blue_Slide_Theme</vt:lpstr>
      <vt:lpstr>en/an</vt:lpstr>
      <vt:lpstr>en/an</vt:lpstr>
      <vt:lpstr>en/an</vt:lpstr>
      <vt:lpstr>Je voyage… </vt:lpstr>
      <vt:lpstr>francophone = </vt:lpstr>
      <vt:lpstr>Le monde francophone</vt:lpstr>
      <vt:lpstr>Je voyage…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en/an</dc:title>
  <cp:lastModifiedBy>Mrs S West</cp:lastModifiedBy>
  <cp:revision>1</cp:revision>
  <dcterms:modified xsi:type="dcterms:W3CDTF">2026-09-21T11:38:23Z</dcterms:modified>
</cp:coreProperties>
</file>