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 id="2147483685" r:id="rId2"/>
    <p:sldMasterId id="2147483686" r:id="rId3"/>
    <p:sldMasterId id="2147483687" r:id="rId4"/>
  </p:sldMasterIdLst>
  <p:notesMasterIdLst>
    <p:notesMasterId r:id="rId1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12192000" cy="6858000"/>
  <p:notesSz cx="6858000" cy="9144000"/>
  <p:embeddedFontLst>
    <p:embeddedFont>
      <p:font typeface="Century Gothic" panose="020B0502020202020204" pitchFamily="34" charset="0"/>
      <p:regular r:id="rId18"/>
      <p:bold r:id="rId19"/>
      <p:italic r:id="rId20"/>
      <p:boldItalic r:id="rId21"/>
    </p:embeddedFont>
    <p:embeddedFont>
      <p:font typeface="Roboto" panose="02000000000000000000"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7.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2.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2b25005fb4a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g2b25005fb4a_0_1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[é]</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[é]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écrire</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to mime the act of writing (onto the palm of the other hand perhaps</a:t>
            </a:r>
            <a:r>
              <a:rPr lang="en-GB" b="1"/>
              <a:t>).</a:t>
            </a:r>
            <a:br>
              <a:rPr lang="en-GB"/>
            </a:br>
            <a:r>
              <a:rPr lang="en-GB"/>
              <a:t>4. Roll back the animations and work through 1-3 again, but this time, dropping your voice completely to listen carefully to the students saying the </a:t>
            </a:r>
            <a:r>
              <a:rPr lang="en-GB" b="1"/>
              <a:t>[é] </a:t>
            </a:r>
            <a:r>
              <a:rPr lang="en-GB"/>
              <a:t>sound, pronouncing </a:t>
            </a:r>
            <a:r>
              <a:rPr lang="en-GB" b="0"/>
              <a:t>”</a:t>
            </a:r>
            <a:r>
              <a:rPr lang="en-GB" b="1"/>
              <a:t>écrire</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b="1"/>
          </a:p>
          <a:p>
            <a:pPr marL="0" marR="0" lvl="0" indent="0" algn="l" rtl="0">
              <a:lnSpc>
                <a:spcPct val="100000"/>
              </a:lnSpc>
              <a:spcBef>
                <a:spcPts val="0"/>
              </a:spcBef>
              <a:spcAft>
                <a:spcPts val="0"/>
              </a:spcAft>
              <a:buClr>
                <a:schemeClr val="dk1"/>
              </a:buClr>
              <a:buSzPts val="1200"/>
              <a:buFont typeface="Calibri"/>
              <a:buNone/>
            </a:pPr>
            <a:r>
              <a:rPr lang="en-GB" b="1"/>
              <a:t>écrire </a:t>
            </a:r>
            <a:r>
              <a:rPr lang="en-GB"/>
              <a:t>[382]</a:t>
            </a:r>
            <a:br>
              <a:rPr lang="en-GB" sz="1200">
                <a:solidFill>
                  <a:schemeClr val="dk1"/>
                </a:solidFill>
              </a:rPr>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lvl="0" indent="0" algn="l" rtl="0">
              <a:spcBef>
                <a:spcPts val="0"/>
              </a:spcBef>
              <a:spcAft>
                <a:spcPts val="0"/>
              </a:spcAft>
              <a:buNone/>
            </a:pPr>
            <a:endParaRPr/>
          </a:p>
        </p:txBody>
      </p:sp>
      <p:sp>
        <p:nvSpPr>
          <p:cNvPr id="187" name="Google Shape;187;g2b25005fb4a_0_1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b25005fb4a_0_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g2b25005fb4a_0_1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[é]</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[é] </a:t>
            </a:r>
            <a:r>
              <a:rPr lang="en-GB"/>
              <a:t>and then the </a:t>
            </a:r>
            <a:r>
              <a:rPr lang="en-GB" b="1"/>
              <a:t>source</a:t>
            </a:r>
            <a:r>
              <a:rPr lang="en-GB"/>
              <a:t> word again ‘</a:t>
            </a:r>
            <a:r>
              <a:rPr lang="en-GB" b="1"/>
              <a:t>écrire</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écrire </a:t>
            </a:r>
            <a:r>
              <a:rPr lang="en-GB"/>
              <a:t>[382]; </a:t>
            </a:r>
            <a:r>
              <a:rPr lang="en-GB" b="1"/>
              <a:t>bébé</a:t>
            </a:r>
            <a:r>
              <a:rPr lang="en-GB"/>
              <a:t> [&gt;5000]; </a:t>
            </a:r>
            <a:r>
              <a:rPr lang="en-GB" b="1"/>
              <a:t>aller </a:t>
            </a:r>
            <a:r>
              <a:rPr lang="en-GB" b="0"/>
              <a:t>[55]</a:t>
            </a:r>
            <a:r>
              <a:rPr lang="en-GB"/>
              <a:t> </a:t>
            </a:r>
            <a:r>
              <a:rPr lang="en-GB" b="1"/>
              <a:t>donner </a:t>
            </a:r>
            <a:r>
              <a:rPr lang="en-GB"/>
              <a:t>[46]; </a:t>
            </a:r>
            <a:r>
              <a:rPr lang="en-GB" b="1"/>
              <a:t>nez</a:t>
            </a:r>
            <a:r>
              <a:rPr lang="en-GB"/>
              <a:t> [2661]; </a:t>
            </a:r>
            <a:r>
              <a:rPr lang="en-GB" b="1"/>
              <a:t>parler</a:t>
            </a:r>
            <a:r>
              <a:rPr lang="en-GB"/>
              <a:t> [106]</a:t>
            </a:r>
            <a:r>
              <a:rPr lang="en-GB" sz="1200">
                <a:solidFill>
                  <a:schemeClr val="dk1"/>
                </a:solidFill>
              </a:rPr>
              <a:t>.</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195" name="Google Shape;195;g2b25005fb4a_0_1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b25005fb4a_0_17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b25005fb4a_0_1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b06c83b3dc_1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2b06c83b3dc_1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b06c83b3dc_1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2b06c83b3dc_1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2b25005fb4a_0_30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2b25005fb4a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2b25005fb4a_0_34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2b25005fb4a_0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2b25005fb4a_0_37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2b25005fb4a_0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2b25005fb4a_0_4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2b25005fb4a_0_4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2b25005fb4a_0_44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2b25005fb4a_0_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2b25005fb4a_0_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2b25005fb4a_0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2b25005fb4a_0_52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2b25005fb4a_0_5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
        <p:cNvGrpSpPr/>
        <p:nvPr/>
      </p:nvGrpSpPr>
      <p:grpSpPr>
        <a:xfrm>
          <a:off x="0" y="0"/>
          <a:ext cx="0" cy="0"/>
          <a:chOff x="0" y="0"/>
          <a:chExt cx="0" cy="0"/>
        </a:xfrm>
      </p:grpSpPr>
      <p:sp>
        <p:nvSpPr>
          <p:cNvPr id="7" name="Google Shape;7;p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
        <p:cNvGrpSpPr/>
        <p:nvPr/>
      </p:nvGrpSpPr>
      <p:grpSpPr>
        <a:xfrm>
          <a:off x="0" y="0"/>
          <a:ext cx="0" cy="0"/>
          <a:chOff x="0" y="0"/>
          <a:chExt cx="0" cy="0"/>
        </a:xfrm>
      </p:grpSpPr>
      <p:sp>
        <p:nvSpPr>
          <p:cNvPr id="9" name="Google Shape;9;p3"/>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 name="Google Shape;10;p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4"/>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 name="Google Shape;13;p4"/>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5"/>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6" name="Google Shape;16;p5"/>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9" name="Google Shape;19;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0" name="Google Shape;20;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3" name="Google Shape;23;p7"/>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4" name="Google Shape;24;p7"/>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5" name="Google Shape;25;p7"/>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6" name="Google Shape;26;p7"/>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0" name="Google Shape;30;p9"/>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31" name="Google Shape;31;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2" name="Google Shape;32;p9"/>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3" name="Google Shape;33;p9"/>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4" name="Google Shape;34;p9"/>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7" name="Google Shape;37;p10"/>
          <p:cNvSpPr>
            <a:spLocks noGrp="1"/>
          </p:cNvSpPr>
          <p:nvPr>
            <p:ph type="pic" idx="2"/>
          </p:nvPr>
        </p:nvSpPr>
        <p:spPr>
          <a:xfrm>
            <a:off x="5183188" y="987427"/>
            <a:ext cx="6172200" cy="4873500"/>
          </a:xfrm>
          <a:prstGeom prst="rect">
            <a:avLst/>
          </a:prstGeom>
          <a:noFill/>
          <a:ln>
            <a:noFill/>
          </a:ln>
        </p:spPr>
      </p:sp>
      <p:sp>
        <p:nvSpPr>
          <p:cNvPr id="38" name="Google Shape;38;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9" name="Google Shape;39;p10"/>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0" name="Google Shape;40;p10"/>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1" name="Google Shape;41;p10"/>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4" name="Google Shape;44;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5" name="Google Shape;45;p1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6" name="Google Shape;46;p1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8"/>
        <p:cNvGrpSpPr/>
        <p:nvPr/>
      </p:nvGrpSpPr>
      <p:grpSpPr>
        <a:xfrm>
          <a:off x="0" y="0"/>
          <a:ext cx="0" cy="0"/>
          <a:chOff x="0" y="0"/>
          <a:chExt cx="0" cy="0"/>
        </a:xfrm>
      </p:grpSpPr>
      <p:sp>
        <p:nvSpPr>
          <p:cNvPr id="49" name="Google Shape;49;p12"/>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0" name="Google Shape;50;p12"/>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1" name="Google Shape;51;p1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2" name="Google Shape;52;p1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3" name="Google Shape;53;p1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4"/>
          <p:cNvSpPr txBox="1">
            <a:spLocks noGrp="1"/>
          </p:cNvSpPr>
          <p:nvPr>
            <p:ph type="ctrTitle"/>
          </p:nvPr>
        </p:nvSpPr>
        <p:spPr>
          <a:xfrm>
            <a:off x="1524000" y="1122363"/>
            <a:ext cx="9144000" cy="2387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400"/>
              <a:buNone/>
              <a:defRPr sz="60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64" name="Google Shape;64;p14"/>
          <p:cNvSpPr txBox="1">
            <a:spLocks noGrp="1"/>
          </p:cNvSpPr>
          <p:nvPr>
            <p:ph type="subTitle" idx="1"/>
          </p:nvPr>
        </p:nvSpPr>
        <p:spPr>
          <a:xfrm>
            <a:off x="1524000" y="3602038"/>
            <a:ext cx="9144000" cy="1655700"/>
          </a:xfrm>
          <a:prstGeom prst="rect">
            <a:avLst/>
          </a:prstGeom>
          <a:noFill/>
          <a:ln>
            <a:noFill/>
          </a:ln>
        </p:spPr>
        <p:txBody>
          <a:bodyPr spcFirstLastPara="1" wrap="square" lIns="0" tIns="0" rIns="0" bIns="0" anchor="t" anchorCtr="0">
            <a:noAutofit/>
          </a:bodyPr>
          <a:lstStyle>
            <a:lvl1pPr lvl="0" algn="ctr" rtl="0">
              <a:lnSpc>
                <a:spcPct val="100000"/>
              </a:lnSpc>
              <a:spcBef>
                <a:spcPts val="1000"/>
              </a:spcBef>
              <a:spcAft>
                <a:spcPts val="0"/>
              </a:spcAft>
              <a:buClr>
                <a:schemeClr val="dk1"/>
              </a:buClr>
              <a:buSzPts val="1920"/>
              <a:buNone/>
              <a:defRPr sz="2400"/>
            </a:lvl1pPr>
            <a:lvl2pPr lvl="1" algn="ctr" rtl="0">
              <a:lnSpc>
                <a:spcPct val="100000"/>
              </a:lnSpc>
              <a:spcBef>
                <a:spcPts val="0"/>
              </a:spcBef>
              <a:spcAft>
                <a:spcPts val="0"/>
              </a:spcAft>
              <a:buClr>
                <a:schemeClr val="dk1"/>
              </a:buClr>
              <a:buSzPts val="1600"/>
              <a:buNone/>
              <a:defRPr sz="2000"/>
            </a:lvl2pPr>
            <a:lvl3pPr lvl="2" algn="ctr" rtl="0">
              <a:lnSpc>
                <a:spcPct val="100000"/>
              </a:lnSpc>
              <a:spcBef>
                <a:spcPts val="500"/>
              </a:spcBef>
              <a:spcAft>
                <a:spcPts val="0"/>
              </a:spcAft>
              <a:buClr>
                <a:schemeClr val="dk1"/>
              </a:buClr>
              <a:buSzPts val="1440"/>
              <a:buNone/>
              <a:defRPr sz="1800"/>
            </a:lvl3pPr>
            <a:lvl4pPr lvl="3" algn="ctr" rtl="0">
              <a:lnSpc>
                <a:spcPct val="100000"/>
              </a:lnSpc>
              <a:spcBef>
                <a:spcPts val="500"/>
              </a:spcBef>
              <a:spcAft>
                <a:spcPts val="0"/>
              </a:spcAft>
              <a:buClr>
                <a:schemeClr val="dk1"/>
              </a:buClr>
              <a:buSzPts val="1280"/>
              <a:buNone/>
              <a:defRPr sz="1600"/>
            </a:lvl4pPr>
            <a:lvl5pPr lvl="4" algn="ctr" rtl="0">
              <a:lnSpc>
                <a:spcPct val="100000"/>
              </a:lnSpc>
              <a:spcBef>
                <a:spcPts val="500"/>
              </a:spcBef>
              <a:spcAft>
                <a:spcPts val="0"/>
              </a:spcAft>
              <a:buClr>
                <a:schemeClr val="dk1"/>
              </a:buClr>
              <a:buSzPts val="128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65" name="Google Shape;65;p14"/>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8"/>
        <p:cNvGrpSpPr/>
        <p:nvPr/>
      </p:nvGrpSpPr>
      <p:grpSpPr>
        <a:xfrm>
          <a:off x="0" y="0"/>
          <a:ext cx="0" cy="0"/>
          <a:chOff x="0" y="0"/>
          <a:chExt cx="0" cy="0"/>
        </a:xfrm>
      </p:grpSpPr>
      <p:sp>
        <p:nvSpPr>
          <p:cNvPr id="69" name="Google Shape;69;p15"/>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70" name="Google Shape;70;p15"/>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p15"/>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2" name="Google Shape;72;p15"/>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73"/>
        <p:cNvGrpSpPr/>
        <p:nvPr/>
      </p:nvGrpSpPr>
      <p:grpSpPr>
        <a:xfrm>
          <a:off x="0" y="0"/>
          <a:ext cx="0" cy="0"/>
          <a:chOff x="0" y="0"/>
          <a:chExt cx="0" cy="0"/>
        </a:xfrm>
      </p:grpSpPr>
      <p:sp>
        <p:nvSpPr>
          <p:cNvPr id="74" name="Google Shape;74;p16"/>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76" name="Google Shape;76;p16"/>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1"/>
        <p:cNvGrpSpPr/>
        <p:nvPr/>
      </p:nvGrpSpPr>
      <p:grpSpPr>
        <a:xfrm>
          <a:off x="0" y="0"/>
          <a:ext cx="0" cy="0"/>
          <a:chOff x="0" y="0"/>
          <a:chExt cx="0" cy="0"/>
        </a:xfrm>
      </p:grpSpPr>
      <p:sp>
        <p:nvSpPr>
          <p:cNvPr id="82" name="Google Shape;82;p20"/>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3" name="Google Shape;83;p20"/>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4"/>
        <p:cNvGrpSpPr/>
        <p:nvPr/>
      </p:nvGrpSpPr>
      <p:grpSpPr>
        <a:xfrm>
          <a:off x="0" y="0"/>
          <a:ext cx="0" cy="0"/>
          <a:chOff x="0" y="0"/>
          <a:chExt cx="0" cy="0"/>
        </a:xfrm>
      </p:grpSpPr>
      <p:sp>
        <p:nvSpPr>
          <p:cNvPr id="85" name="Google Shape;85;p21"/>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6" name="Google Shape;86;p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7"/>
        <p:cNvGrpSpPr/>
        <p:nvPr/>
      </p:nvGrpSpPr>
      <p:grpSpPr>
        <a:xfrm>
          <a:off x="0" y="0"/>
          <a:ext cx="0" cy="0"/>
          <a:chOff x="0" y="0"/>
          <a:chExt cx="0" cy="0"/>
        </a:xfrm>
      </p:grpSpPr>
      <p:sp>
        <p:nvSpPr>
          <p:cNvPr id="88" name="Google Shape;88;p22"/>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9" name="Google Shape;89;p22"/>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0"/>
        <p:cNvGrpSpPr/>
        <p:nvPr/>
      </p:nvGrpSpPr>
      <p:grpSpPr>
        <a:xfrm>
          <a:off x="0" y="0"/>
          <a:ext cx="0" cy="0"/>
          <a:chOff x="0" y="0"/>
          <a:chExt cx="0" cy="0"/>
        </a:xfrm>
      </p:grpSpPr>
      <p:sp>
        <p:nvSpPr>
          <p:cNvPr id="91" name="Google Shape;91;p23"/>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92" name="Google Shape;92;p2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93" name="Google Shape;93;p2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4"/>
        <p:cNvGrpSpPr/>
        <p:nvPr/>
      </p:nvGrpSpPr>
      <p:grpSpPr>
        <a:xfrm>
          <a:off x="0" y="0"/>
          <a:ext cx="0" cy="0"/>
          <a:chOff x="0" y="0"/>
          <a:chExt cx="0" cy="0"/>
        </a:xfrm>
      </p:grpSpPr>
      <p:sp>
        <p:nvSpPr>
          <p:cNvPr id="95" name="Google Shape;95;p24"/>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96" name="Google Shape;96;p24"/>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97" name="Google Shape;97;p24"/>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98" name="Google Shape;98;p24"/>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99" name="Google Shape;99;p24"/>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0"/>
        <p:cNvGrpSpPr/>
        <p:nvPr/>
      </p:nvGrpSpPr>
      <p:grpSpPr>
        <a:xfrm>
          <a:off x="0" y="0"/>
          <a:ext cx="0" cy="0"/>
          <a:chOff x="0" y="0"/>
          <a:chExt cx="0" cy="0"/>
        </a:xfrm>
      </p:grpSpPr>
      <p:sp>
        <p:nvSpPr>
          <p:cNvPr id="101" name="Google Shape;101;p25"/>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2" name="Google Shape;102;p25"/>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103" name="Google Shape;103;p25"/>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104" name="Google Shape;104;p25"/>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05" name="Google Shape;105;p25"/>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06" name="Google Shape;106;p25"/>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7"/>
        <p:cNvGrpSpPr/>
        <p:nvPr/>
      </p:nvGrpSpPr>
      <p:grpSpPr>
        <a:xfrm>
          <a:off x="0" y="0"/>
          <a:ext cx="0" cy="0"/>
          <a:chOff x="0" y="0"/>
          <a:chExt cx="0" cy="0"/>
        </a:xfrm>
      </p:grpSpPr>
      <p:sp>
        <p:nvSpPr>
          <p:cNvPr id="108" name="Google Shape;108;p26"/>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9" name="Google Shape;109;p26"/>
          <p:cNvSpPr>
            <a:spLocks noGrp="1"/>
          </p:cNvSpPr>
          <p:nvPr>
            <p:ph type="pic" idx="2"/>
          </p:nvPr>
        </p:nvSpPr>
        <p:spPr>
          <a:xfrm>
            <a:off x="5183188" y="987427"/>
            <a:ext cx="6172200" cy="4873500"/>
          </a:xfrm>
          <a:prstGeom prst="rect">
            <a:avLst/>
          </a:prstGeom>
          <a:noFill/>
          <a:ln>
            <a:noFill/>
          </a:ln>
        </p:spPr>
      </p:sp>
      <p:sp>
        <p:nvSpPr>
          <p:cNvPr id="110" name="Google Shape;110;p2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111" name="Google Shape;111;p26"/>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12" name="Google Shape;112;p26"/>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13" name="Google Shape;113;p26"/>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4"/>
        <p:cNvGrpSpPr/>
        <p:nvPr/>
      </p:nvGrpSpPr>
      <p:grpSpPr>
        <a:xfrm>
          <a:off x="0" y="0"/>
          <a:ext cx="0" cy="0"/>
          <a:chOff x="0" y="0"/>
          <a:chExt cx="0" cy="0"/>
        </a:xfrm>
      </p:grpSpPr>
      <p:sp>
        <p:nvSpPr>
          <p:cNvPr id="115" name="Google Shape;115;p27"/>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16" name="Google Shape;116;p27"/>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17" name="Google Shape;117;p27"/>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18" name="Google Shape;118;p27"/>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19" name="Google Shape;119;p27"/>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0"/>
        <p:cNvGrpSpPr/>
        <p:nvPr/>
      </p:nvGrpSpPr>
      <p:grpSpPr>
        <a:xfrm>
          <a:off x="0" y="0"/>
          <a:ext cx="0" cy="0"/>
          <a:chOff x="0" y="0"/>
          <a:chExt cx="0" cy="0"/>
        </a:xfrm>
      </p:grpSpPr>
      <p:sp>
        <p:nvSpPr>
          <p:cNvPr id="121" name="Google Shape;121;p28"/>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22" name="Google Shape;122;p28"/>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3" name="Google Shape;123;p28"/>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4" name="Google Shape;124;p28"/>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5" name="Google Shape;125;p28"/>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33"/>
        <p:cNvGrpSpPr/>
        <p:nvPr/>
      </p:nvGrpSpPr>
      <p:grpSpPr>
        <a:xfrm>
          <a:off x="0" y="0"/>
          <a:ext cx="0" cy="0"/>
          <a:chOff x="0" y="0"/>
          <a:chExt cx="0" cy="0"/>
        </a:xfrm>
      </p:grpSpPr>
      <p:sp>
        <p:nvSpPr>
          <p:cNvPr id="134" name="Google Shape;134;p30"/>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35"/>
        <p:cNvGrpSpPr/>
        <p:nvPr/>
      </p:nvGrpSpPr>
      <p:grpSpPr>
        <a:xfrm>
          <a:off x="0" y="0"/>
          <a:ext cx="0" cy="0"/>
          <a:chOff x="0" y="0"/>
          <a:chExt cx="0" cy="0"/>
        </a:xfrm>
      </p:grpSpPr>
      <p:sp>
        <p:nvSpPr>
          <p:cNvPr id="136" name="Google Shape;136;p31"/>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F3864"/>
              </a:buClr>
              <a:buSzPts val="6000"/>
              <a:buFont typeface="Century Gothic"/>
              <a:buNone/>
              <a:defRPr sz="6000">
                <a:solidFill>
                  <a:srgbClr val="1F3864"/>
                </a:solidFill>
                <a:latin typeface="Century Gothic"/>
                <a:ea typeface="Century Gothic"/>
                <a:cs typeface="Century Gothic"/>
                <a:sym typeface="Century Gothic"/>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7" name="Google Shape;137;p3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rgbClr val="1F3864"/>
              </a:buClr>
              <a:buSzPts val="2400"/>
              <a:buNone/>
              <a:defRPr sz="2400">
                <a:solidFill>
                  <a:srgbClr val="1F3864"/>
                </a:solidFill>
                <a:latin typeface="Century Gothic"/>
                <a:ea typeface="Century Gothic"/>
                <a:cs typeface="Century Gothic"/>
                <a:sym typeface="Century Gothic"/>
              </a:defRPr>
            </a:lvl1pPr>
            <a:lvl2pPr lvl="1" algn="ctr" rtl="0">
              <a:lnSpc>
                <a:spcPct val="90000"/>
              </a:lnSpc>
              <a:spcBef>
                <a:spcPts val="500"/>
              </a:spcBef>
              <a:spcAft>
                <a:spcPts val="0"/>
              </a:spcAft>
              <a:buClr>
                <a:srgbClr val="1F3864"/>
              </a:buClr>
              <a:buSzPts val="2000"/>
              <a:buNone/>
              <a:defRPr sz="2000"/>
            </a:lvl2pPr>
            <a:lvl3pPr lvl="2" algn="ctr" rtl="0">
              <a:lnSpc>
                <a:spcPct val="90000"/>
              </a:lnSpc>
              <a:spcBef>
                <a:spcPts val="500"/>
              </a:spcBef>
              <a:spcAft>
                <a:spcPts val="0"/>
              </a:spcAft>
              <a:buClr>
                <a:srgbClr val="1F3864"/>
              </a:buClr>
              <a:buSzPts val="1800"/>
              <a:buNone/>
              <a:defRPr sz="1800"/>
            </a:lvl3pPr>
            <a:lvl4pPr lvl="3" algn="ctr" rtl="0">
              <a:lnSpc>
                <a:spcPct val="90000"/>
              </a:lnSpc>
              <a:spcBef>
                <a:spcPts val="500"/>
              </a:spcBef>
              <a:spcAft>
                <a:spcPts val="0"/>
              </a:spcAft>
              <a:buClr>
                <a:srgbClr val="1F3864"/>
              </a:buClr>
              <a:buSzPts val="1600"/>
              <a:buNone/>
              <a:defRPr sz="1600"/>
            </a:lvl4pPr>
            <a:lvl5pPr lvl="4" algn="ctr" rtl="0">
              <a:lnSpc>
                <a:spcPct val="90000"/>
              </a:lnSpc>
              <a:spcBef>
                <a:spcPts val="500"/>
              </a:spcBef>
              <a:spcAft>
                <a:spcPts val="0"/>
              </a:spcAft>
              <a:buClr>
                <a:srgbClr val="1F3864"/>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138"/>
        <p:cNvGrpSpPr/>
        <p:nvPr/>
      </p:nvGrpSpPr>
      <p:grpSpPr>
        <a:xfrm>
          <a:off x="0" y="0"/>
          <a:ext cx="0" cy="0"/>
          <a:chOff x="0" y="0"/>
          <a:chExt cx="0" cy="0"/>
        </a:xfrm>
      </p:grpSpPr>
      <p:sp>
        <p:nvSpPr>
          <p:cNvPr id="139" name="Google Shape;139;p3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0" name="Google Shape;140;p3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55600" algn="l" rtl="0">
              <a:lnSpc>
                <a:spcPct val="90000"/>
              </a:lnSpc>
              <a:spcBef>
                <a:spcPts val="500"/>
              </a:spcBef>
              <a:spcAft>
                <a:spcPts val="0"/>
              </a:spcAft>
              <a:buClr>
                <a:srgbClr val="1F3864"/>
              </a:buClr>
              <a:buSzPts val="2000"/>
              <a:buChar char="•"/>
              <a:defRPr sz="2000"/>
            </a:lvl2pPr>
            <a:lvl3pPr marL="1371600" lvl="2" indent="-342900" algn="l" rtl="0">
              <a:lnSpc>
                <a:spcPct val="90000"/>
              </a:lnSpc>
              <a:spcBef>
                <a:spcPts val="500"/>
              </a:spcBef>
              <a:spcAft>
                <a:spcPts val="0"/>
              </a:spcAft>
              <a:buClr>
                <a:srgbClr val="1F3864"/>
              </a:buClr>
              <a:buSzPts val="1800"/>
              <a:buChar char="•"/>
              <a:defRPr sz="1800"/>
            </a:lvl3pPr>
            <a:lvl4pPr marL="1828800" lvl="3" indent="-330200" algn="l" rtl="0">
              <a:lnSpc>
                <a:spcPct val="90000"/>
              </a:lnSpc>
              <a:spcBef>
                <a:spcPts val="500"/>
              </a:spcBef>
              <a:spcAft>
                <a:spcPts val="0"/>
              </a:spcAft>
              <a:buClr>
                <a:srgbClr val="1F3864"/>
              </a:buClr>
              <a:buSzPts val="1600"/>
              <a:buChar char="•"/>
              <a:defRPr sz="1600"/>
            </a:lvl4pPr>
            <a:lvl5pPr marL="2286000" lvl="4" indent="-330200" algn="l" rtl="0">
              <a:lnSpc>
                <a:spcPct val="90000"/>
              </a:lnSpc>
              <a:spcBef>
                <a:spcPts val="500"/>
              </a:spcBef>
              <a:spcAft>
                <a:spcPts val="0"/>
              </a:spcAft>
              <a:buClr>
                <a:srgbClr val="1F3864"/>
              </a:buClr>
              <a:buSzPts val="1600"/>
              <a:buChar char="•"/>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141"/>
        <p:cNvGrpSpPr/>
        <p:nvPr/>
      </p:nvGrpSpPr>
      <p:grpSpPr>
        <a:xfrm>
          <a:off x="0" y="0"/>
          <a:ext cx="0" cy="0"/>
          <a:chOff x="0" y="0"/>
          <a:chExt cx="0" cy="0"/>
        </a:xfrm>
      </p:grpSpPr>
      <p:sp>
        <p:nvSpPr>
          <p:cNvPr id="142" name="Google Shape;142;p33"/>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6000"/>
              <a:buFont typeface="Century Gothic"/>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3" name="Google Shape;143;p33"/>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F3864"/>
              </a:buClr>
              <a:buSzPts val="2400"/>
              <a:buNone/>
              <a:defRPr sz="2400">
                <a:solidFill>
                  <a:srgbClr val="1F3864"/>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144"/>
        <p:cNvGrpSpPr/>
        <p:nvPr/>
      </p:nvGrpSpPr>
      <p:grpSpPr>
        <a:xfrm>
          <a:off x="0" y="0"/>
          <a:ext cx="0" cy="0"/>
          <a:chOff x="0" y="0"/>
          <a:chExt cx="0" cy="0"/>
        </a:xfrm>
      </p:grpSpPr>
      <p:sp>
        <p:nvSpPr>
          <p:cNvPr id="145" name="Google Shape;145;p34"/>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6" name="Google Shape;146;p3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47" name="Google Shape;147;p34"/>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148"/>
        <p:cNvGrpSpPr/>
        <p:nvPr/>
      </p:nvGrpSpPr>
      <p:grpSpPr>
        <a:xfrm>
          <a:off x="0" y="0"/>
          <a:ext cx="0" cy="0"/>
          <a:chOff x="0" y="0"/>
          <a:chExt cx="0" cy="0"/>
        </a:xfrm>
      </p:grpSpPr>
      <p:sp>
        <p:nvSpPr>
          <p:cNvPr id="149" name="Google Shape;149;p35"/>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0" name="Google Shape;150;p35"/>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F3864"/>
              </a:buClr>
              <a:buSzPts val="2400"/>
              <a:buNone/>
              <a:defRPr sz="2400" b="1"/>
            </a:lvl1pPr>
            <a:lvl2pPr marL="914400" lvl="1" indent="-228600" algn="l" rtl="0">
              <a:lnSpc>
                <a:spcPct val="90000"/>
              </a:lnSpc>
              <a:spcBef>
                <a:spcPts val="500"/>
              </a:spcBef>
              <a:spcAft>
                <a:spcPts val="0"/>
              </a:spcAft>
              <a:buClr>
                <a:srgbClr val="1F3864"/>
              </a:buClr>
              <a:buSzPts val="2000"/>
              <a:buNone/>
              <a:defRPr sz="2000" b="1"/>
            </a:lvl2pPr>
            <a:lvl3pPr marL="1371600" lvl="2" indent="-228600" algn="l" rtl="0">
              <a:lnSpc>
                <a:spcPct val="90000"/>
              </a:lnSpc>
              <a:spcBef>
                <a:spcPts val="500"/>
              </a:spcBef>
              <a:spcAft>
                <a:spcPts val="0"/>
              </a:spcAft>
              <a:buClr>
                <a:srgbClr val="1F3864"/>
              </a:buClr>
              <a:buSzPts val="1800"/>
              <a:buNone/>
              <a:defRPr sz="1800" b="1"/>
            </a:lvl3pPr>
            <a:lvl4pPr marL="1828800" lvl="3" indent="-228600" algn="l" rtl="0">
              <a:lnSpc>
                <a:spcPct val="90000"/>
              </a:lnSpc>
              <a:spcBef>
                <a:spcPts val="500"/>
              </a:spcBef>
              <a:spcAft>
                <a:spcPts val="0"/>
              </a:spcAft>
              <a:buClr>
                <a:srgbClr val="1F3864"/>
              </a:buClr>
              <a:buSzPts val="1600"/>
              <a:buNone/>
              <a:defRPr sz="1600" b="1"/>
            </a:lvl4pPr>
            <a:lvl5pPr marL="2286000" lvl="4" indent="-228600" algn="l" rtl="0">
              <a:lnSpc>
                <a:spcPct val="90000"/>
              </a:lnSpc>
              <a:spcBef>
                <a:spcPts val="500"/>
              </a:spcBef>
              <a:spcAft>
                <a:spcPts val="0"/>
              </a:spcAft>
              <a:buClr>
                <a:srgbClr val="1F3864"/>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51" name="Google Shape;151;p35"/>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52" name="Google Shape;152;p35"/>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F3864"/>
              </a:buClr>
              <a:buSzPts val="2400"/>
              <a:buNone/>
              <a:defRPr sz="2400" b="1"/>
            </a:lvl1pPr>
            <a:lvl2pPr marL="914400" lvl="1" indent="-228600" algn="l" rtl="0">
              <a:lnSpc>
                <a:spcPct val="90000"/>
              </a:lnSpc>
              <a:spcBef>
                <a:spcPts val="500"/>
              </a:spcBef>
              <a:spcAft>
                <a:spcPts val="0"/>
              </a:spcAft>
              <a:buClr>
                <a:srgbClr val="1F3864"/>
              </a:buClr>
              <a:buSzPts val="2000"/>
              <a:buNone/>
              <a:defRPr sz="2000" b="1"/>
            </a:lvl2pPr>
            <a:lvl3pPr marL="1371600" lvl="2" indent="-228600" algn="l" rtl="0">
              <a:lnSpc>
                <a:spcPct val="90000"/>
              </a:lnSpc>
              <a:spcBef>
                <a:spcPts val="500"/>
              </a:spcBef>
              <a:spcAft>
                <a:spcPts val="0"/>
              </a:spcAft>
              <a:buClr>
                <a:srgbClr val="1F3864"/>
              </a:buClr>
              <a:buSzPts val="1800"/>
              <a:buNone/>
              <a:defRPr sz="1800" b="1"/>
            </a:lvl3pPr>
            <a:lvl4pPr marL="1828800" lvl="3" indent="-228600" algn="l" rtl="0">
              <a:lnSpc>
                <a:spcPct val="90000"/>
              </a:lnSpc>
              <a:spcBef>
                <a:spcPts val="500"/>
              </a:spcBef>
              <a:spcAft>
                <a:spcPts val="0"/>
              </a:spcAft>
              <a:buClr>
                <a:srgbClr val="1F3864"/>
              </a:buClr>
              <a:buSzPts val="1600"/>
              <a:buNone/>
              <a:defRPr sz="1600" b="1"/>
            </a:lvl4pPr>
            <a:lvl5pPr marL="2286000" lvl="4" indent="-228600" algn="l" rtl="0">
              <a:lnSpc>
                <a:spcPct val="90000"/>
              </a:lnSpc>
              <a:spcBef>
                <a:spcPts val="500"/>
              </a:spcBef>
              <a:spcAft>
                <a:spcPts val="0"/>
              </a:spcAft>
              <a:buClr>
                <a:srgbClr val="1F3864"/>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53" name="Google Shape;153;p35"/>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54"/>
        <p:cNvGrpSpPr/>
        <p:nvPr/>
      </p:nvGrpSpPr>
      <p:grpSpPr>
        <a:xfrm>
          <a:off x="0" y="0"/>
          <a:ext cx="0" cy="0"/>
          <a:chOff x="0" y="0"/>
          <a:chExt cx="0" cy="0"/>
        </a:xfrm>
      </p:grpSpPr>
      <p:sp>
        <p:nvSpPr>
          <p:cNvPr id="155" name="Google Shape;155;p36"/>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56" name="Google Shape;156;p36"/>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57" name="Google Shape;157;p36"/>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158"/>
        <p:cNvGrpSpPr/>
        <p:nvPr/>
      </p:nvGrpSpPr>
      <p:grpSpPr>
        <a:xfrm>
          <a:off x="0" y="0"/>
          <a:ext cx="0" cy="0"/>
          <a:chOff x="0" y="0"/>
          <a:chExt cx="0" cy="0"/>
        </a:xfrm>
      </p:grpSpPr>
      <p:sp>
        <p:nvSpPr>
          <p:cNvPr id="159" name="Google Shape;159;p37"/>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3200"/>
              <a:buFont typeface="Century Gothic"/>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0" name="Google Shape;160;p37"/>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rgbClr val="1F3864"/>
              </a:buClr>
              <a:buSzPts val="3200"/>
              <a:buChar char="•"/>
              <a:defRPr sz="3200"/>
            </a:lvl1pPr>
            <a:lvl2pPr marL="914400" lvl="1" indent="-406400" algn="l" rtl="0">
              <a:lnSpc>
                <a:spcPct val="90000"/>
              </a:lnSpc>
              <a:spcBef>
                <a:spcPts val="500"/>
              </a:spcBef>
              <a:spcAft>
                <a:spcPts val="0"/>
              </a:spcAft>
              <a:buClr>
                <a:srgbClr val="1F3864"/>
              </a:buClr>
              <a:buSzPts val="2800"/>
              <a:buChar char="•"/>
              <a:defRPr sz="2800"/>
            </a:lvl2pPr>
            <a:lvl3pPr marL="1371600" lvl="2" indent="-381000" algn="l" rtl="0">
              <a:lnSpc>
                <a:spcPct val="90000"/>
              </a:lnSpc>
              <a:spcBef>
                <a:spcPts val="500"/>
              </a:spcBef>
              <a:spcAft>
                <a:spcPts val="0"/>
              </a:spcAft>
              <a:buClr>
                <a:srgbClr val="1F3864"/>
              </a:buClr>
              <a:buSzPts val="2400"/>
              <a:buChar char="•"/>
              <a:defRPr sz="2400"/>
            </a:lvl3pPr>
            <a:lvl4pPr marL="1828800" lvl="3" indent="-355600" algn="l" rtl="0">
              <a:lnSpc>
                <a:spcPct val="90000"/>
              </a:lnSpc>
              <a:spcBef>
                <a:spcPts val="500"/>
              </a:spcBef>
              <a:spcAft>
                <a:spcPts val="0"/>
              </a:spcAft>
              <a:buClr>
                <a:srgbClr val="1F3864"/>
              </a:buClr>
              <a:buSzPts val="2000"/>
              <a:buChar char="•"/>
              <a:defRPr sz="2000"/>
            </a:lvl4pPr>
            <a:lvl5pPr marL="2286000" lvl="4" indent="-355600" algn="l" rtl="0">
              <a:lnSpc>
                <a:spcPct val="90000"/>
              </a:lnSpc>
              <a:spcBef>
                <a:spcPts val="500"/>
              </a:spcBef>
              <a:spcAft>
                <a:spcPts val="0"/>
              </a:spcAft>
              <a:buClr>
                <a:srgbClr val="1F3864"/>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161" name="Google Shape;161;p37"/>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F3864"/>
              </a:buClr>
              <a:buSzPts val="1600"/>
              <a:buNone/>
              <a:defRPr sz="1600"/>
            </a:lvl1pPr>
            <a:lvl2pPr marL="914400" lvl="1" indent="-228600" algn="l" rtl="0">
              <a:lnSpc>
                <a:spcPct val="90000"/>
              </a:lnSpc>
              <a:spcBef>
                <a:spcPts val="500"/>
              </a:spcBef>
              <a:spcAft>
                <a:spcPts val="0"/>
              </a:spcAft>
              <a:buClr>
                <a:srgbClr val="1F3864"/>
              </a:buClr>
              <a:buSzPts val="1400"/>
              <a:buNone/>
              <a:defRPr sz="1400"/>
            </a:lvl2pPr>
            <a:lvl3pPr marL="1371600" lvl="2" indent="-228600" algn="l" rtl="0">
              <a:lnSpc>
                <a:spcPct val="90000"/>
              </a:lnSpc>
              <a:spcBef>
                <a:spcPts val="500"/>
              </a:spcBef>
              <a:spcAft>
                <a:spcPts val="0"/>
              </a:spcAft>
              <a:buClr>
                <a:srgbClr val="1F3864"/>
              </a:buClr>
              <a:buSzPts val="1200"/>
              <a:buNone/>
              <a:defRPr sz="1200"/>
            </a:lvl3pPr>
            <a:lvl4pPr marL="1828800" lvl="3" indent="-228600" algn="l" rtl="0">
              <a:lnSpc>
                <a:spcPct val="90000"/>
              </a:lnSpc>
              <a:spcBef>
                <a:spcPts val="500"/>
              </a:spcBef>
              <a:spcAft>
                <a:spcPts val="0"/>
              </a:spcAft>
              <a:buClr>
                <a:srgbClr val="1F3864"/>
              </a:buClr>
              <a:buSzPts val="1000"/>
              <a:buNone/>
              <a:defRPr sz="1000"/>
            </a:lvl4pPr>
            <a:lvl5pPr marL="2286000" lvl="4" indent="-228600" algn="l" rtl="0">
              <a:lnSpc>
                <a:spcPct val="90000"/>
              </a:lnSpc>
              <a:spcBef>
                <a:spcPts val="500"/>
              </a:spcBef>
              <a:spcAft>
                <a:spcPts val="0"/>
              </a:spcAft>
              <a:buClr>
                <a:srgbClr val="1F3864"/>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162" name="Google Shape;162;p37"/>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63" name="Google Shape;163;p37"/>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64" name="Google Shape;164;p37"/>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65"/>
        <p:cNvGrpSpPr/>
        <p:nvPr/>
      </p:nvGrpSpPr>
      <p:grpSpPr>
        <a:xfrm>
          <a:off x="0" y="0"/>
          <a:ext cx="0" cy="0"/>
          <a:chOff x="0" y="0"/>
          <a:chExt cx="0" cy="0"/>
        </a:xfrm>
      </p:grpSpPr>
      <p:sp>
        <p:nvSpPr>
          <p:cNvPr id="166" name="Google Shape;166;p38"/>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3200"/>
              <a:buFont typeface="Century Gothic"/>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7" name="Google Shape;167;p38"/>
          <p:cNvSpPr>
            <a:spLocks noGrp="1"/>
          </p:cNvSpPr>
          <p:nvPr>
            <p:ph type="pic" idx="2"/>
          </p:nvPr>
        </p:nvSpPr>
        <p:spPr>
          <a:xfrm>
            <a:off x="5183188" y="987427"/>
            <a:ext cx="6172200" cy="4873500"/>
          </a:xfrm>
          <a:prstGeom prst="rect">
            <a:avLst/>
          </a:prstGeom>
          <a:noFill/>
          <a:ln>
            <a:noFill/>
          </a:ln>
        </p:spPr>
      </p:sp>
      <p:sp>
        <p:nvSpPr>
          <p:cNvPr id="168" name="Google Shape;168;p38"/>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F3864"/>
              </a:buClr>
              <a:buSzPts val="1600"/>
              <a:buNone/>
              <a:defRPr sz="1600"/>
            </a:lvl1pPr>
            <a:lvl2pPr marL="914400" lvl="1" indent="-228600" algn="l" rtl="0">
              <a:lnSpc>
                <a:spcPct val="90000"/>
              </a:lnSpc>
              <a:spcBef>
                <a:spcPts val="500"/>
              </a:spcBef>
              <a:spcAft>
                <a:spcPts val="0"/>
              </a:spcAft>
              <a:buClr>
                <a:srgbClr val="1F3864"/>
              </a:buClr>
              <a:buSzPts val="1400"/>
              <a:buNone/>
              <a:defRPr sz="1400"/>
            </a:lvl2pPr>
            <a:lvl3pPr marL="1371600" lvl="2" indent="-228600" algn="l" rtl="0">
              <a:lnSpc>
                <a:spcPct val="90000"/>
              </a:lnSpc>
              <a:spcBef>
                <a:spcPts val="500"/>
              </a:spcBef>
              <a:spcAft>
                <a:spcPts val="0"/>
              </a:spcAft>
              <a:buClr>
                <a:srgbClr val="1F3864"/>
              </a:buClr>
              <a:buSzPts val="1200"/>
              <a:buNone/>
              <a:defRPr sz="1200"/>
            </a:lvl3pPr>
            <a:lvl4pPr marL="1828800" lvl="3" indent="-228600" algn="l" rtl="0">
              <a:lnSpc>
                <a:spcPct val="90000"/>
              </a:lnSpc>
              <a:spcBef>
                <a:spcPts val="500"/>
              </a:spcBef>
              <a:spcAft>
                <a:spcPts val="0"/>
              </a:spcAft>
              <a:buClr>
                <a:srgbClr val="1F3864"/>
              </a:buClr>
              <a:buSzPts val="1000"/>
              <a:buNone/>
              <a:defRPr sz="1000"/>
            </a:lvl4pPr>
            <a:lvl5pPr marL="2286000" lvl="4" indent="-228600" algn="l" rtl="0">
              <a:lnSpc>
                <a:spcPct val="90000"/>
              </a:lnSpc>
              <a:spcBef>
                <a:spcPts val="500"/>
              </a:spcBef>
              <a:spcAft>
                <a:spcPts val="0"/>
              </a:spcAft>
              <a:buClr>
                <a:srgbClr val="1F3864"/>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169" name="Google Shape;169;p38"/>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70" name="Google Shape;170;p38"/>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71" name="Google Shape;171;p38"/>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172"/>
        <p:cNvGrpSpPr/>
        <p:nvPr/>
      </p:nvGrpSpPr>
      <p:grpSpPr>
        <a:xfrm>
          <a:off x="0" y="0"/>
          <a:ext cx="0" cy="0"/>
          <a:chOff x="0" y="0"/>
          <a:chExt cx="0" cy="0"/>
        </a:xfrm>
      </p:grpSpPr>
      <p:sp>
        <p:nvSpPr>
          <p:cNvPr id="173" name="Google Shape;173;p39"/>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4" name="Google Shape;174;p39"/>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75" name="Google Shape;175;p39"/>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76" name="Google Shape;176;p39"/>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77" name="Google Shape;177;p39"/>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78"/>
        <p:cNvGrpSpPr/>
        <p:nvPr/>
      </p:nvGrpSpPr>
      <p:grpSpPr>
        <a:xfrm>
          <a:off x="0" y="0"/>
          <a:ext cx="0" cy="0"/>
          <a:chOff x="0" y="0"/>
          <a:chExt cx="0" cy="0"/>
        </a:xfrm>
      </p:grpSpPr>
      <p:sp>
        <p:nvSpPr>
          <p:cNvPr id="179" name="Google Shape;179;p40"/>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0" name="Google Shape;180;p40"/>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81" name="Google Shape;181;p40"/>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82" name="Google Shape;182;p40"/>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83" name="Google Shape;183;p40"/>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jp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1.jp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4.pn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
        <p:cNvGrpSpPr/>
        <p:nvPr/>
      </p:nvGrpSpPr>
      <p:grpSpPr>
        <a:xfrm>
          <a:off x="0" y="0"/>
          <a:ext cx="0" cy="0"/>
          <a:chOff x="0" y="0"/>
          <a:chExt cx="0" cy="0"/>
        </a:xfrm>
      </p:grpSpPr>
      <p:sp>
        <p:nvSpPr>
          <p:cNvPr id="55" name="Google Shape;55;p13"/>
          <p:cNvSpPr/>
          <p:nvPr/>
        </p:nvSpPr>
        <p:spPr>
          <a:xfrm>
            <a:off x="0" y="0"/>
            <a:ext cx="12192000" cy="6642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6" name="Google Shape;56;p13" descr="Headline"/>
          <p:cNvSpPr txBox="1">
            <a:spLocks noGrp="1"/>
          </p:cNvSpPr>
          <p:nvPr>
            <p:ph type="title"/>
          </p:nvPr>
        </p:nvSpPr>
        <p:spPr>
          <a:xfrm>
            <a:off x="360000" y="899999"/>
            <a:ext cx="1080060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57" name="Google Shape;57;p13" descr="Main text"/>
          <p:cNvSpPr txBox="1">
            <a:spLocks noGrp="1"/>
          </p:cNvSpPr>
          <p:nvPr>
            <p:ph type="body" idx="1"/>
          </p:nvPr>
        </p:nvSpPr>
        <p:spPr>
          <a:xfrm>
            <a:off x="360000" y="2376000"/>
            <a:ext cx="1080060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8" name="Google Shape;58;p13"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 name="Google Shape;59;p13"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13" descr="Page number"/>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13"/>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77"/>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126"/>
        <p:cNvGrpSpPr/>
        <p:nvPr/>
      </p:nvGrpSpPr>
      <p:grpSpPr>
        <a:xfrm>
          <a:off x="0" y="0"/>
          <a:ext cx="0" cy="0"/>
          <a:chOff x="0" y="0"/>
          <a:chExt cx="0" cy="0"/>
        </a:xfrm>
      </p:grpSpPr>
      <p:sp>
        <p:nvSpPr>
          <p:cNvPr id="127" name="Google Shape;127;p29"/>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1F3864"/>
              </a:buClr>
              <a:buSzPts val="4400"/>
              <a:buFont typeface="Century Gothic"/>
              <a:buNone/>
              <a:defRPr sz="4400" b="0" i="0" u="none" strike="noStrike" cap="none">
                <a:solidFill>
                  <a:srgbClr val="1F3864"/>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28" name="Google Shape;128;p2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129" name="Google Shape;129;p29"/>
          <p:cNvPicPr preferRelativeResize="0"/>
          <p:nvPr/>
        </p:nvPicPr>
        <p:blipFill rotWithShape="1">
          <a:blip r:embed="rId14">
            <a:alphaModFix/>
          </a:blip>
          <a:srcRect/>
          <a:stretch/>
        </p:blipFill>
        <p:spPr>
          <a:xfrm>
            <a:off x="10485120" y="-61459"/>
            <a:ext cx="1627856" cy="563137"/>
          </a:xfrm>
          <a:prstGeom prst="rect">
            <a:avLst/>
          </a:prstGeom>
          <a:noFill/>
          <a:ln>
            <a:noFill/>
          </a:ln>
        </p:spPr>
      </p:pic>
      <p:pic>
        <p:nvPicPr>
          <p:cNvPr id="130" name="Google Shape;130;p29"/>
          <p:cNvPicPr preferRelativeResize="0"/>
          <p:nvPr/>
        </p:nvPicPr>
        <p:blipFill rotWithShape="1">
          <a:blip r:embed="rId15">
            <a:alphaModFix/>
          </a:blip>
          <a:srcRect/>
          <a:stretch/>
        </p:blipFill>
        <p:spPr>
          <a:xfrm>
            <a:off x="1" y="0"/>
            <a:ext cx="4775200" cy="417830"/>
          </a:xfrm>
          <a:prstGeom prst="rect">
            <a:avLst/>
          </a:prstGeom>
          <a:noFill/>
          <a:ln>
            <a:noFill/>
          </a:ln>
        </p:spPr>
      </p:pic>
      <p:sp>
        <p:nvSpPr>
          <p:cNvPr id="131" name="Google Shape;131;p29"/>
          <p:cNvSpPr/>
          <p:nvPr/>
        </p:nvSpPr>
        <p:spPr>
          <a:xfrm>
            <a:off x="9088583" y="6572243"/>
            <a:ext cx="84345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100" b="0" i="0" u="none" strike="noStrike" cap="none">
                <a:solidFill>
                  <a:srgbClr val="002060"/>
                </a:solidFill>
                <a:latin typeface="Century Gothic"/>
                <a:ea typeface="Century Gothic"/>
                <a:cs typeface="Century Gothic"/>
                <a:sym typeface="Century Gothic"/>
              </a:rPr>
              <a:t>Material</a:t>
            </a:r>
            <a:r>
              <a:rPr lang="en-GB" sz="1100" b="0" i="0" u="none" strike="noStrike" cap="none">
                <a:solidFill>
                  <a:srgbClr val="002060"/>
                </a:solidFill>
                <a:latin typeface="Arial"/>
                <a:ea typeface="Arial"/>
                <a:cs typeface="Arial"/>
                <a:sym typeface="Arial"/>
              </a:rPr>
              <a:t> </a:t>
            </a:r>
            <a:r>
              <a:rPr lang="en-GB" sz="1100" b="0" i="0" u="none" strike="noStrike" cap="none">
                <a:solidFill>
                  <a:srgbClr val="002060"/>
                </a:solidFill>
                <a:latin typeface="Century Gothic"/>
                <a:ea typeface="Century Gothic"/>
                <a:cs typeface="Century Gothic"/>
                <a:sym typeface="Century Gothic"/>
              </a:rPr>
              <a:t>licensed as </a:t>
            </a:r>
            <a:r>
              <a:rPr lang="en-GB" sz="1100"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1100" b="0" i="0" u="none" strike="noStrike" cap="none">
                <a:solidFill>
                  <a:srgbClr val="000000"/>
                </a:solidFill>
                <a:latin typeface="Century Gothic"/>
                <a:ea typeface="Century Gothic"/>
                <a:cs typeface="Century Gothic"/>
                <a:sym typeface="Century Gothic"/>
              </a:rPr>
            </a:br>
            <a:endParaRPr sz="1100">
              <a:solidFill>
                <a:srgbClr val="000000"/>
              </a:solidFill>
              <a:latin typeface="Century Gothic"/>
              <a:ea typeface="Century Gothic"/>
              <a:cs typeface="Century Gothic"/>
              <a:sym typeface="Century Gothic"/>
            </a:endParaRPr>
          </a:p>
        </p:txBody>
      </p:sp>
      <p:sp>
        <p:nvSpPr>
          <p:cNvPr id="132" name="Google Shape;132;p29"/>
          <p:cNvSpPr/>
          <p:nvPr/>
        </p:nvSpPr>
        <p:spPr>
          <a:xfrm>
            <a:off x="2" y="6572241"/>
            <a:ext cx="8434500" cy="26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050">
                <a:solidFill>
                  <a:srgbClr val="002060"/>
                </a:solidFill>
                <a:latin typeface="Century Gothic"/>
                <a:ea typeface="Century Gothic"/>
                <a:cs typeface="Century Gothic"/>
                <a:sym typeface="Century Gothic"/>
              </a:rPr>
              <a:t>Rachel Hawkes</a:t>
            </a:r>
            <a:endParaRPr sz="1050">
              <a:solidFill>
                <a:srgbClr val="000000"/>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6.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9.jp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8.png"/><Relationship Id="rId2" Type="http://schemas.microsoft.com/office/2007/relationships/media" Target="../media/media1.m4a"/><Relationship Id="rId16" Type="http://schemas.openxmlformats.org/officeDocument/2006/relationships/image" Target="../media/image6.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7.png"/><Relationship Id="rId5" Type="http://schemas.microsoft.com/office/2007/relationships/media" Target="../media/media4.m4a"/><Relationship Id="rId15" Type="http://schemas.openxmlformats.org/officeDocument/2006/relationships/image" Target="../media/image11.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26.xml"/><Relationship Id="rId1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2.xml"/><Relationship Id="rId7" Type="http://schemas.openxmlformats.org/officeDocument/2006/relationships/image" Target="../media/image15.png"/><Relationship Id="rId12" Type="http://schemas.openxmlformats.org/officeDocument/2006/relationships/image" Target="../media/image6.png"/><Relationship Id="rId2" Type="http://schemas.microsoft.com/office/2007/relationships/media" Target="../media/media9.m4a"/><Relationship Id="rId1" Type="http://schemas.openxmlformats.org/officeDocument/2006/relationships/audio" Target="NULL" TargetMode="External"/><Relationship Id="rId6" Type="http://schemas.openxmlformats.org/officeDocument/2006/relationships/image" Target="../media/image14.jpg"/><Relationship Id="rId11" Type="http://schemas.openxmlformats.org/officeDocument/2006/relationships/image" Target="../media/image19.jpg"/><Relationship Id="rId5" Type="http://schemas.openxmlformats.org/officeDocument/2006/relationships/image" Target="../media/image13.jpg"/><Relationship Id="rId10" Type="http://schemas.openxmlformats.org/officeDocument/2006/relationships/image" Target="../media/image18.jpg"/><Relationship Id="rId4" Type="http://schemas.openxmlformats.org/officeDocument/2006/relationships/notesSlide" Target="../notesSlides/notesSlide4.xml"/><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audio" Target="../media/media15.m4a"/><Relationship Id="rId13" Type="http://schemas.microsoft.com/office/2007/relationships/media" Target="../media/media18.m4a"/><Relationship Id="rId18" Type="http://schemas.openxmlformats.org/officeDocument/2006/relationships/image" Target="../media/image14.jpg"/><Relationship Id="rId26" Type="http://schemas.openxmlformats.org/officeDocument/2006/relationships/image" Target="../media/image6.png"/><Relationship Id="rId3" Type="http://schemas.microsoft.com/office/2007/relationships/media" Target="../media/media11.m4a"/><Relationship Id="rId21" Type="http://schemas.openxmlformats.org/officeDocument/2006/relationships/image" Target="../media/image16.png"/><Relationship Id="rId7" Type="http://schemas.microsoft.com/office/2007/relationships/media" Target="../media/media15.m4a"/><Relationship Id="rId12" Type="http://schemas.openxmlformats.org/officeDocument/2006/relationships/audio" Target="../media/media17.m4a"/><Relationship Id="rId17" Type="http://schemas.openxmlformats.org/officeDocument/2006/relationships/notesSlide" Target="../notesSlides/notesSlide5.xml"/><Relationship Id="rId25" Type="http://schemas.openxmlformats.org/officeDocument/2006/relationships/image" Target="../media/image22.png"/><Relationship Id="rId2" Type="http://schemas.microsoft.com/office/2007/relationships/media" Target="../media/media10.m4a"/><Relationship Id="rId16" Type="http://schemas.openxmlformats.org/officeDocument/2006/relationships/slideLayout" Target="../slideLayouts/slideLayout12.xml"/><Relationship Id="rId20" Type="http://schemas.openxmlformats.org/officeDocument/2006/relationships/image" Target="../media/image15.png"/><Relationship Id="rId1" Type="http://schemas.openxmlformats.org/officeDocument/2006/relationships/audio" Target="NULL" TargetMode="External"/><Relationship Id="rId6" Type="http://schemas.microsoft.com/office/2007/relationships/media" Target="../media/media14.m4a"/><Relationship Id="rId11" Type="http://schemas.microsoft.com/office/2007/relationships/media" Target="../media/media17.m4a"/><Relationship Id="rId24" Type="http://schemas.openxmlformats.org/officeDocument/2006/relationships/image" Target="../media/image21.jpg"/><Relationship Id="rId5" Type="http://schemas.microsoft.com/office/2007/relationships/media" Target="../media/media13.m4a"/><Relationship Id="rId15" Type="http://schemas.microsoft.com/office/2007/relationships/media" Target="../media/media19.m4a"/><Relationship Id="rId23" Type="http://schemas.openxmlformats.org/officeDocument/2006/relationships/image" Target="../media/image20.png"/><Relationship Id="rId10" Type="http://schemas.openxmlformats.org/officeDocument/2006/relationships/audio" Target="../media/media16.m4a"/><Relationship Id="rId19" Type="http://schemas.openxmlformats.org/officeDocument/2006/relationships/image" Target="../media/image17.png"/><Relationship Id="rId4" Type="http://schemas.microsoft.com/office/2007/relationships/media" Target="../media/media12.m4a"/><Relationship Id="rId9" Type="http://schemas.microsoft.com/office/2007/relationships/media" Target="../media/media16.m4a"/><Relationship Id="rId14" Type="http://schemas.openxmlformats.org/officeDocument/2006/relationships/audio" Target="../media/media18.m4a"/><Relationship Id="rId22" Type="http://schemas.openxmlformats.org/officeDocument/2006/relationships/image" Target="../media/image13.jp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4.jpg"/><Relationship Id="rId7"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21.jp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4.jpg"/><Relationship Id="rId7"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21.jp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4.jpg"/><Relationship Id="rId7"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21.jp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4.jpg"/><Relationship Id="rId7"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21.jp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4.jpg"/><Relationship Id="rId7"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25.jpg"/><Relationship Id="rId13" Type="http://schemas.openxmlformats.org/officeDocument/2006/relationships/image" Target="../media/image29.jpg"/><Relationship Id="rId3" Type="http://schemas.openxmlformats.org/officeDocument/2006/relationships/image" Target="../media/image14.jpg"/><Relationship Id="rId7" Type="http://schemas.openxmlformats.org/officeDocument/2006/relationships/image" Target="../media/image24.png"/><Relationship Id="rId12" Type="http://schemas.openxmlformats.org/officeDocument/2006/relationships/image" Target="../media/image28.jpg"/><Relationship Id="rId2" Type="http://schemas.openxmlformats.org/officeDocument/2006/relationships/notesSlide" Target="../notesSlides/notesSlide12.xml"/><Relationship Id="rId16"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image" Target="../media/image16.png"/><Relationship Id="rId11" Type="http://schemas.openxmlformats.org/officeDocument/2006/relationships/image" Target="../media/image13.jpg"/><Relationship Id="rId5" Type="http://schemas.openxmlformats.org/officeDocument/2006/relationships/image" Target="../media/image15.png"/><Relationship Id="rId15" Type="http://schemas.openxmlformats.org/officeDocument/2006/relationships/image" Target="../media/image21.jpg"/><Relationship Id="rId10" Type="http://schemas.openxmlformats.org/officeDocument/2006/relationships/image" Target="../media/image27.png"/><Relationship Id="rId4" Type="http://schemas.openxmlformats.org/officeDocument/2006/relationships/image" Target="../media/image17.png"/><Relationship Id="rId9" Type="http://schemas.openxmlformats.org/officeDocument/2006/relationships/image" Target="../media/image26.jp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41"/>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15076"/>
              </a:buClr>
              <a:buSzPts val="10000"/>
              <a:buFont typeface="Century Gothic"/>
              <a:buNone/>
            </a:pPr>
            <a:r>
              <a:rPr lang="en-GB" sz="10000" b="1">
                <a:solidFill>
                  <a:srgbClr val="115076"/>
                </a:solidFill>
                <a:latin typeface="Century Gothic"/>
                <a:ea typeface="Century Gothic"/>
                <a:cs typeface="Century Gothic"/>
                <a:sym typeface="Century Gothic"/>
              </a:rPr>
              <a:t>é/-er/-ez</a:t>
            </a:r>
            <a:endParaRPr sz="10000"/>
          </a:p>
        </p:txBody>
      </p:sp>
      <p:pic>
        <p:nvPicPr>
          <p:cNvPr id="190" name="Google Shape;190;p41" descr="hand holding a pencil and writing"/>
          <p:cNvPicPr preferRelativeResize="0"/>
          <p:nvPr/>
        </p:nvPicPr>
        <p:blipFill rotWithShape="1">
          <a:blip r:embed="rId6">
            <a:alphaModFix/>
          </a:blip>
          <a:srcRect/>
          <a:stretch/>
        </p:blipFill>
        <p:spPr>
          <a:xfrm>
            <a:off x="5033692" y="1765037"/>
            <a:ext cx="1925048" cy="2788802"/>
          </a:xfrm>
          <a:prstGeom prst="rect">
            <a:avLst/>
          </a:prstGeom>
          <a:noFill/>
          <a:ln>
            <a:noFill/>
          </a:ln>
        </p:spPr>
      </p:pic>
      <p:sp>
        <p:nvSpPr>
          <p:cNvPr id="191" name="Google Shape;191;p41"/>
          <p:cNvSpPr txBox="1"/>
          <p:nvPr/>
        </p:nvSpPr>
        <p:spPr>
          <a:xfrm>
            <a:off x="1535065" y="4381258"/>
            <a:ext cx="9121800" cy="193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A6500"/>
              </a:buClr>
              <a:buSzPts val="12000"/>
              <a:buFont typeface="Century Gothic"/>
              <a:buNone/>
            </a:pPr>
            <a:r>
              <a:rPr lang="en-GB" sz="12000" b="1" i="0" u="none" strike="noStrike" cap="none">
                <a:solidFill>
                  <a:srgbClr val="FA6500"/>
                </a:solidFill>
                <a:latin typeface="Century Gothic"/>
                <a:ea typeface="Century Gothic"/>
                <a:cs typeface="Century Gothic"/>
                <a:sym typeface="Century Gothic"/>
              </a:rPr>
              <a:t>é</a:t>
            </a:r>
            <a:r>
              <a:rPr lang="en-GB" sz="12000" b="0" i="0" u="none" strike="noStrike" cap="none">
                <a:solidFill>
                  <a:srgbClr val="115076"/>
                </a:solidFill>
                <a:latin typeface="Century Gothic"/>
                <a:ea typeface="Century Gothic"/>
                <a:cs typeface="Century Gothic"/>
                <a:sym typeface="Century Gothic"/>
              </a:rPr>
              <a:t>crire</a:t>
            </a:r>
            <a:endParaRPr sz="12000" b="1" i="0" u="none" strike="noStrike" cap="none">
              <a:solidFill>
                <a:srgbClr val="7030A0"/>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759D50C0-7F0D-74BF-DFB4-A5282F526910}"/>
              </a:ext>
            </a:extLst>
          </p:cNvPr>
          <p:cNvPicPr>
            <a:picLocks noChangeAspect="1"/>
          </p:cNvPicPr>
          <p:nvPr>
            <a:audioFile r:link="rId1"/>
            <p:extLst>
              <p:ext uri="{DAA4B4D4-6D71-4841-9C94-3DE7FCFB9230}">
                <p14:media xmlns:p14="http://schemas.microsoft.com/office/powerpoint/2010/main" r:embed="rId2">
                  <p14:trim st="517"/>
                </p14:media>
              </p:ext>
            </p:extLst>
          </p:nvPr>
        </p:nvPicPr>
        <p:blipFill>
          <a:blip r:embed="rId7"/>
          <a:stretch>
            <a:fillRect/>
          </a:stretch>
        </p:blipFill>
        <p:spPr>
          <a:xfrm>
            <a:off x="460248" y="1679448"/>
            <a:ext cx="609600" cy="609600"/>
          </a:xfrm>
          <a:prstGeom prst="rect">
            <a:avLst/>
          </a:prstGeom>
        </p:spPr>
      </p:pic>
      <p:pic>
        <p:nvPicPr>
          <p:cNvPr id="3" name="Recorded Sound">
            <a:hlinkClick r:id="" action="ppaction://media"/>
            <a:extLst>
              <a:ext uri="{FF2B5EF4-FFF2-40B4-BE49-F238E27FC236}">
                <a16:creationId xmlns:a16="http://schemas.microsoft.com/office/drawing/2014/main" id="{E4A41868-0EC4-657E-8636-452692CD4A7A}"/>
              </a:ext>
            </a:extLst>
          </p:cNvPr>
          <p:cNvPicPr>
            <a:picLocks noChangeAspect="1"/>
          </p:cNvPicPr>
          <p:nvPr>
            <a:audioFile r:link="rId1"/>
            <p:extLst>
              <p:ext uri="{DAA4B4D4-6D71-4841-9C94-3DE7FCFB9230}">
                <p14:media xmlns:p14="http://schemas.microsoft.com/office/powerpoint/2010/main" r:embed="rId3">
                  <p14:trim st="607"/>
                </p14:media>
              </p:ext>
            </p:extLst>
          </p:nvPr>
        </p:nvPicPr>
        <p:blipFill>
          <a:blip r:embed="rId7"/>
          <a:stretch>
            <a:fillRect/>
          </a:stretch>
        </p:blipFill>
        <p:spPr>
          <a:xfrm>
            <a:off x="3084576" y="533272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9"/>
                                        </p:tgtEl>
                                        <p:attrNameLst>
                                          <p:attrName>style.visibility</p:attrName>
                                        </p:attrNameLst>
                                      </p:cBhvr>
                                      <p:to>
                                        <p:strVal val="visible"/>
                                      </p:to>
                                    </p:set>
                                    <p:animEffect transition="in" filter="fade">
                                      <p:cBhvr>
                                        <p:cTn id="7" dur="500"/>
                                        <p:tgtEl>
                                          <p:spTgt spid="1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1"/>
                                        </p:tgtEl>
                                        <p:attrNameLst>
                                          <p:attrName>style.visibility</p:attrName>
                                        </p:attrNameLst>
                                      </p:cBhvr>
                                      <p:to>
                                        <p:strVal val="visible"/>
                                      </p:to>
                                    </p:set>
                                    <p:animEffect transition="in" filter="fade">
                                      <p:cBhvr>
                                        <p:cTn id="12" dur="500"/>
                                        <p:tgtEl>
                                          <p:spTgt spid="19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0"/>
                                        </p:tgtEl>
                                        <p:attrNameLst>
                                          <p:attrName>style.visibility</p:attrName>
                                        </p:attrNameLst>
                                      </p:cBhvr>
                                      <p:to>
                                        <p:strVal val="visible"/>
                                      </p:to>
                                    </p:set>
                                    <p:animEffect transition="in" filter="fade">
                                      <p:cBhvr>
                                        <p:cTn id="17"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789" fill="hold"/>
                                        <p:tgtEl>
                                          <p:spTgt spid="2"/>
                                        </p:tgtEl>
                                      </p:cBhvr>
                                    </p:cmd>
                                  </p:childTnLst>
                                </p:cTn>
                              </p:par>
                            </p:childTnLst>
                          </p:cTn>
                        </p:par>
                      </p:childTnLst>
                    </p:cTn>
                  </p:par>
                </p:childTnLst>
              </p:cTn>
              <p:nextCondLst>
                <p:cond evt="onClick" delay="0">
                  <p:tgtEl>
                    <p:spTgt spid="2"/>
                  </p:tgtEl>
                </p:cond>
              </p:nextCondLst>
            </p:seq>
            <p:audio>
              <p:cMediaNode vol="80000">
                <p:cTn id="23" fill="hold" display="0">
                  <p:stCondLst>
                    <p:cond delay="indefinite"/>
                  </p:stCondLst>
                  <p:endCondLst>
                    <p:cond evt="onStopAudio" delay="0">
                      <p:tgtEl>
                        <p:sldTgt/>
                      </p:tgtEl>
                    </p:cond>
                  </p:endCondLst>
                </p:cTn>
                <p:tgtEl>
                  <p:spTgt spid="2"/>
                </p:tgtEl>
              </p:cMediaNode>
            </p:audio>
            <p:seq concurrent="1" nextAc="seek">
              <p:cTn id="24" restart="whenNotActive" fill="hold" evtFilter="cancelBubble" nodeType="interactiveSeq">
                <p:stCondLst>
                  <p:cond evt="onClick" delay="0">
                    <p:tgtEl>
                      <p:spTgt spid="3"/>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2157" fill="hold"/>
                                        <p:tgtEl>
                                          <p:spTgt spid="3"/>
                                        </p:tgtEl>
                                      </p:cBhvr>
                                    </p:cmd>
                                  </p:childTnLst>
                                </p:cTn>
                              </p:par>
                            </p:childTnLst>
                          </p:cTn>
                        </p:par>
                      </p:childTnLst>
                    </p:cTn>
                  </p:par>
                </p:childTnLst>
              </p:cTn>
              <p:nextCondLst>
                <p:cond evt="onClick" delay="0">
                  <p:tgtEl>
                    <p:spTgt spid="3"/>
                  </p:tgtEl>
                </p:cond>
              </p:nextCondLst>
            </p:seq>
            <p:audio>
              <p:cMediaNode vol="80000">
                <p:cTn id="29"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42"/>
          <p:cNvSpPr txBox="1">
            <a:spLocks noGrp="1"/>
          </p:cNvSpPr>
          <p:nvPr>
            <p:ph type="title"/>
          </p:nvPr>
        </p:nvSpPr>
        <p:spPr>
          <a:xfrm>
            <a:off x="847280" y="216290"/>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115076"/>
              </a:buClr>
              <a:buSzPts val="8000"/>
              <a:buFont typeface="Century Gothic"/>
              <a:buNone/>
            </a:pPr>
            <a:r>
              <a:rPr lang="en-GB" sz="8000" b="1">
                <a:solidFill>
                  <a:srgbClr val="115076"/>
                </a:solidFill>
              </a:rPr>
              <a:t>é/-er/-ez</a:t>
            </a:r>
            <a:endParaRPr sz="8000"/>
          </a:p>
        </p:txBody>
      </p:sp>
      <p:sp>
        <p:nvSpPr>
          <p:cNvPr id="198" name="Google Shape;198;p42" descr="rectangle"/>
          <p:cNvSpPr/>
          <p:nvPr/>
        </p:nvSpPr>
        <p:spPr>
          <a:xfrm>
            <a:off x="4405461" y="1953846"/>
            <a:ext cx="3421500" cy="28389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wentieth Century"/>
              <a:buNone/>
            </a:pPr>
            <a:endParaRPr sz="1800" b="0" i="0" u="none" strike="noStrike" cap="none">
              <a:solidFill>
                <a:srgbClr val="FFFFFF"/>
              </a:solidFill>
              <a:latin typeface="Century Gothic"/>
              <a:ea typeface="Century Gothic"/>
              <a:cs typeface="Century Gothic"/>
              <a:sym typeface="Century Gothic"/>
            </a:endParaRPr>
          </a:p>
        </p:txBody>
      </p:sp>
      <p:pic>
        <p:nvPicPr>
          <p:cNvPr id="199" name="Google Shape;199;p42" descr="hand holding a pencil and writing"/>
          <p:cNvPicPr preferRelativeResize="0"/>
          <p:nvPr/>
        </p:nvPicPr>
        <p:blipFill rotWithShape="1">
          <a:blip r:embed="rId11">
            <a:alphaModFix/>
          </a:blip>
          <a:srcRect/>
          <a:stretch/>
        </p:blipFill>
        <p:spPr>
          <a:xfrm>
            <a:off x="5442694" y="2039512"/>
            <a:ext cx="1306611" cy="1892877"/>
          </a:xfrm>
          <a:prstGeom prst="rect">
            <a:avLst/>
          </a:prstGeom>
          <a:noFill/>
          <a:ln>
            <a:noFill/>
          </a:ln>
        </p:spPr>
      </p:pic>
      <p:sp>
        <p:nvSpPr>
          <p:cNvPr id="200" name="Google Shape;200;p42"/>
          <p:cNvSpPr txBox="1"/>
          <p:nvPr/>
        </p:nvSpPr>
        <p:spPr>
          <a:xfrm>
            <a:off x="4576459" y="3700479"/>
            <a:ext cx="30573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A6500"/>
              </a:buClr>
              <a:buSzPts val="6000"/>
              <a:buFont typeface="Century Gothic"/>
              <a:buNone/>
            </a:pPr>
            <a:r>
              <a:rPr lang="en-GB" sz="6000" b="0" i="0" u="none" strike="noStrike" cap="none">
                <a:solidFill>
                  <a:srgbClr val="FA6500"/>
                </a:solidFill>
                <a:latin typeface="Century Gothic"/>
                <a:ea typeface="Century Gothic"/>
                <a:cs typeface="Century Gothic"/>
                <a:sym typeface="Century Gothic"/>
              </a:rPr>
              <a:t>é</a:t>
            </a:r>
            <a:r>
              <a:rPr lang="en-GB" sz="6000" b="0" i="0" u="none" strike="noStrike" cap="none">
                <a:solidFill>
                  <a:srgbClr val="115076"/>
                </a:solidFill>
                <a:latin typeface="Century Gothic"/>
                <a:ea typeface="Century Gothic"/>
                <a:cs typeface="Century Gothic"/>
                <a:sym typeface="Century Gothic"/>
              </a:rPr>
              <a:t>crire</a:t>
            </a:r>
            <a:endParaRPr sz="6000" b="1" i="0" u="none" strike="noStrike" cap="none">
              <a:solidFill>
                <a:srgbClr val="7030A0"/>
              </a:solidFill>
              <a:latin typeface="Century Gothic"/>
              <a:ea typeface="Century Gothic"/>
              <a:cs typeface="Century Gothic"/>
              <a:sym typeface="Century Gothic"/>
            </a:endParaRPr>
          </a:p>
        </p:txBody>
      </p:sp>
      <p:sp>
        <p:nvSpPr>
          <p:cNvPr id="201" name="Google Shape;201;p42"/>
          <p:cNvSpPr txBox="1"/>
          <p:nvPr/>
        </p:nvSpPr>
        <p:spPr>
          <a:xfrm>
            <a:off x="536853" y="334508"/>
            <a:ext cx="30075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b</a:t>
            </a:r>
            <a:r>
              <a:rPr lang="en-GB" sz="6000" b="0" i="0" u="none" strike="noStrike" cap="none">
                <a:solidFill>
                  <a:srgbClr val="FA6500"/>
                </a:solidFill>
                <a:latin typeface="Century Gothic"/>
                <a:ea typeface="Century Gothic"/>
                <a:cs typeface="Century Gothic"/>
                <a:sym typeface="Century Gothic"/>
              </a:rPr>
              <a:t>é</a:t>
            </a:r>
            <a:r>
              <a:rPr lang="en-GB" sz="6000" b="0" i="0" u="none" strike="noStrike" cap="none">
                <a:solidFill>
                  <a:srgbClr val="115076"/>
                </a:solidFill>
                <a:latin typeface="Century Gothic"/>
                <a:ea typeface="Century Gothic"/>
                <a:cs typeface="Century Gothic"/>
                <a:sym typeface="Century Gothic"/>
              </a:rPr>
              <a:t>b</a:t>
            </a:r>
            <a:r>
              <a:rPr lang="en-GB" sz="6000" b="0" i="0" u="none" strike="noStrike" cap="none">
                <a:solidFill>
                  <a:srgbClr val="FA6500"/>
                </a:solidFill>
                <a:latin typeface="Century Gothic"/>
                <a:ea typeface="Century Gothic"/>
                <a:cs typeface="Century Gothic"/>
                <a:sym typeface="Century Gothic"/>
              </a:rPr>
              <a:t>é</a:t>
            </a:r>
            <a:endParaRPr sz="6000" b="0" i="0" u="none" strike="noStrike" cap="none">
              <a:solidFill>
                <a:srgbClr val="115076"/>
              </a:solidFill>
              <a:latin typeface="Century Gothic"/>
              <a:ea typeface="Century Gothic"/>
              <a:cs typeface="Century Gothic"/>
              <a:sym typeface="Century Gothic"/>
            </a:endParaRPr>
          </a:p>
        </p:txBody>
      </p:sp>
      <p:pic>
        <p:nvPicPr>
          <p:cNvPr id="202" name="Google Shape;202;p42" descr="a baby"/>
          <p:cNvPicPr preferRelativeResize="0"/>
          <p:nvPr/>
        </p:nvPicPr>
        <p:blipFill rotWithShape="1">
          <a:blip r:embed="rId12">
            <a:alphaModFix/>
          </a:blip>
          <a:srcRect/>
          <a:stretch/>
        </p:blipFill>
        <p:spPr>
          <a:xfrm>
            <a:off x="1512665" y="1416619"/>
            <a:ext cx="1567124" cy="1534068"/>
          </a:xfrm>
          <a:prstGeom prst="rect">
            <a:avLst/>
          </a:prstGeom>
          <a:noFill/>
          <a:ln>
            <a:noFill/>
          </a:ln>
        </p:spPr>
      </p:pic>
      <p:sp>
        <p:nvSpPr>
          <p:cNvPr id="203" name="Google Shape;203;p42"/>
          <p:cNvSpPr txBox="1"/>
          <p:nvPr/>
        </p:nvSpPr>
        <p:spPr>
          <a:xfrm>
            <a:off x="3965560" y="4875441"/>
            <a:ext cx="43014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a:solidFill>
                  <a:srgbClr val="115076"/>
                </a:solidFill>
                <a:latin typeface="Century Gothic"/>
                <a:ea typeface="Century Gothic"/>
                <a:cs typeface="Century Gothic"/>
                <a:sym typeface="Century Gothic"/>
              </a:rPr>
              <a:t>compliqu</a:t>
            </a:r>
            <a:r>
              <a:rPr lang="en-GB" sz="6000">
                <a:solidFill>
                  <a:srgbClr val="FA6500"/>
                </a:solidFill>
                <a:latin typeface="Century Gothic"/>
                <a:ea typeface="Century Gothic"/>
                <a:cs typeface="Century Gothic"/>
                <a:sym typeface="Century Gothic"/>
              </a:rPr>
              <a:t>é</a:t>
            </a:r>
            <a:endParaRPr sz="6000" b="0" i="0" u="none" strike="noStrike" cap="none">
              <a:solidFill>
                <a:srgbClr val="FA6500"/>
              </a:solidFill>
              <a:latin typeface="Century Gothic"/>
              <a:ea typeface="Century Gothic"/>
              <a:cs typeface="Century Gothic"/>
              <a:sym typeface="Century Gothic"/>
            </a:endParaRPr>
          </a:p>
        </p:txBody>
      </p:sp>
      <p:sp>
        <p:nvSpPr>
          <p:cNvPr id="204" name="Google Shape;204;p42"/>
          <p:cNvSpPr txBox="1"/>
          <p:nvPr/>
        </p:nvSpPr>
        <p:spPr>
          <a:xfrm>
            <a:off x="96807" y="3107077"/>
            <a:ext cx="30075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E4E79"/>
              </a:buClr>
              <a:buSzPts val="6000"/>
              <a:buFont typeface="Century Gothic"/>
              <a:buNone/>
            </a:pPr>
            <a:r>
              <a:rPr lang="en-GB" sz="6000" b="0" i="0" u="none" strike="noStrike" cap="none">
                <a:solidFill>
                  <a:srgbClr val="1E4E79"/>
                </a:solidFill>
                <a:latin typeface="Century Gothic"/>
                <a:ea typeface="Century Gothic"/>
                <a:cs typeface="Century Gothic"/>
                <a:sym typeface="Century Gothic"/>
              </a:rPr>
              <a:t>n</a:t>
            </a:r>
            <a:r>
              <a:rPr lang="en-GB" sz="6000" b="0" i="0" u="none" strike="noStrike" cap="none">
                <a:solidFill>
                  <a:srgbClr val="FA6500"/>
                </a:solidFill>
                <a:latin typeface="Century Gothic"/>
                <a:ea typeface="Century Gothic"/>
                <a:cs typeface="Century Gothic"/>
                <a:sym typeface="Century Gothic"/>
              </a:rPr>
              <a:t>ez</a:t>
            </a:r>
            <a:endParaRPr sz="6000" b="0" i="0" u="none" strike="noStrike" cap="none">
              <a:solidFill>
                <a:srgbClr val="115076"/>
              </a:solidFill>
              <a:latin typeface="Century Gothic"/>
              <a:ea typeface="Century Gothic"/>
              <a:cs typeface="Century Gothic"/>
              <a:sym typeface="Century Gothic"/>
            </a:endParaRPr>
          </a:p>
        </p:txBody>
      </p:sp>
      <p:sp>
        <p:nvSpPr>
          <p:cNvPr id="205" name="Google Shape;205;p42"/>
          <p:cNvSpPr txBox="1"/>
          <p:nvPr/>
        </p:nvSpPr>
        <p:spPr>
          <a:xfrm>
            <a:off x="4199112" y="5662700"/>
            <a:ext cx="38814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a:t>
            </a:r>
            <a:r>
              <a:rPr lang="en-GB" sz="3600">
                <a:solidFill>
                  <a:srgbClr val="115076"/>
                </a:solidFill>
                <a:latin typeface="Century Gothic"/>
                <a:ea typeface="Century Gothic"/>
                <a:cs typeface="Century Gothic"/>
                <a:sym typeface="Century Gothic"/>
              </a:rPr>
              <a:t>complicated</a:t>
            </a:r>
            <a:r>
              <a:rPr lang="en-GB" sz="3600" b="0" i="0" u="none" strike="noStrike" cap="none">
                <a:solidFill>
                  <a:srgbClr val="115076"/>
                </a:solidFill>
                <a:latin typeface="Century Gothic"/>
                <a:ea typeface="Century Gothic"/>
                <a:cs typeface="Century Gothic"/>
                <a:sym typeface="Century Gothic"/>
              </a:rPr>
              <a:t>]</a:t>
            </a:r>
            <a:endParaRPr/>
          </a:p>
        </p:txBody>
      </p:sp>
      <p:sp>
        <p:nvSpPr>
          <p:cNvPr id="206" name="Google Shape;206;p42"/>
          <p:cNvSpPr txBox="1"/>
          <p:nvPr/>
        </p:nvSpPr>
        <p:spPr>
          <a:xfrm>
            <a:off x="8080591" y="216290"/>
            <a:ext cx="42870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donn</a:t>
            </a:r>
            <a:r>
              <a:rPr lang="en-GB" sz="6000" b="0" i="0" u="none" strike="noStrike" cap="none">
                <a:solidFill>
                  <a:srgbClr val="FA6500"/>
                </a:solidFill>
                <a:latin typeface="Century Gothic"/>
                <a:ea typeface="Century Gothic"/>
                <a:cs typeface="Century Gothic"/>
                <a:sym typeface="Century Gothic"/>
              </a:rPr>
              <a:t>er</a:t>
            </a:r>
            <a:endParaRPr sz="6000" b="0" i="0" u="none" strike="noStrike" cap="none">
              <a:solidFill>
                <a:srgbClr val="115076"/>
              </a:solidFill>
              <a:latin typeface="Century Gothic"/>
              <a:ea typeface="Century Gothic"/>
              <a:cs typeface="Century Gothic"/>
              <a:sym typeface="Century Gothic"/>
            </a:endParaRPr>
          </a:p>
        </p:txBody>
      </p:sp>
      <p:pic>
        <p:nvPicPr>
          <p:cNvPr id="207" name="Google Shape;207;p42" descr="one figure giving something to another"/>
          <p:cNvPicPr preferRelativeResize="0"/>
          <p:nvPr/>
        </p:nvPicPr>
        <p:blipFill rotWithShape="1">
          <a:blip r:embed="rId13">
            <a:alphaModFix/>
          </a:blip>
          <a:srcRect/>
          <a:stretch/>
        </p:blipFill>
        <p:spPr>
          <a:xfrm>
            <a:off x="8836702" y="1017213"/>
            <a:ext cx="2785294" cy="1856863"/>
          </a:xfrm>
          <a:prstGeom prst="rect">
            <a:avLst/>
          </a:prstGeom>
          <a:noFill/>
          <a:ln>
            <a:noFill/>
          </a:ln>
        </p:spPr>
      </p:pic>
      <p:pic>
        <p:nvPicPr>
          <p:cNvPr id="208" name="Google Shape;208;p42" descr="two stick figures talking to each other"/>
          <p:cNvPicPr preferRelativeResize="0"/>
          <p:nvPr/>
        </p:nvPicPr>
        <p:blipFill rotWithShape="1">
          <a:blip r:embed="rId14">
            <a:alphaModFix/>
          </a:blip>
          <a:srcRect/>
          <a:stretch/>
        </p:blipFill>
        <p:spPr>
          <a:xfrm>
            <a:off x="9406262" y="4302382"/>
            <a:ext cx="1635738" cy="1635738"/>
          </a:xfrm>
          <a:prstGeom prst="rect">
            <a:avLst/>
          </a:prstGeom>
          <a:noFill/>
          <a:ln>
            <a:noFill/>
          </a:ln>
        </p:spPr>
      </p:pic>
      <p:grpSp>
        <p:nvGrpSpPr>
          <p:cNvPr id="209" name="Google Shape;209;p42" descr="person with big nose"/>
          <p:cNvGrpSpPr/>
          <p:nvPr/>
        </p:nvGrpSpPr>
        <p:grpSpPr>
          <a:xfrm>
            <a:off x="847280" y="4252674"/>
            <a:ext cx="2012416" cy="1733184"/>
            <a:chOff x="941512" y="3489716"/>
            <a:chExt cx="2012416" cy="1733184"/>
          </a:xfrm>
        </p:grpSpPr>
        <p:pic>
          <p:nvPicPr>
            <p:cNvPr id="210" name="Google Shape;210;p42" descr="Male, Man, Nose, Large"/>
            <p:cNvPicPr preferRelativeResize="0"/>
            <p:nvPr/>
          </p:nvPicPr>
          <p:blipFill rotWithShape="1">
            <a:blip r:embed="rId15">
              <a:alphaModFix/>
            </a:blip>
            <a:srcRect/>
            <a:stretch/>
          </p:blipFill>
          <p:spPr>
            <a:xfrm>
              <a:off x="941512" y="3841460"/>
              <a:ext cx="2012416" cy="1381440"/>
            </a:xfrm>
            <a:prstGeom prst="rect">
              <a:avLst/>
            </a:prstGeom>
            <a:noFill/>
            <a:ln>
              <a:noFill/>
            </a:ln>
          </p:spPr>
        </p:pic>
        <p:sp>
          <p:nvSpPr>
            <p:cNvPr id="211" name="Google Shape;211;p42"/>
            <p:cNvSpPr/>
            <p:nvPr/>
          </p:nvSpPr>
          <p:spPr>
            <a:xfrm rot="5400000">
              <a:off x="2102612" y="3688916"/>
              <a:ext cx="727800" cy="329400"/>
            </a:xfrm>
            <a:prstGeom prst="rightArrow">
              <a:avLst>
                <a:gd name="adj1" fmla="val 50000"/>
                <a:gd name="adj2" fmla="val 50000"/>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wentieth Century"/>
                <a:buNone/>
              </a:pPr>
              <a:endParaRPr sz="1800" b="0" i="0" u="none" strike="noStrike" cap="none">
                <a:solidFill>
                  <a:srgbClr val="FFFFFF"/>
                </a:solidFill>
                <a:latin typeface="Twentieth Century"/>
                <a:ea typeface="Twentieth Century"/>
                <a:cs typeface="Twentieth Century"/>
                <a:sym typeface="Twentieth Century"/>
              </a:endParaRPr>
            </a:p>
          </p:txBody>
        </p:sp>
      </p:grpSp>
      <p:sp>
        <p:nvSpPr>
          <p:cNvPr id="212" name="Google Shape;212;p42"/>
          <p:cNvSpPr txBox="1"/>
          <p:nvPr/>
        </p:nvSpPr>
        <p:spPr>
          <a:xfrm>
            <a:off x="8080591" y="3107077"/>
            <a:ext cx="42870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parl</a:t>
            </a:r>
            <a:r>
              <a:rPr lang="en-GB" sz="6000" b="0" i="0" u="none" strike="noStrike" cap="none">
                <a:solidFill>
                  <a:srgbClr val="FA6500"/>
                </a:solidFill>
                <a:latin typeface="Century Gothic"/>
                <a:ea typeface="Century Gothic"/>
                <a:cs typeface="Century Gothic"/>
                <a:sym typeface="Century Gothic"/>
              </a:rPr>
              <a:t>er</a:t>
            </a:r>
            <a:endParaRPr sz="6000" b="0" i="0" u="none" strike="noStrike" cap="none">
              <a:solidFill>
                <a:srgbClr val="115076"/>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4F64CB34-C11B-A8EE-9895-2B40CC314CC1}"/>
              </a:ext>
            </a:extLst>
          </p:cNvPr>
          <p:cNvPicPr>
            <a:picLocks noChangeAspect="1"/>
          </p:cNvPicPr>
          <p:nvPr>
            <a:audioFile r:link="rId1"/>
            <p:extLst>
              <p:ext uri="{DAA4B4D4-6D71-4841-9C94-3DE7FCFB9230}">
                <p14:media xmlns:p14="http://schemas.microsoft.com/office/powerpoint/2010/main" r:embed="rId2">
                  <p14:trim st="517"/>
                </p14:media>
              </p:ext>
            </p:extLst>
          </p:nvPr>
        </p:nvPicPr>
        <p:blipFill>
          <a:blip r:embed="rId16"/>
          <a:stretch>
            <a:fillRect/>
          </a:stretch>
        </p:blipFill>
        <p:spPr>
          <a:xfrm>
            <a:off x="5530212" y="0"/>
            <a:ext cx="609600" cy="609600"/>
          </a:xfrm>
          <a:prstGeom prst="rect">
            <a:avLst/>
          </a:prstGeom>
        </p:spPr>
      </p:pic>
      <p:pic>
        <p:nvPicPr>
          <p:cNvPr id="3" name="Recorded Sound">
            <a:hlinkClick r:id="" action="ppaction://media"/>
            <a:extLst>
              <a:ext uri="{FF2B5EF4-FFF2-40B4-BE49-F238E27FC236}">
                <a16:creationId xmlns:a16="http://schemas.microsoft.com/office/drawing/2014/main" id="{655E8106-0849-D0C9-0889-0AC126CDC4B5}"/>
              </a:ext>
            </a:extLst>
          </p:cNvPr>
          <p:cNvPicPr>
            <a:picLocks noChangeAspect="1"/>
          </p:cNvPicPr>
          <p:nvPr>
            <a:audioFile r:link="rId1"/>
            <p:extLst>
              <p:ext uri="{DAA4B4D4-6D71-4841-9C94-3DE7FCFB9230}">
                <p14:media xmlns:p14="http://schemas.microsoft.com/office/powerpoint/2010/main" r:embed="rId3">
                  <p14:trim st="607"/>
                </p14:media>
              </p:ext>
            </p:extLst>
          </p:nvPr>
        </p:nvPicPr>
        <p:blipFill>
          <a:blip r:embed="rId16"/>
          <a:stretch>
            <a:fillRect/>
          </a:stretch>
        </p:blipFill>
        <p:spPr>
          <a:xfrm>
            <a:off x="4667988" y="2950687"/>
            <a:ext cx="609600" cy="609600"/>
          </a:xfrm>
          <a:prstGeom prst="rect">
            <a:avLst/>
          </a:prstGeom>
        </p:spPr>
      </p:pic>
      <p:pic>
        <p:nvPicPr>
          <p:cNvPr id="4" name="Recorded Sound">
            <a:hlinkClick r:id="" action="ppaction://media"/>
            <a:extLst>
              <a:ext uri="{FF2B5EF4-FFF2-40B4-BE49-F238E27FC236}">
                <a16:creationId xmlns:a16="http://schemas.microsoft.com/office/drawing/2014/main" id="{DF9DBE58-E58E-268A-A652-8D3D0CF9EEF5}"/>
              </a:ext>
            </a:extLst>
          </p:cNvPr>
          <p:cNvPicPr>
            <a:picLocks noChangeAspect="1"/>
          </p:cNvPicPr>
          <p:nvPr>
            <a:audioFile r:link="rId1"/>
            <p:extLst>
              <p:ext uri="{DAA4B4D4-6D71-4841-9C94-3DE7FCFB9230}">
                <p14:media xmlns:p14="http://schemas.microsoft.com/office/powerpoint/2010/main" r:embed="rId4">
                  <p14:trim st="604"/>
                </p14:media>
              </p:ext>
            </p:extLst>
          </p:nvPr>
        </p:nvPicPr>
        <p:blipFill>
          <a:blip r:embed="rId16"/>
          <a:stretch>
            <a:fillRect/>
          </a:stretch>
        </p:blipFill>
        <p:spPr>
          <a:xfrm>
            <a:off x="219520" y="622490"/>
            <a:ext cx="609600" cy="609600"/>
          </a:xfrm>
          <a:prstGeom prst="rect">
            <a:avLst/>
          </a:prstGeom>
        </p:spPr>
      </p:pic>
      <p:pic>
        <p:nvPicPr>
          <p:cNvPr id="5" name="Recorded Sound">
            <a:hlinkClick r:id="" action="ppaction://media"/>
            <a:extLst>
              <a:ext uri="{FF2B5EF4-FFF2-40B4-BE49-F238E27FC236}">
                <a16:creationId xmlns:a16="http://schemas.microsoft.com/office/drawing/2014/main" id="{3A5BA35C-E90B-249B-59E0-6AE1641593C4}"/>
              </a:ext>
            </a:extLst>
          </p:cNvPr>
          <p:cNvPicPr>
            <a:picLocks noChangeAspect="1"/>
          </p:cNvPicPr>
          <p:nvPr>
            <a:audioFile r:link="rId1"/>
            <p:extLst>
              <p:ext uri="{DAA4B4D4-6D71-4841-9C94-3DE7FCFB9230}">
                <p14:media xmlns:p14="http://schemas.microsoft.com/office/powerpoint/2010/main" r:embed="rId5">
                  <p14:trim st="410"/>
                </p14:media>
              </p:ext>
            </p:extLst>
          </p:nvPr>
        </p:nvPicPr>
        <p:blipFill>
          <a:blip r:embed="rId16"/>
          <a:stretch>
            <a:fillRect/>
          </a:stretch>
        </p:blipFill>
        <p:spPr>
          <a:xfrm>
            <a:off x="232053" y="3331933"/>
            <a:ext cx="609600" cy="609600"/>
          </a:xfrm>
          <a:prstGeom prst="rect">
            <a:avLst/>
          </a:prstGeom>
        </p:spPr>
      </p:pic>
      <p:pic>
        <p:nvPicPr>
          <p:cNvPr id="6" name="Recorded Sound">
            <a:hlinkClick r:id="" action="ppaction://media"/>
            <a:extLst>
              <a:ext uri="{FF2B5EF4-FFF2-40B4-BE49-F238E27FC236}">
                <a16:creationId xmlns:a16="http://schemas.microsoft.com/office/drawing/2014/main" id="{B34FA571-F4FA-ACE3-6A13-6D57C0ED0865}"/>
              </a:ext>
            </a:extLst>
          </p:cNvPr>
          <p:cNvPicPr>
            <a:picLocks noChangeAspect="1"/>
          </p:cNvPicPr>
          <p:nvPr>
            <a:audioFile r:link="rId1"/>
            <p:extLst>
              <p:ext uri="{DAA4B4D4-6D71-4841-9C94-3DE7FCFB9230}">
                <p14:media xmlns:p14="http://schemas.microsoft.com/office/powerpoint/2010/main" r:embed="rId6">
                  <p14:trim st="340"/>
                </p14:media>
              </p:ext>
            </p:extLst>
          </p:nvPr>
        </p:nvPicPr>
        <p:blipFill>
          <a:blip r:embed="rId16"/>
          <a:stretch>
            <a:fillRect/>
          </a:stretch>
        </p:blipFill>
        <p:spPr>
          <a:xfrm>
            <a:off x="3472736" y="5281641"/>
            <a:ext cx="609600" cy="609600"/>
          </a:xfrm>
          <a:prstGeom prst="rect">
            <a:avLst/>
          </a:prstGeom>
        </p:spPr>
      </p:pic>
      <p:pic>
        <p:nvPicPr>
          <p:cNvPr id="7" name="Recorded Sound">
            <a:hlinkClick r:id="" action="ppaction://media"/>
            <a:extLst>
              <a:ext uri="{FF2B5EF4-FFF2-40B4-BE49-F238E27FC236}">
                <a16:creationId xmlns:a16="http://schemas.microsoft.com/office/drawing/2014/main" id="{133EB74A-2EC5-6CC3-7AE2-F293E5DD26AA}"/>
              </a:ext>
            </a:extLst>
          </p:cNvPr>
          <p:cNvPicPr>
            <a:picLocks noChangeAspect="1"/>
          </p:cNvPicPr>
          <p:nvPr>
            <a:audioFile r:link="rId1"/>
            <p:extLst>
              <p:ext uri="{DAA4B4D4-6D71-4841-9C94-3DE7FCFB9230}">
                <p14:media xmlns:p14="http://schemas.microsoft.com/office/powerpoint/2010/main" r:embed="rId7">
                  <p14:trim st="443"/>
                </p14:media>
              </p:ext>
            </p:extLst>
          </p:nvPr>
        </p:nvPicPr>
        <p:blipFill>
          <a:blip r:embed="rId16"/>
          <a:stretch>
            <a:fillRect/>
          </a:stretch>
        </p:blipFill>
        <p:spPr>
          <a:xfrm>
            <a:off x="8311811" y="3426121"/>
            <a:ext cx="609600" cy="609600"/>
          </a:xfrm>
          <a:prstGeom prst="rect">
            <a:avLst/>
          </a:prstGeom>
        </p:spPr>
      </p:pic>
      <p:pic>
        <p:nvPicPr>
          <p:cNvPr id="8" name="Recorded Sound">
            <a:hlinkClick r:id="" action="ppaction://media"/>
            <a:extLst>
              <a:ext uri="{FF2B5EF4-FFF2-40B4-BE49-F238E27FC236}">
                <a16:creationId xmlns:a16="http://schemas.microsoft.com/office/drawing/2014/main" id="{04F82964-4DDD-89CE-496D-27C4E8ACD9F0}"/>
              </a:ext>
            </a:extLst>
          </p:cNvPr>
          <p:cNvPicPr>
            <a:picLocks noChangeAspect="1"/>
          </p:cNvPicPr>
          <p:nvPr>
            <a:audioFile r:link="rId1"/>
            <p:extLst>
              <p:ext uri="{DAA4B4D4-6D71-4841-9C94-3DE7FCFB9230}">
                <p14:media xmlns:p14="http://schemas.microsoft.com/office/powerpoint/2010/main" r:embed="rId8">
                  <p14:trim st="378"/>
                </p14:media>
              </p:ext>
            </p:extLst>
          </p:nvPr>
        </p:nvPicPr>
        <p:blipFill>
          <a:blip r:embed="rId16"/>
          <a:stretch>
            <a:fillRect/>
          </a:stretch>
        </p:blipFill>
        <p:spPr>
          <a:xfrm>
            <a:off x="11506711" y="8569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fade">
                                      <p:cBhvr>
                                        <p:cTn id="7" dur="500"/>
                                        <p:tgtEl>
                                          <p:spTgt spid="19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8"/>
                                        </p:tgtEl>
                                        <p:attrNameLst>
                                          <p:attrName>style.visibility</p:attrName>
                                        </p:attrNameLst>
                                      </p:cBhvr>
                                      <p:to>
                                        <p:strVal val="visible"/>
                                      </p:to>
                                    </p:set>
                                    <p:animEffect transition="in" filter="fade">
                                      <p:cBhvr>
                                        <p:cTn id="12" dur="500"/>
                                        <p:tgtEl>
                                          <p:spTgt spid="198"/>
                                        </p:tgtEl>
                                      </p:cBhvr>
                                    </p:animEffect>
                                  </p:childTnLst>
                                </p:cTn>
                              </p:par>
                              <p:par>
                                <p:cTn id="13" presetID="10" presetClass="entr" presetSubtype="0" fill="hold" nodeType="withEffect">
                                  <p:stCondLst>
                                    <p:cond delay="0"/>
                                  </p:stCondLst>
                                  <p:childTnLst>
                                    <p:set>
                                      <p:cBhvr>
                                        <p:cTn id="14" dur="1" fill="hold">
                                          <p:stCondLst>
                                            <p:cond delay="0"/>
                                          </p:stCondLst>
                                        </p:cTn>
                                        <p:tgtEl>
                                          <p:spTgt spid="200"/>
                                        </p:tgtEl>
                                        <p:attrNameLst>
                                          <p:attrName>style.visibility</p:attrName>
                                        </p:attrNameLst>
                                      </p:cBhvr>
                                      <p:to>
                                        <p:strVal val="visible"/>
                                      </p:to>
                                    </p:set>
                                    <p:animEffect transition="in" filter="fade">
                                      <p:cBhvr>
                                        <p:cTn id="15" dur="500"/>
                                        <p:tgtEl>
                                          <p:spTgt spid="200"/>
                                        </p:tgtEl>
                                      </p:cBhvr>
                                    </p:animEffect>
                                  </p:childTnLst>
                                </p:cTn>
                              </p:par>
                              <p:par>
                                <p:cTn id="16" presetID="10" presetClass="entr" presetSubtype="0" fill="hold" nodeType="withEffect">
                                  <p:stCondLst>
                                    <p:cond delay="0"/>
                                  </p:stCondLst>
                                  <p:childTnLst>
                                    <p:set>
                                      <p:cBhvr>
                                        <p:cTn id="17" dur="1" fill="hold">
                                          <p:stCondLst>
                                            <p:cond delay="0"/>
                                          </p:stCondLst>
                                        </p:cTn>
                                        <p:tgtEl>
                                          <p:spTgt spid="199"/>
                                        </p:tgtEl>
                                        <p:attrNameLst>
                                          <p:attrName>style.visibility</p:attrName>
                                        </p:attrNameLst>
                                      </p:cBhvr>
                                      <p:to>
                                        <p:strVal val="visible"/>
                                      </p:to>
                                    </p:set>
                                    <p:animEffect transition="in" filter="fade">
                                      <p:cBhvr>
                                        <p:cTn id="18" dur="500"/>
                                        <p:tgtEl>
                                          <p:spTgt spid="19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1"/>
                                        </p:tgtEl>
                                        <p:attrNameLst>
                                          <p:attrName>style.visibility</p:attrName>
                                        </p:attrNameLst>
                                      </p:cBhvr>
                                      <p:to>
                                        <p:strVal val="visible"/>
                                      </p:to>
                                    </p:set>
                                    <p:animEffect transition="in" filter="fade">
                                      <p:cBhvr>
                                        <p:cTn id="23" dur="500"/>
                                        <p:tgtEl>
                                          <p:spTgt spid="20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02"/>
                                        </p:tgtEl>
                                        <p:attrNameLst>
                                          <p:attrName>style.visibility</p:attrName>
                                        </p:attrNameLst>
                                      </p:cBhvr>
                                      <p:to>
                                        <p:strVal val="visible"/>
                                      </p:to>
                                    </p:set>
                                    <p:animEffect transition="in" filter="fade">
                                      <p:cBhvr>
                                        <p:cTn id="28" dur="500"/>
                                        <p:tgtEl>
                                          <p:spTgt spid="20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6"/>
                                        </p:tgtEl>
                                        <p:attrNameLst>
                                          <p:attrName>style.visibility</p:attrName>
                                        </p:attrNameLst>
                                      </p:cBhvr>
                                      <p:to>
                                        <p:strVal val="visible"/>
                                      </p:to>
                                    </p:set>
                                    <p:animEffect transition="in" filter="fade">
                                      <p:cBhvr>
                                        <p:cTn id="33" dur="500"/>
                                        <p:tgtEl>
                                          <p:spTgt spid="20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07"/>
                                        </p:tgtEl>
                                        <p:attrNameLst>
                                          <p:attrName>style.visibility</p:attrName>
                                        </p:attrNameLst>
                                      </p:cBhvr>
                                      <p:to>
                                        <p:strVal val="visible"/>
                                      </p:to>
                                    </p:set>
                                    <p:animEffect transition="in" filter="fade">
                                      <p:cBhvr>
                                        <p:cTn id="38" dur="500"/>
                                        <p:tgtEl>
                                          <p:spTgt spid="20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04"/>
                                        </p:tgtEl>
                                        <p:attrNameLst>
                                          <p:attrName>style.visibility</p:attrName>
                                        </p:attrNameLst>
                                      </p:cBhvr>
                                      <p:to>
                                        <p:strVal val="visible"/>
                                      </p:to>
                                    </p:set>
                                    <p:animEffect transition="in" filter="fade">
                                      <p:cBhvr>
                                        <p:cTn id="43" dur="500"/>
                                        <p:tgtEl>
                                          <p:spTgt spid="20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09"/>
                                        </p:tgtEl>
                                        <p:attrNameLst>
                                          <p:attrName>style.visibility</p:attrName>
                                        </p:attrNameLst>
                                      </p:cBhvr>
                                      <p:to>
                                        <p:strVal val="visible"/>
                                      </p:to>
                                    </p:set>
                                    <p:animEffect transition="in" filter="fade">
                                      <p:cBhvr>
                                        <p:cTn id="48" dur="500"/>
                                        <p:tgtEl>
                                          <p:spTgt spid="20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03"/>
                                        </p:tgtEl>
                                        <p:attrNameLst>
                                          <p:attrName>style.visibility</p:attrName>
                                        </p:attrNameLst>
                                      </p:cBhvr>
                                      <p:to>
                                        <p:strVal val="visible"/>
                                      </p:to>
                                    </p:set>
                                    <p:animEffect transition="in" filter="fade">
                                      <p:cBhvr>
                                        <p:cTn id="53" dur="500"/>
                                        <p:tgtEl>
                                          <p:spTgt spid="20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05"/>
                                        </p:tgtEl>
                                        <p:attrNameLst>
                                          <p:attrName>style.visibility</p:attrName>
                                        </p:attrNameLst>
                                      </p:cBhvr>
                                      <p:to>
                                        <p:strVal val="visible"/>
                                      </p:to>
                                    </p:set>
                                    <p:animEffect transition="in" filter="fade">
                                      <p:cBhvr>
                                        <p:cTn id="58" dur="500"/>
                                        <p:tgtEl>
                                          <p:spTgt spid="205"/>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12"/>
                                        </p:tgtEl>
                                        <p:attrNameLst>
                                          <p:attrName>style.visibility</p:attrName>
                                        </p:attrNameLst>
                                      </p:cBhvr>
                                      <p:to>
                                        <p:strVal val="visible"/>
                                      </p:to>
                                    </p:set>
                                    <p:animEffect transition="in" filter="fade">
                                      <p:cBhvr>
                                        <p:cTn id="63" dur="500"/>
                                        <p:tgtEl>
                                          <p:spTgt spid="21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08"/>
                                        </p:tgtEl>
                                        <p:attrNameLst>
                                          <p:attrName>style.visibility</p:attrName>
                                        </p:attrNameLst>
                                      </p:cBhvr>
                                      <p:to>
                                        <p:strVal val="visible"/>
                                      </p:to>
                                    </p:set>
                                    <p:animEffect transition="in" filter="fade">
                                      <p:cBhvr>
                                        <p:cTn id="68" dur="5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7"/>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719" fill="hold"/>
                                        <p:tgtEl>
                                          <p:spTgt spid="7"/>
                                        </p:tgtEl>
                                      </p:cBhvr>
                                    </p:cmd>
                                  </p:childTnLst>
                                </p:cTn>
                              </p:par>
                            </p:childTnLst>
                          </p:cTn>
                        </p:par>
                      </p:childTnLst>
                    </p:cTn>
                  </p:par>
                </p:childTnLst>
              </p:cTn>
              <p:nextCondLst>
                <p:cond evt="onClick" delay="0">
                  <p:tgtEl>
                    <p:spTgt spid="7"/>
                  </p:tgtEl>
                </p:cond>
              </p:nextCondLst>
            </p:seq>
            <p:audio>
              <p:cMediaNode vol="80000">
                <p:cTn id="74" fill="hold" display="0">
                  <p:stCondLst>
                    <p:cond delay="indefinite"/>
                  </p:stCondLst>
                  <p:endCondLst>
                    <p:cond evt="onStopAudio" delay="0">
                      <p:tgtEl>
                        <p:sldTgt/>
                      </p:tgtEl>
                    </p:cond>
                  </p:endCondLst>
                </p:cTn>
                <p:tgtEl>
                  <p:spTgt spid="7"/>
                </p:tgtEl>
              </p:cMediaNode>
            </p:audio>
            <p:seq concurrent="1" nextAc="seek">
              <p:cTn id="75" restart="whenNotActive" fill="hold" evtFilter="cancelBubble" nodeType="interactiveSeq">
                <p:stCondLst>
                  <p:cond evt="onClick" delay="0">
                    <p:tgtEl>
                      <p:spTgt spid="8"/>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827" fill="hold"/>
                                        <p:tgtEl>
                                          <p:spTgt spid="8"/>
                                        </p:tgtEl>
                                      </p:cBhvr>
                                    </p:cmd>
                                  </p:childTnLst>
                                </p:cTn>
                              </p:par>
                            </p:childTnLst>
                          </p:cTn>
                        </p:par>
                      </p:childTnLst>
                    </p:cTn>
                  </p:par>
                </p:childTnLst>
              </p:cTn>
              <p:nextCondLst>
                <p:cond evt="onClick" delay="0">
                  <p:tgtEl>
                    <p:spTgt spid="8"/>
                  </p:tgtEl>
                </p:cond>
              </p:nextCondLst>
            </p:seq>
            <p:audio>
              <p:cMediaNode vol="80000">
                <p:cTn id="80" fill="hold" display="0">
                  <p:stCondLst>
                    <p:cond delay="indefinite"/>
                  </p:stCondLst>
                  <p:endCondLst>
                    <p:cond evt="onStopAudio" delay="0">
                      <p:tgtEl>
                        <p:sldTgt/>
                      </p:tgtEl>
                    </p:cond>
                  </p:endCondLst>
                </p:cTn>
                <p:tgtEl>
                  <p:spTgt spid="8"/>
                </p:tgtEl>
              </p:cMediaNode>
            </p:audio>
            <p:seq concurrent="1" nextAc="seek">
              <p:cTn id="81" restart="whenNotActive" fill="hold" evtFilter="cancelBubble" nodeType="interactiveSeq">
                <p:stCondLst>
                  <p:cond evt="onClick" delay="0">
                    <p:tgtEl>
                      <p:spTgt spid="2"/>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789" fill="hold"/>
                                        <p:tgtEl>
                                          <p:spTgt spid="2"/>
                                        </p:tgtEl>
                                      </p:cBhvr>
                                    </p:cmd>
                                  </p:childTnLst>
                                </p:cTn>
                              </p:par>
                            </p:childTnLst>
                          </p:cTn>
                        </p:par>
                      </p:childTnLst>
                    </p:cTn>
                  </p:par>
                </p:childTnLst>
              </p:cTn>
              <p:nextCondLst>
                <p:cond evt="onClick" delay="0">
                  <p:tgtEl>
                    <p:spTgt spid="2"/>
                  </p:tgtEl>
                </p:cond>
              </p:nextCondLst>
            </p:seq>
            <p:audio>
              <p:cMediaNode vol="80000">
                <p:cTn id="86" fill="hold" display="0">
                  <p:stCondLst>
                    <p:cond delay="indefinite"/>
                  </p:stCondLst>
                  <p:endCondLst>
                    <p:cond evt="onStopAudio" delay="0">
                      <p:tgtEl>
                        <p:sldTgt/>
                      </p:tgtEl>
                    </p:cond>
                  </p:endCondLst>
                </p:cTn>
                <p:tgtEl>
                  <p:spTgt spid="2"/>
                </p:tgtEl>
              </p:cMediaNode>
            </p:audio>
            <p:seq concurrent="1" nextAc="seek">
              <p:cTn id="87" restart="whenNotActive" fill="hold" evtFilter="cancelBubble" nodeType="interactiveSeq">
                <p:stCondLst>
                  <p:cond evt="onClick" delay="0">
                    <p:tgtEl>
                      <p:spTgt spid="3"/>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2157" fill="hold"/>
                                        <p:tgtEl>
                                          <p:spTgt spid="3"/>
                                        </p:tgtEl>
                                      </p:cBhvr>
                                    </p:cmd>
                                  </p:childTnLst>
                                </p:cTn>
                              </p:par>
                            </p:childTnLst>
                          </p:cTn>
                        </p:par>
                      </p:childTnLst>
                    </p:cTn>
                  </p:par>
                </p:childTnLst>
              </p:cTn>
              <p:nextCondLst>
                <p:cond evt="onClick" delay="0">
                  <p:tgtEl>
                    <p:spTgt spid="3"/>
                  </p:tgtEl>
                </p:cond>
              </p:nextCondLst>
            </p:seq>
            <p:audio>
              <p:cMediaNode vol="80000">
                <p:cTn id="92" fill="hold" display="0">
                  <p:stCondLst>
                    <p:cond delay="indefinite"/>
                  </p:stCondLst>
                  <p:endCondLst>
                    <p:cond evt="onStopAudio" delay="0">
                      <p:tgtEl>
                        <p:sldTgt/>
                      </p:tgtEl>
                    </p:cond>
                  </p:endCondLst>
                </p:cTn>
                <p:tgtEl>
                  <p:spTgt spid="3"/>
                </p:tgtEl>
              </p:cMediaNode>
            </p:audio>
            <p:seq concurrent="1" nextAc="seek">
              <p:cTn id="93" restart="whenNotActive" fill="hold" evtFilter="cancelBubble" nodeType="interactiveSeq">
                <p:stCondLst>
                  <p:cond evt="onClick" delay="0">
                    <p:tgtEl>
                      <p:spTgt spid="6"/>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2052" fill="hold"/>
                                        <p:tgtEl>
                                          <p:spTgt spid="6"/>
                                        </p:tgtEl>
                                      </p:cBhvr>
                                    </p:cmd>
                                  </p:childTnLst>
                                </p:cTn>
                              </p:par>
                            </p:childTnLst>
                          </p:cTn>
                        </p:par>
                      </p:childTnLst>
                    </p:cTn>
                  </p:par>
                </p:childTnLst>
              </p:cTn>
              <p:nextCondLst>
                <p:cond evt="onClick" delay="0">
                  <p:tgtEl>
                    <p:spTgt spid="6"/>
                  </p:tgtEl>
                </p:cond>
              </p:nextCondLst>
            </p:seq>
            <p:audio>
              <p:cMediaNode vol="80000">
                <p:cTn id="98" fill="hold" display="0">
                  <p:stCondLst>
                    <p:cond delay="indefinite"/>
                  </p:stCondLst>
                  <p:endCondLst>
                    <p:cond evt="onStopAudio" delay="0">
                      <p:tgtEl>
                        <p:sldTgt/>
                      </p:tgtEl>
                    </p:cond>
                  </p:endCondLst>
                </p:cTn>
                <p:tgtEl>
                  <p:spTgt spid="6"/>
                </p:tgtEl>
              </p:cMediaNode>
            </p:audio>
            <p:seq concurrent="1" nextAc="seek">
              <p:cTn id="99" restart="whenNotActive" fill="hold" evtFilter="cancelBubble" nodeType="interactiveSeq">
                <p:stCondLst>
                  <p:cond evt="onClick" delay="0">
                    <p:tgtEl>
                      <p:spTgt spid="5"/>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1520" fill="hold"/>
                                        <p:tgtEl>
                                          <p:spTgt spid="5"/>
                                        </p:tgtEl>
                                      </p:cBhvr>
                                    </p:cmd>
                                  </p:childTnLst>
                                </p:cTn>
                              </p:par>
                            </p:childTnLst>
                          </p:cTn>
                        </p:par>
                      </p:childTnLst>
                    </p:cTn>
                  </p:par>
                </p:childTnLst>
              </p:cTn>
              <p:nextCondLst>
                <p:cond evt="onClick" delay="0">
                  <p:tgtEl>
                    <p:spTgt spid="5"/>
                  </p:tgtEl>
                </p:cond>
              </p:nextCondLst>
            </p:seq>
            <p:audio>
              <p:cMediaNode vol="80000">
                <p:cTn id="104" fill="hold" display="0">
                  <p:stCondLst>
                    <p:cond delay="indefinite"/>
                  </p:stCondLst>
                  <p:endCondLst>
                    <p:cond evt="onStopAudio" delay="0">
                      <p:tgtEl>
                        <p:sldTgt/>
                      </p:tgtEl>
                    </p:cond>
                  </p:endCondLst>
                </p:cTn>
                <p:tgtEl>
                  <p:spTgt spid="5"/>
                </p:tgtEl>
              </p:cMediaNode>
            </p:audio>
            <p:seq concurrent="1" nextAc="seek">
              <p:cTn id="105" restart="whenNotActive" fill="hold" evtFilter="cancelBubble" nodeType="interactiveSeq">
                <p:stCondLst>
                  <p:cond evt="onClick" delay="0">
                    <p:tgtEl>
                      <p:spTgt spid="4"/>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695" fill="hold"/>
                                        <p:tgtEl>
                                          <p:spTgt spid="4"/>
                                        </p:tgtEl>
                                      </p:cBhvr>
                                    </p:cmd>
                                  </p:childTnLst>
                                </p:cTn>
                              </p:par>
                            </p:childTnLst>
                          </p:cTn>
                        </p:par>
                      </p:childTnLst>
                    </p:cTn>
                  </p:par>
                </p:childTnLst>
              </p:cTn>
              <p:nextCondLst>
                <p:cond evt="onClick" delay="0">
                  <p:tgtEl>
                    <p:spTgt spid="4"/>
                  </p:tgtEl>
                </p:cond>
              </p:nextCondLst>
            </p:seq>
            <p:audio>
              <p:cMediaNode vol="80000">
                <p:cTn id="110"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43"/>
          <p:cNvSpPr/>
          <p:nvPr/>
        </p:nvSpPr>
        <p:spPr>
          <a:xfrm>
            <a:off x="692426" y="2053584"/>
            <a:ext cx="6096000" cy="2062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3200">
                <a:solidFill>
                  <a:schemeClr val="dk1"/>
                </a:solidFill>
                <a:latin typeface="Century Gothic"/>
                <a:ea typeface="Century Gothic"/>
                <a:cs typeface="Century Gothic"/>
                <a:sym typeface="Century Gothic"/>
              </a:rPr>
              <a:t>Un éléphant est très grand.</a:t>
            </a:r>
            <a:endParaRPr/>
          </a:p>
          <a:p>
            <a:pPr marL="0" marR="0" lvl="0" indent="0" algn="l" rtl="0">
              <a:spcBef>
                <a:spcPts val="0"/>
              </a:spcBef>
              <a:spcAft>
                <a:spcPts val="0"/>
              </a:spcAft>
              <a:buNone/>
            </a:pPr>
            <a:r>
              <a:rPr lang="en-GB" sz="3200">
                <a:solidFill>
                  <a:schemeClr val="dk1"/>
                </a:solidFill>
                <a:latin typeface="Century Gothic"/>
                <a:ea typeface="Century Gothic"/>
                <a:cs typeface="Century Gothic"/>
                <a:sym typeface="Century Gothic"/>
              </a:rPr>
              <a:t>Un éléphant est très grand.</a:t>
            </a:r>
            <a:endParaRPr/>
          </a:p>
          <a:p>
            <a:pPr marL="0" marR="0" lvl="0" indent="0" algn="l" rtl="0">
              <a:spcBef>
                <a:spcPts val="0"/>
              </a:spcBef>
              <a:spcAft>
                <a:spcPts val="0"/>
              </a:spcAft>
              <a:buNone/>
            </a:pPr>
            <a:r>
              <a:rPr lang="en-GB" sz="3200">
                <a:solidFill>
                  <a:schemeClr val="dk1"/>
                </a:solidFill>
                <a:latin typeface="Century Gothic"/>
                <a:ea typeface="Century Gothic"/>
                <a:cs typeface="Century Gothic"/>
                <a:sym typeface="Century Gothic"/>
              </a:rPr>
              <a:t>Un éléphant est très grand.</a:t>
            </a:r>
            <a:endParaRPr/>
          </a:p>
          <a:p>
            <a:pPr marL="0" marR="0" lvl="0" indent="0" algn="l" rtl="0">
              <a:spcBef>
                <a:spcPts val="0"/>
              </a:spcBef>
              <a:spcAft>
                <a:spcPts val="0"/>
              </a:spcAft>
              <a:buNone/>
            </a:pPr>
            <a:r>
              <a:rPr lang="en-GB" sz="3200">
                <a:solidFill>
                  <a:schemeClr val="dk1"/>
                </a:solidFill>
                <a:latin typeface="Century Gothic"/>
                <a:ea typeface="Century Gothic"/>
                <a:cs typeface="Century Gothic"/>
                <a:sym typeface="Century Gothic"/>
              </a:rPr>
              <a:t>/é/-/é/-/é/-/é/-/é/</a:t>
            </a:r>
            <a:endParaRPr sz="3200">
              <a:solidFill>
                <a:schemeClr val="dk1"/>
              </a:solidFill>
              <a:latin typeface="Century Gothic"/>
              <a:ea typeface="Century Gothic"/>
              <a:cs typeface="Century Gothic"/>
              <a:sym typeface="Century Gothic"/>
            </a:endParaRPr>
          </a:p>
        </p:txBody>
      </p:sp>
      <p:sp>
        <p:nvSpPr>
          <p:cNvPr id="218" name="Google Shape;218;p43"/>
          <p:cNvSpPr txBox="1"/>
          <p:nvPr/>
        </p:nvSpPr>
        <p:spPr>
          <a:xfrm>
            <a:off x="844175" y="222421"/>
            <a:ext cx="10515600" cy="13257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115076"/>
              </a:buClr>
              <a:buSzPts val="8000"/>
              <a:buFont typeface="Twentieth Century"/>
              <a:buNone/>
            </a:pPr>
            <a:r>
              <a:rPr lang="en-GB" sz="8000" b="1">
                <a:solidFill>
                  <a:srgbClr val="115076"/>
                </a:solidFill>
                <a:latin typeface="Twentieth Century"/>
                <a:ea typeface="Twentieth Century"/>
                <a:cs typeface="Twentieth Century"/>
                <a:sym typeface="Twentieth Century"/>
              </a:rPr>
              <a:t>é/-er/-ez</a:t>
            </a:r>
            <a:endParaRPr sz="8000" b="1">
              <a:solidFill>
                <a:srgbClr val="115076"/>
              </a:solidFill>
              <a:latin typeface="Twentieth Century"/>
              <a:ea typeface="Twentieth Century"/>
              <a:cs typeface="Twentieth Century"/>
              <a:sym typeface="Twentieth Century"/>
            </a:endParaRPr>
          </a:p>
        </p:txBody>
      </p:sp>
      <p:pic>
        <p:nvPicPr>
          <p:cNvPr id="219" name="Google Shape;219;p43"/>
          <p:cNvPicPr preferRelativeResize="0"/>
          <p:nvPr/>
        </p:nvPicPr>
        <p:blipFill rotWithShape="1">
          <a:blip r:embed="rId5">
            <a:alphaModFix/>
          </a:blip>
          <a:srcRect/>
          <a:stretch/>
        </p:blipFill>
        <p:spPr>
          <a:xfrm>
            <a:off x="7330937" y="1701248"/>
            <a:ext cx="3880137" cy="3079474"/>
          </a:xfrm>
          <a:prstGeom prst="rect">
            <a:avLst/>
          </a:prstGeom>
          <a:noFill/>
          <a:ln>
            <a:noFill/>
          </a:ln>
        </p:spPr>
      </p:pic>
      <p:pic>
        <p:nvPicPr>
          <p:cNvPr id="2" name="Recorded Sound">
            <a:hlinkClick r:id="" action="ppaction://media"/>
            <a:extLst>
              <a:ext uri="{FF2B5EF4-FFF2-40B4-BE49-F238E27FC236}">
                <a16:creationId xmlns:a16="http://schemas.microsoft.com/office/drawing/2014/main" id="{B972F4CE-C111-48C2-2BCE-647EFDF126DE}"/>
              </a:ext>
            </a:extLst>
          </p:cNvPr>
          <p:cNvPicPr>
            <a:picLocks noChangeAspect="1"/>
          </p:cNvPicPr>
          <p:nvPr>
            <a:audioFile r:link="rId1"/>
            <p:extLst>
              <p:ext uri="{DAA4B4D4-6D71-4841-9C94-3DE7FCFB9230}">
                <p14:media xmlns:p14="http://schemas.microsoft.com/office/powerpoint/2010/main" r:embed="rId2">
                  <p14:trim st="759"/>
                </p14:media>
              </p:ext>
            </p:extLst>
          </p:nvPr>
        </p:nvPicPr>
        <p:blipFill>
          <a:blip r:embed="rId6"/>
          <a:stretch>
            <a:fillRect/>
          </a:stretch>
        </p:blipFill>
        <p:spPr>
          <a:xfrm>
            <a:off x="692426" y="1243321"/>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8"/>
                                        </p:tgtEl>
                                        <p:attrNameLst>
                                          <p:attrName>style.visibility</p:attrName>
                                        </p:attrNameLst>
                                      </p:cBhvr>
                                      <p:to>
                                        <p:strVal val="visible"/>
                                      </p:to>
                                    </p:set>
                                    <p:animEffect transition="in" filter="fade">
                                      <p:cBhvr>
                                        <p:cTn id="7"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3059"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44"/>
          <p:cNvPicPr preferRelativeResize="0"/>
          <p:nvPr/>
        </p:nvPicPr>
        <p:blipFill>
          <a:blip r:embed="rId5">
            <a:alphaModFix/>
          </a:blip>
          <a:stretch>
            <a:fillRect/>
          </a:stretch>
        </p:blipFill>
        <p:spPr>
          <a:xfrm>
            <a:off x="5098163" y="3883188"/>
            <a:ext cx="1819500" cy="2729250"/>
          </a:xfrm>
          <a:prstGeom prst="rect">
            <a:avLst/>
          </a:prstGeom>
          <a:noFill/>
          <a:ln>
            <a:noFill/>
          </a:ln>
        </p:spPr>
      </p:pic>
      <p:pic>
        <p:nvPicPr>
          <p:cNvPr id="225" name="Google Shape;225;p44"/>
          <p:cNvPicPr preferRelativeResize="0"/>
          <p:nvPr/>
        </p:nvPicPr>
        <p:blipFill rotWithShape="1">
          <a:blip r:embed="rId6">
            <a:alphaModFix/>
          </a:blip>
          <a:srcRect/>
          <a:stretch/>
        </p:blipFill>
        <p:spPr>
          <a:xfrm>
            <a:off x="555275" y="4234475"/>
            <a:ext cx="2026676" cy="2026676"/>
          </a:xfrm>
          <a:prstGeom prst="rect">
            <a:avLst/>
          </a:prstGeom>
          <a:noFill/>
          <a:ln>
            <a:noFill/>
          </a:ln>
        </p:spPr>
      </p:pic>
      <p:sp>
        <p:nvSpPr>
          <p:cNvPr id="226" name="Google Shape;226;p44"/>
          <p:cNvSpPr txBox="1">
            <a:spLocks noGrp="1"/>
          </p:cNvSpPr>
          <p:nvPr>
            <p:ph type="ctrTitle"/>
          </p:nvPr>
        </p:nvSpPr>
        <p:spPr>
          <a:xfrm>
            <a:off x="1524000" y="1122363"/>
            <a:ext cx="9144000" cy="2387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Voici ma famille </a:t>
            </a:r>
            <a:endParaRPr/>
          </a:p>
          <a:p>
            <a:pPr marL="0" lvl="0" indent="0" algn="ctr" rtl="0">
              <a:spcBef>
                <a:spcPts val="0"/>
              </a:spcBef>
              <a:spcAft>
                <a:spcPts val="0"/>
              </a:spcAft>
              <a:buNone/>
            </a:pPr>
            <a:r>
              <a:rPr lang="en-GB"/>
              <a:t>plus compliquée</a:t>
            </a:r>
            <a:endParaRPr/>
          </a:p>
        </p:txBody>
      </p:sp>
      <p:sp>
        <p:nvSpPr>
          <p:cNvPr id="227" name="Google Shape;227;p44"/>
          <p:cNvSpPr txBox="1">
            <a:spLocks noGrp="1"/>
          </p:cNvSpPr>
          <p:nvPr>
            <p:ph type="subTitle" idx="1"/>
          </p:nvPr>
        </p:nvSpPr>
        <p:spPr>
          <a:xfrm>
            <a:off x="1524000" y="3602038"/>
            <a:ext cx="91440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t>Quand la famille n’est pas simple!</a:t>
            </a:r>
            <a:endParaRPr/>
          </a:p>
        </p:txBody>
      </p:sp>
      <p:pic>
        <p:nvPicPr>
          <p:cNvPr id="228" name="Google Shape;228;p44"/>
          <p:cNvPicPr preferRelativeResize="0"/>
          <p:nvPr/>
        </p:nvPicPr>
        <p:blipFill>
          <a:blip r:embed="rId7">
            <a:alphaModFix/>
          </a:blip>
          <a:stretch>
            <a:fillRect/>
          </a:stretch>
        </p:blipFill>
        <p:spPr>
          <a:xfrm>
            <a:off x="1034550" y="1338775"/>
            <a:ext cx="2729250" cy="2729250"/>
          </a:xfrm>
          <a:prstGeom prst="rect">
            <a:avLst/>
          </a:prstGeom>
          <a:noFill/>
          <a:ln>
            <a:noFill/>
          </a:ln>
        </p:spPr>
      </p:pic>
      <p:pic>
        <p:nvPicPr>
          <p:cNvPr id="229" name="Google Shape;229;p44"/>
          <p:cNvPicPr preferRelativeResize="0"/>
          <p:nvPr/>
        </p:nvPicPr>
        <p:blipFill>
          <a:blip r:embed="rId8">
            <a:alphaModFix/>
          </a:blip>
          <a:stretch>
            <a:fillRect/>
          </a:stretch>
        </p:blipFill>
        <p:spPr>
          <a:xfrm>
            <a:off x="-482850" y="1239025"/>
            <a:ext cx="3064800" cy="3064800"/>
          </a:xfrm>
          <a:prstGeom prst="rect">
            <a:avLst/>
          </a:prstGeom>
          <a:noFill/>
          <a:ln>
            <a:noFill/>
          </a:ln>
        </p:spPr>
      </p:pic>
      <p:pic>
        <p:nvPicPr>
          <p:cNvPr id="230" name="Google Shape;230;p44"/>
          <p:cNvPicPr preferRelativeResize="0"/>
          <p:nvPr/>
        </p:nvPicPr>
        <p:blipFill rotWithShape="1">
          <a:blip r:embed="rId9">
            <a:alphaModFix/>
          </a:blip>
          <a:srcRect/>
          <a:stretch/>
        </p:blipFill>
        <p:spPr>
          <a:xfrm>
            <a:off x="2770962" y="4173287"/>
            <a:ext cx="1863825" cy="1863825"/>
          </a:xfrm>
          <a:prstGeom prst="rect">
            <a:avLst/>
          </a:prstGeom>
          <a:noFill/>
          <a:ln>
            <a:noFill/>
          </a:ln>
        </p:spPr>
      </p:pic>
      <p:pic>
        <p:nvPicPr>
          <p:cNvPr id="231" name="Google Shape;231;p44"/>
          <p:cNvPicPr preferRelativeResize="0"/>
          <p:nvPr/>
        </p:nvPicPr>
        <p:blipFill>
          <a:blip r:embed="rId10">
            <a:alphaModFix/>
          </a:blip>
          <a:stretch>
            <a:fillRect/>
          </a:stretch>
        </p:blipFill>
        <p:spPr>
          <a:xfrm>
            <a:off x="8461977" y="3602052"/>
            <a:ext cx="2844450" cy="2844426"/>
          </a:xfrm>
          <a:prstGeom prst="rect">
            <a:avLst/>
          </a:prstGeom>
          <a:noFill/>
          <a:ln>
            <a:noFill/>
          </a:ln>
        </p:spPr>
      </p:pic>
      <p:pic>
        <p:nvPicPr>
          <p:cNvPr id="232" name="Google Shape;232;p44"/>
          <p:cNvPicPr preferRelativeResize="0"/>
          <p:nvPr/>
        </p:nvPicPr>
        <p:blipFill>
          <a:blip r:embed="rId11">
            <a:alphaModFix/>
          </a:blip>
          <a:stretch>
            <a:fillRect/>
          </a:stretch>
        </p:blipFill>
        <p:spPr>
          <a:xfrm>
            <a:off x="9366575" y="1122375"/>
            <a:ext cx="2387700" cy="2387700"/>
          </a:xfrm>
          <a:prstGeom prst="rect">
            <a:avLst/>
          </a:prstGeom>
          <a:noFill/>
          <a:ln>
            <a:noFill/>
          </a:ln>
        </p:spPr>
      </p:pic>
      <p:pic>
        <p:nvPicPr>
          <p:cNvPr id="2" name="Recorded Sound">
            <a:hlinkClick r:id="" action="ppaction://media"/>
            <a:extLst>
              <a:ext uri="{FF2B5EF4-FFF2-40B4-BE49-F238E27FC236}">
                <a16:creationId xmlns:a16="http://schemas.microsoft.com/office/drawing/2014/main" id="{48B0CB10-F79F-B582-84DB-F00E2EC0996D}"/>
              </a:ext>
            </a:extLst>
          </p:cNvPr>
          <p:cNvPicPr>
            <a:picLocks noChangeAspect="1"/>
          </p:cNvPicPr>
          <p:nvPr>
            <a:audioFile r:link="rId1"/>
            <p:extLst>
              <p:ext uri="{DAA4B4D4-6D71-4841-9C94-3DE7FCFB9230}">
                <p14:media xmlns:p14="http://schemas.microsoft.com/office/powerpoint/2010/main" r:embed="rId2">
                  <p14:trim st="336"/>
                </p14:media>
              </p:ext>
            </p:extLst>
          </p:nvPr>
        </p:nvPicPr>
        <p:blipFill>
          <a:blip r:embed="rId12"/>
          <a:stretch>
            <a:fillRect/>
          </a:stretch>
        </p:blipFill>
        <p:spPr>
          <a:xfrm>
            <a:off x="5503288" y="123902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51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5"/>
          <p:cNvSpPr txBox="1"/>
          <p:nvPr/>
        </p:nvSpPr>
        <p:spPr>
          <a:xfrm>
            <a:off x="6" y="1281975"/>
            <a:ext cx="29472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beau-père</a:t>
            </a:r>
            <a:endParaRPr sz="2400" b="1">
              <a:solidFill>
                <a:srgbClr val="0000FF"/>
              </a:solidFill>
              <a:latin typeface="Roboto"/>
              <a:ea typeface="Roboto"/>
              <a:cs typeface="Roboto"/>
              <a:sym typeface="Roboto"/>
            </a:endParaRPr>
          </a:p>
        </p:txBody>
      </p:sp>
      <p:sp>
        <p:nvSpPr>
          <p:cNvPr id="238" name="Google Shape;238;p45"/>
          <p:cNvSpPr txBox="1"/>
          <p:nvPr/>
        </p:nvSpPr>
        <p:spPr>
          <a:xfrm>
            <a:off x="3880663" y="1190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mère</a:t>
            </a:r>
            <a:endParaRPr sz="2400" b="1">
              <a:solidFill>
                <a:srgbClr val="FF0000"/>
              </a:solidFill>
              <a:latin typeface="Roboto"/>
              <a:ea typeface="Roboto"/>
              <a:cs typeface="Roboto"/>
              <a:sym typeface="Roboto"/>
            </a:endParaRPr>
          </a:p>
        </p:txBody>
      </p:sp>
      <p:sp>
        <p:nvSpPr>
          <p:cNvPr id="239" name="Google Shape;239;p45"/>
          <p:cNvSpPr txBox="1"/>
          <p:nvPr/>
        </p:nvSpPr>
        <p:spPr>
          <a:xfrm>
            <a:off x="811183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frère</a:t>
            </a:r>
            <a:endParaRPr sz="2400" b="1">
              <a:solidFill>
                <a:srgbClr val="0000FF"/>
              </a:solidFill>
              <a:latin typeface="Roboto"/>
              <a:ea typeface="Roboto"/>
              <a:cs typeface="Roboto"/>
              <a:sym typeface="Roboto"/>
            </a:endParaRPr>
          </a:p>
        </p:txBody>
      </p:sp>
      <p:sp>
        <p:nvSpPr>
          <p:cNvPr id="240" name="Google Shape;240;p45"/>
          <p:cNvSpPr txBox="1"/>
          <p:nvPr/>
        </p:nvSpPr>
        <p:spPr>
          <a:xfrm>
            <a:off x="585783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soeur</a:t>
            </a:r>
            <a:endParaRPr sz="2400" b="1">
              <a:solidFill>
                <a:srgbClr val="FF0000"/>
              </a:solidFill>
              <a:latin typeface="Roboto"/>
              <a:ea typeface="Roboto"/>
              <a:cs typeface="Roboto"/>
              <a:sym typeface="Roboto"/>
            </a:endParaRPr>
          </a:p>
        </p:txBody>
      </p:sp>
      <p:cxnSp>
        <p:nvCxnSpPr>
          <p:cNvPr id="241" name="Google Shape;241;p45"/>
          <p:cNvCxnSpPr/>
          <p:nvPr/>
        </p:nvCxnSpPr>
        <p:spPr>
          <a:xfrm>
            <a:off x="5501150" y="2172825"/>
            <a:ext cx="1874400" cy="0"/>
          </a:xfrm>
          <a:prstGeom prst="straightConnector1">
            <a:avLst/>
          </a:prstGeom>
          <a:noFill/>
          <a:ln w="9525" cap="flat" cmpd="sng">
            <a:solidFill>
              <a:srgbClr val="561561"/>
            </a:solidFill>
            <a:prstDash val="solid"/>
            <a:round/>
            <a:headEnd type="diamond" w="med" len="med"/>
            <a:tailEnd type="diamond" w="med" len="med"/>
          </a:ln>
        </p:spPr>
      </p:cxnSp>
      <p:sp>
        <p:nvSpPr>
          <p:cNvPr id="242" name="Google Shape;242;p45"/>
          <p:cNvSpPr txBox="1"/>
          <p:nvPr/>
        </p:nvSpPr>
        <p:spPr>
          <a:xfrm>
            <a:off x="6737888" y="1190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père</a:t>
            </a:r>
            <a:endParaRPr sz="2400" b="1">
              <a:solidFill>
                <a:srgbClr val="0000FF"/>
              </a:solidFill>
              <a:latin typeface="Roboto"/>
              <a:ea typeface="Roboto"/>
              <a:cs typeface="Roboto"/>
              <a:sym typeface="Roboto"/>
            </a:endParaRPr>
          </a:p>
        </p:txBody>
      </p:sp>
      <p:cxnSp>
        <p:nvCxnSpPr>
          <p:cNvPr id="243" name="Google Shape;243;p45"/>
          <p:cNvCxnSpPr>
            <a:stCxn id="240" idx="0"/>
          </p:cNvCxnSpPr>
          <p:nvPr/>
        </p:nvCxnSpPr>
        <p:spPr>
          <a:xfrm rot="-5400000">
            <a:off x="7255088" y="2975700"/>
            <a:ext cx="421200" cy="1164900"/>
          </a:xfrm>
          <a:prstGeom prst="bentConnector2">
            <a:avLst/>
          </a:prstGeom>
          <a:noFill/>
          <a:ln w="9525" cap="flat" cmpd="sng">
            <a:solidFill>
              <a:schemeClr val="accent5"/>
            </a:solidFill>
            <a:prstDash val="solid"/>
            <a:round/>
            <a:headEnd type="none" w="med" len="med"/>
            <a:tailEnd type="none" w="med" len="med"/>
          </a:ln>
        </p:spPr>
      </p:cxnSp>
      <p:cxnSp>
        <p:nvCxnSpPr>
          <p:cNvPr id="244" name="Google Shape;244;p45"/>
          <p:cNvCxnSpPr>
            <a:endCxn id="239" idx="0"/>
          </p:cNvCxnSpPr>
          <p:nvPr/>
        </p:nvCxnSpPr>
        <p:spPr>
          <a:xfrm>
            <a:off x="8033838" y="3347550"/>
            <a:ext cx="1103400" cy="421200"/>
          </a:xfrm>
          <a:prstGeom prst="bentConnector2">
            <a:avLst/>
          </a:prstGeom>
          <a:noFill/>
          <a:ln w="9525" cap="flat" cmpd="sng">
            <a:solidFill>
              <a:schemeClr val="accent5"/>
            </a:solidFill>
            <a:prstDash val="solid"/>
            <a:round/>
            <a:headEnd type="none" w="med" len="med"/>
            <a:tailEnd type="none" w="med" len="med"/>
          </a:ln>
        </p:spPr>
      </p:cxnSp>
      <p:cxnSp>
        <p:nvCxnSpPr>
          <p:cNvPr id="245" name="Google Shape;245;p45"/>
          <p:cNvCxnSpPr/>
          <p:nvPr/>
        </p:nvCxnSpPr>
        <p:spPr>
          <a:xfrm rot="10800000">
            <a:off x="7077188" y="2172825"/>
            <a:ext cx="0" cy="1189200"/>
          </a:xfrm>
          <a:prstGeom prst="straightConnector1">
            <a:avLst/>
          </a:prstGeom>
          <a:noFill/>
          <a:ln w="9525" cap="flat" cmpd="sng">
            <a:solidFill>
              <a:schemeClr val="accent5"/>
            </a:solidFill>
            <a:prstDash val="solid"/>
            <a:round/>
            <a:headEnd type="none" w="med" len="med"/>
            <a:tailEnd type="none" w="med" len="med"/>
          </a:ln>
        </p:spPr>
      </p:cxnSp>
      <p:sp>
        <p:nvSpPr>
          <p:cNvPr id="246" name="Google Shape;246;p45"/>
          <p:cNvSpPr txBox="1"/>
          <p:nvPr/>
        </p:nvSpPr>
        <p:spPr>
          <a:xfrm>
            <a:off x="2607238" y="40654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demi-soeur</a:t>
            </a:r>
            <a:endParaRPr sz="2400" b="1">
              <a:solidFill>
                <a:srgbClr val="FF0000"/>
              </a:solidFill>
              <a:latin typeface="Roboto"/>
              <a:ea typeface="Roboto"/>
              <a:cs typeface="Roboto"/>
              <a:sym typeface="Roboto"/>
            </a:endParaRPr>
          </a:p>
        </p:txBody>
      </p:sp>
      <p:sp>
        <p:nvSpPr>
          <p:cNvPr id="247" name="Google Shape;247;p45"/>
          <p:cNvSpPr txBox="1"/>
          <p:nvPr/>
        </p:nvSpPr>
        <p:spPr>
          <a:xfrm>
            <a:off x="501113" y="40654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demi-frère</a:t>
            </a:r>
            <a:endParaRPr sz="2400" b="1">
              <a:solidFill>
                <a:srgbClr val="0000FF"/>
              </a:solidFill>
              <a:latin typeface="Roboto"/>
              <a:ea typeface="Roboto"/>
              <a:cs typeface="Roboto"/>
              <a:sym typeface="Roboto"/>
            </a:endParaRPr>
          </a:p>
        </p:txBody>
      </p:sp>
      <p:cxnSp>
        <p:nvCxnSpPr>
          <p:cNvPr id="248" name="Google Shape;248;p45"/>
          <p:cNvCxnSpPr>
            <a:endCxn id="246" idx="0"/>
          </p:cNvCxnSpPr>
          <p:nvPr/>
        </p:nvCxnSpPr>
        <p:spPr>
          <a:xfrm>
            <a:off x="2842738" y="3402475"/>
            <a:ext cx="789900" cy="663000"/>
          </a:xfrm>
          <a:prstGeom prst="bentConnector2">
            <a:avLst/>
          </a:prstGeom>
          <a:noFill/>
          <a:ln w="9525" cap="flat" cmpd="sng">
            <a:solidFill>
              <a:schemeClr val="accent5"/>
            </a:solidFill>
            <a:prstDash val="solid"/>
            <a:round/>
            <a:headEnd type="none" w="med" len="med"/>
            <a:tailEnd type="none" w="med" len="med"/>
          </a:ln>
        </p:spPr>
      </p:cxnSp>
      <p:cxnSp>
        <p:nvCxnSpPr>
          <p:cNvPr id="249" name="Google Shape;249;p45"/>
          <p:cNvCxnSpPr/>
          <p:nvPr/>
        </p:nvCxnSpPr>
        <p:spPr>
          <a:xfrm rot="10800000">
            <a:off x="3010763" y="1843800"/>
            <a:ext cx="0" cy="1558800"/>
          </a:xfrm>
          <a:prstGeom prst="straightConnector1">
            <a:avLst/>
          </a:prstGeom>
          <a:noFill/>
          <a:ln w="9525" cap="flat" cmpd="sng">
            <a:solidFill>
              <a:schemeClr val="accent5"/>
            </a:solidFill>
            <a:prstDash val="solid"/>
            <a:round/>
            <a:headEnd type="none" w="med" len="med"/>
            <a:tailEnd type="none" w="med" len="med"/>
          </a:ln>
        </p:spPr>
      </p:cxnSp>
      <p:sp>
        <p:nvSpPr>
          <p:cNvPr id="250" name="Google Shape;250;p45"/>
          <p:cNvSpPr txBox="1"/>
          <p:nvPr/>
        </p:nvSpPr>
        <p:spPr>
          <a:xfrm>
            <a:off x="416648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chemeClr val="accent3"/>
                </a:solidFill>
                <a:latin typeface="Roboto"/>
                <a:ea typeface="Roboto"/>
                <a:cs typeface="Roboto"/>
                <a:sym typeface="Roboto"/>
              </a:rPr>
              <a:t>moi</a:t>
            </a:r>
            <a:endParaRPr sz="2400" b="1">
              <a:solidFill>
                <a:schemeClr val="accent3"/>
              </a:solidFill>
              <a:latin typeface="Roboto"/>
              <a:ea typeface="Roboto"/>
              <a:cs typeface="Roboto"/>
              <a:sym typeface="Roboto"/>
            </a:endParaRPr>
          </a:p>
        </p:txBody>
      </p:sp>
      <p:cxnSp>
        <p:nvCxnSpPr>
          <p:cNvPr id="251" name="Google Shape;251;p45"/>
          <p:cNvCxnSpPr>
            <a:endCxn id="250" idx="0"/>
          </p:cNvCxnSpPr>
          <p:nvPr/>
        </p:nvCxnSpPr>
        <p:spPr>
          <a:xfrm flipH="1">
            <a:off x="5191888" y="3361650"/>
            <a:ext cx="1712700" cy="407100"/>
          </a:xfrm>
          <a:prstGeom prst="bentConnector2">
            <a:avLst/>
          </a:prstGeom>
          <a:noFill/>
          <a:ln w="9525" cap="flat" cmpd="sng">
            <a:solidFill>
              <a:schemeClr val="accent5"/>
            </a:solidFill>
            <a:prstDash val="solid"/>
            <a:round/>
            <a:headEnd type="none" w="med" len="med"/>
            <a:tailEnd type="none" w="med" len="med"/>
          </a:ln>
        </p:spPr>
      </p:cxnSp>
      <p:cxnSp>
        <p:nvCxnSpPr>
          <p:cNvPr id="252" name="Google Shape;252;p45"/>
          <p:cNvCxnSpPr>
            <a:endCxn id="247" idx="0"/>
          </p:cNvCxnSpPr>
          <p:nvPr/>
        </p:nvCxnSpPr>
        <p:spPr>
          <a:xfrm flipH="1">
            <a:off x="1526513" y="3402475"/>
            <a:ext cx="1302300" cy="663000"/>
          </a:xfrm>
          <a:prstGeom prst="bentConnector2">
            <a:avLst/>
          </a:prstGeom>
          <a:noFill/>
          <a:ln w="9525" cap="flat" cmpd="sng">
            <a:solidFill>
              <a:schemeClr val="accent5"/>
            </a:solidFill>
            <a:prstDash val="solid"/>
            <a:round/>
            <a:headEnd type="none" w="med" len="med"/>
            <a:tailEnd type="none" w="med" len="med"/>
          </a:ln>
        </p:spPr>
      </p:cxnSp>
      <p:pic>
        <p:nvPicPr>
          <p:cNvPr id="253" name="Google Shape;253;p45"/>
          <p:cNvPicPr preferRelativeResize="0"/>
          <p:nvPr/>
        </p:nvPicPr>
        <p:blipFill rotWithShape="1">
          <a:blip r:embed="rId18">
            <a:alphaModFix/>
          </a:blip>
          <a:srcRect/>
          <a:stretch/>
        </p:blipFill>
        <p:spPr>
          <a:xfrm>
            <a:off x="7554963" y="3467338"/>
            <a:ext cx="784874" cy="784874"/>
          </a:xfrm>
          <a:prstGeom prst="rect">
            <a:avLst/>
          </a:prstGeom>
          <a:noFill/>
          <a:ln>
            <a:noFill/>
          </a:ln>
        </p:spPr>
      </p:pic>
      <p:pic>
        <p:nvPicPr>
          <p:cNvPr id="254" name="Google Shape;254;p45"/>
          <p:cNvPicPr preferRelativeResize="0"/>
          <p:nvPr/>
        </p:nvPicPr>
        <p:blipFill rotWithShape="1">
          <a:blip r:embed="rId19">
            <a:alphaModFix/>
          </a:blip>
          <a:srcRect/>
          <a:stretch/>
        </p:blipFill>
        <p:spPr>
          <a:xfrm>
            <a:off x="9490137" y="3317925"/>
            <a:ext cx="784875" cy="784875"/>
          </a:xfrm>
          <a:prstGeom prst="rect">
            <a:avLst/>
          </a:prstGeom>
          <a:noFill/>
          <a:ln>
            <a:noFill/>
          </a:ln>
        </p:spPr>
      </p:pic>
      <p:pic>
        <p:nvPicPr>
          <p:cNvPr id="255" name="Google Shape;255;p45"/>
          <p:cNvPicPr preferRelativeResize="0"/>
          <p:nvPr/>
        </p:nvPicPr>
        <p:blipFill>
          <a:blip r:embed="rId20">
            <a:alphaModFix/>
          </a:blip>
          <a:stretch>
            <a:fillRect/>
          </a:stretch>
        </p:blipFill>
        <p:spPr>
          <a:xfrm>
            <a:off x="7454863" y="1748240"/>
            <a:ext cx="849176" cy="849176"/>
          </a:xfrm>
          <a:prstGeom prst="rect">
            <a:avLst/>
          </a:prstGeom>
          <a:noFill/>
          <a:ln>
            <a:noFill/>
          </a:ln>
        </p:spPr>
      </p:pic>
      <p:pic>
        <p:nvPicPr>
          <p:cNvPr id="256" name="Google Shape;256;p45"/>
          <p:cNvPicPr preferRelativeResize="0"/>
          <p:nvPr/>
        </p:nvPicPr>
        <p:blipFill>
          <a:blip r:embed="rId21">
            <a:alphaModFix/>
          </a:blip>
          <a:stretch>
            <a:fillRect/>
          </a:stretch>
        </p:blipFill>
        <p:spPr>
          <a:xfrm>
            <a:off x="4222337" y="1721862"/>
            <a:ext cx="849175" cy="849175"/>
          </a:xfrm>
          <a:prstGeom prst="rect">
            <a:avLst/>
          </a:prstGeom>
          <a:noFill/>
          <a:ln>
            <a:noFill/>
          </a:ln>
        </p:spPr>
      </p:pic>
      <p:pic>
        <p:nvPicPr>
          <p:cNvPr id="257" name="Google Shape;257;p45"/>
          <p:cNvPicPr preferRelativeResize="0"/>
          <p:nvPr/>
        </p:nvPicPr>
        <p:blipFill>
          <a:blip r:embed="rId22">
            <a:alphaModFix/>
          </a:blip>
          <a:stretch>
            <a:fillRect/>
          </a:stretch>
        </p:blipFill>
        <p:spPr>
          <a:xfrm>
            <a:off x="4713363" y="4285475"/>
            <a:ext cx="784866" cy="1177299"/>
          </a:xfrm>
          <a:prstGeom prst="rect">
            <a:avLst/>
          </a:prstGeom>
          <a:noFill/>
          <a:ln>
            <a:noFill/>
          </a:ln>
        </p:spPr>
      </p:pic>
      <p:cxnSp>
        <p:nvCxnSpPr>
          <p:cNvPr id="258" name="Google Shape;258;p45"/>
          <p:cNvCxnSpPr/>
          <p:nvPr/>
        </p:nvCxnSpPr>
        <p:spPr>
          <a:xfrm>
            <a:off x="2560838" y="1843800"/>
            <a:ext cx="1423800" cy="0"/>
          </a:xfrm>
          <a:prstGeom prst="straightConnector1">
            <a:avLst/>
          </a:prstGeom>
          <a:noFill/>
          <a:ln w="9525" cap="flat" cmpd="sng">
            <a:solidFill>
              <a:srgbClr val="561561"/>
            </a:solidFill>
            <a:prstDash val="solid"/>
            <a:round/>
            <a:headEnd type="diamond" w="med" len="med"/>
            <a:tailEnd type="diamond" w="med" len="med"/>
          </a:ln>
        </p:spPr>
      </p:cxnSp>
      <p:pic>
        <p:nvPicPr>
          <p:cNvPr id="259" name="Google Shape;259;p45"/>
          <p:cNvPicPr preferRelativeResize="0"/>
          <p:nvPr/>
        </p:nvPicPr>
        <p:blipFill>
          <a:blip r:embed="rId23">
            <a:alphaModFix/>
          </a:blip>
          <a:stretch>
            <a:fillRect/>
          </a:stretch>
        </p:blipFill>
        <p:spPr>
          <a:xfrm>
            <a:off x="345250" y="1969850"/>
            <a:ext cx="624577" cy="1249623"/>
          </a:xfrm>
          <a:prstGeom prst="rect">
            <a:avLst/>
          </a:prstGeom>
          <a:noFill/>
          <a:ln>
            <a:noFill/>
          </a:ln>
        </p:spPr>
      </p:pic>
      <p:sp>
        <p:nvSpPr>
          <p:cNvPr id="260" name="Google Shape;260;p45"/>
          <p:cNvSpPr txBox="1"/>
          <p:nvPr/>
        </p:nvSpPr>
        <p:spPr>
          <a:xfrm>
            <a:off x="9730688" y="12819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belle-mère</a:t>
            </a:r>
            <a:endParaRPr sz="2400" b="1">
              <a:solidFill>
                <a:srgbClr val="FF0000"/>
              </a:solidFill>
              <a:latin typeface="Roboto"/>
              <a:ea typeface="Roboto"/>
              <a:cs typeface="Roboto"/>
              <a:sym typeface="Roboto"/>
            </a:endParaRPr>
          </a:p>
        </p:txBody>
      </p:sp>
      <p:cxnSp>
        <p:nvCxnSpPr>
          <p:cNvPr id="261" name="Google Shape;261;p45"/>
          <p:cNvCxnSpPr/>
          <p:nvPr/>
        </p:nvCxnSpPr>
        <p:spPr>
          <a:xfrm>
            <a:off x="8425338" y="2172825"/>
            <a:ext cx="1423800" cy="0"/>
          </a:xfrm>
          <a:prstGeom prst="straightConnector1">
            <a:avLst/>
          </a:prstGeom>
          <a:noFill/>
          <a:ln w="9525" cap="flat" cmpd="sng">
            <a:solidFill>
              <a:srgbClr val="561561"/>
            </a:solidFill>
            <a:prstDash val="solid"/>
            <a:round/>
            <a:headEnd type="diamond" w="med" len="med"/>
            <a:tailEnd type="diamond" w="med" len="med"/>
          </a:ln>
        </p:spPr>
      </p:cxnSp>
      <p:pic>
        <p:nvPicPr>
          <p:cNvPr id="262" name="Google Shape;262;p45"/>
          <p:cNvPicPr preferRelativeResize="0"/>
          <p:nvPr/>
        </p:nvPicPr>
        <p:blipFill>
          <a:blip r:embed="rId24">
            <a:alphaModFix/>
          </a:blip>
          <a:stretch>
            <a:fillRect/>
          </a:stretch>
        </p:blipFill>
        <p:spPr>
          <a:xfrm>
            <a:off x="10358709" y="2067487"/>
            <a:ext cx="932466" cy="1399874"/>
          </a:xfrm>
          <a:prstGeom prst="rect">
            <a:avLst/>
          </a:prstGeom>
          <a:noFill/>
          <a:ln>
            <a:noFill/>
          </a:ln>
        </p:spPr>
      </p:pic>
      <p:pic>
        <p:nvPicPr>
          <p:cNvPr id="263" name="Google Shape;263;p45"/>
          <p:cNvPicPr preferRelativeResize="0"/>
          <p:nvPr/>
        </p:nvPicPr>
        <p:blipFill>
          <a:blip r:embed="rId25">
            <a:alphaModFix/>
          </a:blip>
          <a:stretch>
            <a:fillRect/>
          </a:stretch>
        </p:blipFill>
        <p:spPr>
          <a:xfrm>
            <a:off x="1704203" y="4844575"/>
            <a:ext cx="1712701" cy="1537905"/>
          </a:xfrm>
          <a:prstGeom prst="rect">
            <a:avLst/>
          </a:prstGeom>
          <a:noFill/>
          <a:ln>
            <a:noFill/>
          </a:ln>
        </p:spPr>
      </p:pic>
      <p:sp>
        <p:nvSpPr>
          <p:cNvPr id="264" name="Google Shape;264;p45"/>
          <p:cNvSpPr txBox="1"/>
          <p:nvPr/>
        </p:nvSpPr>
        <p:spPr>
          <a:xfrm>
            <a:off x="5830425" y="4844575"/>
            <a:ext cx="5854500" cy="1764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600">
                <a:solidFill>
                  <a:srgbClr val="0000FF"/>
                </a:solidFill>
              </a:rPr>
              <a:t>beau</a:t>
            </a:r>
            <a:r>
              <a:rPr lang="en-GB" sz="3600">
                <a:solidFill>
                  <a:schemeClr val="dk1"/>
                </a:solidFill>
              </a:rPr>
              <a:t>/</a:t>
            </a:r>
            <a:r>
              <a:rPr lang="en-GB" sz="3600">
                <a:solidFill>
                  <a:srgbClr val="FF0000"/>
                </a:solidFill>
              </a:rPr>
              <a:t>belle</a:t>
            </a:r>
            <a:r>
              <a:rPr lang="en-GB" sz="3600">
                <a:solidFill>
                  <a:schemeClr val="dk1"/>
                </a:solidFill>
              </a:rPr>
              <a:t> = _  _  _  _</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demi = _  _  _  _</a:t>
            </a:r>
            <a:endParaRPr sz="3600">
              <a:solidFill>
                <a:schemeClr val="dk1"/>
              </a:solidFill>
            </a:endParaRPr>
          </a:p>
        </p:txBody>
      </p:sp>
      <p:sp>
        <p:nvSpPr>
          <p:cNvPr id="265" name="Google Shape;265;p45"/>
          <p:cNvSpPr txBox="1"/>
          <p:nvPr/>
        </p:nvSpPr>
        <p:spPr>
          <a:xfrm>
            <a:off x="7375550" y="5586375"/>
            <a:ext cx="1943400" cy="42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h  a  l   f</a:t>
            </a:r>
            <a:endParaRPr sz="3600">
              <a:solidFill>
                <a:schemeClr val="dk1"/>
              </a:solidFill>
            </a:endParaRPr>
          </a:p>
        </p:txBody>
      </p:sp>
      <p:sp>
        <p:nvSpPr>
          <p:cNvPr id="266" name="Google Shape;266;p45"/>
          <p:cNvSpPr txBox="1"/>
          <p:nvPr/>
        </p:nvSpPr>
        <p:spPr>
          <a:xfrm>
            <a:off x="8425350" y="4856525"/>
            <a:ext cx="2619900" cy="42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s  t   e   p</a:t>
            </a:r>
            <a:endParaRPr sz="3600">
              <a:solidFill>
                <a:schemeClr val="dk1"/>
              </a:solidFill>
            </a:endParaRPr>
          </a:p>
        </p:txBody>
      </p:sp>
      <p:sp>
        <p:nvSpPr>
          <p:cNvPr id="267" name="Google Shape;267;p45"/>
          <p:cNvSpPr txBox="1"/>
          <p:nvPr/>
        </p:nvSpPr>
        <p:spPr>
          <a:xfrm rot="-528864">
            <a:off x="4897475" y="1961226"/>
            <a:ext cx="2451148" cy="812693"/>
          </a:xfrm>
          <a:prstGeom prst="rect">
            <a:avLst/>
          </a:prstGeom>
          <a:solidFill>
            <a:srgbClr val="9E9E9E"/>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300" b="1">
                <a:solidFill>
                  <a:srgbClr val="9900FF"/>
                </a:solidFill>
              </a:rPr>
              <a:t>divorcés</a:t>
            </a:r>
            <a:endParaRPr sz="4300" b="1">
              <a:solidFill>
                <a:srgbClr val="9900FF"/>
              </a:solidFill>
            </a:endParaRPr>
          </a:p>
        </p:txBody>
      </p:sp>
      <p:pic>
        <p:nvPicPr>
          <p:cNvPr id="2" name="Recorded Sound">
            <a:hlinkClick r:id="" action="ppaction://media"/>
            <a:extLst>
              <a:ext uri="{FF2B5EF4-FFF2-40B4-BE49-F238E27FC236}">
                <a16:creationId xmlns:a16="http://schemas.microsoft.com/office/drawing/2014/main" id="{25E26D9C-0B05-EF98-A6FC-F8D8B7A591A0}"/>
              </a:ext>
            </a:extLst>
          </p:cNvPr>
          <p:cNvPicPr>
            <a:picLocks noChangeAspect="1"/>
          </p:cNvPicPr>
          <p:nvPr>
            <a:audioFile r:link="rId1"/>
            <p:extLst>
              <p:ext uri="{DAA4B4D4-6D71-4841-9C94-3DE7FCFB9230}">
                <p14:media xmlns:p14="http://schemas.microsoft.com/office/powerpoint/2010/main" r:embed="rId2">
                  <p14:trim st="486"/>
                </p14:media>
              </p:ext>
            </p:extLst>
          </p:nvPr>
        </p:nvPicPr>
        <p:blipFill>
          <a:blip r:embed="rId26"/>
          <a:stretch>
            <a:fillRect/>
          </a:stretch>
        </p:blipFill>
        <p:spPr>
          <a:xfrm>
            <a:off x="5852929" y="2760125"/>
            <a:ext cx="609600" cy="609600"/>
          </a:xfrm>
          <a:prstGeom prst="rect">
            <a:avLst/>
          </a:prstGeom>
        </p:spPr>
      </p:pic>
      <p:pic>
        <p:nvPicPr>
          <p:cNvPr id="3" name="Recorded Sound">
            <a:hlinkClick r:id="" action="ppaction://media"/>
            <a:extLst>
              <a:ext uri="{FF2B5EF4-FFF2-40B4-BE49-F238E27FC236}">
                <a16:creationId xmlns:a16="http://schemas.microsoft.com/office/drawing/2014/main" id="{ED8546E4-8410-B283-C518-CE81487BC438}"/>
              </a:ext>
            </a:extLst>
          </p:cNvPr>
          <p:cNvPicPr>
            <a:picLocks noChangeAspect="1"/>
          </p:cNvPicPr>
          <p:nvPr>
            <a:audioFile r:link="rId1"/>
            <p:extLst>
              <p:ext uri="{DAA4B4D4-6D71-4841-9C94-3DE7FCFB9230}">
                <p14:media xmlns:p14="http://schemas.microsoft.com/office/powerpoint/2010/main" r:embed="rId3">
                  <p14:trim st="213"/>
                </p14:media>
              </p:ext>
            </p:extLst>
          </p:nvPr>
        </p:nvPicPr>
        <p:blipFill>
          <a:blip r:embed="rId26"/>
          <a:stretch>
            <a:fillRect/>
          </a:stretch>
        </p:blipFill>
        <p:spPr>
          <a:xfrm>
            <a:off x="1425123" y="1995967"/>
            <a:ext cx="609600" cy="609600"/>
          </a:xfrm>
          <a:prstGeom prst="rect">
            <a:avLst/>
          </a:prstGeom>
        </p:spPr>
      </p:pic>
      <p:pic>
        <p:nvPicPr>
          <p:cNvPr id="4" name="Recorded Sound">
            <a:hlinkClick r:id="" action="ppaction://media"/>
            <a:extLst>
              <a:ext uri="{FF2B5EF4-FFF2-40B4-BE49-F238E27FC236}">
                <a16:creationId xmlns:a16="http://schemas.microsoft.com/office/drawing/2014/main" id="{57915839-D58A-3175-9200-767BF0634B4F}"/>
              </a:ext>
            </a:extLst>
          </p:cNvPr>
          <p:cNvPicPr>
            <a:picLocks noChangeAspect="1"/>
          </p:cNvPicPr>
          <p:nvPr>
            <a:audioFile r:link="rId1"/>
            <p:extLst>
              <p:ext uri="{DAA4B4D4-6D71-4841-9C94-3DE7FCFB9230}">
                <p14:media xmlns:p14="http://schemas.microsoft.com/office/powerpoint/2010/main" r:embed="rId4">
                  <p14:trim st="259"/>
                </p14:media>
              </p:ext>
            </p:extLst>
          </p:nvPr>
        </p:nvPicPr>
        <p:blipFill>
          <a:blip r:embed="rId26"/>
          <a:stretch>
            <a:fillRect/>
          </a:stretch>
        </p:blipFill>
        <p:spPr>
          <a:xfrm>
            <a:off x="11462841" y="1580300"/>
            <a:ext cx="609600" cy="609600"/>
          </a:xfrm>
          <a:prstGeom prst="rect">
            <a:avLst/>
          </a:prstGeom>
        </p:spPr>
      </p:pic>
      <p:pic>
        <p:nvPicPr>
          <p:cNvPr id="5" name="Recorded Sound">
            <a:hlinkClick r:id="" action="ppaction://media"/>
            <a:extLst>
              <a:ext uri="{FF2B5EF4-FFF2-40B4-BE49-F238E27FC236}">
                <a16:creationId xmlns:a16="http://schemas.microsoft.com/office/drawing/2014/main" id="{3176463D-928B-E411-AB28-4574FA4A8A49}"/>
              </a:ext>
            </a:extLst>
          </p:cNvPr>
          <p:cNvPicPr>
            <a:picLocks noChangeAspect="1"/>
          </p:cNvPicPr>
          <p:nvPr>
            <a:audioFile r:link="rId1"/>
            <p:extLst>
              <p:ext uri="{DAA4B4D4-6D71-4841-9C94-3DE7FCFB9230}">
                <p14:media xmlns:p14="http://schemas.microsoft.com/office/powerpoint/2010/main" r:embed="rId5">
                  <p14:trim st="390"/>
                </p14:media>
              </p:ext>
            </p:extLst>
          </p:nvPr>
        </p:nvPicPr>
        <p:blipFill>
          <a:blip r:embed="rId26"/>
          <a:stretch>
            <a:fillRect/>
          </a:stretch>
        </p:blipFill>
        <p:spPr>
          <a:xfrm>
            <a:off x="537150" y="4605129"/>
            <a:ext cx="609600" cy="609600"/>
          </a:xfrm>
          <a:prstGeom prst="rect">
            <a:avLst/>
          </a:prstGeom>
        </p:spPr>
      </p:pic>
      <p:pic>
        <p:nvPicPr>
          <p:cNvPr id="6" name="Recorded Sound">
            <a:hlinkClick r:id="" action="ppaction://media"/>
            <a:extLst>
              <a:ext uri="{FF2B5EF4-FFF2-40B4-BE49-F238E27FC236}">
                <a16:creationId xmlns:a16="http://schemas.microsoft.com/office/drawing/2014/main" id="{03AC0894-19A3-BC75-6A50-D9339379EDB4}"/>
              </a:ext>
            </a:extLst>
          </p:cNvPr>
          <p:cNvPicPr>
            <a:picLocks noChangeAspect="1"/>
          </p:cNvPicPr>
          <p:nvPr>
            <a:audioFile r:link="rId1"/>
            <p:extLst>
              <p:ext uri="{DAA4B4D4-6D71-4841-9C94-3DE7FCFB9230}">
                <p14:media xmlns:p14="http://schemas.microsoft.com/office/powerpoint/2010/main" r:embed="rId6">
                  <p14:trim st="246"/>
                </p14:media>
              </p:ext>
            </p:extLst>
          </p:nvPr>
        </p:nvPicPr>
        <p:blipFill>
          <a:blip r:embed="rId26"/>
          <a:stretch>
            <a:fillRect/>
          </a:stretch>
        </p:blipFill>
        <p:spPr>
          <a:xfrm>
            <a:off x="3486430" y="4836500"/>
            <a:ext cx="609600" cy="609600"/>
          </a:xfrm>
          <a:prstGeom prst="rect">
            <a:avLst/>
          </a:prstGeom>
        </p:spPr>
      </p:pic>
      <p:pic>
        <p:nvPicPr>
          <p:cNvPr id="7" name="Recorded Sound">
            <a:hlinkClick r:id="" action="ppaction://media"/>
            <a:extLst>
              <a:ext uri="{FF2B5EF4-FFF2-40B4-BE49-F238E27FC236}">
                <a16:creationId xmlns:a16="http://schemas.microsoft.com/office/drawing/2014/main" id="{875598B3-950C-3A45-83E1-56F1C3E2D891}"/>
              </a:ext>
            </a:extLst>
          </p:cNvPr>
          <p:cNvPicPr>
            <a:picLocks noChangeAspect="1"/>
          </p:cNvPicPr>
          <p:nvPr>
            <a:audioFile r:link="rId8"/>
            <p:extLst>
              <p:ext uri="{DAA4B4D4-6D71-4841-9C94-3DE7FCFB9230}">
                <p14:media xmlns:p14="http://schemas.microsoft.com/office/powerpoint/2010/main" r:embed="rId7"/>
              </p:ext>
            </p:extLst>
          </p:nvPr>
        </p:nvPicPr>
        <p:blipFill>
          <a:blip r:embed="rId26"/>
          <a:stretch>
            <a:fillRect/>
          </a:stretch>
        </p:blipFill>
        <p:spPr>
          <a:xfrm>
            <a:off x="8357997" y="3329194"/>
            <a:ext cx="609600" cy="609600"/>
          </a:xfrm>
          <a:prstGeom prst="rect">
            <a:avLst/>
          </a:prstGeom>
        </p:spPr>
      </p:pic>
      <p:pic>
        <p:nvPicPr>
          <p:cNvPr id="8" name="Recorded Sound">
            <a:hlinkClick r:id="" action="ppaction://media"/>
            <a:extLst>
              <a:ext uri="{FF2B5EF4-FFF2-40B4-BE49-F238E27FC236}">
                <a16:creationId xmlns:a16="http://schemas.microsoft.com/office/drawing/2014/main" id="{23BF168C-D01E-FD8C-5BD4-E985ECECA573}"/>
              </a:ext>
            </a:extLst>
          </p:cNvPr>
          <p:cNvPicPr>
            <a:picLocks noChangeAspect="1"/>
          </p:cNvPicPr>
          <p:nvPr>
            <a:audioFile r:link="rId10"/>
            <p:extLst>
              <p:ext uri="{DAA4B4D4-6D71-4841-9C94-3DE7FCFB9230}">
                <p14:media xmlns:p14="http://schemas.microsoft.com/office/powerpoint/2010/main" r:embed="rId9"/>
              </p:ext>
            </p:extLst>
          </p:nvPr>
        </p:nvPicPr>
        <p:blipFill>
          <a:blip r:embed="rId26"/>
          <a:stretch>
            <a:fillRect/>
          </a:stretch>
        </p:blipFill>
        <p:spPr>
          <a:xfrm>
            <a:off x="10160424" y="3633994"/>
            <a:ext cx="609600" cy="609600"/>
          </a:xfrm>
          <a:prstGeom prst="rect">
            <a:avLst/>
          </a:prstGeom>
        </p:spPr>
      </p:pic>
      <p:pic>
        <p:nvPicPr>
          <p:cNvPr id="9" name="Recorded Sound">
            <a:hlinkClick r:id="" action="ppaction://media"/>
            <a:extLst>
              <a:ext uri="{FF2B5EF4-FFF2-40B4-BE49-F238E27FC236}">
                <a16:creationId xmlns:a16="http://schemas.microsoft.com/office/drawing/2014/main" id="{D03BAE7E-4706-0107-4212-69C78EDB8CAD}"/>
              </a:ext>
            </a:extLst>
          </p:cNvPr>
          <p:cNvPicPr>
            <a:picLocks noChangeAspect="1"/>
          </p:cNvPicPr>
          <p:nvPr>
            <a:audioFile r:link="rId12"/>
            <p:extLst>
              <p:ext uri="{DAA4B4D4-6D71-4841-9C94-3DE7FCFB9230}">
                <p14:media xmlns:p14="http://schemas.microsoft.com/office/powerpoint/2010/main" r:embed="rId11"/>
              </p:ext>
            </p:extLst>
          </p:nvPr>
        </p:nvPicPr>
        <p:blipFill>
          <a:blip r:embed="rId26"/>
          <a:stretch>
            <a:fillRect/>
          </a:stretch>
        </p:blipFill>
        <p:spPr>
          <a:xfrm>
            <a:off x="3657876" y="1185550"/>
            <a:ext cx="609600" cy="609600"/>
          </a:xfrm>
          <a:prstGeom prst="rect">
            <a:avLst/>
          </a:prstGeom>
        </p:spPr>
      </p:pic>
      <p:pic>
        <p:nvPicPr>
          <p:cNvPr id="10" name="Recorded Sound">
            <a:hlinkClick r:id="" action="ppaction://media"/>
            <a:extLst>
              <a:ext uri="{FF2B5EF4-FFF2-40B4-BE49-F238E27FC236}">
                <a16:creationId xmlns:a16="http://schemas.microsoft.com/office/drawing/2014/main" id="{D439E1E4-CFA0-096E-8663-A708D0A715F5}"/>
              </a:ext>
            </a:extLst>
          </p:cNvPr>
          <p:cNvPicPr>
            <a:picLocks noChangeAspect="1"/>
          </p:cNvPicPr>
          <p:nvPr>
            <a:audioFile r:link="rId14"/>
            <p:extLst>
              <p:ext uri="{DAA4B4D4-6D71-4841-9C94-3DE7FCFB9230}">
                <p14:media xmlns:p14="http://schemas.microsoft.com/office/powerpoint/2010/main" r:embed="rId13"/>
              </p:ext>
            </p:extLst>
          </p:nvPr>
        </p:nvPicPr>
        <p:blipFill>
          <a:blip r:embed="rId26"/>
          <a:stretch>
            <a:fillRect/>
          </a:stretch>
        </p:blipFill>
        <p:spPr>
          <a:xfrm>
            <a:off x="8481715" y="1288679"/>
            <a:ext cx="609600" cy="609600"/>
          </a:xfrm>
          <a:prstGeom prst="rect">
            <a:avLst/>
          </a:prstGeom>
        </p:spPr>
      </p:pic>
      <p:pic>
        <p:nvPicPr>
          <p:cNvPr id="11" name="Recorded Sound">
            <a:hlinkClick r:id="" action="ppaction://media"/>
            <a:extLst>
              <a:ext uri="{FF2B5EF4-FFF2-40B4-BE49-F238E27FC236}">
                <a16:creationId xmlns:a16="http://schemas.microsoft.com/office/drawing/2014/main" id="{D2CE471A-6F9E-DAE3-2EB9-938C02E3B1EC}"/>
              </a:ext>
            </a:extLst>
          </p:cNvPr>
          <p:cNvPicPr>
            <a:picLocks noChangeAspect="1"/>
          </p:cNvPicPr>
          <p:nvPr>
            <a:audioFile r:link="rId1"/>
            <p:extLst>
              <p:ext uri="{DAA4B4D4-6D71-4841-9C94-3DE7FCFB9230}">
                <p14:media xmlns:p14="http://schemas.microsoft.com/office/powerpoint/2010/main" r:embed="rId15">
                  <p14:trim st="487"/>
                </p14:media>
              </p:ext>
            </p:extLst>
          </p:nvPr>
        </p:nvPicPr>
        <p:blipFill>
          <a:blip r:embed="rId26"/>
          <a:stretch>
            <a:fillRect/>
          </a:stretch>
        </p:blipFill>
        <p:spPr>
          <a:xfrm>
            <a:off x="5525625" y="371036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6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7" restart="whenNotActive" fill="hold" evtFilter="cancelBubble" nodeType="interactiveSeq">
                <p:stCondLst>
                  <p:cond evt="onClick" delay="0">
                    <p:tgtEl>
                      <p:spTgt spid="9"/>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3247" fill="hold"/>
                                        <p:tgtEl>
                                          <p:spTgt spid="9"/>
                                        </p:tgtEl>
                                      </p:cBhvr>
                                    </p:cmd>
                                  </p:childTnLst>
                                </p:cTn>
                              </p:par>
                            </p:childTnLst>
                          </p:cTn>
                        </p:par>
                      </p:childTnLst>
                    </p:cTn>
                  </p:par>
                </p:childTnLst>
              </p:cTn>
              <p:nextCondLst>
                <p:cond evt="onClick" delay="0">
                  <p:tgtEl>
                    <p:spTgt spid="9"/>
                  </p:tgtEl>
                </p:cond>
              </p:nextCondLst>
            </p:seq>
            <p:audio>
              <p:cMediaNode vol="80000">
                <p:cTn id="52" fill="hold" display="0">
                  <p:stCondLst>
                    <p:cond delay="indefinite"/>
                  </p:stCondLst>
                  <p:endCondLst>
                    <p:cond evt="onStopAudio" delay="0">
                      <p:tgtEl>
                        <p:sldTgt/>
                      </p:tgtEl>
                    </p:cond>
                  </p:endCondLst>
                </p:cTn>
                <p:tgtEl>
                  <p:spTgt spid="9"/>
                </p:tgtEl>
              </p:cMediaNode>
            </p:audio>
            <p:seq concurrent="1" nextAc="seek">
              <p:cTn id="53" restart="whenNotActive" fill="hold" evtFilter="cancelBubble" nodeType="interactiveSeq">
                <p:stCondLst>
                  <p:cond evt="onClick" delay="0">
                    <p:tgtEl>
                      <p:spTgt spid="3"/>
                    </p:tgtEl>
                  </p:cond>
                </p:stCondLst>
                <p:endSync evt="end" delay="0">
                  <p:rtn val="all"/>
                </p:endSync>
                <p:childTnLst>
                  <p:par>
                    <p:cTn id="54" fill="hold">
                      <p:stCondLst>
                        <p:cond delay="0"/>
                      </p:stCondLst>
                      <p:childTnLst>
                        <p:par>
                          <p:cTn id="55" fill="hold">
                            <p:stCondLst>
                              <p:cond delay="0"/>
                            </p:stCondLst>
                            <p:childTnLst>
                              <p:par>
                                <p:cTn id="56" presetID="1" presetClass="mediacall" presetSubtype="0" fill="hold" nodeType="clickEffect">
                                  <p:stCondLst>
                                    <p:cond delay="0"/>
                                  </p:stCondLst>
                                  <p:childTnLst>
                                    <p:cmd type="call" cmd="playFrom(0.0)">
                                      <p:cBhvr>
                                        <p:cTn id="57" dur="2181" fill="hold"/>
                                        <p:tgtEl>
                                          <p:spTgt spid="3"/>
                                        </p:tgtEl>
                                      </p:cBhvr>
                                    </p:cmd>
                                  </p:childTnLst>
                                </p:cTn>
                              </p:par>
                            </p:childTnLst>
                          </p:cTn>
                        </p:par>
                      </p:childTnLst>
                    </p:cTn>
                  </p:par>
                </p:childTnLst>
              </p:cTn>
              <p:nextCondLst>
                <p:cond evt="onClick" delay="0">
                  <p:tgtEl>
                    <p:spTgt spid="3"/>
                  </p:tgtEl>
                </p:cond>
              </p:nextCondLst>
            </p:seq>
            <p:audio>
              <p:cMediaNode vol="80000">
                <p:cTn id="58" fill="hold" display="0">
                  <p:stCondLst>
                    <p:cond delay="indefinite"/>
                  </p:stCondLst>
                  <p:endCondLst>
                    <p:cond evt="onStopAudio" delay="0">
                      <p:tgtEl>
                        <p:sldTgt/>
                      </p:tgtEl>
                    </p:cond>
                  </p:endCondLst>
                </p:cTn>
                <p:tgtEl>
                  <p:spTgt spid="3"/>
                </p:tgtEl>
              </p:cMediaNode>
            </p:audio>
            <p:seq concurrent="1" nextAc="seek">
              <p:cTn id="59" restart="whenNotActive" fill="hold" evtFilter="cancelBubble" nodeType="interactiveSeq">
                <p:stCondLst>
                  <p:cond evt="onClick" delay="0">
                    <p:tgtEl>
                      <p:spTgt spid="5"/>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2260" fill="hold"/>
                                        <p:tgtEl>
                                          <p:spTgt spid="5"/>
                                        </p:tgtEl>
                                      </p:cBhvr>
                                    </p:cmd>
                                  </p:childTnLst>
                                </p:cTn>
                              </p:par>
                            </p:childTnLst>
                          </p:cTn>
                        </p:par>
                      </p:childTnLst>
                    </p:cTn>
                  </p:par>
                </p:childTnLst>
              </p:cTn>
              <p:nextCondLst>
                <p:cond evt="onClick" delay="0">
                  <p:tgtEl>
                    <p:spTgt spid="5"/>
                  </p:tgtEl>
                </p:cond>
              </p:nextCondLst>
            </p:seq>
            <p:audio>
              <p:cMediaNode vol="80000">
                <p:cTn id="64" fill="hold" display="0">
                  <p:stCondLst>
                    <p:cond delay="indefinite"/>
                  </p:stCondLst>
                  <p:endCondLst>
                    <p:cond evt="onStopAudio" delay="0">
                      <p:tgtEl>
                        <p:sldTgt/>
                      </p:tgtEl>
                    </p:cond>
                  </p:endCondLst>
                </p:cTn>
                <p:tgtEl>
                  <p:spTgt spid="5"/>
                </p:tgtEl>
              </p:cMediaNode>
            </p:audio>
            <p:seq concurrent="1" nextAc="seek">
              <p:cTn id="65" restart="whenNotActive" fill="hold" evtFilter="cancelBubble" nodeType="interactiveSeq">
                <p:stCondLst>
                  <p:cond evt="onClick" delay="0">
                    <p:tgtEl>
                      <p:spTgt spid="6"/>
                    </p:tgtEl>
                  </p:cond>
                </p:stCondLst>
                <p:endSync evt="end" delay="0">
                  <p:rtn val="all"/>
                </p:endSync>
                <p:childTnLst>
                  <p:par>
                    <p:cTn id="66" fill="hold">
                      <p:stCondLst>
                        <p:cond delay="0"/>
                      </p:stCondLst>
                      <p:childTnLst>
                        <p:par>
                          <p:cTn id="67" fill="hold">
                            <p:stCondLst>
                              <p:cond delay="0"/>
                            </p:stCondLst>
                            <p:childTnLst>
                              <p:par>
                                <p:cTn id="68" presetID="1" presetClass="mediacall" presetSubtype="0" fill="hold" nodeType="clickEffect">
                                  <p:stCondLst>
                                    <p:cond delay="0"/>
                                  </p:stCondLst>
                                  <p:childTnLst>
                                    <p:cmd type="call" cmd="playFrom(0.0)">
                                      <p:cBhvr>
                                        <p:cTn id="69" dur="3008" fill="hold"/>
                                        <p:tgtEl>
                                          <p:spTgt spid="6"/>
                                        </p:tgtEl>
                                      </p:cBhvr>
                                    </p:cmd>
                                  </p:childTnLst>
                                </p:cTn>
                              </p:par>
                            </p:childTnLst>
                          </p:cTn>
                        </p:par>
                      </p:childTnLst>
                    </p:cTn>
                  </p:par>
                </p:childTnLst>
              </p:cTn>
              <p:nextCondLst>
                <p:cond evt="onClick" delay="0">
                  <p:tgtEl>
                    <p:spTgt spid="6"/>
                  </p:tgtEl>
                </p:cond>
              </p:nextCondLst>
            </p:seq>
            <p:audio>
              <p:cMediaNode vol="80000">
                <p:cTn id="70" fill="hold" display="0">
                  <p:stCondLst>
                    <p:cond delay="indefinite"/>
                  </p:stCondLst>
                  <p:endCondLst>
                    <p:cond evt="onStopAudio" delay="0">
                      <p:tgtEl>
                        <p:sldTgt/>
                      </p:tgtEl>
                    </p:cond>
                  </p:endCondLst>
                </p:cTn>
                <p:tgtEl>
                  <p:spTgt spid="6"/>
                </p:tgtEl>
              </p:cMediaNode>
            </p:audio>
            <p:seq concurrent="1" nextAc="seek">
              <p:cTn id="71" restart="whenNotActive" fill="hold" evtFilter="cancelBubble" nodeType="interactiveSeq">
                <p:stCondLst>
                  <p:cond evt="onClick" delay="0">
                    <p:tgtEl>
                      <p:spTgt spid="11"/>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1837" fill="hold"/>
                                        <p:tgtEl>
                                          <p:spTgt spid="11"/>
                                        </p:tgtEl>
                                      </p:cBhvr>
                                    </p:cmd>
                                  </p:childTnLst>
                                </p:cTn>
                              </p:par>
                            </p:childTnLst>
                          </p:cTn>
                        </p:par>
                      </p:childTnLst>
                    </p:cTn>
                  </p:par>
                </p:childTnLst>
              </p:cTn>
              <p:nextCondLst>
                <p:cond evt="onClick" delay="0">
                  <p:tgtEl>
                    <p:spTgt spid="11"/>
                  </p:tgtEl>
                </p:cond>
              </p:nextCondLst>
            </p:seq>
            <p:audio>
              <p:cMediaNode vol="80000">
                <p:cTn id="76" fill="hold" display="0">
                  <p:stCondLst>
                    <p:cond delay="indefinite"/>
                  </p:stCondLst>
                  <p:endCondLst>
                    <p:cond evt="onStopAudio" delay="0">
                      <p:tgtEl>
                        <p:sldTgt/>
                      </p:tgtEl>
                    </p:cond>
                  </p:endCondLst>
                </p:cTn>
                <p:tgtEl>
                  <p:spTgt spid="11"/>
                </p:tgtEl>
              </p:cMediaNode>
            </p:audio>
            <p:seq concurrent="1" nextAc="seek">
              <p:cTn id="77" restart="whenNotActive" fill="hold" evtFilter="cancelBubble" nodeType="interactiveSeq">
                <p:stCondLst>
                  <p:cond evt="onClick" delay="0">
                    <p:tgtEl>
                      <p:spTgt spid="2"/>
                    </p:tgtEl>
                  </p:cond>
                </p:stCondLst>
                <p:endSync evt="end" delay="0">
                  <p:rtn val="all"/>
                </p:endSync>
                <p:childTnLst>
                  <p:par>
                    <p:cTn id="78" fill="hold">
                      <p:stCondLst>
                        <p:cond delay="0"/>
                      </p:stCondLst>
                      <p:childTnLst>
                        <p:par>
                          <p:cTn id="79" fill="hold">
                            <p:stCondLst>
                              <p:cond delay="0"/>
                            </p:stCondLst>
                            <p:childTnLst>
                              <p:par>
                                <p:cTn id="80" presetID="1" presetClass="mediacall" presetSubtype="0" fill="hold" nodeType="clickEffect">
                                  <p:stCondLst>
                                    <p:cond delay="0"/>
                                  </p:stCondLst>
                                  <p:childTnLst>
                                    <p:cmd type="call" cmd="playFrom(0.0)">
                                      <p:cBhvr>
                                        <p:cTn id="81" dur="2117" fill="hold"/>
                                        <p:tgtEl>
                                          <p:spTgt spid="2"/>
                                        </p:tgtEl>
                                      </p:cBhvr>
                                    </p:cmd>
                                  </p:childTnLst>
                                </p:cTn>
                              </p:par>
                            </p:childTnLst>
                          </p:cTn>
                        </p:par>
                      </p:childTnLst>
                    </p:cTn>
                  </p:par>
                </p:childTnLst>
              </p:cTn>
              <p:nextCondLst>
                <p:cond evt="onClick" delay="0">
                  <p:tgtEl>
                    <p:spTgt spid="2"/>
                  </p:tgtEl>
                </p:cond>
              </p:nextCondLst>
            </p:seq>
            <p:audio>
              <p:cMediaNode vol="80000">
                <p:cTn id="82" fill="hold" display="0">
                  <p:stCondLst>
                    <p:cond delay="indefinite"/>
                  </p:stCondLst>
                  <p:endCondLst>
                    <p:cond evt="onStopAudio" delay="0">
                      <p:tgtEl>
                        <p:sldTgt/>
                      </p:tgtEl>
                    </p:cond>
                  </p:endCondLst>
                </p:cTn>
                <p:tgtEl>
                  <p:spTgt spid="2"/>
                </p:tgtEl>
              </p:cMediaNode>
            </p:audio>
            <p:seq concurrent="1" nextAc="seek">
              <p:cTn id="83" restart="whenNotActive" fill="hold" evtFilter="cancelBubble" nodeType="interactiveSeq">
                <p:stCondLst>
                  <p:cond evt="onClick" delay="0">
                    <p:tgtEl>
                      <p:spTgt spid="10"/>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3785" fill="hold"/>
                                        <p:tgtEl>
                                          <p:spTgt spid="10"/>
                                        </p:tgtEl>
                                      </p:cBhvr>
                                    </p:cmd>
                                  </p:childTnLst>
                                </p:cTn>
                              </p:par>
                            </p:childTnLst>
                          </p:cTn>
                        </p:par>
                      </p:childTnLst>
                    </p:cTn>
                  </p:par>
                </p:childTnLst>
              </p:cTn>
              <p:nextCondLst>
                <p:cond evt="onClick" delay="0">
                  <p:tgtEl>
                    <p:spTgt spid="10"/>
                  </p:tgtEl>
                </p:cond>
              </p:nextCondLst>
            </p:seq>
            <p:audio>
              <p:cMediaNode vol="80000">
                <p:cTn id="88" fill="hold" display="0">
                  <p:stCondLst>
                    <p:cond delay="indefinite"/>
                  </p:stCondLst>
                  <p:endCondLst>
                    <p:cond evt="onStopAudio" delay="0">
                      <p:tgtEl>
                        <p:sldTgt/>
                      </p:tgtEl>
                    </p:cond>
                  </p:endCondLst>
                </p:cTn>
                <p:tgtEl>
                  <p:spTgt spid="10"/>
                </p:tgtEl>
              </p:cMediaNode>
            </p:audio>
            <p:seq concurrent="1" nextAc="seek">
              <p:cTn id="89" restart="whenNotActive" fill="hold" evtFilter="cancelBubble" nodeType="interactiveSeq">
                <p:stCondLst>
                  <p:cond evt="onClick" delay="0">
                    <p:tgtEl>
                      <p:spTgt spid="7"/>
                    </p:tgtEl>
                  </p:cond>
                </p:stCondLst>
                <p:endSync evt="end" delay="0">
                  <p:rtn val="all"/>
                </p:endSync>
                <p:childTnLst>
                  <p:par>
                    <p:cTn id="90" fill="hold">
                      <p:stCondLst>
                        <p:cond delay="0"/>
                      </p:stCondLst>
                      <p:childTnLst>
                        <p:par>
                          <p:cTn id="91" fill="hold">
                            <p:stCondLst>
                              <p:cond delay="0"/>
                            </p:stCondLst>
                            <p:childTnLst>
                              <p:par>
                                <p:cTn id="92" presetID="1" presetClass="mediacall" presetSubtype="0" fill="hold" nodeType="clickEffect">
                                  <p:stCondLst>
                                    <p:cond delay="0"/>
                                  </p:stCondLst>
                                  <p:childTnLst>
                                    <p:cmd type="call" cmd="playFrom(0.0)">
                                      <p:cBhvr>
                                        <p:cTn id="93" dur="4151" fill="hold"/>
                                        <p:tgtEl>
                                          <p:spTgt spid="7"/>
                                        </p:tgtEl>
                                      </p:cBhvr>
                                    </p:cmd>
                                  </p:childTnLst>
                                </p:cTn>
                              </p:par>
                            </p:childTnLst>
                          </p:cTn>
                        </p:par>
                      </p:childTnLst>
                    </p:cTn>
                  </p:par>
                </p:childTnLst>
              </p:cTn>
              <p:nextCondLst>
                <p:cond evt="onClick" delay="0">
                  <p:tgtEl>
                    <p:spTgt spid="7"/>
                  </p:tgtEl>
                </p:cond>
              </p:nextCondLst>
            </p:seq>
            <p:audio>
              <p:cMediaNode vol="80000">
                <p:cTn id="94" fill="hold" display="0">
                  <p:stCondLst>
                    <p:cond delay="indefinite"/>
                  </p:stCondLst>
                  <p:endCondLst>
                    <p:cond evt="onStopAudio" delay="0">
                      <p:tgtEl>
                        <p:sldTgt/>
                      </p:tgtEl>
                    </p:cond>
                  </p:endCondLst>
                </p:cTn>
                <p:tgtEl>
                  <p:spTgt spid="7"/>
                </p:tgtEl>
              </p:cMediaNode>
            </p:audio>
            <p:seq concurrent="1" nextAc="seek">
              <p:cTn id="95" restart="whenNotActive" fill="hold" evtFilter="cancelBubble" nodeType="interactiveSeq">
                <p:stCondLst>
                  <p:cond evt="onClick" delay="0">
                    <p:tgtEl>
                      <p:spTgt spid="8"/>
                    </p:tgtEl>
                  </p:cond>
                </p:stCondLst>
                <p:endSync evt="end" delay="0">
                  <p:rtn val="all"/>
                </p:endSync>
                <p:childTnLst>
                  <p:par>
                    <p:cTn id="96" fill="hold">
                      <p:stCondLst>
                        <p:cond delay="0"/>
                      </p:stCondLst>
                      <p:childTnLst>
                        <p:par>
                          <p:cTn id="97" fill="hold">
                            <p:stCondLst>
                              <p:cond delay="0"/>
                            </p:stCondLst>
                            <p:childTnLst>
                              <p:par>
                                <p:cTn id="98" presetID="1" presetClass="mediacall" presetSubtype="0" fill="hold" nodeType="clickEffect">
                                  <p:stCondLst>
                                    <p:cond delay="0"/>
                                  </p:stCondLst>
                                  <p:childTnLst>
                                    <p:cmd type="call" cmd="playFrom(0.0)">
                                      <p:cBhvr>
                                        <p:cTn id="99" dur="4009" fill="hold"/>
                                        <p:tgtEl>
                                          <p:spTgt spid="8"/>
                                        </p:tgtEl>
                                      </p:cBhvr>
                                    </p:cmd>
                                  </p:childTnLst>
                                </p:cTn>
                              </p:par>
                            </p:childTnLst>
                          </p:cTn>
                        </p:par>
                      </p:childTnLst>
                    </p:cTn>
                  </p:par>
                </p:childTnLst>
              </p:cTn>
              <p:nextCondLst>
                <p:cond evt="onClick" delay="0">
                  <p:tgtEl>
                    <p:spTgt spid="8"/>
                  </p:tgtEl>
                </p:cond>
              </p:nextCondLst>
            </p:seq>
            <p:audio>
              <p:cMediaNode vol="80000">
                <p:cTn id="100" fill="hold" display="0">
                  <p:stCondLst>
                    <p:cond delay="indefinite"/>
                  </p:stCondLst>
                  <p:endCondLst>
                    <p:cond evt="onStopAudio" delay="0">
                      <p:tgtEl>
                        <p:sldTgt/>
                      </p:tgtEl>
                    </p:cond>
                  </p:endCondLst>
                </p:cTn>
                <p:tgtEl>
                  <p:spTgt spid="8"/>
                </p:tgtEl>
              </p:cMediaNode>
            </p:audio>
            <p:seq concurrent="1" nextAc="seek">
              <p:cTn id="101" restart="whenNotActive" fill="hold" evtFilter="cancelBubble" nodeType="interactiveSeq">
                <p:stCondLst>
                  <p:cond evt="onClick" delay="0">
                    <p:tgtEl>
                      <p:spTgt spid="4"/>
                    </p:tgtEl>
                  </p:cond>
                </p:stCondLst>
                <p:endSync evt="end" delay="0">
                  <p:rtn val="all"/>
                </p:endSync>
                <p:childTnLst>
                  <p:par>
                    <p:cTn id="102" fill="hold">
                      <p:stCondLst>
                        <p:cond delay="0"/>
                      </p:stCondLst>
                      <p:childTnLst>
                        <p:par>
                          <p:cTn id="103" fill="hold">
                            <p:stCondLst>
                              <p:cond delay="0"/>
                            </p:stCondLst>
                            <p:childTnLst>
                              <p:par>
                                <p:cTn id="104" presetID="1" presetClass="mediacall" presetSubtype="0" fill="hold" nodeType="clickEffect">
                                  <p:stCondLst>
                                    <p:cond delay="0"/>
                                  </p:stCondLst>
                                  <p:childTnLst>
                                    <p:cmd type="call" cmd="playFrom(0.0)">
                                      <p:cBhvr>
                                        <p:cTn id="105" dur="2597" fill="hold"/>
                                        <p:tgtEl>
                                          <p:spTgt spid="4"/>
                                        </p:tgtEl>
                                      </p:cBhvr>
                                    </p:cmd>
                                  </p:childTnLst>
                                </p:cTn>
                              </p:par>
                            </p:childTnLst>
                          </p:cTn>
                        </p:par>
                      </p:childTnLst>
                    </p:cTn>
                  </p:par>
                </p:childTnLst>
              </p:cTn>
              <p:nextCondLst>
                <p:cond evt="onClick" delay="0">
                  <p:tgtEl>
                    <p:spTgt spid="4"/>
                  </p:tgtEl>
                </p:cond>
              </p:nextCondLst>
            </p:seq>
            <p:audio>
              <p:cMediaNode vol="80000">
                <p:cTn id="106"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6"/>
          <p:cNvSpPr txBox="1"/>
          <p:nvPr/>
        </p:nvSpPr>
        <p:spPr>
          <a:xfrm>
            <a:off x="6" y="1281975"/>
            <a:ext cx="29472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beau-père</a:t>
            </a:r>
            <a:endParaRPr sz="2400" b="1">
              <a:solidFill>
                <a:srgbClr val="0000FF"/>
              </a:solidFill>
              <a:latin typeface="Roboto"/>
              <a:ea typeface="Roboto"/>
              <a:cs typeface="Roboto"/>
              <a:sym typeface="Roboto"/>
            </a:endParaRPr>
          </a:p>
        </p:txBody>
      </p:sp>
      <p:sp>
        <p:nvSpPr>
          <p:cNvPr id="273" name="Google Shape;273;p46"/>
          <p:cNvSpPr txBox="1"/>
          <p:nvPr/>
        </p:nvSpPr>
        <p:spPr>
          <a:xfrm>
            <a:off x="3880663" y="1190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mère</a:t>
            </a:r>
            <a:endParaRPr sz="2400" b="1">
              <a:solidFill>
                <a:srgbClr val="FF0000"/>
              </a:solidFill>
              <a:latin typeface="Roboto"/>
              <a:ea typeface="Roboto"/>
              <a:cs typeface="Roboto"/>
              <a:sym typeface="Roboto"/>
            </a:endParaRPr>
          </a:p>
        </p:txBody>
      </p:sp>
      <p:sp>
        <p:nvSpPr>
          <p:cNvPr id="274" name="Google Shape;274;p46"/>
          <p:cNvSpPr txBox="1"/>
          <p:nvPr/>
        </p:nvSpPr>
        <p:spPr>
          <a:xfrm>
            <a:off x="811183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frère</a:t>
            </a:r>
            <a:endParaRPr sz="2400" b="1">
              <a:solidFill>
                <a:srgbClr val="0000FF"/>
              </a:solidFill>
              <a:latin typeface="Roboto"/>
              <a:ea typeface="Roboto"/>
              <a:cs typeface="Roboto"/>
              <a:sym typeface="Roboto"/>
            </a:endParaRPr>
          </a:p>
        </p:txBody>
      </p:sp>
      <p:sp>
        <p:nvSpPr>
          <p:cNvPr id="275" name="Google Shape;275;p46"/>
          <p:cNvSpPr txBox="1"/>
          <p:nvPr/>
        </p:nvSpPr>
        <p:spPr>
          <a:xfrm>
            <a:off x="585783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soeur</a:t>
            </a:r>
            <a:endParaRPr sz="2400" b="1">
              <a:solidFill>
                <a:srgbClr val="FF0000"/>
              </a:solidFill>
              <a:latin typeface="Roboto"/>
              <a:ea typeface="Roboto"/>
              <a:cs typeface="Roboto"/>
              <a:sym typeface="Roboto"/>
            </a:endParaRPr>
          </a:p>
        </p:txBody>
      </p:sp>
      <p:cxnSp>
        <p:nvCxnSpPr>
          <p:cNvPr id="276" name="Google Shape;276;p46"/>
          <p:cNvCxnSpPr/>
          <p:nvPr/>
        </p:nvCxnSpPr>
        <p:spPr>
          <a:xfrm>
            <a:off x="5501150" y="2172825"/>
            <a:ext cx="1874400" cy="0"/>
          </a:xfrm>
          <a:prstGeom prst="straightConnector1">
            <a:avLst/>
          </a:prstGeom>
          <a:noFill/>
          <a:ln w="9525" cap="flat" cmpd="sng">
            <a:solidFill>
              <a:srgbClr val="561561"/>
            </a:solidFill>
            <a:prstDash val="solid"/>
            <a:round/>
            <a:headEnd type="diamond" w="med" len="med"/>
            <a:tailEnd type="diamond" w="med" len="med"/>
          </a:ln>
        </p:spPr>
      </p:cxnSp>
      <p:sp>
        <p:nvSpPr>
          <p:cNvPr id="277" name="Google Shape;277;p46"/>
          <p:cNvSpPr txBox="1"/>
          <p:nvPr/>
        </p:nvSpPr>
        <p:spPr>
          <a:xfrm>
            <a:off x="6737888" y="1190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père</a:t>
            </a:r>
            <a:endParaRPr sz="2400" b="1">
              <a:solidFill>
                <a:srgbClr val="0000FF"/>
              </a:solidFill>
              <a:latin typeface="Roboto"/>
              <a:ea typeface="Roboto"/>
              <a:cs typeface="Roboto"/>
              <a:sym typeface="Roboto"/>
            </a:endParaRPr>
          </a:p>
        </p:txBody>
      </p:sp>
      <p:cxnSp>
        <p:nvCxnSpPr>
          <p:cNvPr id="278" name="Google Shape;278;p46"/>
          <p:cNvCxnSpPr>
            <a:stCxn id="275" idx="0"/>
          </p:cNvCxnSpPr>
          <p:nvPr/>
        </p:nvCxnSpPr>
        <p:spPr>
          <a:xfrm rot="-5400000">
            <a:off x="7255088" y="2975700"/>
            <a:ext cx="421200" cy="1164900"/>
          </a:xfrm>
          <a:prstGeom prst="bentConnector2">
            <a:avLst/>
          </a:prstGeom>
          <a:noFill/>
          <a:ln w="9525" cap="flat" cmpd="sng">
            <a:solidFill>
              <a:schemeClr val="accent5"/>
            </a:solidFill>
            <a:prstDash val="solid"/>
            <a:round/>
            <a:headEnd type="none" w="med" len="med"/>
            <a:tailEnd type="none" w="med" len="med"/>
          </a:ln>
        </p:spPr>
      </p:cxnSp>
      <p:cxnSp>
        <p:nvCxnSpPr>
          <p:cNvPr id="279" name="Google Shape;279;p46"/>
          <p:cNvCxnSpPr>
            <a:endCxn id="274" idx="0"/>
          </p:cNvCxnSpPr>
          <p:nvPr/>
        </p:nvCxnSpPr>
        <p:spPr>
          <a:xfrm>
            <a:off x="8033838" y="3347550"/>
            <a:ext cx="1103400" cy="421200"/>
          </a:xfrm>
          <a:prstGeom prst="bentConnector2">
            <a:avLst/>
          </a:prstGeom>
          <a:noFill/>
          <a:ln w="9525" cap="flat" cmpd="sng">
            <a:solidFill>
              <a:schemeClr val="accent5"/>
            </a:solidFill>
            <a:prstDash val="solid"/>
            <a:round/>
            <a:headEnd type="none" w="med" len="med"/>
            <a:tailEnd type="none" w="med" len="med"/>
          </a:ln>
        </p:spPr>
      </p:cxnSp>
      <p:cxnSp>
        <p:nvCxnSpPr>
          <p:cNvPr id="280" name="Google Shape;280;p46"/>
          <p:cNvCxnSpPr/>
          <p:nvPr/>
        </p:nvCxnSpPr>
        <p:spPr>
          <a:xfrm rot="10800000">
            <a:off x="7077188" y="2172825"/>
            <a:ext cx="0" cy="1189200"/>
          </a:xfrm>
          <a:prstGeom prst="straightConnector1">
            <a:avLst/>
          </a:prstGeom>
          <a:noFill/>
          <a:ln w="9525" cap="flat" cmpd="sng">
            <a:solidFill>
              <a:schemeClr val="accent5"/>
            </a:solidFill>
            <a:prstDash val="solid"/>
            <a:round/>
            <a:headEnd type="none" w="med" len="med"/>
            <a:tailEnd type="none" w="med" len="med"/>
          </a:ln>
        </p:spPr>
      </p:cxnSp>
      <p:sp>
        <p:nvSpPr>
          <p:cNvPr id="281" name="Google Shape;281;p46"/>
          <p:cNvSpPr txBox="1"/>
          <p:nvPr/>
        </p:nvSpPr>
        <p:spPr>
          <a:xfrm>
            <a:off x="2607238" y="40654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demi-soeur</a:t>
            </a:r>
            <a:endParaRPr sz="2400" b="1">
              <a:solidFill>
                <a:srgbClr val="FF0000"/>
              </a:solidFill>
              <a:latin typeface="Roboto"/>
              <a:ea typeface="Roboto"/>
              <a:cs typeface="Roboto"/>
              <a:sym typeface="Roboto"/>
            </a:endParaRPr>
          </a:p>
        </p:txBody>
      </p:sp>
      <p:sp>
        <p:nvSpPr>
          <p:cNvPr id="282" name="Google Shape;282;p46"/>
          <p:cNvSpPr txBox="1"/>
          <p:nvPr/>
        </p:nvSpPr>
        <p:spPr>
          <a:xfrm>
            <a:off x="501113" y="40654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demi-frère</a:t>
            </a:r>
            <a:endParaRPr sz="2400" b="1">
              <a:solidFill>
                <a:srgbClr val="0000FF"/>
              </a:solidFill>
              <a:latin typeface="Roboto"/>
              <a:ea typeface="Roboto"/>
              <a:cs typeface="Roboto"/>
              <a:sym typeface="Roboto"/>
            </a:endParaRPr>
          </a:p>
        </p:txBody>
      </p:sp>
      <p:cxnSp>
        <p:nvCxnSpPr>
          <p:cNvPr id="283" name="Google Shape;283;p46"/>
          <p:cNvCxnSpPr>
            <a:endCxn id="281" idx="0"/>
          </p:cNvCxnSpPr>
          <p:nvPr/>
        </p:nvCxnSpPr>
        <p:spPr>
          <a:xfrm>
            <a:off x="2842738" y="3402475"/>
            <a:ext cx="789900" cy="663000"/>
          </a:xfrm>
          <a:prstGeom prst="bentConnector2">
            <a:avLst/>
          </a:prstGeom>
          <a:noFill/>
          <a:ln w="9525" cap="flat" cmpd="sng">
            <a:solidFill>
              <a:schemeClr val="accent5"/>
            </a:solidFill>
            <a:prstDash val="solid"/>
            <a:round/>
            <a:headEnd type="none" w="med" len="med"/>
            <a:tailEnd type="none" w="med" len="med"/>
          </a:ln>
        </p:spPr>
      </p:cxnSp>
      <p:cxnSp>
        <p:nvCxnSpPr>
          <p:cNvPr id="284" name="Google Shape;284;p46"/>
          <p:cNvCxnSpPr/>
          <p:nvPr/>
        </p:nvCxnSpPr>
        <p:spPr>
          <a:xfrm rot="10800000">
            <a:off x="3010763" y="1843800"/>
            <a:ext cx="0" cy="1558800"/>
          </a:xfrm>
          <a:prstGeom prst="straightConnector1">
            <a:avLst/>
          </a:prstGeom>
          <a:noFill/>
          <a:ln w="9525" cap="flat" cmpd="sng">
            <a:solidFill>
              <a:schemeClr val="accent5"/>
            </a:solidFill>
            <a:prstDash val="solid"/>
            <a:round/>
            <a:headEnd type="none" w="med" len="med"/>
            <a:tailEnd type="none" w="med" len="med"/>
          </a:ln>
        </p:spPr>
      </p:cxnSp>
      <p:sp>
        <p:nvSpPr>
          <p:cNvPr id="285" name="Google Shape;285;p46"/>
          <p:cNvSpPr txBox="1"/>
          <p:nvPr/>
        </p:nvSpPr>
        <p:spPr>
          <a:xfrm>
            <a:off x="416648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chemeClr val="accent3"/>
                </a:solidFill>
                <a:latin typeface="Roboto"/>
                <a:ea typeface="Roboto"/>
                <a:cs typeface="Roboto"/>
                <a:sym typeface="Roboto"/>
              </a:rPr>
              <a:t>moi</a:t>
            </a:r>
            <a:endParaRPr sz="2400" b="1">
              <a:solidFill>
                <a:schemeClr val="accent3"/>
              </a:solidFill>
              <a:latin typeface="Roboto"/>
              <a:ea typeface="Roboto"/>
              <a:cs typeface="Roboto"/>
              <a:sym typeface="Roboto"/>
            </a:endParaRPr>
          </a:p>
        </p:txBody>
      </p:sp>
      <p:cxnSp>
        <p:nvCxnSpPr>
          <p:cNvPr id="286" name="Google Shape;286;p46"/>
          <p:cNvCxnSpPr>
            <a:endCxn id="285" idx="0"/>
          </p:cNvCxnSpPr>
          <p:nvPr/>
        </p:nvCxnSpPr>
        <p:spPr>
          <a:xfrm flipH="1">
            <a:off x="5191888" y="3361650"/>
            <a:ext cx="1712700" cy="407100"/>
          </a:xfrm>
          <a:prstGeom prst="bentConnector2">
            <a:avLst/>
          </a:prstGeom>
          <a:noFill/>
          <a:ln w="9525" cap="flat" cmpd="sng">
            <a:solidFill>
              <a:schemeClr val="accent5"/>
            </a:solidFill>
            <a:prstDash val="solid"/>
            <a:round/>
            <a:headEnd type="none" w="med" len="med"/>
            <a:tailEnd type="none" w="med" len="med"/>
          </a:ln>
        </p:spPr>
      </p:cxnSp>
      <p:cxnSp>
        <p:nvCxnSpPr>
          <p:cNvPr id="287" name="Google Shape;287;p46"/>
          <p:cNvCxnSpPr>
            <a:endCxn id="282" idx="0"/>
          </p:cNvCxnSpPr>
          <p:nvPr/>
        </p:nvCxnSpPr>
        <p:spPr>
          <a:xfrm flipH="1">
            <a:off x="1526513" y="3402475"/>
            <a:ext cx="1302300" cy="663000"/>
          </a:xfrm>
          <a:prstGeom prst="bentConnector2">
            <a:avLst/>
          </a:prstGeom>
          <a:noFill/>
          <a:ln w="9525" cap="flat" cmpd="sng">
            <a:solidFill>
              <a:schemeClr val="accent5"/>
            </a:solidFill>
            <a:prstDash val="solid"/>
            <a:round/>
            <a:headEnd type="none" w="med" len="med"/>
            <a:tailEnd type="none" w="med" len="med"/>
          </a:ln>
        </p:spPr>
      </p:cxnSp>
      <p:pic>
        <p:nvPicPr>
          <p:cNvPr id="288" name="Google Shape;288;p46"/>
          <p:cNvPicPr preferRelativeResize="0"/>
          <p:nvPr/>
        </p:nvPicPr>
        <p:blipFill rotWithShape="1">
          <a:blip r:embed="rId3">
            <a:alphaModFix/>
          </a:blip>
          <a:srcRect/>
          <a:stretch/>
        </p:blipFill>
        <p:spPr>
          <a:xfrm>
            <a:off x="7554963" y="3467338"/>
            <a:ext cx="784874" cy="784874"/>
          </a:xfrm>
          <a:prstGeom prst="rect">
            <a:avLst/>
          </a:prstGeom>
          <a:noFill/>
          <a:ln>
            <a:noFill/>
          </a:ln>
        </p:spPr>
      </p:pic>
      <p:pic>
        <p:nvPicPr>
          <p:cNvPr id="289" name="Google Shape;289;p46"/>
          <p:cNvPicPr preferRelativeResize="0"/>
          <p:nvPr/>
        </p:nvPicPr>
        <p:blipFill rotWithShape="1">
          <a:blip r:embed="rId4">
            <a:alphaModFix/>
          </a:blip>
          <a:srcRect/>
          <a:stretch/>
        </p:blipFill>
        <p:spPr>
          <a:xfrm>
            <a:off x="9490137" y="3317925"/>
            <a:ext cx="784875" cy="784875"/>
          </a:xfrm>
          <a:prstGeom prst="rect">
            <a:avLst/>
          </a:prstGeom>
          <a:noFill/>
          <a:ln>
            <a:noFill/>
          </a:ln>
        </p:spPr>
      </p:pic>
      <p:pic>
        <p:nvPicPr>
          <p:cNvPr id="290" name="Google Shape;290;p46"/>
          <p:cNvPicPr preferRelativeResize="0"/>
          <p:nvPr/>
        </p:nvPicPr>
        <p:blipFill>
          <a:blip r:embed="rId5">
            <a:alphaModFix/>
          </a:blip>
          <a:stretch>
            <a:fillRect/>
          </a:stretch>
        </p:blipFill>
        <p:spPr>
          <a:xfrm>
            <a:off x="7454863" y="1748240"/>
            <a:ext cx="849176" cy="849176"/>
          </a:xfrm>
          <a:prstGeom prst="rect">
            <a:avLst/>
          </a:prstGeom>
          <a:noFill/>
          <a:ln>
            <a:noFill/>
          </a:ln>
        </p:spPr>
      </p:pic>
      <p:pic>
        <p:nvPicPr>
          <p:cNvPr id="291" name="Google Shape;291;p46"/>
          <p:cNvPicPr preferRelativeResize="0"/>
          <p:nvPr/>
        </p:nvPicPr>
        <p:blipFill>
          <a:blip r:embed="rId6">
            <a:alphaModFix/>
          </a:blip>
          <a:stretch>
            <a:fillRect/>
          </a:stretch>
        </p:blipFill>
        <p:spPr>
          <a:xfrm>
            <a:off x="4222337" y="1721862"/>
            <a:ext cx="849175" cy="849175"/>
          </a:xfrm>
          <a:prstGeom prst="rect">
            <a:avLst/>
          </a:prstGeom>
          <a:noFill/>
          <a:ln>
            <a:noFill/>
          </a:ln>
        </p:spPr>
      </p:pic>
      <p:pic>
        <p:nvPicPr>
          <p:cNvPr id="292" name="Google Shape;292;p46"/>
          <p:cNvPicPr preferRelativeResize="0"/>
          <p:nvPr/>
        </p:nvPicPr>
        <p:blipFill>
          <a:blip r:embed="rId7">
            <a:alphaModFix/>
          </a:blip>
          <a:stretch>
            <a:fillRect/>
          </a:stretch>
        </p:blipFill>
        <p:spPr>
          <a:xfrm>
            <a:off x="4713363" y="4285475"/>
            <a:ext cx="784866" cy="1177299"/>
          </a:xfrm>
          <a:prstGeom prst="rect">
            <a:avLst/>
          </a:prstGeom>
          <a:noFill/>
          <a:ln>
            <a:noFill/>
          </a:ln>
        </p:spPr>
      </p:pic>
      <p:cxnSp>
        <p:nvCxnSpPr>
          <p:cNvPr id="293" name="Google Shape;293;p46"/>
          <p:cNvCxnSpPr/>
          <p:nvPr/>
        </p:nvCxnSpPr>
        <p:spPr>
          <a:xfrm>
            <a:off x="2560838" y="1843800"/>
            <a:ext cx="1423800" cy="0"/>
          </a:xfrm>
          <a:prstGeom prst="straightConnector1">
            <a:avLst/>
          </a:prstGeom>
          <a:noFill/>
          <a:ln w="9525" cap="flat" cmpd="sng">
            <a:solidFill>
              <a:srgbClr val="561561"/>
            </a:solidFill>
            <a:prstDash val="solid"/>
            <a:round/>
            <a:headEnd type="diamond" w="med" len="med"/>
            <a:tailEnd type="diamond" w="med" len="med"/>
          </a:ln>
        </p:spPr>
      </p:cxnSp>
      <p:pic>
        <p:nvPicPr>
          <p:cNvPr id="294" name="Google Shape;294;p46"/>
          <p:cNvPicPr preferRelativeResize="0"/>
          <p:nvPr/>
        </p:nvPicPr>
        <p:blipFill>
          <a:blip r:embed="rId8">
            <a:alphaModFix/>
          </a:blip>
          <a:stretch>
            <a:fillRect/>
          </a:stretch>
        </p:blipFill>
        <p:spPr>
          <a:xfrm>
            <a:off x="345250" y="1969850"/>
            <a:ext cx="624577" cy="1249623"/>
          </a:xfrm>
          <a:prstGeom prst="rect">
            <a:avLst/>
          </a:prstGeom>
          <a:noFill/>
          <a:ln>
            <a:noFill/>
          </a:ln>
        </p:spPr>
      </p:pic>
      <p:sp>
        <p:nvSpPr>
          <p:cNvPr id="295" name="Google Shape;295;p46"/>
          <p:cNvSpPr txBox="1"/>
          <p:nvPr/>
        </p:nvSpPr>
        <p:spPr>
          <a:xfrm>
            <a:off x="9730688" y="12819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belle-mère</a:t>
            </a:r>
            <a:endParaRPr sz="2400" b="1">
              <a:solidFill>
                <a:srgbClr val="FF0000"/>
              </a:solidFill>
              <a:latin typeface="Roboto"/>
              <a:ea typeface="Roboto"/>
              <a:cs typeface="Roboto"/>
              <a:sym typeface="Roboto"/>
            </a:endParaRPr>
          </a:p>
        </p:txBody>
      </p:sp>
      <p:cxnSp>
        <p:nvCxnSpPr>
          <p:cNvPr id="296" name="Google Shape;296;p46"/>
          <p:cNvCxnSpPr/>
          <p:nvPr/>
        </p:nvCxnSpPr>
        <p:spPr>
          <a:xfrm>
            <a:off x="8425338" y="2172825"/>
            <a:ext cx="1423800" cy="0"/>
          </a:xfrm>
          <a:prstGeom prst="straightConnector1">
            <a:avLst/>
          </a:prstGeom>
          <a:noFill/>
          <a:ln w="9525" cap="flat" cmpd="sng">
            <a:solidFill>
              <a:srgbClr val="561561"/>
            </a:solidFill>
            <a:prstDash val="solid"/>
            <a:round/>
            <a:headEnd type="diamond" w="med" len="med"/>
            <a:tailEnd type="diamond" w="med" len="med"/>
          </a:ln>
        </p:spPr>
      </p:cxnSp>
      <p:pic>
        <p:nvPicPr>
          <p:cNvPr id="297" name="Google Shape;297;p46"/>
          <p:cNvPicPr preferRelativeResize="0"/>
          <p:nvPr/>
        </p:nvPicPr>
        <p:blipFill>
          <a:blip r:embed="rId9">
            <a:alphaModFix/>
          </a:blip>
          <a:stretch>
            <a:fillRect/>
          </a:stretch>
        </p:blipFill>
        <p:spPr>
          <a:xfrm>
            <a:off x="10358709" y="2067487"/>
            <a:ext cx="932466" cy="1399874"/>
          </a:xfrm>
          <a:prstGeom prst="rect">
            <a:avLst/>
          </a:prstGeom>
          <a:noFill/>
          <a:ln>
            <a:noFill/>
          </a:ln>
        </p:spPr>
      </p:pic>
      <p:pic>
        <p:nvPicPr>
          <p:cNvPr id="298" name="Google Shape;298;p46"/>
          <p:cNvPicPr preferRelativeResize="0"/>
          <p:nvPr/>
        </p:nvPicPr>
        <p:blipFill>
          <a:blip r:embed="rId10">
            <a:alphaModFix/>
          </a:blip>
          <a:stretch>
            <a:fillRect/>
          </a:stretch>
        </p:blipFill>
        <p:spPr>
          <a:xfrm>
            <a:off x="1704203" y="4844575"/>
            <a:ext cx="1712701" cy="1537905"/>
          </a:xfrm>
          <a:prstGeom prst="rect">
            <a:avLst/>
          </a:prstGeom>
          <a:noFill/>
          <a:ln>
            <a:noFill/>
          </a:ln>
        </p:spPr>
      </p:pic>
      <p:sp>
        <p:nvSpPr>
          <p:cNvPr id="299" name="Google Shape;299;p46"/>
          <p:cNvSpPr txBox="1"/>
          <p:nvPr/>
        </p:nvSpPr>
        <p:spPr>
          <a:xfrm>
            <a:off x="5830425" y="4844575"/>
            <a:ext cx="5854500" cy="1764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600">
                <a:solidFill>
                  <a:schemeClr val="dk1"/>
                </a:solidFill>
              </a:rPr>
              <a:t>My half brother = </a:t>
            </a:r>
            <a:endParaRPr sz="3600">
              <a:solidFill>
                <a:schemeClr val="dk1"/>
              </a:solidFill>
            </a:endParaRPr>
          </a:p>
        </p:txBody>
      </p:sp>
      <p:sp>
        <p:nvSpPr>
          <p:cNvPr id="300" name="Google Shape;300;p46"/>
          <p:cNvSpPr txBox="1"/>
          <p:nvPr/>
        </p:nvSpPr>
        <p:spPr>
          <a:xfrm rot="-528864">
            <a:off x="4897475" y="1961226"/>
            <a:ext cx="2451148" cy="812693"/>
          </a:xfrm>
          <a:prstGeom prst="rect">
            <a:avLst/>
          </a:prstGeom>
          <a:solidFill>
            <a:srgbClr val="9E9E9E"/>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300" b="1">
                <a:solidFill>
                  <a:srgbClr val="9900FF"/>
                </a:solidFill>
              </a:rPr>
              <a:t>divorcés</a:t>
            </a:r>
            <a:endParaRPr sz="4300" b="1">
              <a:solidFill>
                <a:srgbClr val="9900FF"/>
              </a:solidFill>
            </a:endParaRPr>
          </a:p>
        </p:txBody>
      </p:sp>
      <p:sp>
        <p:nvSpPr>
          <p:cNvPr id="301" name="Google Shape;301;p46"/>
          <p:cNvSpPr txBox="1"/>
          <p:nvPr/>
        </p:nvSpPr>
        <p:spPr>
          <a:xfrm>
            <a:off x="6047725" y="5637300"/>
            <a:ext cx="4973400" cy="6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rgbClr val="0000FF"/>
                </a:solidFill>
              </a:rPr>
              <a:t>mon demi-frère</a:t>
            </a:r>
            <a:endParaRPr sz="360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47"/>
          <p:cNvSpPr txBox="1"/>
          <p:nvPr/>
        </p:nvSpPr>
        <p:spPr>
          <a:xfrm>
            <a:off x="6" y="1281975"/>
            <a:ext cx="29472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beau-père</a:t>
            </a:r>
            <a:endParaRPr sz="2400" b="1">
              <a:solidFill>
                <a:srgbClr val="0000FF"/>
              </a:solidFill>
              <a:latin typeface="Roboto"/>
              <a:ea typeface="Roboto"/>
              <a:cs typeface="Roboto"/>
              <a:sym typeface="Roboto"/>
            </a:endParaRPr>
          </a:p>
        </p:txBody>
      </p:sp>
      <p:sp>
        <p:nvSpPr>
          <p:cNvPr id="307" name="Google Shape;307;p47"/>
          <p:cNvSpPr txBox="1"/>
          <p:nvPr/>
        </p:nvSpPr>
        <p:spPr>
          <a:xfrm>
            <a:off x="3880663" y="1190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mère</a:t>
            </a:r>
            <a:endParaRPr sz="2400" b="1">
              <a:solidFill>
                <a:srgbClr val="FF0000"/>
              </a:solidFill>
              <a:latin typeface="Roboto"/>
              <a:ea typeface="Roboto"/>
              <a:cs typeface="Roboto"/>
              <a:sym typeface="Roboto"/>
            </a:endParaRPr>
          </a:p>
        </p:txBody>
      </p:sp>
      <p:sp>
        <p:nvSpPr>
          <p:cNvPr id="308" name="Google Shape;308;p47"/>
          <p:cNvSpPr txBox="1"/>
          <p:nvPr/>
        </p:nvSpPr>
        <p:spPr>
          <a:xfrm>
            <a:off x="811183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frère</a:t>
            </a:r>
            <a:endParaRPr sz="2400" b="1">
              <a:solidFill>
                <a:srgbClr val="0000FF"/>
              </a:solidFill>
              <a:latin typeface="Roboto"/>
              <a:ea typeface="Roboto"/>
              <a:cs typeface="Roboto"/>
              <a:sym typeface="Roboto"/>
            </a:endParaRPr>
          </a:p>
        </p:txBody>
      </p:sp>
      <p:sp>
        <p:nvSpPr>
          <p:cNvPr id="309" name="Google Shape;309;p47"/>
          <p:cNvSpPr txBox="1"/>
          <p:nvPr/>
        </p:nvSpPr>
        <p:spPr>
          <a:xfrm>
            <a:off x="585783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soeur</a:t>
            </a:r>
            <a:endParaRPr sz="2400" b="1">
              <a:solidFill>
                <a:srgbClr val="FF0000"/>
              </a:solidFill>
              <a:latin typeface="Roboto"/>
              <a:ea typeface="Roboto"/>
              <a:cs typeface="Roboto"/>
              <a:sym typeface="Roboto"/>
            </a:endParaRPr>
          </a:p>
        </p:txBody>
      </p:sp>
      <p:cxnSp>
        <p:nvCxnSpPr>
          <p:cNvPr id="310" name="Google Shape;310;p47"/>
          <p:cNvCxnSpPr/>
          <p:nvPr/>
        </p:nvCxnSpPr>
        <p:spPr>
          <a:xfrm>
            <a:off x="5501150" y="2172825"/>
            <a:ext cx="1874400" cy="0"/>
          </a:xfrm>
          <a:prstGeom prst="straightConnector1">
            <a:avLst/>
          </a:prstGeom>
          <a:noFill/>
          <a:ln w="9525" cap="flat" cmpd="sng">
            <a:solidFill>
              <a:srgbClr val="561561"/>
            </a:solidFill>
            <a:prstDash val="solid"/>
            <a:round/>
            <a:headEnd type="diamond" w="med" len="med"/>
            <a:tailEnd type="diamond" w="med" len="med"/>
          </a:ln>
        </p:spPr>
      </p:cxnSp>
      <p:sp>
        <p:nvSpPr>
          <p:cNvPr id="311" name="Google Shape;311;p47"/>
          <p:cNvSpPr txBox="1"/>
          <p:nvPr/>
        </p:nvSpPr>
        <p:spPr>
          <a:xfrm>
            <a:off x="6737888" y="1190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père</a:t>
            </a:r>
            <a:endParaRPr sz="2400" b="1">
              <a:solidFill>
                <a:srgbClr val="0000FF"/>
              </a:solidFill>
              <a:latin typeface="Roboto"/>
              <a:ea typeface="Roboto"/>
              <a:cs typeface="Roboto"/>
              <a:sym typeface="Roboto"/>
            </a:endParaRPr>
          </a:p>
        </p:txBody>
      </p:sp>
      <p:cxnSp>
        <p:nvCxnSpPr>
          <p:cNvPr id="312" name="Google Shape;312;p47"/>
          <p:cNvCxnSpPr>
            <a:stCxn id="309" idx="0"/>
          </p:cNvCxnSpPr>
          <p:nvPr/>
        </p:nvCxnSpPr>
        <p:spPr>
          <a:xfrm rot="-5400000">
            <a:off x="7255088" y="2975700"/>
            <a:ext cx="421200" cy="1164900"/>
          </a:xfrm>
          <a:prstGeom prst="bentConnector2">
            <a:avLst/>
          </a:prstGeom>
          <a:noFill/>
          <a:ln w="9525" cap="flat" cmpd="sng">
            <a:solidFill>
              <a:schemeClr val="accent5"/>
            </a:solidFill>
            <a:prstDash val="solid"/>
            <a:round/>
            <a:headEnd type="none" w="med" len="med"/>
            <a:tailEnd type="none" w="med" len="med"/>
          </a:ln>
        </p:spPr>
      </p:cxnSp>
      <p:cxnSp>
        <p:nvCxnSpPr>
          <p:cNvPr id="313" name="Google Shape;313;p47"/>
          <p:cNvCxnSpPr>
            <a:endCxn id="308" idx="0"/>
          </p:cNvCxnSpPr>
          <p:nvPr/>
        </p:nvCxnSpPr>
        <p:spPr>
          <a:xfrm>
            <a:off x="8033838" y="3347550"/>
            <a:ext cx="1103400" cy="421200"/>
          </a:xfrm>
          <a:prstGeom prst="bentConnector2">
            <a:avLst/>
          </a:prstGeom>
          <a:noFill/>
          <a:ln w="9525" cap="flat" cmpd="sng">
            <a:solidFill>
              <a:schemeClr val="accent5"/>
            </a:solidFill>
            <a:prstDash val="solid"/>
            <a:round/>
            <a:headEnd type="none" w="med" len="med"/>
            <a:tailEnd type="none" w="med" len="med"/>
          </a:ln>
        </p:spPr>
      </p:cxnSp>
      <p:cxnSp>
        <p:nvCxnSpPr>
          <p:cNvPr id="314" name="Google Shape;314;p47"/>
          <p:cNvCxnSpPr/>
          <p:nvPr/>
        </p:nvCxnSpPr>
        <p:spPr>
          <a:xfrm rot="10800000">
            <a:off x="7077188" y="2172825"/>
            <a:ext cx="0" cy="1189200"/>
          </a:xfrm>
          <a:prstGeom prst="straightConnector1">
            <a:avLst/>
          </a:prstGeom>
          <a:noFill/>
          <a:ln w="9525" cap="flat" cmpd="sng">
            <a:solidFill>
              <a:schemeClr val="accent5"/>
            </a:solidFill>
            <a:prstDash val="solid"/>
            <a:round/>
            <a:headEnd type="none" w="med" len="med"/>
            <a:tailEnd type="none" w="med" len="med"/>
          </a:ln>
        </p:spPr>
      </p:cxnSp>
      <p:sp>
        <p:nvSpPr>
          <p:cNvPr id="315" name="Google Shape;315;p47"/>
          <p:cNvSpPr txBox="1"/>
          <p:nvPr/>
        </p:nvSpPr>
        <p:spPr>
          <a:xfrm>
            <a:off x="2607238" y="40654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demi-soeur</a:t>
            </a:r>
            <a:endParaRPr sz="2400" b="1">
              <a:solidFill>
                <a:srgbClr val="FF0000"/>
              </a:solidFill>
              <a:latin typeface="Roboto"/>
              <a:ea typeface="Roboto"/>
              <a:cs typeface="Roboto"/>
              <a:sym typeface="Roboto"/>
            </a:endParaRPr>
          </a:p>
        </p:txBody>
      </p:sp>
      <p:sp>
        <p:nvSpPr>
          <p:cNvPr id="316" name="Google Shape;316;p47"/>
          <p:cNvSpPr txBox="1"/>
          <p:nvPr/>
        </p:nvSpPr>
        <p:spPr>
          <a:xfrm>
            <a:off x="501113" y="40654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demi-frère</a:t>
            </a:r>
            <a:endParaRPr sz="2400" b="1">
              <a:solidFill>
                <a:srgbClr val="0000FF"/>
              </a:solidFill>
              <a:latin typeface="Roboto"/>
              <a:ea typeface="Roboto"/>
              <a:cs typeface="Roboto"/>
              <a:sym typeface="Roboto"/>
            </a:endParaRPr>
          </a:p>
        </p:txBody>
      </p:sp>
      <p:cxnSp>
        <p:nvCxnSpPr>
          <p:cNvPr id="317" name="Google Shape;317;p47"/>
          <p:cNvCxnSpPr>
            <a:endCxn id="315" idx="0"/>
          </p:cNvCxnSpPr>
          <p:nvPr/>
        </p:nvCxnSpPr>
        <p:spPr>
          <a:xfrm>
            <a:off x="2842738" y="3402475"/>
            <a:ext cx="789900" cy="663000"/>
          </a:xfrm>
          <a:prstGeom prst="bentConnector2">
            <a:avLst/>
          </a:prstGeom>
          <a:noFill/>
          <a:ln w="9525" cap="flat" cmpd="sng">
            <a:solidFill>
              <a:schemeClr val="accent5"/>
            </a:solidFill>
            <a:prstDash val="solid"/>
            <a:round/>
            <a:headEnd type="none" w="med" len="med"/>
            <a:tailEnd type="none" w="med" len="med"/>
          </a:ln>
        </p:spPr>
      </p:cxnSp>
      <p:cxnSp>
        <p:nvCxnSpPr>
          <p:cNvPr id="318" name="Google Shape;318;p47"/>
          <p:cNvCxnSpPr/>
          <p:nvPr/>
        </p:nvCxnSpPr>
        <p:spPr>
          <a:xfrm rot="10800000">
            <a:off x="3010763" y="1843800"/>
            <a:ext cx="0" cy="1558800"/>
          </a:xfrm>
          <a:prstGeom prst="straightConnector1">
            <a:avLst/>
          </a:prstGeom>
          <a:noFill/>
          <a:ln w="9525" cap="flat" cmpd="sng">
            <a:solidFill>
              <a:schemeClr val="accent5"/>
            </a:solidFill>
            <a:prstDash val="solid"/>
            <a:round/>
            <a:headEnd type="none" w="med" len="med"/>
            <a:tailEnd type="none" w="med" len="med"/>
          </a:ln>
        </p:spPr>
      </p:cxnSp>
      <p:sp>
        <p:nvSpPr>
          <p:cNvPr id="319" name="Google Shape;319;p47"/>
          <p:cNvSpPr txBox="1"/>
          <p:nvPr/>
        </p:nvSpPr>
        <p:spPr>
          <a:xfrm>
            <a:off x="416648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chemeClr val="accent3"/>
                </a:solidFill>
                <a:latin typeface="Roboto"/>
                <a:ea typeface="Roboto"/>
                <a:cs typeface="Roboto"/>
                <a:sym typeface="Roboto"/>
              </a:rPr>
              <a:t>moi</a:t>
            </a:r>
            <a:endParaRPr sz="2400" b="1">
              <a:solidFill>
                <a:schemeClr val="accent3"/>
              </a:solidFill>
              <a:latin typeface="Roboto"/>
              <a:ea typeface="Roboto"/>
              <a:cs typeface="Roboto"/>
              <a:sym typeface="Roboto"/>
            </a:endParaRPr>
          </a:p>
        </p:txBody>
      </p:sp>
      <p:cxnSp>
        <p:nvCxnSpPr>
          <p:cNvPr id="320" name="Google Shape;320;p47"/>
          <p:cNvCxnSpPr>
            <a:endCxn id="319" idx="0"/>
          </p:cNvCxnSpPr>
          <p:nvPr/>
        </p:nvCxnSpPr>
        <p:spPr>
          <a:xfrm flipH="1">
            <a:off x="5191888" y="3361650"/>
            <a:ext cx="1712700" cy="407100"/>
          </a:xfrm>
          <a:prstGeom prst="bentConnector2">
            <a:avLst/>
          </a:prstGeom>
          <a:noFill/>
          <a:ln w="9525" cap="flat" cmpd="sng">
            <a:solidFill>
              <a:schemeClr val="accent5"/>
            </a:solidFill>
            <a:prstDash val="solid"/>
            <a:round/>
            <a:headEnd type="none" w="med" len="med"/>
            <a:tailEnd type="none" w="med" len="med"/>
          </a:ln>
        </p:spPr>
      </p:cxnSp>
      <p:cxnSp>
        <p:nvCxnSpPr>
          <p:cNvPr id="321" name="Google Shape;321;p47"/>
          <p:cNvCxnSpPr>
            <a:endCxn id="316" idx="0"/>
          </p:cNvCxnSpPr>
          <p:nvPr/>
        </p:nvCxnSpPr>
        <p:spPr>
          <a:xfrm flipH="1">
            <a:off x="1526513" y="3402475"/>
            <a:ext cx="1302300" cy="663000"/>
          </a:xfrm>
          <a:prstGeom prst="bentConnector2">
            <a:avLst/>
          </a:prstGeom>
          <a:noFill/>
          <a:ln w="9525" cap="flat" cmpd="sng">
            <a:solidFill>
              <a:schemeClr val="accent5"/>
            </a:solidFill>
            <a:prstDash val="solid"/>
            <a:round/>
            <a:headEnd type="none" w="med" len="med"/>
            <a:tailEnd type="none" w="med" len="med"/>
          </a:ln>
        </p:spPr>
      </p:cxnSp>
      <p:pic>
        <p:nvPicPr>
          <p:cNvPr id="322" name="Google Shape;322;p47"/>
          <p:cNvPicPr preferRelativeResize="0"/>
          <p:nvPr/>
        </p:nvPicPr>
        <p:blipFill rotWithShape="1">
          <a:blip r:embed="rId3">
            <a:alphaModFix/>
          </a:blip>
          <a:srcRect/>
          <a:stretch/>
        </p:blipFill>
        <p:spPr>
          <a:xfrm>
            <a:off x="7554963" y="3467338"/>
            <a:ext cx="784874" cy="784874"/>
          </a:xfrm>
          <a:prstGeom prst="rect">
            <a:avLst/>
          </a:prstGeom>
          <a:noFill/>
          <a:ln>
            <a:noFill/>
          </a:ln>
        </p:spPr>
      </p:pic>
      <p:pic>
        <p:nvPicPr>
          <p:cNvPr id="323" name="Google Shape;323;p47"/>
          <p:cNvPicPr preferRelativeResize="0"/>
          <p:nvPr/>
        </p:nvPicPr>
        <p:blipFill rotWithShape="1">
          <a:blip r:embed="rId4">
            <a:alphaModFix/>
          </a:blip>
          <a:srcRect/>
          <a:stretch/>
        </p:blipFill>
        <p:spPr>
          <a:xfrm>
            <a:off x="9490137" y="3317925"/>
            <a:ext cx="784875" cy="784875"/>
          </a:xfrm>
          <a:prstGeom prst="rect">
            <a:avLst/>
          </a:prstGeom>
          <a:noFill/>
          <a:ln>
            <a:noFill/>
          </a:ln>
        </p:spPr>
      </p:pic>
      <p:pic>
        <p:nvPicPr>
          <p:cNvPr id="324" name="Google Shape;324;p47"/>
          <p:cNvPicPr preferRelativeResize="0"/>
          <p:nvPr/>
        </p:nvPicPr>
        <p:blipFill>
          <a:blip r:embed="rId5">
            <a:alphaModFix/>
          </a:blip>
          <a:stretch>
            <a:fillRect/>
          </a:stretch>
        </p:blipFill>
        <p:spPr>
          <a:xfrm>
            <a:off x="7454863" y="1748240"/>
            <a:ext cx="849176" cy="849176"/>
          </a:xfrm>
          <a:prstGeom prst="rect">
            <a:avLst/>
          </a:prstGeom>
          <a:noFill/>
          <a:ln>
            <a:noFill/>
          </a:ln>
        </p:spPr>
      </p:pic>
      <p:pic>
        <p:nvPicPr>
          <p:cNvPr id="325" name="Google Shape;325;p47"/>
          <p:cNvPicPr preferRelativeResize="0"/>
          <p:nvPr/>
        </p:nvPicPr>
        <p:blipFill>
          <a:blip r:embed="rId6">
            <a:alphaModFix/>
          </a:blip>
          <a:stretch>
            <a:fillRect/>
          </a:stretch>
        </p:blipFill>
        <p:spPr>
          <a:xfrm>
            <a:off x="4222337" y="1721862"/>
            <a:ext cx="849175" cy="849175"/>
          </a:xfrm>
          <a:prstGeom prst="rect">
            <a:avLst/>
          </a:prstGeom>
          <a:noFill/>
          <a:ln>
            <a:noFill/>
          </a:ln>
        </p:spPr>
      </p:pic>
      <p:pic>
        <p:nvPicPr>
          <p:cNvPr id="326" name="Google Shape;326;p47"/>
          <p:cNvPicPr preferRelativeResize="0"/>
          <p:nvPr/>
        </p:nvPicPr>
        <p:blipFill>
          <a:blip r:embed="rId7">
            <a:alphaModFix/>
          </a:blip>
          <a:stretch>
            <a:fillRect/>
          </a:stretch>
        </p:blipFill>
        <p:spPr>
          <a:xfrm>
            <a:off x="4713363" y="4285475"/>
            <a:ext cx="784866" cy="1177299"/>
          </a:xfrm>
          <a:prstGeom prst="rect">
            <a:avLst/>
          </a:prstGeom>
          <a:noFill/>
          <a:ln>
            <a:noFill/>
          </a:ln>
        </p:spPr>
      </p:pic>
      <p:cxnSp>
        <p:nvCxnSpPr>
          <p:cNvPr id="327" name="Google Shape;327;p47"/>
          <p:cNvCxnSpPr/>
          <p:nvPr/>
        </p:nvCxnSpPr>
        <p:spPr>
          <a:xfrm>
            <a:off x="2560838" y="1843800"/>
            <a:ext cx="1423800" cy="0"/>
          </a:xfrm>
          <a:prstGeom prst="straightConnector1">
            <a:avLst/>
          </a:prstGeom>
          <a:noFill/>
          <a:ln w="9525" cap="flat" cmpd="sng">
            <a:solidFill>
              <a:srgbClr val="561561"/>
            </a:solidFill>
            <a:prstDash val="solid"/>
            <a:round/>
            <a:headEnd type="diamond" w="med" len="med"/>
            <a:tailEnd type="diamond" w="med" len="med"/>
          </a:ln>
        </p:spPr>
      </p:cxnSp>
      <p:pic>
        <p:nvPicPr>
          <p:cNvPr id="328" name="Google Shape;328;p47"/>
          <p:cNvPicPr preferRelativeResize="0"/>
          <p:nvPr/>
        </p:nvPicPr>
        <p:blipFill>
          <a:blip r:embed="rId8">
            <a:alphaModFix/>
          </a:blip>
          <a:stretch>
            <a:fillRect/>
          </a:stretch>
        </p:blipFill>
        <p:spPr>
          <a:xfrm>
            <a:off x="345250" y="1969850"/>
            <a:ext cx="624577" cy="1249623"/>
          </a:xfrm>
          <a:prstGeom prst="rect">
            <a:avLst/>
          </a:prstGeom>
          <a:noFill/>
          <a:ln>
            <a:noFill/>
          </a:ln>
        </p:spPr>
      </p:pic>
      <p:sp>
        <p:nvSpPr>
          <p:cNvPr id="329" name="Google Shape;329;p47"/>
          <p:cNvSpPr txBox="1"/>
          <p:nvPr/>
        </p:nvSpPr>
        <p:spPr>
          <a:xfrm>
            <a:off x="9730688" y="12819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belle-mère</a:t>
            </a:r>
            <a:endParaRPr sz="2400" b="1">
              <a:solidFill>
                <a:srgbClr val="FF0000"/>
              </a:solidFill>
              <a:latin typeface="Roboto"/>
              <a:ea typeface="Roboto"/>
              <a:cs typeface="Roboto"/>
              <a:sym typeface="Roboto"/>
            </a:endParaRPr>
          </a:p>
        </p:txBody>
      </p:sp>
      <p:cxnSp>
        <p:nvCxnSpPr>
          <p:cNvPr id="330" name="Google Shape;330;p47"/>
          <p:cNvCxnSpPr/>
          <p:nvPr/>
        </p:nvCxnSpPr>
        <p:spPr>
          <a:xfrm>
            <a:off x="8425338" y="2172825"/>
            <a:ext cx="1423800" cy="0"/>
          </a:xfrm>
          <a:prstGeom prst="straightConnector1">
            <a:avLst/>
          </a:prstGeom>
          <a:noFill/>
          <a:ln w="9525" cap="flat" cmpd="sng">
            <a:solidFill>
              <a:srgbClr val="561561"/>
            </a:solidFill>
            <a:prstDash val="solid"/>
            <a:round/>
            <a:headEnd type="diamond" w="med" len="med"/>
            <a:tailEnd type="diamond" w="med" len="med"/>
          </a:ln>
        </p:spPr>
      </p:cxnSp>
      <p:pic>
        <p:nvPicPr>
          <p:cNvPr id="331" name="Google Shape;331;p47"/>
          <p:cNvPicPr preferRelativeResize="0"/>
          <p:nvPr/>
        </p:nvPicPr>
        <p:blipFill>
          <a:blip r:embed="rId9">
            <a:alphaModFix/>
          </a:blip>
          <a:stretch>
            <a:fillRect/>
          </a:stretch>
        </p:blipFill>
        <p:spPr>
          <a:xfrm>
            <a:off x="10358709" y="2067487"/>
            <a:ext cx="932466" cy="1399874"/>
          </a:xfrm>
          <a:prstGeom prst="rect">
            <a:avLst/>
          </a:prstGeom>
          <a:noFill/>
          <a:ln>
            <a:noFill/>
          </a:ln>
        </p:spPr>
      </p:pic>
      <p:pic>
        <p:nvPicPr>
          <p:cNvPr id="332" name="Google Shape;332;p47"/>
          <p:cNvPicPr preferRelativeResize="0"/>
          <p:nvPr/>
        </p:nvPicPr>
        <p:blipFill>
          <a:blip r:embed="rId10">
            <a:alphaModFix/>
          </a:blip>
          <a:stretch>
            <a:fillRect/>
          </a:stretch>
        </p:blipFill>
        <p:spPr>
          <a:xfrm>
            <a:off x="1704203" y="4844575"/>
            <a:ext cx="1712701" cy="1537905"/>
          </a:xfrm>
          <a:prstGeom prst="rect">
            <a:avLst/>
          </a:prstGeom>
          <a:noFill/>
          <a:ln>
            <a:noFill/>
          </a:ln>
        </p:spPr>
      </p:pic>
      <p:sp>
        <p:nvSpPr>
          <p:cNvPr id="333" name="Google Shape;333;p47"/>
          <p:cNvSpPr txBox="1"/>
          <p:nvPr/>
        </p:nvSpPr>
        <p:spPr>
          <a:xfrm>
            <a:off x="5830425" y="4844575"/>
            <a:ext cx="5854500" cy="1764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600">
                <a:solidFill>
                  <a:schemeClr val="dk1"/>
                </a:solidFill>
              </a:rPr>
              <a:t>My stepmother = </a:t>
            </a:r>
            <a:endParaRPr sz="3600">
              <a:solidFill>
                <a:schemeClr val="dk1"/>
              </a:solidFill>
            </a:endParaRPr>
          </a:p>
        </p:txBody>
      </p:sp>
      <p:sp>
        <p:nvSpPr>
          <p:cNvPr id="334" name="Google Shape;334;p47"/>
          <p:cNvSpPr txBox="1"/>
          <p:nvPr/>
        </p:nvSpPr>
        <p:spPr>
          <a:xfrm rot="-528864">
            <a:off x="4897475" y="1961226"/>
            <a:ext cx="2451148" cy="812693"/>
          </a:xfrm>
          <a:prstGeom prst="rect">
            <a:avLst/>
          </a:prstGeom>
          <a:solidFill>
            <a:srgbClr val="9E9E9E"/>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300" b="1">
                <a:solidFill>
                  <a:srgbClr val="9900FF"/>
                </a:solidFill>
              </a:rPr>
              <a:t>divorcés</a:t>
            </a:r>
            <a:endParaRPr sz="4300" b="1">
              <a:solidFill>
                <a:srgbClr val="9900FF"/>
              </a:solidFill>
            </a:endParaRPr>
          </a:p>
        </p:txBody>
      </p:sp>
      <p:sp>
        <p:nvSpPr>
          <p:cNvPr id="335" name="Google Shape;335;p47"/>
          <p:cNvSpPr txBox="1"/>
          <p:nvPr/>
        </p:nvSpPr>
        <p:spPr>
          <a:xfrm>
            <a:off x="6047725" y="5637300"/>
            <a:ext cx="4973400" cy="6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rgbClr val="FF0000"/>
                </a:solidFill>
              </a:rPr>
              <a:t>Ma belle-mère</a:t>
            </a:r>
            <a:endParaRPr sz="36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48"/>
          <p:cNvSpPr txBox="1"/>
          <p:nvPr/>
        </p:nvSpPr>
        <p:spPr>
          <a:xfrm>
            <a:off x="6" y="1281975"/>
            <a:ext cx="29472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beau-père</a:t>
            </a:r>
            <a:endParaRPr sz="2400" b="1">
              <a:solidFill>
                <a:srgbClr val="0000FF"/>
              </a:solidFill>
              <a:latin typeface="Roboto"/>
              <a:ea typeface="Roboto"/>
              <a:cs typeface="Roboto"/>
              <a:sym typeface="Roboto"/>
            </a:endParaRPr>
          </a:p>
        </p:txBody>
      </p:sp>
      <p:sp>
        <p:nvSpPr>
          <p:cNvPr id="341" name="Google Shape;341;p48"/>
          <p:cNvSpPr txBox="1"/>
          <p:nvPr/>
        </p:nvSpPr>
        <p:spPr>
          <a:xfrm>
            <a:off x="3880663" y="1190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mère</a:t>
            </a:r>
            <a:endParaRPr sz="2400" b="1">
              <a:solidFill>
                <a:srgbClr val="FF0000"/>
              </a:solidFill>
              <a:latin typeface="Roboto"/>
              <a:ea typeface="Roboto"/>
              <a:cs typeface="Roboto"/>
              <a:sym typeface="Roboto"/>
            </a:endParaRPr>
          </a:p>
        </p:txBody>
      </p:sp>
      <p:sp>
        <p:nvSpPr>
          <p:cNvPr id="342" name="Google Shape;342;p48"/>
          <p:cNvSpPr txBox="1"/>
          <p:nvPr/>
        </p:nvSpPr>
        <p:spPr>
          <a:xfrm>
            <a:off x="811183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frère</a:t>
            </a:r>
            <a:endParaRPr sz="2400" b="1">
              <a:solidFill>
                <a:srgbClr val="0000FF"/>
              </a:solidFill>
              <a:latin typeface="Roboto"/>
              <a:ea typeface="Roboto"/>
              <a:cs typeface="Roboto"/>
              <a:sym typeface="Roboto"/>
            </a:endParaRPr>
          </a:p>
        </p:txBody>
      </p:sp>
      <p:sp>
        <p:nvSpPr>
          <p:cNvPr id="343" name="Google Shape;343;p48"/>
          <p:cNvSpPr txBox="1"/>
          <p:nvPr/>
        </p:nvSpPr>
        <p:spPr>
          <a:xfrm>
            <a:off x="585783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soeur</a:t>
            </a:r>
            <a:endParaRPr sz="2400" b="1">
              <a:solidFill>
                <a:srgbClr val="FF0000"/>
              </a:solidFill>
              <a:latin typeface="Roboto"/>
              <a:ea typeface="Roboto"/>
              <a:cs typeface="Roboto"/>
              <a:sym typeface="Roboto"/>
            </a:endParaRPr>
          </a:p>
        </p:txBody>
      </p:sp>
      <p:cxnSp>
        <p:nvCxnSpPr>
          <p:cNvPr id="344" name="Google Shape;344;p48"/>
          <p:cNvCxnSpPr/>
          <p:nvPr/>
        </p:nvCxnSpPr>
        <p:spPr>
          <a:xfrm>
            <a:off x="5501150" y="2172825"/>
            <a:ext cx="1874400" cy="0"/>
          </a:xfrm>
          <a:prstGeom prst="straightConnector1">
            <a:avLst/>
          </a:prstGeom>
          <a:noFill/>
          <a:ln w="9525" cap="flat" cmpd="sng">
            <a:solidFill>
              <a:srgbClr val="561561"/>
            </a:solidFill>
            <a:prstDash val="solid"/>
            <a:round/>
            <a:headEnd type="diamond" w="med" len="med"/>
            <a:tailEnd type="diamond" w="med" len="med"/>
          </a:ln>
        </p:spPr>
      </p:cxnSp>
      <p:sp>
        <p:nvSpPr>
          <p:cNvPr id="345" name="Google Shape;345;p48"/>
          <p:cNvSpPr txBox="1"/>
          <p:nvPr/>
        </p:nvSpPr>
        <p:spPr>
          <a:xfrm>
            <a:off x="6737888" y="1190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père</a:t>
            </a:r>
            <a:endParaRPr sz="2400" b="1">
              <a:solidFill>
                <a:srgbClr val="0000FF"/>
              </a:solidFill>
              <a:latin typeface="Roboto"/>
              <a:ea typeface="Roboto"/>
              <a:cs typeface="Roboto"/>
              <a:sym typeface="Roboto"/>
            </a:endParaRPr>
          </a:p>
        </p:txBody>
      </p:sp>
      <p:cxnSp>
        <p:nvCxnSpPr>
          <p:cNvPr id="346" name="Google Shape;346;p48"/>
          <p:cNvCxnSpPr>
            <a:stCxn id="343" idx="0"/>
          </p:cNvCxnSpPr>
          <p:nvPr/>
        </p:nvCxnSpPr>
        <p:spPr>
          <a:xfrm rot="-5400000">
            <a:off x="7255088" y="2975700"/>
            <a:ext cx="421200" cy="1164900"/>
          </a:xfrm>
          <a:prstGeom prst="bentConnector2">
            <a:avLst/>
          </a:prstGeom>
          <a:noFill/>
          <a:ln w="9525" cap="flat" cmpd="sng">
            <a:solidFill>
              <a:schemeClr val="accent5"/>
            </a:solidFill>
            <a:prstDash val="solid"/>
            <a:round/>
            <a:headEnd type="none" w="med" len="med"/>
            <a:tailEnd type="none" w="med" len="med"/>
          </a:ln>
        </p:spPr>
      </p:cxnSp>
      <p:cxnSp>
        <p:nvCxnSpPr>
          <p:cNvPr id="347" name="Google Shape;347;p48"/>
          <p:cNvCxnSpPr>
            <a:endCxn id="342" idx="0"/>
          </p:cNvCxnSpPr>
          <p:nvPr/>
        </p:nvCxnSpPr>
        <p:spPr>
          <a:xfrm>
            <a:off x="8033838" y="3347550"/>
            <a:ext cx="1103400" cy="421200"/>
          </a:xfrm>
          <a:prstGeom prst="bentConnector2">
            <a:avLst/>
          </a:prstGeom>
          <a:noFill/>
          <a:ln w="9525" cap="flat" cmpd="sng">
            <a:solidFill>
              <a:schemeClr val="accent5"/>
            </a:solidFill>
            <a:prstDash val="solid"/>
            <a:round/>
            <a:headEnd type="none" w="med" len="med"/>
            <a:tailEnd type="none" w="med" len="med"/>
          </a:ln>
        </p:spPr>
      </p:cxnSp>
      <p:cxnSp>
        <p:nvCxnSpPr>
          <p:cNvPr id="348" name="Google Shape;348;p48"/>
          <p:cNvCxnSpPr/>
          <p:nvPr/>
        </p:nvCxnSpPr>
        <p:spPr>
          <a:xfrm rot="10800000">
            <a:off x="7077188" y="2172825"/>
            <a:ext cx="0" cy="1189200"/>
          </a:xfrm>
          <a:prstGeom prst="straightConnector1">
            <a:avLst/>
          </a:prstGeom>
          <a:noFill/>
          <a:ln w="9525" cap="flat" cmpd="sng">
            <a:solidFill>
              <a:schemeClr val="accent5"/>
            </a:solidFill>
            <a:prstDash val="solid"/>
            <a:round/>
            <a:headEnd type="none" w="med" len="med"/>
            <a:tailEnd type="none" w="med" len="med"/>
          </a:ln>
        </p:spPr>
      </p:cxnSp>
      <p:sp>
        <p:nvSpPr>
          <p:cNvPr id="349" name="Google Shape;349;p48"/>
          <p:cNvSpPr txBox="1"/>
          <p:nvPr/>
        </p:nvSpPr>
        <p:spPr>
          <a:xfrm>
            <a:off x="2607238" y="40654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demi-soeur</a:t>
            </a:r>
            <a:endParaRPr sz="2400" b="1">
              <a:solidFill>
                <a:srgbClr val="FF0000"/>
              </a:solidFill>
              <a:latin typeface="Roboto"/>
              <a:ea typeface="Roboto"/>
              <a:cs typeface="Roboto"/>
              <a:sym typeface="Roboto"/>
            </a:endParaRPr>
          </a:p>
        </p:txBody>
      </p:sp>
      <p:sp>
        <p:nvSpPr>
          <p:cNvPr id="350" name="Google Shape;350;p48"/>
          <p:cNvSpPr txBox="1"/>
          <p:nvPr/>
        </p:nvSpPr>
        <p:spPr>
          <a:xfrm>
            <a:off x="501113" y="40654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demi-frère</a:t>
            </a:r>
            <a:endParaRPr sz="2400" b="1">
              <a:solidFill>
                <a:srgbClr val="0000FF"/>
              </a:solidFill>
              <a:latin typeface="Roboto"/>
              <a:ea typeface="Roboto"/>
              <a:cs typeface="Roboto"/>
              <a:sym typeface="Roboto"/>
            </a:endParaRPr>
          </a:p>
        </p:txBody>
      </p:sp>
      <p:cxnSp>
        <p:nvCxnSpPr>
          <p:cNvPr id="351" name="Google Shape;351;p48"/>
          <p:cNvCxnSpPr>
            <a:endCxn id="349" idx="0"/>
          </p:cNvCxnSpPr>
          <p:nvPr/>
        </p:nvCxnSpPr>
        <p:spPr>
          <a:xfrm>
            <a:off x="2842738" y="3402475"/>
            <a:ext cx="789900" cy="663000"/>
          </a:xfrm>
          <a:prstGeom prst="bentConnector2">
            <a:avLst/>
          </a:prstGeom>
          <a:noFill/>
          <a:ln w="9525" cap="flat" cmpd="sng">
            <a:solidFill>
              <a:schemeClr val="accent5"/>
            </a:solidFill>
            <a:prstDash val="solid"/>
            <a:round/>
            <a:headEnd type="none" w="med" len="med"/>
            <a:tailEnd type="none" w="med" len="med"/>
          </a:ln>
        </p:spPr>
      </p:cxnSp>
      <p:cxnSp>
        <p:nvCxnSpPr>
          <p:cNvPr id="352" name="Google Shape;352;p48"/>
          <p:cNvCxnSpPr/>
          <p:nvPr/>
        </p:nvCxnSpPr>
        <p:spPr>
          <a:xfrm rot="10800000">
            <a:off x="3010763" y="1843800"/>
            <a:ext cx="0" cy="1558800"/>
          </a:xfrm>
          <a:prstGeom prst="straightConnector1">
            <a:avLst/>
          </a:prstGeom>
          <a:noFill/>
          <a:ln w="9525" cap="flat" cmpd="sng">
            <a:solidFill>
              <a:schemeClr val="accent5"/>
            </a:solidFill>
            <a:prstDash val="solid"/>
            <a:round/>
            <a:headEnd type="none" w="med" len="med"/>
            <a:tailEnd type="none" w="med" len="med"/>
          </a:ln>
        </p:spPr>
      </p:cxnSp>
      <p:sp>
        <p:nvSpPr>
          <p:cNvPr id="353" name="Google Shape;353;p48"/>
          <p:cNvSpPr txBox="1"/>
          <p:nvPr/>
        </p:nvSpPr>
        <p:spPr>
          <a:xfrm>
            <a:off x="416648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chemeClr val="accent3"/>
                </a:solidFill>
                <a:latin typeface="Roboto"/>
                <a:ea typeface="Roboto"/>
                <a:cs typeface="Roboto"/>
                <a:sym typeface="Roboto"/>
              </a:rPr>
              <a:t>moi</a:t>
            </a:r>
            <a:endParaRPr sz="2400" b="1">
              <a:solidFill>
                <a:schemeClr val="accent3"/>
              </a:solidFill>
              <a:latin typeface="Roboto"/>
              <a:ea typeface="Roboto"/>
              <a:cs typeface="Roboto"/>
              <a:sym typeface="Roboto"/>
            </a:endParaRPr>
          </a:p>
        </p:txBody>
      </p:sp>
      <p:cxnSp>
        <p:nvCxnSpPr>
          <p:cNvPr id="354" name="Google Shape;354;p48"/>
          <p:cNvCxnSpPr>
            <a:endCxn id="353" idx="0"/>
          </p:cNvCxnSpPr>
          <p:nvPr/>
        </p:nvCxnSpPr>
        <p:spPr>
          <a:xfrm flipH="1">
            <a:off x="5191888" y="3361650"/>
            <a:ext cx="1712700" cy="407100"/>
          </a:xfrm>
          <a:prstGeom prst="bentConnector2">
            <a:avLst/>
          </a:prstGeom>
          <a:noFill/>
          <a:ln w="9525" cap="flat" cmpd="sng">
            <a:solidFill>
              <a:schemeClr val="accent5"/>
            </a:solidFill>
            <a:prstDash val="solid"/>
            <a:round/>
            <a:headEnd type="none" w="med" len="med"/>
            <a:tailEnd type="none" w="med" len="med"/>
          </a:ln>
        </p:spPr>
      </p:cxnSp>
      <p:cxnSp>
        <p:nvCxnSpPr>
          <p:cNvPr id="355" name="Google Shape;355;p48"/>
          <p:cNvCxnSpPr>
            <a:endCxn id="350" idx="0"/>
          </p:cNvCxnSpPr>
          <p:nvPr/>
        </p:nvCxnSpPr>
        <p:spPr>
          <a:xfrm flipH="1">
            <a:off x="1526513" y="3402475"/>
            <a:ext cx="1302300" cy="663000"/>
          </a:xfrm>
          <a:prstGeom prst="bentConnector2">
            <a:avLst/>
          </a:prstGeom>
          <a:noFill/>
          <a:ln w="9525" cap="flat" cmpd="sng">
            <a:solidFill>
              <a:schemeClr val="accent5"/>
            </a:solidFill>
            <a:prstDash val="solid"/>
            <a:round/>
            <a:headEnd type="none" w="med" len="med"/>
            <a:tailEnd type="none" w="med" len="med"/>
          </a:ln>
        </p:spPr>
      </p:cxnSp>
      <p:pic>
        <p:nvPicPr>
          <p:cNvPr id="356" name="Google Shape;356;p48"/>
          <p:cNvPicPr preferRelativeResize="0"/>
          <p:nvPr/>
        </p:nvPicPr>
        <p:blipFill rotWithShape="1">
          <a:blip r:embed="rId3">
            <a:alphaModFix/>
          </a:blip>
          <a:srcRect/>
          <a:stretch/>
        </p:blipFill>
        <p:spPr>
          <a:xfrm>
            <a:off x="7554963" y="3467338"/>
            <a:ext cx="784874" cy="784874"/>
          </a:xfrm>
          <a:prstGeom prst="rect">
            <a:avLst/>
          </a:prstGeom>
          <a:noFill/>
          <a:ln>
            <a:noFill/>
          </a:ln>
        </p:spPr>
      </p:pic>
      <p:pic>
        <p:nvPicPr>
          <p:cNvPr id="357" name="Google Shape;357;p48"/>
          <p:cNvPicPr preferRelativeResize="0"/>
          <p:nvPr/>
        </p:nvPicPr>
        <p:blipFill rotWithShape="1">
          <a:blip r:embed="rId4">
            <a:alphaModFix/>
          </a:blip>
          <a:srcRect/>
          <a:stretch/>
        </p:blipFill>
        <p:spPr>
          <a:xfrm>
            <a:off x="9490137" y="3317925"/>
            <a:ext cx="784875" cy="784875"/>
          </a:xfrm>
          <a:prstGeom prst="rect">
            <a:avLst/>
          </a:prstGeom>
          <a:noFill/>
          <a:ln>
            <a:noFill/>
          </a:ln>
        </p:spPr>
      </p:pic>
      <p:pic>
        <p:nvPicPr>
          <p:cNvPr id="358" name="Google Shape;358;p48"/>
          <p:cNvPicPr preferRelativeResize="0"/>
          <p:nvPr/>
        </p:nvPicPr>
        <p:blipFill>
          <a:blip r:embed="rId5">
            <a:alphaModFix/>
          </a:blip>
          <a:stretch>
            <a:fillRect/>
          </a:stretch>
        </p:blipFill>
        <p:spPr>
          <a:xfrm>
            <a:off x="7454863" y="1748240"/>
            <a:ext cx="849176" cy="849176"/>
          </a:xfrm>
          <a:prstGeom prst="rect">
            <a:avLst/>
          </a:prstGeom>
          <a:noFill/>
          <a:ln>
            <a:noFill/>
          </a:ln>
        </p:spPr>
      </p:pic>
      <p:pic>
        <p:nvPicPr>
          <p:cNvPr id="359" name="Google Shape;359;p48"/>
          <p:cNvPicPr preferRelativeResize="0"/>
          <p:nvPr/>
        </p:nvPicPr>
        <p:blipFill>
          <a:blip r:embed="rId6">
            <a:alphaModFix/>
          </a:blip>
          <a:stretch>
            <a:fillRect/>
          </a:stretch>
        </p:blipFill>
        <p:spPr>
          <a:xfrm>
            <a:off x="4222337" y="1721862"/>
            <a:ext cx="849175" cy="849175"/>
          </a:xfrm>
          <a:prstGeom prst="rect">
            <a:avLst/>
          </a:prstGeom>
          <a:noFill/>
          <a:ln>
            <a:noFill/>
          </a:ln>
        </p:spPr>
      </p:pic>
      <p:pic>
        <p:nvPicPr>
          <p:cNvPr id="360" name="Google Shape;360;p48"/>
          <p:cNvPicPr preferRelativeResize="0"/>
          <p:nvPr/>
        </p:nvPicPr>
        <p:blipFill>
          <a:blip r:embed="rId7">
            <a:alphaModFix/>
          </a:blip>
          <a:stretch>
            <a:fillRect/>
          </a:stretch>
        </p:blipFill>
        <p:spPr>
          <a:xfrm>
            <a:off x="4713363" y="4285475"/>
            <a:ext cx="784866" cy="1177299"/>
          </a:xfrm>
          <a:prstGeom prst="rect">
            <a:avLst/>
          </a:prstGeom>
          <a:noFill/>
          <a:ln>
            <a:noFill/>
          </a:ln>
        </p:spPr>
      </p:pic>
      <p:cxnSp>
        <p:nvCxnSpPr>
          <p:cNvPr id="361" name="Google Shape;361;p48"/>
          <p:cNvCxnSpPr/>
          <p:nvPr/>
        </p:nvCxnSpPr>
        <p:spPr>
          <a:xfrm>
            <a:off x="2560838" y="1843800"/>
            <a:ext cx="1423800" cy="0"/>
          </a:xfrm>
          <a:prstGeom prst="straightConnector1">
            <a:avLst/>
          </a:prstGeom>
          <a:noFill/>
          <a:ln w="9525" cap="flat" cmpd="sng">
            <a:solidFill>
              <a:srgbClr val="561561"/>
            </a:solidFill>
            <a:prstDash val="solid"/>
            <a:round/>
            <a:headEnd type="diamond" w="med" len="med"/>
            <a:tailEnd type="diamond" w="med" len="med"/>
          </a:ln>
        </p:spPr>
      </p:cxnSp>
      <p:pic>
        <p:nvPicPr>
          <p:cNvPr id="362" name="Google Shape;362;p48"/>
          <p:cNvPicPr preferRelativeResize="0"/>
          <p:nvPr/>
        </p:nvPicPr>
        <p:blipFill>
          <a:blip r:embed="rId8">
            <a:alphaModFix/>
          </a:blip>
          <a:stretch>
            <a:fillRect/>
          </a:stretch>
        </p:blipFill>
        <p:spPr>
          <a:xfrm>
            <a:off x="345250" y="1969850"/>
            <a:ext cx="624577" cy="1249623"/>
          </a:xfrm>
          <a:prstGeom prst="rect">
            <a:avLst/>
          </a:prstGeom>
          <a:noFill/>
          <a:ln>
            <a:noFill/>
          </a:ln>
        </p:spPr>
      </p:pic>
      <p:sp>
        <p:nvSpPr>
          <p:cNvPr id="363" name="Google Shape;363;p48"/>
          <p:cNvSpPr txBox="1"/>
          <p:nvPr/>
        </p:nvSpPr>
        <p:spPr>
          <a:xfrm>
            <a:off x="9730688" y="12819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belle-mère</a:t>
            </a:r>
            <a:endParaRPr sz="2400" b="1">
              <a:solidFill>
                <a:srgbClr val="FF0000"/>
              </a:solidFill>
              <a:latin typeface="Roboto"/>
              <a:ea typeface="Roboto"/>
              <a:cs typeface="Roboto"/>
              <a:sym typeface="Roboto"/>
            </a:endParaRPr>
          </a:p>
        </p:txBody>
      </p:sp>
      <p:cxnSp>
        <p:nvCxnSpPr>
          <p:cNvPr id="364" name="Google Shape;364;p48"/>
          <p:cNvCxnSpPr/>
          <p:nvPr/>
        </p:nvCxnSpPr>
        <p:spPr>
          <a:xfrm>
            <a:off x="8425338" y="2172825"/>
            <a:ext cx="1423800" cy="0"/>
          </a:xfrm>
          <a:prstGeom prst="straightConnector1">
            <a:avLst/>
          </a:prstGeom>
          <a:noFill/>
          <a:ln w="9525" cap="flat" cmpd="sng">
            <a:solidFill>
              <a:srgbClr val="561561"/>
            </a:solidFill>
            <a:prstDash val="solid"/>
            <a:round/>
            <a:headEnd type="diamond" w="med" len="med"/>
            <a:tailEnd type="diamond" w="med" len="med"/>
          </a:ln>
        </p:spPr>
      </p:cxnSp>
      <p:pic>
        <p:nvPicPr>
          <p:cNvPr id="365" name="Google Shape;365;p48"/>
          <p:cNvPicPr preferRelativeResize="0"/>
          <p:nvPr/>
        </p:nvPicPr>
        <p:blipFill>
          <a:blip r:embed="rId9">
            <a:alphaModFix/>
          </a:blip>
          <a:stretch>
            <a:fillRect/>
          </a:stretch>
        </p:blipFill>
        <p:spPr>
          <a:xfrm>
            <a:off x="10358709" y="2067487"/>
            <a:ext cx="932466" cy="1399874"/>
          </a:xfrm>
          <a:prstGeom prst="rect">
            <a:avLst/>
          </a:prstGeom>
          <a:noFill/>
          <a:ln>
            <a:noFill/>
          </a:ln>
        </p:spPr>
      </p:pic>
      <p:pic>
        <p:nvPicPr>
          <p:cNvPr id="366" name="Google Shape;366;p48"/>
          <p:cNvPicPr preferRelativeResize="0"/>
          <p:nvPr/>
        </p:nvPicPr>
        <p:blipFill>
          <a:blip r:embed="rId10">
            <a:alphaModFix/>
          </a:blip>
          <a:stretch>
            <a:fillRect/>
          </a:stretch>
        </p:blipFill>
        <p:spPr>
          <a:xfrm>
            <a:off x="1704203" y="4844575"/>
            <a:ext cx="1712701" cy="1537905"/>
          </a:xfrm>
          <a:prstGeom prst="rect">
            <a:avLst/>
          </a:prstGeom>
          <a:noFill/>
          <a:ln>
            <a:noFill/>
          </a:ln>
        </p:spPr>
      </p:pic>
      <p:sp>
        <p:nvSpPr>
          <p:cNvPr id="367" name="Google Shape;367;p48"/>
          <p:cNvSpPr txBox="1"/>
          <p:nvPr/>
        </p:nvSpPr>
        <p:spPr>
          <a:xfrm>
            <a:off x="5830425" y="4844575"/>
            <a:ext cx="5854500" cy="1764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600">
                <a:solidFill>
                  <a:schemeClr val="dk1"/>
                </a:solidFill>
              </a:rPr>
              <a:t>My stepfather = </a:t>
            </a:r>
            <a:endParaRPr sz="3600">
              <a:solidFill>
                <a:schemeClr val="dk1"/>
              </a:solidFill>
            </a:endParaRPr>
          </a:p>
        </p:txBody>
      </p:sp>
      <p:sp>
        <p:nvSpPr>
          <p:cNvPr id="368" name="Google Shape;368;p48"/>
          <p:cNvSpPr txBox="1"/>
          <p:nvPr/>
        </p:nvSpPr>
        <p:spPr>
          <a:xfrm rot="-528864">
            <a:off x="4897475" y="1961226"/>
            <a:ext cx="2451148" cy="812693"/>
          </a:xfrm>
          <a:prstGeom prst="rect">
            <a:avLst/>
          </a:prstGeom>
          <a:solidFill>
            <a:srgbClr val="9E9E9E"/>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300" b="1">
                <a:solidFill>
                  <a:srgbClr val="9900FF"/>
                </a:solidFill>
              </a:rPr>
              <a:t>divorcés</a:t>
            </a:r>
            <a:endParaRPr sz="4300" b="1">
              <a:solidFill>
                <a:srgbClr val="9900FF"/>
              </a:solidFill>
            </a:endParaRPr>
          </a:p>
        </p:txBody>
      </p:sp>
      <p:sp>
        <p:nvSpPr>
          <p:cNvPr id="369" name="Google Shape;369;p48"/>
          <p:cNvSpPr txBox="1"/>
          <p:nvPr/>
        </p:nvSpPr>
        <p:spPr>
          <a:xfrm>
            <a:off x="6047725" y="5637300"/>
            <a:ext cx="4973400" cy="6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rgbClr val="0000FF"/>
                </a:solidFill>
              </a:rPr>
              <a:t>Mon beau-père</a:t>
            </a:r>
            <a:endParaRPr sz="360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49"/>
          <p:cNvSpPr txBox="1"/>
          <p:nvPr/>
        </p:nvSpPr>
        <p:spPr>
          <a:xfrm>
            <a:off x="6" y="1281975"/>
            <a:ext cx="29472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beau-père</a:t>
            </a:r>
            <a:endParaRPr sz="2400" b="1">
              <a:solidFill>
                <a:srgbClr val="0000FF"/>
              </a:solidFill>
              <a:latin typeface="Roboto"/>
              <a:ea typeface="Roboto"/>
              <a:cs typeface="Roboto"/>
              <a:sym typeface="Roboto"/>
            </a:endParaRPr>
          </a:p>
        </p:txBody>
      </p:sp>
      <p:sp>
        <p:nvSpPr>
          <p:cNvPr id="375" name="Google Shape;375;p49"/>
          <p:cNvSpPr txBox="1"/>
          <p:nvPr/>
        </p:nvSpPr>
        <p:spPr>
          <a:xfrm>
            <a:off x="3880663" y="1190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mère</a:t>
            </a:r>
            <a:endParaRPr sz="2400" b="1">
              <a:solidFill>
                <a:srgbClr val="FF0000"/>
              </a:solidFill>
              <a:latin typeface="Roboto"/>
              <a:ea typeface="Roboto"/>
              <a:cs typeface="Roboto"/>
              <a:sym typeface="Roboto"/>
            </a:endParaRPr>
          </a:p>
        </p:txBody>
      </p:sp>
      <p:sp>
        <p:nvSpPr>
          <p:cNvPr id="376" name="Google Shape;376;p49"/>
          <p:cNvSpPr txBox="1"/>
          <p:nvPr/>
        </p:nvSpPr>
        <p:spPr>
          <a:xfrm>
            <a:off x="811183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frère</a:t>
            </a:r>
            <a:endParaRPr sz="2400" b="1">
              <a:solidFill>
                <a:srgbClr val="0000FF"/>
              </a:solidFill>
              <a:latin typeface="Roboto"/>
              <a:ea typeface="Roboto"/>
              <a:cs typeface="Roboto"/>
              <a:sym typeface="Roboto"/>
            </a:endParaRPr>
          </a:p>
        </p:txBody>
      </p:sp>
      <p:sp>
        <p:nvSpPr>
          <p:cNvPr id="377" name="Google Shape;377;p49"/>
          <p:cNvSpPr txBox="1"/>
          <p:nvPr/>
        </p:nvSpPr>
        <p:spPr>
          <a:xfrm>
            <a:off x="585783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soeur</a:t>
            </a:r>
            <a:endParaRPr sz="2400" b="1">
              <a:solidFill>
                <a:srgbClr val="FF0000"/>
              </a:solidFill>
              <a:latin typeface="Roboto"/>
              <a:ea typeface="Roboto"/>
              <a:cs typeface="Roboto"/>
              <a:sym typeface="Roboto"/>
            </a:endParaRPr>
          </a:p>
        </p:txBody>
      </p:sp>
      <p:cxnSp>
        <p:nvCxnSpPr>
          <p:cNvPr id="378" name="Google Shape;378;p49"/>
          <p:cNvCxnSpPr/>
          <p:nvPr/>
        </p:nvCxnSpPr>
        <p:spPr>
          <a:xfrm>
            <a:off x="5501150" y="2172825"/>
            <a:ext cx="1874400" cy="0"/>
          </a:xfrm>
          <a:prstGeom prst="straightConnector1">
            <a:avLst/>
          </a:prstGeom>
          <a:noFill/>
          <a:ln w="9525" cap="flat" cmpd="sng">
            <a:solidFill>
              <a:srgbClr val="561561"/>
            </a:solidFill>
            <a:prstDash val="solid"/>
            <a:round/>
            <a:headEnd type="diamond" w="med" len="med"/>
            <a:tailEnd type="diamond" w="med" len="med"/>
          </a:ln>
        </p:spPr>
      </p:cxnSp>
      <p:sp>
        <p:nvSpPr>
          <p:cNvPr id="379" name="Google Shape;379;p49"/>
          <p:cNvSpPr txBox="1"/>
          <p:nvPr/>
        </p:nvSpPr>
        <p:spPr>
          <a:xfrm>
            <a:off x="6737888" y="1190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père</a:t>
            </a:r>
            <a:endParaRPr sz="2400" b="1">
              <a:solidFill>
                <a:srgbClr val="0000FF"/>
              </a:solidFill>
              <a:latin typeface="Roboto"/>
              <a:ea typeface="Roboto"/>
              <a:cs typeface="Roboto"/>
              <a:sym typeface="Roboto"/>
            </a:endParaRPr>
          </a:p>
        </p:txBody>
      </p:sp>
      <p:cxnSp>
        <p:nvCxnSpPr>
          <p:cNvPr id="380" name="Google Shape;380;p49"/>
          <p:cNvCxnSpPr>
            <a:stCxn id="377" idx="0"/>
          </p:cNvCxnSpPr>
          <p:nvPr/>
        </p:nvCxnSpPr>
        <p:spPr>
          <a:xfrm rot="-5400000">
            <a:off x="7255088" y="2975700"/>
            <a:ext cx="421200" cy="1164900"/>
          </a:xfrm>
          <a:prstGeom prst="bentConnector2">
            <a:avLst/>
          </a:prstGeom>
          <a:noFill/>
          <a:ln w="9525" cap="flat" cmpd="sng">
            <a:solidFill>
              <a:schemeClr val="accent5"/>
            </a:solidFill>
            <a:prstDash val="solid"/>
            <a:round/>
            <a:headEnd type="none" w="med" len="med"/>
            <a:tailEnd type="none" w="med" len="med"/>
          </a:ln>
        </p:spPr>
      </p:cxnSp>
      <p:cxnSp>
        <p:nvCxnSpPr>
          <p:cNvPr id="381" name="Google Shape;381;p49"/>
          <p:cNvCxnSpPr>
            <a:endCxn id="376" idx="0"/>
          </p:cNvCxnSpPr>
          <p:nvPr/>
        </p:nvCxnSpPr>
        <p:spPr>
          <a:xfrm>
            <a:off x="8033838" y="3347550"/>
            <a:ext cx="1103400" cy="421200"/>
          </a:xfrm>
          <a:prstGeom prst="bentConnector2">
            <a:avLst/>
          </a:prstGeom>
          <a:noFill/>
          <a:ln w="9525" cap="flat" cmpd="sng">
            <a:solidFill>
              <a:schemeClr val="accent5"/>
            </a:solidFill>
            <a:prstDash val="solid"/>
            <a:round/>
            <a:headEnd type="none" w="med" len="med"/>
            <a:tailEnd type="none" w="med" len="med"/>
          </a:ln>
        </p:spPr>
      </p:cxnSp>
      <p:cxnSp>
        <p:nvCxnSpPr>
          <p:cNvPr id="382" name="Google Shape;382;p49"/>
          <p:cNvCxnSpPr/>
          <p:nvPr/>
        </p:nvCxnSpPr>
        <p:spPr>
          <a:xfrm rot="10800000">
            <a:off x="7077188" y="2172825"/>
            <a:ext cx="0" cy="1189200"/>
          </a:xfrm>
          <a:prstGeom prst="straightConnector1">
            <a:avLst/>
          </a:prstGeom>
          <a:noFill/>
          <a:ln w="9525" cap="flat" cmpd="sng">
            <a:solidFill>
              <a:schemeClr val="accent5"/>
            </a:solidFill>
            <a:prstDash val="solid"/>
            <a:round/>
            <a:headEnd type="none" w="med" len="med"/>
            <a:tailEnd type="none" w="med" len="med"/>
          </a:ln>
        </p:spPr>
      </p:cxnSp>
      <p:sp>
        <p:nvSpPr>
          <p:cNvPr id="383" name="Google Shape;383;p49"/>
          <p:cNvSpPr txBox="1"/>
          <p:nvPr/>
        </p:nvSpPr>
        <p:spPr>
          <a:xfrm>
            <a:off x="2607238" y="40654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demi-soeur</a:t>
            </a:r>
            <a:endParaRPr sz="2400" b="1">
              <a:solidFill>
                <a:srgbClr val="FF0000"/>
              </a:solidFill>
              <a:latin typeface="Roboto"/>
              <a:ea typeface="Roboto"/>
              <a:cs typeface="Roboto"/>
              <a:sym typeface="Roboto"/>
            </a:endParaRPr>
          </a:p>
        </p:txBody>
      </p:sp>
      <p:sp>
        <p:nvSpPr>
          <p:cNvPr id="384" name="Google Shape;384;p49"/>
          <p:cNvSpPr txBox="1"/>
          <p:nvPr/>
        </p:nvSpPr>
        <p:spPr>
          <a:xfrm>
            <a:off x="501113" y="40654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demi-frère</a:t>
            </a:r>
            <a:endParaRPr sz="2400" b="1">
              <a:solidFill>
                <a:srgbClr val="0000FF"/>
              </a:solidFill>
              <a:latin typeface="Roboto"/>
              <a:ea typeface="Roboto"/>
              <a:cs typeface="Roboto"/>
              <a:sym typeface="Roboto"/>
            </a:endParaRPr>
          </a:p>
        </p:txBody>
      </p:sp>
      <p:cxnSp>
        <p:nvCxnSpPr>
          <p:cNvPr id="385" name="Google Shape;385;p49"/>
          <p:cNvCxnSpPr>
            <a:endCxn id="383" idx="0"/>
          </p:cNvCxnSpPr>
          <p:nvPr/>
        </p:nvCxnSpPr>
        <p:spPr>
          <a:xfrm>
            <a:off x="2842738" y="3402475"/>
            <a:ext cx="789900" cy="663000"/>
          </a:xfrm>
          <a:prstGeom prst="bentConnector2">
            <a:avLst/>
          </a:prstGeom>
          <a:noFill/>
          <a:ln w="9525" cap="flat" cmpd="sng">
            <a:solidFill>
              <a:schemeClr val="accent5"/>
            </a:solidFill>
            <a:prstDash val="solid"/>
            <a:round/>
            <a:headEnd type="none" w="med" len="med"/>
            <a:tailEnd type="none" w="med" len="med"/>
          </a:ln>
        </p:spPr>
      </p:cxnSp>
      <p:cxnSp>
        <p:nvCxnSpPr>
          <p:cNvPr id="386" name="Google Shape;386;p49"/>
          <p:cNvCxnSpPr/>
          <p:nvPr/>
        </p:nvCxnSpPr>
        <p:spPr>
          <a:xfrm rot="10800000">
            <a:off x="3010763" y="1843800"/>
            <a:ext cx="0" cy="1558800"/>
          </a:xfrm>
          <a:prstGeom prst="straightConnector1">
            <a:avLst/>
          </a:prstGeom>
          <a:noFill/>
          <a:ln w="9525" cap="flat" cmpd="sng">
            <a:solidFill>
              <a:schemeClr val="accent5"/>
            </a:solidFill>
            <a:prstDash val="solid"/>
            <a:round/>
            <a:headEnd type="none" w="med" len="med"/>
            <a:tailEnd type="none" w="med" len="med"/>
          </a:ln>
        </p:spPr>
      </p:cxnSp>
      <p:sp>
        <p:nvSpPr>
          <p:cNvPr id="387" name="Google Shape;387;p49"/>
          <p:cNvSpPr txBox="1"/>
          <p:nvPr/>
        </p:nvSpPr>
        <p:spPr>
          <a:xfrm>
            <a:off x="416648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chemeClr val="accent3"/>
                </a:solidFill>
                <a:latin typeface="Roboto"/>
                <a:ea typeface="Roboto"/>
                <a:cs typeface="Roboto"/>
                <a:sym typeface="Roboto"/>
              </a:rPr>
              <a:t>moi</a:t>
            </a:r>
            <a:endParaRPr sz="2400" b="1">
              <a:solidFill>
                <a:schemeClr val="accent3"/>
              </a:solidFill>
              <a:latin typeface="Roboto"/>
              <a:ea typeface="Roboto"/>
              <a:cs typeface="Roboto"/>
              <a:sym typeface="Roboto"/>
            </a:endParaRPr>
          </a:p>
        </p:txBody>
      </p:sp>
      <p:cxnSp>
        <p:nvCxnSpPr>
          <p:cNvPr id="388" name="Google Shape;388;p49"/>
          <p:cNvCxnSpPr>
            <a:endCxn id="387" idx="0"/>
          </p:cNvCxnSpPr>
          <p:nvPr/>
        </p:nvCxnSpPr>
        <p:spPr>
          <a:xfrm flipH="1">
            <a:off x="5191888" y="3361650"/>
            <a:ext cx="1712700" cy="407100"/>
          </a:xfrm>
          <a:prstGeom prst="bentConnector2">
            <a:avLst/>
          </a:prstGeom>
          <a:noFill/>
          <a:ln w="9525" cap="flat" cmpd="sng">
            <a:solidFill>
              <a:schemeClr val="accent5"/>
            </a:solidFill>
            <a:prstDash val="solid"/>
            <a:round/>
            <a:headEnd type="none" w="med" len="med"/>
            <a:tailEnd type="none" w="med" len="med"/>
          </a:ln>
        </p:spPr>
      </p:cxnSp>
      <p:cxnSp>
        <p:nvCxnSpPr>
          <p:cNvPr id="389" name="Google Shape;389;p49"/>
          <p:cNvCxnSpPr>
            <a:endCxn id="384" idx="0"/>
          </p:cNvCxnSpPr>
          <p:nvPr/>
        </p:nvCxnSpPr>
        <p:spPr>
          <a:xfrm flipH="1">
            <a:off x="1526513" y="3402475"/>
            <a:ext cx="1302300" cy="663000"/>
          </a:xfrm>
          <a:prstGeom prst="bentConnector2">
            <a:avLst/>
          </a:prstGeom>
          <a:noFill/>
          <a:ln w="9525" cap="flat" cmpd="sng">
            <a:solidFill>
              <a:schemeClr val="accent5"/>
            </a:solidFill>
            <a:prstDash val="solid"/>
            <a:round/>
            <a:headEnd type="none" w="med" len="med"/>
            <a:tailEnd type="none" w="med" len="med"/>
          </a:ln>
        </p:spPr>
      </p:cxnSp>
      <p:pic>
        <p:nvPicPr>
          <p:cNvPr id="390" name="Google Shape;390;p49"/>
          <p:cNvPicPr preferRelativeResize="0"/>
          <p:nvPr/>
        </p:nvPicPr>
        <p:blipFill rotWithShape="1">
          <a:blip r:embed="rId3">
            <a:alphaModFix/>
          </a:blip>
          <a:srcRect/>
          <a:stretch/>
        </p:blipFill>
        <p:spPr>
          <a:xfrm>
            <a:off x="7554963" y="3467338"/>
            <a:ext cx="784874" cy="784874"/>
          </a:xfrm>
          <a:prstGeom prst="rect">
            <a:avLst/>
          </a:prstGeom>
          <a:noFill/>
          <a:ln>
            <a:noFill/>
          </a:ln>
        </p:spPr>
      </p:pic>
      <p:pic>
        <p:nvPicPr>
          <p:cNvPr id="391" name="Google Shape;391;p49"/>
          <p:cNvPicPr preferRelativeResize="0"/>
          <p:nvPr/>
        </p:nvPicPr>
        <p:blipFill rotWithShape="1">
          <a:blip r:embed="rId4">
            <a:alphaModFix/>
          </a:blip>
          <a:srcRect/>
          <a:stretch/>
        </p:blipFill>
        <p:spPr>
          <a:xfrm>
            <a:off x="9490137" y="3317925"/>
            <a:ext cx="784875" cy="784875"/>
          </a:xfrm>
          <a:prstGeom prst="rect">
            <a:avLst/>
          </a:prstGeom>
          <a:noFill/>
          <a:ln>
            <a:noFill/>
          </a:ln>
        </p:spPr>
      </p:pic>
      <p:pic>
        <p:nvPicPr>
          <p:cNvPr id="392" name="Google Shape;392;p49"/>
          <p:cNvPicPr preferRelativeResize="0"/>
          <p:nvPr/>
        </p:nvPicPr>
        <p:blipFill>
          <a:blip r:embed="rId5">
            <a:alphaModFix/>
          </a:blip>
          <a:stretch>
            <a:fillRect/>
          </a:stretch>
        </p:blipFill>
        <p:spPr>
          <a:xfrm>
            <a:off x="7454863" y="1748240"/>
            <a:ext cx="849176" cy="849176"/>
          </a:xfrm>
          <a:prstGeom prst="rect">
            <a:avLst/>
          </a:prstGeom>
          <a:noFill/>
          <a:ln>
            <a:noFill/>
          </a:ln>
        </p:spPr>
      </p:pic>
      <p:pic>
        <p:nvPicPr>
          <p:cNvPr id="393" name="Google Shape;393;p49"/>
          <p:cNvPicPr preferRelativeResize="0"/>
          <p:nvPr/>
        </p:nvPicPr>
        <p:blipFill>
          <a:blip r:embed="rId6">
            <a:alphaModFix/>
          </a:blip>
          <a:stretch>
            <a:fillRect/>
          </a:stretch>
        </p:blipFill>
        <p:spPr>
          <a:xfrm>
            <a:off x="4222337" y="1721862"/>
            <a:ext cx="849175" cy="849175"/>
          </a:xfrm>
          <a:prstGeom prst="rect">
            <a:avLst/>
          </a:prstGeom>
          <a:noFill/>
          <a:ln>
            <a:noFill/>
          </a:ln>
        </p:spPr>
      </p:pic>
      <p:pic>
        <p:nvPicPr>
          <p:cNvPr id="394" name="Google Shape;394;p49"/>
          <p:cNvPicPr preferRelativeResize="0"/>
          <p:nvPr/>
        </p:nvPicPr>
        <p:blipFill>
          <a:blip r:embed="rId7">
            <a:alphaModFix/>
          </a:blip>
          <a:stretch>
            <a:fillRect/>
          </a:stretch>
        </p:blipFill>
        <p:spPr>
          <a:xfrm>
            <a:off x="4713363" y="4285475"/>
            <a:ext cx="784866" cy="1177299"/>
          </a:xfrm>
          <a:prstGeom prst="rect">
            <a:avLst/>
          </a:prstGeom>
          <a:noFill/>
          <a:ln>
            <a:noFill/>
          </a:ln>
        </p:spPr>
      </p:pic>
      <p:cxnSp>
        <p:nvCxnSpPr>
          <p:cNvPr id="395" name="Google Shape;395;p49"/>
          <p:cNvCxnSpPr/>
          <p:nvPr/>
        </p:nvCxnSpPr>
        <p:spPr>
          <a:xfrm>
            <a:off x="2560838" y="1843800"/>
            <a:ext cx="1423800" cy="0"/>
          </a:xfrm>
          <a:prstGeom prst="straightConnector1">
            <a:avLst/>
          </a:prstGeom>
          <a:noFill/>
          <a:ln w="9525" cap="flat" cmpd="sng">
            <a:solidFill>
              <a:srgbClr val="561561"/>
            </a:solidFill>
            <a:prstDash val="solid"/>
            <a:round/>
            <a:headEnd type="diamond" w="med" len="med"/>
            <a:tailEnd type="diamond" w="med" len="med"/>
          </a:ln>
        </p:spPr>
      </p:cxnSp>
      <p:pic>
        <p:nvPicPr>
          <p:cNvPr id="396" name="Google Shape;396;p49"/>
          <p:cNvPicPr preferRelativeResize="0"/>
          <p:nvPr/>
        </p:nvPicPr>
        <p:blipFill>
          <a:blip r:embed="rId8">
            <a:alphaModFix/>
          </a:blip>
          <a:stretch>
            <a:fillRect/>
          </a:stretch>
        </p:blipFill>
        <p:spPr>
          <a:xfrm>
            <a:off x="345250" y="1969850"/>
            <a:ext cx="624577" cy="1249623"/>
          </a:xfrm>
          <a:prstGeom prst="rect">
            <a:avLst/>
          </a:prstGeom>
          <a:noFill/>
          <a:ln>
            <a:noFill/>
          </a:ln>
        </p:spPr>
      </p:pic>
      <p:sp>
        <p:nvSpPr>
          <p:cNvPr id="397" name="Google Shape;397;p49"/>
          <p:cNvSpPr txBox="1"/>
          <p:nvPr/>
        </p:nvSpPr>
        <p:spPr>
          <a:xfrm>
            <a:off x="9730688" y="12819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belle-mère</a:t>
            </a:r>
            <a:endParaRPr sz="2400" b="1">
              <a:solidFill>
                <a:srgbClr val="FF0000"/>
              </a:solidFill>
              <a:latin typeface="Roboto"/>
              <a:ea typeface="Roboto"/>
              <a:cs typeface="Roboto"/>
              <a:sym typeface="Roboto"/>
            </a:endParaRPr>
          </a:p>
        </p:txBody>
      </p:sp>
      <p:cxnSp>
        <p:nvCxnSpPr>
          <p:cNvPr id="398" name="Google Shape;398;p49"/>
          <p:cNvCxnSpPr/>
          <p:nvPr/>
        </p:nvCxnSpPr>
        <p:spPr>
          <a:xfrm>
            <a:off x="8425338" y="2172825"/>
            <a:ext cx="1423800" cy="0"/>
          </a:xfrm>
          <a:prstGeom prst="straightConnector1">
            <a:avLst/>
          </a:prstGeom>
          <a:noFill/>
          <a:ln w="9525" cap="flat" cmpd="sng">
            <a:solidFill>
              <a:srgbClr val="561561"/>
            </a:solidFill>
            <a:prstDash val="solid"/>
            <a:round/>
            <a:headEnd type="diamond" w="med" len="med"/>
            <a:tailEnd type="diamond" w="med" len="med"/>
          </a:ln>
        </p:spPr>
      </p:cxnSp>
      <p:pic>
        <p:nvPicPr>
          <p:cNvPr id="399" name="Google Shape;399;p49"/>
          <p:cNvPicPr preferRelativeResize="0"/>
          <p:nvPr/>
        </p:nvPicPr>
        <p:blipFill>
          <a:blip r:embed="rId9">
            <a:alphaModFix/>
          </a:blip>
          <a:stretch>
            <a:fillRect/>
          </a:stretch>
        </p:blipFill>
        <p:spPr>
          <a:xfrm>
            <a:off x="10358709" y="2067487"/>
            <a:ext cx="932466" cy="1399874"/>
          </a:xfrm>
          <a:prstGeom prst="rect">
            <a:avLst/>
          </a:prstGeom>
          <a:noFill/>
          <a:ln>
            <a:noFill/>
          </a:ln>
        </p:spPr>
      </p:pic>
      <p:pic>
        <p:nvPicPr>
          <p:cNvPr id="400" name="Google Shape;400;p49"/>
          <p:cNvPicPr preferRelativeResize="0"/>
          <p:nvPr/>
        </p:nvPicPr>
        <p:blipFill>
          <a:blip r:embed="rId10">
            <a:alphaModFix/>
          </a:blip>
          <a:stretch>
            <a:fillRect/>
          </a:stretch>
        </p:blipFill>
        <p:spPr>
          <a:xfrm>
            <a:off x="1704203" y="4844575"/>
            <a:ext cx="1712701" cy="1537905"/>
          </a:xfrm>
          <a:prstGeom prst="rect">
            <a:avLst/>
          </a:prstGeom>
          <a:noFill/>
          <a:ln>
            <a:noFill/>
          </a:ln>
        </p:spPr>
      </p:pic>
      <p:sp>
        <p:nvSpPr>
          <p:cNvPr id="401" name="Google Shape;401;p49"/>
          <p:cNvSpPr txBox="1"/>
          <p:nvPr/>
        </p:nvSpPr>
        <p:spPr>
          <a:xfrm>
            <a:off x="5830425" y="4844575"/>
            <a:ext cx="5854500" cy="1764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600">
                <a:solidFill>
                  <a:schemeClr val="dk1"/>
                </a:solidFill>
              </a:rPr>
              <a:t>My step</a:t>
            </a:r>
            <a:r>
              <a:rPr lang="en-GB" sz="3600" u="sng">
                <a:solidFill>
                  <a:schemeClr val="dk1"/>
                </a:solidFill>
              </a:rPr>
              <a:t>brother</a:t>
            </a:r>
            <a:r>
              <a:rPr lang="en-GB" sz="3600">
                <a:solidFill>
                  <a:schemeClr val="dk1"/>
                </a:solidFill>
              </a:rPr>
              <a:t> = </a:t>
            </a:r>
            <a:endParaRPr sz="3600">
              <a:solidFill>
                <a:schemeClr val="dk1"/>
              </a:solidFill>
            </a:endParaRPr>
          </a:p>
        </p:txBody>
      </p:sp>
      <p:sp>
        <p:nvSpPr>
          <p:cNvPr id="402" name="Google Shape;402;p49"/>
          <p:cNvSpPr txBox="1"/>
          <p:nvPr/>
        </p:nvSpPr>
        <p:spPr>
          <a:xfrm rot="-528864">
            <a:off x="4897475" y="1961226"/>
            <a:ext cx="2451148" cy="812693"/>
          </a:xfrm>
          <a:prstGeom prst="rect">
            <a:avLst/>
          </a:prstGeom>
          <a:solidFill>
            <a:srgbClr val="9E9E9E"/>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300" b="1">
                <a:solidFill>
                  <a:srgbClr val="9900FF"/>
                </a:solidFill>
              </a:rPr>
              <a:t>divorcés</a:t>
            </a:r>
            <a:endParaRPr sz="4300" b="1">
              <a:solidFill>
                <a:srgbClr val="9900FF"/>
              </a:solidFill>
            </a:endParaRPr>
          </a:p>
        </p:txBody>
      </p:sp>
      <p:sp>
        <p:nvSpPr>
          <p:cNvPr id="403" name="Google Shape;403;p49"/>
          <p:cNvSpPr txBox="1"/>
          <p:nvPr/>
        </p:nvSpPr>
        <p:spPr>
          <a:xfrm>
            <a:off x="6047725" y="5637300"/>
            <a:ext cx="4973400" cy="6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rgbClr val="0000FF"/>
                </a:solidFill>
              </a:rPr>
              <a:t>Mon beau-</a:t>
            </a:r>
            <a:r>
              <a:rPr lang="en-GB" sz="3600" u="sng">
                <a:solidFill>
                  <a:srgbClr val="0000FF"/>
                </a:solidFill>
              </a:rPr>
              <a:t>frère</a:t>
            </a:r>
            <a:endParaRPr sz="3600" u="sng">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50"/>
          <p:cNvSpPr txBox="1"/>
          <p:nvPr/>
        </p:nvSpPr>
        <p:spPr>
          <a:xfrm>
            <a:off x="6" y="1281975"/>
            <a:ext cx="29472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beau-père</a:t>
            </a:r>
            <a:endParaRPr sz="2400" b="1">
              <a:solidFill>
                <a:srgbClr val="0000FF"/>
              </a:solidFill>
              <a:latin typeface="Roboto"/>
              <a:ea typeface="Roboto"/>
              <a:cs typeface="Roboto"/>
              <a:sym typeface="Roboto"/>
            </a:endParaRPr>
          </a:p>
        </p:txBody>
      </p:sp>
      <p:sp>
        <p:nvSpPr>
          <p:cNvPr id="409" name="Google Shape;409;p50"/>
          <p:cNvSpPr txBox="1"/>
          <p:nvPr/>
        </p:nvSpPr>
        <p:spPr>
          <a:xfrm>
            <a:off x="3880663" y="1190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mère</a:t>
            </a:r>
            <a:endParaRPr sz="2400" b="1">
              <a:solidFill>
                <a:srgbClr val="FF0000"/>
              </a:solidFill>
              <a:latin typeface="Roboto"/>
              <a:ea typeface="Roboto"/>
              <a:cs typeface="Roboto"/>
              <a:sym typeface="Roboto"/>
            </a:endParaRPr>
          </a:p>
        </p:txBody>
      </p:sp>
      <p:sp>
        <p:nvSpPr>
          <p:cNvPr id="410" name="Google Shape;410;p50"/>
          <p:cNvSpPr txBox="1"/>
          <p:nvPr/>
        </p:nvSpPr>
        <p:spPr>
          <a:xfrm>
            <a:off x="811183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frère</a:t>
            </a:r>
            <a:endParaRPr sz="2400" b="1">
              <a:solidFill>
                <a:srgbClr val="0000FF"/>
              </a:solidFill>
              <a:latin typeface="Roboto"/>
              <a:ea typeface="Roboto"/>
              <a:cs typeface="Roboto"/>
              <a:sym typeface="Roboto"/>
            </a:endParaRPr>
          </a:p>
        </p:txBody>
      </p:sp>
      <p:sp>
        <p:nvSpPr>
          <p:cNvPr id="411" name="Google Shape;411;p50"/>
          <p:cNvSpPr txBox="1"/>
          <p:nvPr/>
        </p:nvSpPr>
        <p:spPr>
          <a:xfrm>
            <a:off x="585783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soeur</a:t>
            </a:r>
            <a:endParaRPr sz="2400" b="1">
              <a:solidFill>
                <a:srgbClr val="FF0000"/>
              </a:solidFill>
              <a:latin typeface="Roboto"/>
              <a:ea typeface="Roboto"/>
              <a:cs typeface="Roboto"/>
              <a:sym typeface="Roboto"/>
            </a:endParaRPr>
          </a:p>
        </p:txBody>
      </p:sp>
      <p:cxnSp>
        <p:nvCxnSpPr>
          <p:cNvPr id="412" name="Google Shape;412;p50"/>
          <p:cNvCxnSpPr/>
          <p:nvPr/>
        </p:nvCxnSpPr>
        <p:spPr>
          <a:xfrm>
            <a:off x="5501150" y="2172825"/>
            <a:ext cx="1874400" cy="0"/>
          </a:xfrm>
          <a:prstGeom prst="straightConnector1">
            <a:avLst/>
          </a:prstGeom>
          <a:noFill/>
          <a:ln w="9525" cap="flat" cmpd="sng">
            <a:solidFill>
              <a:srgbClr val="561561"/>
            </a:solidFill>
            <a:prstDash val="solid"/>
            <a:round/>
            <a:headEnd type="diamond" w="med" len="med"/>
            <a:tailEnd type="diamond" w="med" len="med"/>
          </a:ln>
        </p:spPr>
      </p:cxnSp>
      <p:sp>
        <p:nvSpPr>
          <p:cNvPr id="413" name="Google Shape;413;p50"/>
          <p:cNvSpPr txBox="1"/>
          <p:nvPr/>
        </p:nvSpPr>
        <p:spPr>
          <a:xfrm>
            <a:off x="6737888" y="1190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père</a:t>
            </a:r>
            <a:endParaRPr sz="2400" b="1">
              <a:solidFill>
                <a:srgbClr val="0000FF"/>
              </a:solidFill>
              <a:latin typeface="Roboto"/>
              <a:ea typeface="Roboto"/>
              <a:cs typeface="Roboto"/>
              <a:sym typeface="Roboto"/>
            </a:endParaRPr>
          </a:p>
        </p:txBody>
      </p:sp>
      <p:cxnSp>
        <p:nvCxnSpPr>
          <p:cNvPr id="414" name="Google Shape;414;p50"/>
          <p:cNvCxnSpPr>
            <a:stCxn id="411" idx="0"/>
          </p:cNvCxnSpPr>
          <p:nvPr/>
        </p:nvCxnSpPr>
        <p:spPr>
          <a:xfrm rot="-5400000">
            <a:off x="7255088" y="2975700"/>
            <a:ext cx="421200" cy="1164900"/>
          </a:xfrm>
          <a:prstGeom prst="bentConnector2">
            <a:avLst/>
          </a:prstGeom>
          <a:noFill/>
          <a:ln w="9525" cap="flat" cmpd="sng">
            <a:solidFill>
              <a:schemeClr val="accent5"/>
            </a:solidFill>
            <a:prstDash val="solid"/>
            <a:round/>
            <a:headEnd type="none" w="med" len="med"/>
            <a:tailEnd type="none" w="med" len="med"/>
          </a:ln>
        </p:spPr>
      </p:cxnSp>
      <p:cxnSp>
        <p:nvCxnSpPr>
          <p:cNvPr id="415" name="Google Shape;415;p50"/>
          <p:cNvCxnSpPr>
            <a:endCxn id="410" idx="0"/>
          </p:cNvCxnSpPr>
          <p:nvPr/>
        </p:nvCxnSpPr>
        <p:spPr>
          <a:xfrm>
            <a:off x="8033838" y="3347550"/>
            <a:ext cx="1103400" cy="421200"/>
          </a:xfrm>
          <a:prstGeom prst="bentConnector2">
            <a:avLst/>
          </a:prstGeom>
          <a:noFill/>
          <a:ln w="9525" cap="flat" cmpd="sng">
            <a:solidFill>
              <a:schemeClr val="accent5"/>
            </a:solidFill>
            <a:prstDash val="solid"/>
            <a:round/>
            <a:headEnd type="none" w="med" len="med"/>
            <a:tailEnd type="none" w="med" len="med"/>
          </a:ln>
        </p:spPr>
      </p:cxnSp>
      <p:cxnSp>
        <p:nvCxnSpPr>
          <p:cNvPr id="416" name="Google Shape;416;p50"/>
          <p:cNvCxnSpPr/>
          <p:nvPr/>
        </p:nvCxnSpPr>
        <p:spPr>
          <a:xfrm rot="10800000">
            <a:off x="7077188" y="2172825"/>
            <a:ext cx="0" cy="1189200"/>
          </a:xfrm>
          <a:prstGeom prst="straightConnector1">
            <a:avLst/>
          </a:prstGeom>
          <a:noFill/>
          <a:ln w="9525" cap="flat" cmpd="sng">
            <a:solidFill>
              <a:schemeClr val="accent5"/>
            </a:solidFill>
            <a:prstDash val="solid"/>
            <a:round/>
            <a:headEnd type="none" w="med" len="med"/>
            <a:tailEnd type="none" w="med" len="med"/>
          </a:ln>
        </p:spPr>
      </p:cxnSp>
      <p:sp>
        <p:nvSpPr>
          <p:cNvPr id="417" name="Google Shape;417;p50"/>
          <p:cNvSpPr txBox="1"/>
          <p:nvPr/>
        </p:nvSpPr>
        <p:spPr>
          <a:xfrm>
            <a:off x="2607238" y="40654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demi-soeur</a:t>
            </a:r>
            <a:endParaRPr sz="2400" b="1">
              <a:solidFill>
                <a:srgbClr val="FF0000"/>
              </a:solidFill>
              <a:latin typeface="Roboto"/>
              <a:ea typeface="Roboto"/>
              <a:cs typeface="Roboto"/>
              <a:sym typeface="Roboto"/>
            </a:endParaRPr>
          </a:p>
        </p:txBody>
      </p:sp>
      <p:sp>
        <p:nvSpPr>
          <p:cNvPr id="418" name="Google Shape;418;p50"/>
          <p:cNvSpPr txBox="1"/>
          <p:nvPr/>
        </p:nvSpPr>
        <p:spPr>
          <a:xfrm>
            <a:off x="501113" y="40654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demi-frère</a:t>
            </a:r>
            <a:endParaRPr sz="2400" b="1">
              <a:solidFill>
                <a:srgbClr val="0000FF"/>
              </a:solidFill>
              <a:latin typeface="Roboto"/>
              <a:ea typeface="Roboto"/>
              <a:cs typeface="Roboto"/>
              <a:sym typeface="Roboto"/>
            </a:endParaRPr>
          </a:p>
        </p:txBody>
      </p:sp>
      <p:cxnSp>
        <p:nvCxnSpPr>
          <p:cNvPr id="419" name="Google Shape;419;p50"/>
          <p:cNvCxnSpPr>
            <a:endCxn id="417" idx="0"/>
          </p:cNvCxnSpPr>
          <p:nvPr/>
        </p:nvCxnSpPr>
        <p:spPr>
          <a:xfrm>
            <a:off x="2842738" y="3402475"/>
            <a:ext cx="789900" cy="663000"/>
          </a:xfrm>
          <a:prstGeom prst="bentConnector2">
            <a:avLst/>
          </a:prstGeom>
          <a:noFill/>
          <a:ln w="9525" cap="flat" cmpd="sng">
            <a:solidFill>
              <a:schemeClr val="accent5"/>
            </a:solidFill>
            <a:prstDash val="solid"/>
            <a:round/>
            <a:headEnd type="none" w="med" len="med"/>
            <a:tailEnd type="none" w="med" len="med"/>
          </a:ln>
        </p:spPr>
      </p:cxnSp>
      <p:cxnSp>
        <p:nvCxnSpPr>
          <p:cNvPr id="420" name="Google Shape;420;p50"/>
          <p:cNvCxnSpPr/>
          <p:nvPr/>
        </p:nvCxnSpPr>
        <p:spPr>
          <a:xfrm rot="10800000">
            <a:off x="3010763" y="1843800"/>
            <a:ext cx="0" cy="1558800"/>
          </a:xfrm>
          <a:prstGeom prst="straightConnector1">
            <a:avLst/>
          </a:prstGeom>
          <a:noFill/>
          <a:ln w="9525" cap="flat" cmpd="sng">
            <a:solidFill>
              <a:schemeClr val="accent5"/>
            </a:solidFill>
            <a:prstDash val="solid"/>
            <a:round/>
            <a:headEnd type="none" w="med" len="med"/>
            <a:tailEnd type="none" w="med" len="med"/>
          </a:ln>
        </p:spPr>
      </p:cxnSp>
      <p:sp>
        <p:nvSpPr>
          <p:cNvPr id="421" name="Google Shape;421;p50"/>
          <p:cNvSpPr txBox="1"/>
          <p:nvPr/>
        </p:nvSpPr>
        <p:spPr>
          <a:xfrm>
            <a:off x="4166488" y="3768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chemeClr val="accent3"/>
                </a:solidFill>
                <a:latin typeface="Roboto"/>
                <a:ea typeface="Roboto"/>
                <a:cs typeface="Roboto"/>
                <a:sym typeface="Roboto"/>
              </a:rPr>
              <a:t>moi</a:t>
            </a:r>
            <a:endParaRPr sz="2400" b="1">
              <a:solidFill>
                <a:schemeClr val="accent3"/>
              </a:solidFill>
              <a:latin typeface="Roboto"/>
              <a:ea typeface="Roboto"/>
              <a:cs typeface="Roboto"/>
              <a:sym typeface="Roboto"/>
            </a:endParaRPr>
          </a:p>
        </p:txBody>
      </p:sp>
      <p:cxnSp>
        <p:nvCxnSpPr>
          <p:cNvPr id="422" name="Google Shape;422;p50"/>
          <p:cNvCxnSpPr>
            <a:endCxn id="421" idx="0"/>
          </p:cNvCxnSpPr>
          <p:nvPr/>
        </p:nvCxnSpPr>
        <p:spPr>
          <a:xfrm flipH="1">
            <a:off x="5191888" y="3361650"/>
            <a:ext cx="1712700" cy="407100"/>
          </a:xfrm>
          <a:prstGeom prst="bentConnector2">
            <a:avLst/>
          </a:prstGeom>
          <a:noFill/>
          <a:ln w="9525" cap="flat" cmpd="sng">
            <a:solidFill>
              <a:schemeClr val="accent5"/>
            </a:solidFill>
            <a:prstDash val="solid"/>
            <a:round/>
            <a:headEnd type="none" w="med" len="med"/>
            <a:tailEnd type="none" w="med" len="med"/>
          </a:ln>
        </p:spPr>
      </p:cxnSp>
      <p:cxnSp>
        <p:nvCxnSpPr>
          <p:cNvPr id="423" name="Google Shape;423;p50"/>
          <p:cNvCxnSpPr>
            <a:endCxn id="418" idx="0"/>
          </p:cNvCxnSpPr>
          <p:nvPr/>
        </p:nvCxnSpPr>
        <p:spPr>
          <a:xfrm flipH="1">
            <a:off x="1526513" y="3402475"/>
            <a:ext cx="1302300" cy="663000"/>
          </a:xfrm>
          <a:prstGeom prst="bentConnector2">
            <a:avLst/>
          </a:prstGeom>
          <a:noFill/>
          <a:ln w="9525" cap="flat" cmpd="sng">
            <a:solidFill>
              <a:schemeClr val="accent5"/>
            </a:solidFill>
            <a:prstDash val="solid"/>
            <a:round/>
            <a:headEnd type="none" w="med" len="med"/>
            <a:tailEnd type="none" w="med" len="med"/>
          </a:ln>
        </p:spPr>
      </p:cxnSp>
      <p:pic>
        <p:nvPicPr>
          <p:cNvPr id="424" name="Google Shape;424;p50"/>
          <p:cNvPicPr preferRelativeResize="0"/>
          <p:nvPr/>
        </p:nvPicPr>
        <p:blipFill rotWithShape="1">
          <a:blip r:embed="rId3">
            <a:alphaModFix/>
          </a:blip>
          <a:srcRect/>
          <a:stretch/>
        </p:blipFill>
        <p:spPr>
          <a:xfrm>
            <a:off x="7554963" y="3467338"/>
            <a:ext cx="784874" cy="784874"/>
          </a:xfrm>
          <a:prstGeom prst="rect">
            <a:avLst/>
          </a:prstGeom>
          <a:noFill/>
          <a:ln>
            <a:noFill/>
          </a:ln>
        </p:spPr>
      </p:pic>
      <p:pic>
        <p:nvPicPr>
          <p:cNvPr id="425" name="Google Shape;425;p50"/>
          <p:cNvPicPr preferRelativeResize="0"/>
          <p:nvPr/>
        </p:nvPicPr>
        <p:blipFill rotWithShape="1">
          <a:blip r:embed="rId4">
            <a:alphaModFix/>
          </a:blip>
          <a:srcRect/>
          <a:stretch/>
        </p:blipFill>
        <p:spPr>
          <a:xfrm>
            <a:off x="9490137" y="3317925"/>
            <a:ext cx="784875" cy="784875"/>
          </a:xfrm>
          <a:prstGeom prst="rect">
            <a:avLst/>
          </a:prstGeom>
          <a:noFill/>
          <a:ln>
            <a:noFill/>
          </a:ln>
        </p:spPr>
      </p:pic>
      <p:pic>
        <p:nvPicPr>
          <p:cNvPr id="426" name="Google Shape;426;p50"/>
          <p:cNvPicPr preferRelativeResize="0"/>
          <p:nvPr/>
        </p:nvPicPr>
        <p:blipFill>
          <a:blip r:embed="rId5">
            <a:alphaModFix/>
          </a:blip>
          <a:stretch>
            <a:fillRect/>
          </a:stretch>
        </p:blipFill>
        <p:spPr>
          <a:xfrm>
            <a:off x="7454863" y="1748240"/>
            <a:ext cx="849176" cy="849176"/>
          </a:xfrm>
          <a:prstGeom prst="rect">
            <a:avLst/>
          </a:prstGeom>
          <a:noFill/>
          <a:ln>
            <a:noFill/>
          </a:ln>
        </p:spPr>
      </p:pic>
      <p:pic>
        <p:nvPicPr>
          <p:cNvPr id="427" name="Google Shape;427;p50"/>
          <p:cNvPicPr preferRelativeResize="0"/>
          <p:nvPr/>
        </p:nvPicPr>
        <p:blipFill>
          <a:blip r:embed="rId6">
            <a:alphaModFix/>
          </a:blip>
          <a:stretch>
            <a:fillRect/>
          </a:stretch>
        </p:blipFill>
        <p:spPr>
          <a:xfrm>
            <a:off x="4222337" y="1721862"/>
            <a:ext cx="849175" cy="849175"/>
          </a:xfrm>
          <a:prstGeom prst="rect">
            <a:avLst/>
          </a:prstGeom>
          <a:noFill/>
          <a:ln>
            <a:noFill/>
          </a:ln>
        </p:spPr>
      </p:pic>
      <p:pic>
        <p:nvPicPr>
          <p:cNvPr id="428" name="Google Shape;428;p50"/>
          <p:cNvPicPr preferRelativeResize="0"/>
          <p:nvPr/>
        </p:nvPicPr>
        <p:blipFill>
          <a:blip r:embed="rId7">
            <a:alphaModFix/>
          </a:blip>
          <a:stretch>
            <a:fillRect/>
          </a:stretch>
        </p:blipFill>
        <p:spPr>
          <a:xfrm>
            <a:off x="4713363" y="4285475"/>
            <a:ext cx="784866" cy="1177299"/>
          </a:xfrm>
          <a:prstGeom prst="rect">
            <a:avLst/>
          </a:prstGeom>
          <a:noFill/>
          <a:ln>
            <a:noFill/>
          </a:ln>
        </p:spPr>
      </p:pic>
      <p:cxnSp>
        <p:nvCxnSpPr>
          <p:cNvPr id="429" name="Google Shape;429;p50"/>
          <p:cNvCxnSpPr/>
          <p:nvPr/>
        </p:nvCxnSpPr>
        <p:spPr>
          <a:xfrm>
            <a:off x="2560838" y="1843800"/>
            <a:ext cx="1423800" cy="0"/>
          </a:xfrm>
          <a:prstGeom prst="straightConnector1">
            <a:avLst/>
          </a:prstGeom>
          <a:noFill/>
          <a:ln w="9525" cap="flat" cmpd="sng">
            <a:solidFill>
              <a:srgbClr val="561561"/>
            </a:solidFill>
            <a:prstDash val="solid"/>
            <a:round/>
            <a:headEnd type="diamond" w="med" len="med"/>
            <a:tailEnd type="diamond" w="med" len="med"/>
          </a:ln>
        </p:spPr>
      </p:cxnSp>
      <p:pic>
        <p:nvPicPr>
          <p:cNvPr id="430" name="Google Shape;430;p50"/>
          <p:cNvPicPr preferRelativeResize="0"/>
          <p:nvPr/>
        </p:nvPicPr>
        <p:blipFill>
          <a:blip r:embed="rId8">
            <a:alphaModFix/>
          </a:blip>
          <a:stretch>
            <a:fillRect/>
          </a:stretch>
        </p:blipFill>
        <p:spPr>
          <a:xfrm>
            <a:off x="345250" y="1969850"/>
            <a:ext cx="624577" cy="1249623"/>
          </a:xfrm>
          <a:prstGeom prst="rect">
            <a:avLst/>
          </a:prstGeom>
          <a:noFill/>
          <a:ln>
            <a:noFill/>
          </a:ln>
        </p:spPr>
      </p:pic>
      <p:sp>
        <p:nvSpPr>
          <p:cNvPr id="431" name="Google Shape;431;p50"/>
          <p:cNvSpPr txBox="1"/>
          <p:nvPr/>
        </p:nvSpPr>
        <p:spPr>
          <a:xfrm>
            <a:off x="9730688" y="12819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belle-mère</a:t>
            </a:r>
            <a:endParaRPr sz="2400" b="1">
              <a:solidFill>
                <a:srgbClr val="FF0000"/>
              </a:solidFill>
              <a:latin typeface="Roboto"/>
              <a:ea typeface="Roboto"/>
              <a:cs typeface="Roboto"/>
              <a:sym typeface="Roboto"/>
            </a:endParaRPr>
          </a:p>
        </p:txBody>
      </p:sp>
      <p:cxnSp>
        <p:nvCxnSpPr>
          <p:cNvPr id="432" name="Google Shape;432;p50"/>
          <p:cNvCxnSpPr/>
          <p:nvPr/>
        </p:nvCxnSpPr>
        <p:spPr>
          <a:xfrm>
            <a:off x="8425338" y="2172825"/>
            <a:ext cx="1423800" cy="0"/>
          </a:xfrm>
          <a:prstGeom prst="straightConnector1">
            <a:avLst/>
          </a:prstGeom>
          <a:noFill/>
          <a:ln w="9525" cap="flat" cmpd="sng">
            <a:solidFill>
              <a:srgbClr val="561561"/>
            </a:solidFill>
            <a:prstDash val="solid"/>
            <a:round/>
            <a:headEnd type="diamond" w="med" len="med"/>
            <a:tailEnd type="diamond" w="med" len="med"/>
          </a:ln>
        </p:spPr>
      </p:cxnSp>
      <p:pic>
        <p:nvPicPr>
          <p:cNvPr id="433" name="Google Shape;433;p50"/>
          <p:cNvPicPr preferRelativeResize="0"/>
          <p:nvPr/>
        </p:nvPicPr>
        <p:blipFill>
          <a:blip r:embed="rId9">
            <a:alphaModFix/>
          </a:blip>
          <a:stretch>
            <a:fillRect/>
          </a:stretch>
        </p:blipFill>
        <p:spPr>
          <a:xfrm>
            <a:off x="10358709" y="2067487"/>
            <a:ext cx="932466" cy="1399874"/>
          </a:xfrm>
          <a:prstGeom prst="rect">
            <a:avLst/>
          </a:prstGeom>
          <a:noFill/>
          <a:ln>
            <a:noFill/>
          </a:ln>
        </p:spPr>
      </p:pic>
      <p:pic>
        <p:nvPicPr>
          <p:cNvPr id="434" name="Google Shape;434;p50"/>
          <p:cNvPicPr preferRelativeResize="0"/>
          <p:nvPr/>
        </p:nvPicPr>
        <p:blipFill>
          <a:blip r:embed="rId10">
            <a:alphaModFix/>
          </a:blip>
          <a:stretch>
            <a:fillRect/>
          </a:stretch>
        </p:blipFill>
        <p:spPr>
          <a:xfrm>
            <a:off x="1704203" y="4844575"/>
            <a:ext cx="1712701" cy="1537905"/>
          </a:xfrm>
          <a:prstGeom prst="rect">
            <a:avLst/>
          </a:prstGeom>
          <a:noFill/>
          <a:ln>
            <a:noFill/>
          </a:ln>
        </p:spPr>
      </p:pic>
      <p:sp>
        <p:nvSpPr>
          <p:cNvPr id="435" name="Google Shape;435;p50"/>
          <p:cNvSpPr txBox="1"/>
          <p:nvPr/>
        </p:nvSpPr>
        <p:spPr>
          <a:xfrm>
            <a:off x="5830425" y="4844575"/>
            <a:ext cx="5854500" cy="1764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600">
                <a:solidFill>
                  <a:schemeClr val="dk1"/>
                </a:solidFill>
              </a:rPr>
              <a:t>My stepsister = </a:t>
            </a:r>
            <a:endParaRPr sz="3600">
              <a:solidFill>
                <a:schemeClr val="dk1"/>
              </a:solidFill>
            </a:endParaRPr>
          </a:p>
        </p:txBody>
      </p:sp>
      <p:sp>
        <p:nvSpPr>
          <p:cNvPr id="436" name="Google Shape;436;p50"/>
          <p:cNvSpPr txBox="1"/>
          <p:nvPr/>
        </p:nvSpPr>
        <p:spPr>
          <a:xfrm rot="-528864">
            <a:off x="4897475" y="1961226"/>
            <a:ext cx="2451148" cy="812693"/>
          </a:xfrm>
          <a:prstGeom prst="rect">
            <a:avLst/>
          </a:prstGeom>
          <a:solidFill>
            <a:srgbClr val="9E9E9E"/>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300" b="1">
                <a:solidFill>
                  <a:srgbClr val="9900FF"/>
                </a:solidFill>
              </a:rPr>
              <a:t>divorcés</a:t>
            </a:r>
            <a:endParaRPr sz="4300" b="1">
              <a:solidFill>
                <a:srgbClr val="9900FF"/>
              </a:solidFill>
            </a:endParaRPr>
          </a:p>
        </p:txBody>
      </p:sp>
      <p:sp>
        <p:nvSpPr>
          <p:cNvPr id="437" name="Google Shape;437;p50"/>
          <p:cNvSpPr txBox="1"/>
          <p:nvPr/>
        </p:nvSpPr>
        <p:spPr>
          <a:xfrm>
            <a:off x="6047725" y="5637300"/>
            <a:ext cx="4973400" cy="6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rgbClr val="FF0000"/>
                </a:solidFill>
              </a:rPr>
              <a:t>Ma belle-soeur </a:t>
            </a:r>
            <a:endParaRPr sz="36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51"/>
          <p:cNvSpPr txBox="1"/>
          <p:nvPr/>
        </p:nvSpPr>
        <p:spPr>
          <a:xfrm>
            <a:off x="205200" y="1219200"/>
            <a:ext cx="11817900" cy="538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000" dirty="0">
                <a:solidFill>
                  <a:schemeClr val="dk1"/>
                </a:solidFill>
              </a:rPr>
              <a:t>Ma famille est				</a:t>
            </a:r>
            <a:r>
              <a:rPr lang="en-GB" sz="3000" dirty="0" err="1">
                <a:solidFill>
                  <a:schemeClr val="dk1"/>
                </a:solidFill>
              </a:rPr>
              <a:t>Voici</a:t>
            </a:r>
            <a:r>
              <a:rPr lang="en-GB" sz="3000" dirty="0">
                <a:solidFill>
                  <a:schemeClr val="dk1"/>
                </a:solidFill>
              </a:rPr>
              <a:t> </a:t>
            </a:r>
            <a:r>
              <a:rPr lang="en-GB" sz="3000" dirty="0" err="1">
                <a:solidFill>
                  <a:schemeClr val="dk1"/>
                </a:solidFill>
              </a:rPr>
              <a:t>mon</a:t>
            </a:r>
            <a:r>
              <a:rPr lang="en-GB" sz="3000" dirty="0">
                <a:solidFill>
                  <a:schemeClr val="dk1"/>
                </a:solidFill>
              </a:rPr>
              <a:t> </a:t>
            </a: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r>
              <a:rPr lang="en-GB" sz="3000" dirty="0">
                <a:solidFill>
                  <a:schemeClr val="dk1"/>
                </a:solidFill>
              </a:rPr>
              <a:t>et ma				</a:t>
            </a:r>
            <a:r>
              <a:rPr lang="en-GB" sz="3000" dirty="0" err="1">
                <a:solidFill>
                  <a:schemeClr val="dk1"/>
                </a:solidFill>
              </a:rPr>
              <a:t>Voici</a:t>
            </a:r>
            <a:r>
              <a:rPr lang="en-GB" sz="3000" dirty="0">
                <a:solidFill>
                  <a:schemeClr val="dk1"/>
                </a:solidFill>
              </a:rPr>
              <a:t> </a:t>
            </a:r>
            <a:r>
              <a:rPr lang="en-GB" sz="3000" dirty="0" err="1">
                <a:solidFill>
                  <a:schemeClr val="dk1"/>
                </a:solidFill>
              </a:rPr>
              <a:t>mes</a:t>
            </a: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r>
              <a:rPr lang="en-GB" sz="3000" dirty="0">
                <a:solidFill>
                  <a:schemeClr val="dk1"/>
                </a:solidFill>
              </a:rPr>
              <a:t>Aussi, il y a	 			et moi! </a:t>
            </a:r>
            <a:endParaRPr sz="3000" dirty="0">
              <a:solidFill>
                <a:schemeClr val="dk1"/>
              </a:solidFill>
            </a:endParaRPr>
          </a:p>
        </p:txBody>
      </p:sp>
      <p:sp>
        <p:nvSpPr>
          <p:cNvPr id="443" name="Google Shape;443;p51"/>
          <p:cNvSpPr txBox="1"/>
          <p:nvPr/>
        </p:nvSpPr>
        <p:spPr>
          <a:xfrm>
            <a:off x="3066125" y="1219200"/>
            <a:ext cx="3198900" cy="421200"/>
          </a:xfrm>
          <a:prstGeom prst="rect">
            <a:avLst/>
          </a:prstGeom>
          <a:noFill/>
          <a:ln>
            <a:noFill/>
          </a:ln>
        </p:spPr>
        <p:txBody>
          <a:bodyPr spcFirstLastPara="1" wrap="square" lIns="91425" tIns="91425" rIns="91425" bIns="91425" anchor="t" anchorCtr="0">
            <a:noAutofit/>
          </a:bodyPr>
          <a:lstStyle/>
          <a:p>
            <a:pPr marL="457200" lvl="0" indent="-419100" algn="l" rtl="0">
              <a:spcBef>
                <a:spcPts val="0"/>
              </a:spcBef>
              <a:spcAft>
                <a:spcPts val="0"/>
              </a:spcAft>
              <a:buClr>
                <a:schemeClr val="accent6"/>
              </a:buClr>
              <a:buSzPts val="3000"/>
              <a:buAutoNum type="arabicParenR"/>
            </a:pPr>
            <a:r>
              <a:rPr lang="en-GB" sz="3000">
                <a:solidFill>
                  <a:schemeClr val="accent6"/>
                </a:solidFill>
              </a:rPr>
              <a:t>large.</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grande.</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compliquée.</a:t>
            </a:r>
            <a:endParaRPr sz="3000">
              <a:solidFill>
                <a:schemeClr val="accent6"/>
              </a:solidFill>
            </a:endParaRPr>
          </a:p>
        </p:txBody>
      </p:sp>
      <p:sp>
        <p:nvSpPr>
          <p:cNvPr id="444" name="Google Shape;444;p51"/>
          <p:cNvSpPr txBox="1"/>
          <p:nvPr/>
        </p:nvSpPr>
        <p:spPr>
          <a:xfrm>
            <a:off x="7733175" y="1219200"/>
            <a:ext cx="3198900" cy="421200"/>
          </a:xfrm>
          <a:prstGeom prst="rect">
            <a:avLst/>
          </a:prstGeom>
          <a:noFill/>
          <a:ln>
            <a:noFill/>
          </a:ln>
        </p:spPr>
        <p:txBody>
          <a:bodyPr spcFirstLastPara="1" wrap="square" lIns="91425" tIns="91425" rIns="91425" bIns="91425" anchor="t" anchorCtr="0">
            <a:noAutofit/>
          </a:bodyPr>
          <a:lstStyle/>
          <a:p>
            <a:pPr marL="457200" lvl="0" indent="-419100" algn="l" rtl="0">
              <a:spcBef>
                <a:spcPts val="0"/>
              </a:spcBef>
              <a:spcAft>
                <a:spcPts val="0"/>
              </a:spcAft>
              <a:buClr>
                <a:schemeClr val="accent6"/>
              </a:buClr>
              <a:buSzPts val="3000"/>
              <a:buAutoNum type="arabicParenR"/>
            </a:pPr>
            <a:r>
              <a:rPr lang="en-GB" sz="3000">
                <a:solidFill>
                  <a:schemeClr val="accent6"/>
                </a:solidFill>
              </a:rPr>
              <a:t>grand-père.</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oncle.</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beau-père.</a:t>
            </a:r>
            <a:endParaRPr sz="3000">
              <a:solidFill>
                <a:schemeClr val="accent6"/>
              </a:solidFill>
            </a:endParaRPr>
          </a:p>
        </p:txBody>
      </p:sp>
      <p:sp>
        <p:nvSpPr>
          <p:cNvPr id="445" name="Google Shape;445;p51"/>
          <p:cNvSpPr txBox="1"/>
          <p:nvPr/>
        </p:nvSpPr>
        <p:spPr>
          <a:xfrm>
            <a:off x="1379175" y="3008775"/>
            <a:ext cx="3198900" cy="421200"/>
          </a:xfrm>
          <a:prstGeom prst="rect">
            <a:avLst/>
          </a:prstGeom>
          <a:noFill/>
          <a:ln>
            <a:noFill/>
          </a:ln>
        </p:spPr>
        <p:txBody>
          <a:bodyPr spcFirstLastPara="1" wrap="square" lIns="91425" tIns="91425" rIns="91425" bIns="91425" anchor="t" anchorCtr="0">
            <a:noAutofit/>
          </a:bodyPr>
          <a:lstStyle/>
          <a:p>
            <a:pPr marL="457200" lvl="0" indent="-419100" algn="l" rtl="0">
              <a:spcBef>
                <a:spcPts val="0"/>
              </a:spcBef>
              <a:spcAft>
                <a:spcPts val="0"/>
              </a:spcAft>
              <a:buClr>
                <a:schemeClr val="accent6"/>
              </a:buClr>
              <a:buSzPts val="3000"/>
              <a:buAutoNum type="arabicParenR"/>
            </a:pPr>
            <a:r>
              <a:rPr lang="en-GB" sz="3000">
                <a:solidFill>
                  <a:schemeClr val="accent6"/>
                </a:solidFill>
              </a:rPr>
              <a:t>cousine.</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belle-mère.</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tante.</a:t>
            </a:r>
            <a:endParaRPr sz="3000">
              <a:solidFill>
                <a:schemeClr val="accent6"/>
              </a:solidFill>
            </a:endParaRPr>
          </a:p>
        </p:txBody>
      </p:sp>
      <p:sp>
        <p:nvSpPr>
          <p:cNvPr id="446" name="Google Shape;446;p51"/>
          <p:cNvSpPr txBox="1"/>
          <p:nvPr/>
        </p:nvSpPr>
        <p:spPr>
          <a:xfrm>
            <a:off x="6686000" y="3008775"/>
            <a:ext cx="3695400" cy="421200"/>
          </a:xfrm>
          <a:prstGeom prst="rect">
            <a:avLst/>
          </a:prstGeom>
          <a:noFill/>
          <a:ln>
            <a:noFill/>
          </a:ln>
        </p:spPr>
        <p:txBody>
          <a:bodyPr spcFirstLastPara="1" wrap="square" lIns="91425" tIns="91425" rIns="91425" bIns="91425" anchor="t" anchorCtr="0">
            <a:noAutofit/>
          </a:bodyPr>
          <a:lstStyle/>
          <a:p>
            <a:pPr marL="457200" lvl="0" indent="-419100" algn="l" rtl="0">
              <a:spcBef>
                <a:spcPts val="0"/>
              </a:spcBef>
              <a:spcAft>
                <a:spcPts val="0"/>
              </a:spcAft>
              <a:buClr>
                <a:schemeClr val="accent6"/>
              </a:buClr>
              <a:buSzPts val="3000"/>
              <a:buAutoNum type="arabicParenR"/>
            </a:pPr>
            <a:r>
              <a:rPr lang="en-GB" sz="3000">
                <a:solidFill>
                  <a:schemeClr val="accent6"/>
                </a:solidFill>
              </a:rPr>
              <a:t>parents.</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grands-parents.</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belles-soeurs.</a:t>
            </a:r>
            <a:endParaRPr sz="3000">
              <a:solidFill>
                <a:schemeClr val="accent6"/>
              </a:solidFill>
            </a:endParaRPr>
          </a:p>
        </p:txBody>
      </p:sp>
      <p:sp>
        <p:nvSpPr>
          <p:cNvPr id="447" name="Google Shape;447;p51"/>
          <p:cNvSpPr txBox="1"/>
          <p:nvPr/>
        </p:nvSpPr>
        <p:spPr>
          <a:xfrm>
            <a:off x="2384100" y="4798350"/>
            <a:ext cx="3772200" cy="421200"/>
          </a:xfrm>
          <a:prstGeom prst="rect">
            <a:avLst/>
          </a:prstGeom>
          <a:noFill/>
          <a:ln>
            <a:noFill/>
          </a:ln>
        </p:spPr>
        <p:txBody>
          <a:bodyPr spcFirstLastPara="1" wrap="square" lIns="91425" tIns="91425" rIns="91425" bIns="91425" anchor="t" anchorCtr="0">
            <a:noAutofit/>
          </a:bodyPr>
          <a:lstStyle/>
          <a:p>
            <a:pPr marL="457200" lvl="0" indent="-419100" algn="l" rtl="0">
              <a:spcBef>
                <a:spcPts val="0"/>
              </a:spcBef>
              <a:spcAft>
                <a:spcPts val="0"/>
              </a:spcAft>
              <a:buClr>
                <a:schemeClr val="accent6"/>
              </a:buClr>
              <a:buSzPts val="3000"/>
              <a:buAutoNum type="arabicParenR"/>
            </a:pPr>
            <a:r>
              <a:rPr lang="en-GB" sz="3000">
                <a:solidFill>
                  <a:schemeClr val="accent6"/>
                </a:solidFill>
              </a:rPr>
              <a:t>mon demi-frère</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ma demi-soeur</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mon beau-frère</a:t>
            </a:r>
            <a:endParaRPr sz="3000">
              <a:solidFill>
                <a:schemeClr val="accent6"/>
              </a:solidFill>
            </a:endParaRPr>
          </a:p>
        </p:txBody>
      </p:sp>
      <p:sp>
        <p:nvSpPr>
          <p:cNvPr id="448" name="Google Shape;448;p51"/>
          <p:cNvSpPr txBox="1"/>
          <p:nvPr/>
        </p:nvSpPr>
        <p:spPr>
          <a:xfrm>
            <a:off x="7733175" y="5340250"/>
            <a:ext cx="3772200" cy="893400"/>
          </a:xfrm>
          <a:prstGeom prst="rect">
            <a:avLst/>
          </a:prstGeom>
          <a:solidFill>
            <a:schemeClr val="accent2"/>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Encore une fois!</a:t>
            </a:r>
            <a:endParaRPr sz="3600">
              <a:solidFill>
                <a:schemeClr val="dk1"/>
              </a:solidFill>
            </a:endParaRPr>
          </a:p>
        </p:txBody>
      </p:sp>
      <p:pic>
        <p:nvPicPr>
          <p:cNvPr id="449" name="Google Shape;449;p51"/>
          <p:cNvPicPr preferRelativeResize="0"/>
          <p:nvPr/>
        </p:nvPicPr>
        <p:blipFill>
          <a:blip r:embed="rId3">
            <a:alphaModFix/>
          </a:blip>
          <a:stretch>
            <a:fillRect/>
          </a:stretch>
        </p:blipFill>
        <p:spPr>
          <a:xfrm>
            <a:off x="10932075" y="4665316"/>
            <a:ext cx="1248000" cy="1195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52"/>
          <p:cNvSpPr txBox="1"/>
          <p:nvPr/>
        </p:nvSpPr>
        <p:spPr>
          <a:xfrm>
            <a:off x="1950100" y="303702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oncle</a:t>
            </a:r>
            <a:endParaRPr sz="2400" b="1">
              <a:solidFill>
                <a:srgbClr val="0000FF"/>
              </a:solidFill>
              <a:latin typeface="Roboto"/>
              <a:ea typeface="Roboto"/>
              <a:cs typeface="Roboto"/>
              <a:sym typeface="Roboto"/>
            </a:endParaRPr>
          </a:p>
        </p:txBody>
      </p:sp>
      <p:sp>
        <p:nvSpPr>
          <p:cNvPr id="455" name="Google Shape;455;p52"/>
          <p:cNvSpPr txBox="1"/>
          <p:nvPr/>
        </p:nvSpPr>
        <p:spPr>
          <a:xfrm>
            <a:off x="7121388" y="114772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mère</a:t>
            </a:r>
            <a:endParaRPr sz="2400" b="1">
              <a:solidFill>
                <a:srgbClr val="FF0000"/>
              </a:solidFill>
              <a:latin typeface="Roboto"/>
              <a:ea typeface="Roboto"/>
              <a:cs typeface="Roboto"/>
              <a:sym typeface="Roboto"/>
            </a:endParaRPr>
          </a:p>
        </p:txBody>
      </p:sp>
      <p:sp>
        <p:nvSpPr>
          <p:cNvPr id="456" name="Google Shape;456;p52"/>
          <p:cNvSpPr txBox="1"/>
          <p:nvPr/>
        </p:nvSpPr>
        <p:spPr>
          <a:xfrm>
            <a:off x="10077688" y="28096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frère</a:t>
            </a:r>
            <a:endParaRPr sz="2400" b="1">
              <a:solidFill>
                <a:srgbClr val="0000FF"/>
              </a:solidFill>
              <a:latin typeface="Roboto"/>
              <a:ea typeface="Roboto"/>
              <a:cs typeface="Roboto"/>
              <a:sym typeface="Roboto"/>
            </a:endParaRPr>
          </a:p>
        </p:txBody>
      </p:sp>
      <p:sp>
        <p:nvSpPr>
          <p:cNvPr id="457" name="Google Shape;457;p52"/>
          <p:cNvSpPr txBox="1"/>
          <p:nvPr/>
        </p:nvSpPr>
        <p:spPr>
          <a:xfrm>
            <a:off x="7968538" y="28096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soeur</a:t>
            </a:r>
            <a:endParaRPr sz="2400" b="1">
              <a:solidFill>
                <a:srgbClr val="FF0000"/>
              </a:solidFill>
              <a:latin typeface="Roboto"/>
              <a:ea typeface="Roboto"/>
              <a:cs typeface="Roboto"/>
              <a:sym typeface="Roboto"/>
            </a:endParaRPr>
          </a:p>
        </p:txBody>
      </p:sp>
      <p:sp>
        <p:nvSpPr>
          <p:cNvPr id="458" name="Google Shape;458;p52"/>
          <p:cNvSpPr txBox="1"/>
          <p:nvPr/>
        </p:nvSpPr>
        <p:spPr>
          <a:xfrm>
            <a:off x="9704938" y="114772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père</a:t>
            </a:r>
            <a:endParaRPr sz="2400" b="1">
              <a:solidFill>
                <a:srgbClr val="0000FF"/>
              </a:solidFill>
              <a:latin typeface="Roboto"/>
              <a:ea typeface="Roboto"/>
              <a:cs typeface="Roboto"/>
              <a:sym typeface="Roboto"/>
            </a:endParaRPr>
          </a:p>
        </p:txBody>
      </p:sp>
      <p:sp>
        <p:nvSpPr>
          <p:cNvPr id="459" name="Google Shape;459;p52"/>
          <p:cNvSpPr txBox="1"/>
          <p:nvPr/>
        </p:nvSpPr>
        <p:spPr>
          <a:xfrm>
            <a:off x="6003163" y="300222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cousine</a:t>
            </a:r>
            <a:endParaRPr sz="2400" b="1">
              <a:solidFill>
                <a:srgbClr val="FF0000"/>
              </a:solidFill>
              <a:latin typeface="Roboto"/>
              <a:ea typeface="Roboto"/>
              <a:cs typeface="Roboto"/>
              <a:sym typeface="Roboto"/>
            </a:endParaRPr>
          </a:p>
        </p:txBody>
      </p:sp>
      <p:sp>
        <p:nvSpPr>
          <p:cNvPr id="460" name="Google Shape;460;p52"/>
          <p:cNvSpPr txBox="1"/>
          <p:nvPr/>
        </p:nvSpPr>
        <p:spPr>
          <a:xfrm>
            <a:off x="4000888" y="303702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cousin</a:t>
            </a:r>
            <a:endParaRPr sz="2400" b="1">
              <a:solidFill>
                <a:srgbClr val="0000FF"/>
              </a:solidFill>
              <a:latin typeface="Roboto"/>
              <a:ea typeface="Roboto"/>
              <a:cs typeface="Roboto"/>
              <a:sym typeface="Roboto"/>
            </a:endParaRPr>
          </a:p>
        </p:txBody>
      </p:sp>
      <p:sp>
        <p:nvSpPr>
          <p:cNvPr id="461" name="Google Shape;461;p52"/>
          <p:cNvSpPr txBox="1"/>
          <p:nvPr/>
        </p:nvSpPr>
        <p:spPr>
          <a:xfrm>
            <a:off x="33238" y="3022988"/>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tante</a:t>
            </a:r>
            <a:endParaRPr sz="2400" b="1">
              <a:solidFill>
                <a:srgbClr val="FF0000"/>
              </a:solidFill>
              <a:latin typeface="Roboto"/>
              <a:ea typeface="Roboto"/>
              <a:cs typeface="Roboto"/>
              <a:sym typeface="Roboto"/>
            </a:endParaRPr>
          </a:p>
        </p:txBody>
      </p:sp>
      <p:sp>
        <p:nvSpPr>
          <p:cNvPr id="462" name="Google Shape;462;p52"/>
          <p:cNvSpPr txBox="1"/>
          <p:nvPr/>
        </p:nvSpPr>
        <p:spPr>
          <a:xfrm>
            <a:off x="5070588" y="114352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52C152"/>
                </a:solidFill>
                <a:latin typeface="Roboto"/>
                <a:ea typeface="Roboto"/>
                <a:cs typeface="Roboto"/>
                <a:sym typeface="Roboto"/>
              </a:rPr>
              <a:t>moi</a:t>
            </a:r>
            <a:endParaRPr sz="2400" b="1">
              <a:solidFill>
                <a:srgbClr val="52C152"/>
              </a:solidFill>
              <a:latin typeface="Roboto"/>
              <a:ea typeface="Roboto"/>
              <a:cs typeface="Roboto"/>
              <a:sym typeface="Roboto"/>
            </a:endParaRPr>
          </a:p>
        </p:txBody>
      </p:sp>
      <p:pic>
        <p:nvPicPr>
          <p:cNvPr id="463" name="Google Shape;463;p52"/>
          <p:cNvPicPr preferRelativeResize="0"/>
          <p:nvPr/>
        </p:nvPicPr>
        <p:blipFill rotWithShape="1">
          <a:blip r:embed="rId3">
            <a:alphaModFix/>
          </a:blip>
          <a:srcRect/>
          <a:stretch/>
        </p:blipFill>
        <p:spPr>
          <a:xfrm>
            <a:off x="8541763" y="3464225"/>
            <a:ext cx="784874" cy="784874"/>
          </a:xfrm>
          <a:prstGeom prst="rect">
            <a:avLst/>
          </a:prstGeom>
          <a:noFill/>
          <a:ln>
            <a:noFill/>
          </a:ln>
        </p:spPr>
      </p:pic>
      <p:pic>
        <p:nvPicPr>
          <p:cNvPr id="464" name="Google Shape;464;p52"/>
          <p:cNvPicPr preferRelativeResize="0"/>
          <p:nvPr/>
        </p:nvPicPr>
        <p:blipFill rotWithShape="1">
          <a:blip r:embed="rId4">
            <a:alphaModFix/>
          </a:blip>
          <a:srcRect/>
          <a:stretch/>
        </p:blipFill>
        <p:spPr>
          <a:xfrm>
            <a:off x="10514437" y="3464225"/>
            <a:ext cx="784875" cy="784875"/>
          </a:xfrm>
          <a:prstGeom prst="rect">
            <a:avLst/>
          </a:prstGeom>
          <a:noFill/>
          <a:ln>
            <a:noFill/>
          </a:ln>
        </p:spPr>
      </p:pic>
      <p:pic>
        <p:nvPicPr>
          <p:cNvPr id="465" name="Google Shape;465;p52"/>
          <p:cNvPicPr preferRelativeResize="0"/>
          <p:nvPr/>
        </p:nvPicPr>
        <p:blipFill>
          <a:blip r:embed="rId5">
            <a:alphaModFix/>
          </a:blip>
          <a:stretch>
            <a:fillRect/>
          </a:stretch>
        </p:blipFill>
        <p:spPr>
          <a:xfrm>
            <a:off x="10024438" y="1803128"/>
            <a:ext cx="849176" cy="849176"/>
          </a:xfrm>
          <a:prstGeom prst="rect">
            <a:avLst/>
          </a:prstGeom>
          <a:noFill/>
          <a:ln>
            <a:noFill/>
          </a:ln>
        </p:spPr>
      </p:pic>
      <p:pic>
        <p:nvPicPr>
          <p:cNvPr id="466" name="Google Shape;466;p52"/>
          <p:cNvPicPr preferRelativeResize="0"/>
          <p:nvPr/>
        </p:nvPicPr>
        <p:blipFill>
          <a:blip r:embed="rId6">
            <a:alphaModFix/>
          </a:blip>
          <a:stretch>
            <a:fillRect/>
          </a:stretch>
        </p:blipFill>
        <p:spPr>
          <a:xfrm>
            <a:off x="7863837" y="1803124"/>
            <a:ext cx="849176" cy="849175"/>
          </a:xfrm>
          <a:prstGeom prst="rect">
            <a:avLst/>
          </a:prstGeom>
          <a:noFill/>
          <a:ln>
            <a:noFill/>
          </a:ln>
        </p:spPr>
      </p:pic>
      <p:pic>
        <p:nvPicPr>
          <p:cNvPr id="467" name="Google Shape;467;p52"/>
          <p:cNvPicPr preferRelativeResize="0"/>
          <p:nvPr/>
        </p:nvPicPr>
        <p:blipFill>
          <a:blip r:embed="rId7">
            <a:alphaModFix/>
          </a:blip>
          <a:stretch>
            <a:fillRect/>
          </a:stretch>
        </p:blipFill>
        <p:spPr>
          <a:xfrm>
            <a:off x="6668690" y="3730820"/>
            <a:ext cx="537588" cy="779100"/>
          </a:xfrm>
          <a:prstGeom prst="rect">
            <a:avLst/>
          </a:prstGeom>
          <a:noFill/>
          <a:ln>
            <a:noFill/>
          </a:ln>
        </p:spPr>
      </p:pic>
      <p:pic>
        <p:nvPicPr>
          <p:cNvPr id="468" name="Google Shape;468;p52"/>
          <p:cNvPicPr preferRelativeResize="0"/>
          <p:nvPr/>
        </p:nvPicPr>
        <p:blipFill>
          <a:blip r:embed="rId8">
            <a:alphaModFix/>
          </a:blip>
          <a:stretch>
            <a:fillRect/>
          </a:stretch>
        </p:blipFill>
        <p:spPr>
          <a:xfrm>
            <a:off x="4288988" y="3711771"/>
            <a:ext cx="999326" cy="999326"/>
          </a:xfrm>
          <a:prstGeom prst="rect">
            <a:avLst/>
          </a:prstGeom>
          <a:noFill/>
          <a:ln>
            <a:noFill/>
          </a:ln>
        </p:spPr>
      </p:pic>
      <p:pic>
        <p:nvPicPr>
          <p:cNvPr id="469" name="Google Shape;469;p52"/>
          <p:cNvPicPr preferRelativeResize="0"/>
          <p:nvPr/>
        </p:nvPicPr>
        <p:blipFill>
          <a:blip r:embed="rId9">
            <a:alphaModFix/>
          </a:blip>
          <a:stretch>
            <a:fillRect/>
          </a:stretch>
        </p:blipFill>
        <p:spPr>
          <a:xfrm>
            <a:off x="182761" y="3732440"/>
            <a:ext cx="1103400" cy="1102025"/>
          </a:xfrm>
          <a:prstGeom prst="rect">
            <a:avLst/>
          </a:prstGeom>
          <a:noFill/>
          <a:ln>
            <a:noFill/>
          </a:ln>
        </p:spPr>
      </p:pic>
      <p:pic>
        <p:nvPicPr>
          <p:cNvPr id="470" name="Google Shape;470;p52"/>
          <p:cNvPicPr preferRelativeResize="0"/>
          <p:nvPr/>
        </p:nvPicPr>
        <p:blipFill>
          <a:blip r:embed="rId10">
            <a:alphaModFix/>
          </a:blip>
          <a:stretch>
            <a:fillRect/>
          </a:stretch>
        </p:blipFill>
        <p:spPr>
          <a:xfrm>
            <a:off x="2848437" y="3796510"/>
            <a:ext cx="537600" cy="973897"/>
          </a:xfrm>
          <a:prstGeom prst="rect">
            <a:avLst/>
          </a:prstGeom>
          <a:noFill/>
          <a:ln>
            <a:noFill/>
          </a:ln>
        </p:spPr>
      </p:pic>
      <p:pic>
        <p:nvPicPr>
          <p:cNvPr id="471" name="Google Shape;471;p52"/>
          <p:cNvPicPr preferRelativeResize="0"/>
          <p:nvPr/>
        </p:nvPicPr>
        <p:blipFill>
          <a:blip r:embed="rId11">
            <a:alphaModFix/>
          </a:blip>
          <a:stretch>
            <a:fillRect/>
          </a:stretch>
        </p:blipFill>
        <p:spPr>
          <a:xfrm>
            <a:off x="5666838" y="1727400"/>
            <a:ext cx="784866" cy="1177299"/>
          </a:xfrm>
          <a:prstGeom prst="rect">
            <a:avLst/>
          </a:prstGeom>
          <a:noFill/>
          <a:ln>
            <a:noFill/>
          </a:ln>
        </p:spPr>
      </p:pic>
      <p:sp>
        <p:nvSpPr>
          <p:cNvPr id="472" name="Google Shape;472;p52"/>
          <p:cNvSpPr txBox="1"/>
          <p:nvPr/>
        </p:nvSpPr>
        <p:spPr>
          <a:xfrm>
            <a:off x="-302794" y="1143525"/>
            <a:ext cx="30219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grand-mère</a:t>
            </a:r>
            <a:endParaRPr sz="2400" b="1">
              <a:solidFill>
                <a:srgbClr val="FF0000"/>
              </a:solidFill>
              <a:latin typeface="Roboto"/>
              <a:ea typeface="Roboto"/>
              <a:cs typeface="Roboto"/>
              <a:sym typeface="Roboto"/>
            </a:endParaRPr>
          </a:p>
        </p:txBody>
      </p:sp>
      <p:sp>
        <p:nvSpPr>
          <p:cNvPr id="473" name="Google Shape;473;p52"/>
          <p:cNvSpPr txBox="1"/>
          <p:nvPr/>
        </p:nvSpPr>
        <p:spPr>
          <a:xfrm>
            <a:off x="2286757" y="1143525"/>
            <a:ext cx="32409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grand-père</a:t>
            </a:r>
            <a:endParaRPr sz="2400" b="1">
              <a:solidFill>
                <a:srgbClr val="0000FF"/>
              </a:solidFill>
              <a:latin typeface="Roboto"/>
              <a:ea typeface="Roboto"/>
              <a:cs typeface="Roboto"/>
              <a:sym typeface="Roboto"/>
            </a:endParaRPr>
          </a:p>
        </p:txBody>
      </p:sp>
      <p:pic>
        <p:nvPicPr>
          <p:cNvPr id="474" name="Google Shape;474;p52"/>
          <p:cNvPicPr preferRelativeResize="0"/>
          <p:nvPr/>
        </p:nvPicPr>
        <p:blipFill>
          <a:blip r:embed="rId12">
            <a:alphaModFix/>
          </a:blip>
          <a:stretch>
            <a:fillRect/>
          </a:stretch>
        </p:blipFill>
        <p:spPr>
          <a:xfrm>
            <a:off x="613249" y="1801300"/>
            <a:ext cx="1103401" cy="1103401"/>
          </a:xfrm>
          <a:prstGeom prst="rect">
            <a:avLst/>
          </a:prstGeom>
          <a:noFill/>
          <a:ln>
            <a:noFill/>
          </a:ln>
        </p:spPr>
      </p:pic>
      <p:pic>
        <p:nvPicPr>
          <p:cNvPr id="475" name="Google Shape;475;p52"/>
          <p:cNvPicPr preferRelativeResize="0"/>
          <p:nvPr/>
        </p:nvPicPr>
        <p:blipFill>
          <a:blip r:embed="rId13">
            <a:alphaModFix/>
          </a:blip>
          <a:stretch>
            <a:fillRect/>
          </a:stretch>
        </p:blipFill>
        <p:spPr>
          <a:xfrm>
            <a:off x="2667800" y="1801300"/>
            <a:ext cx="1103400" cy="1103400"/>
          </a:xfrm>
          <a:prstGeom prst="rect">
            <a:avLst/>
          </a:prstGeom>
          <a:noFill/>
          <a:ln>
            <a:noFill/>
          </a:ln>
        </p:spPr>
      </p:pic>
      <p:sp>
        <p:nvSpPr>
          <p:cNvPr id="476" name="Google Shape;476;p52"/>
          <p:cNvSpPr txBox="1"/>
          <p:nvPr/>
        </p:nvSpPr>
        <p:spPr>
          <a:xfrm>
            <a:off x="182743" y="4902450"/>
            <a:ext cx="29472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beau-père</a:t>
            </a:r>
            <a:endParaRPr sz="2400" b="1">
              <a:solidFill>
                <a:srgbClr val="0000FF"/>
              </a:solidFill>
              <a:latin typeface="Roboto"/>
              <a:ea typeface="Roboto"/>
              <a:cs typeface="Roboto"/>
              <a:sym typeface="Roboto"/>
            </a:endParaRPr>
          </a:p>
        </p:txBody>
      </p:sp>
      <p:sp>
        <p:nvSpPr>
          <p:cNvPr id="477" name="Google Shape;477;p52"/>
          <p:cNvSpPr txBox="1"/>
          <p:nvPr/>
        </p:nvSpPr>
        <p:spPr>
          <a:xfrm>
            <a:off x="8557825" y="46478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demi-soeur</a:t>
            </a:r>
            <a:endParaRPr sz="2400" b="1">
              <a:solidFill>
                <a:srgbClr val="FF0000"/>
              </a:solidFill>
              <a:latin typeface="Roboto"/>
              <a:ea typeface="Roboto"/>
              <a:cs typeface="Roboto"/>
              <a:sym typeface="Roboto"/>
            </a:endParaRPr>
          </a:p>
        </p:txBody>
      </p:sp>
      <p:sp>
        <p:nvSpPr>
          <p:cNvPr id="478" name="Google Shape;478;p52"/>
          <p:cNvSpPr txBox="1"/>
          <p:nvPr/>
        </p:nvSpPr>
        <p:spPr>
          <a:xfrm>
            <a:off x="6451700" y="46478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demi-frère</a:t>
            </a:r>
            <a:endParaRPr sz="2400" b="1">
              <a:solidFill>
                <a:srgbClr val="0000FF"/>
              </a:solidFill>
              <a:latin typeface="Roboto"/>
              <a:ea typeface="Roboto"/>
              <a:cs typeface="Roboto"/>
              <a:sym typeface="Roboto"/>
            </a:endParaRPr>
          </a:p>
        </p:txBody>
      </p:sp>
      <p:pic>
        <p:nvPicPr>
          <p:cNvPr id="479" name="Google Shape;479;p52"/>
          <p:cNvPicPr preferRelativeResize="0"/>
          <p:nvPr/>
        </p:nvPicPr>
        <p:blipFill>
          <a:blip r:embed="rId14">
            <a:alphaModFix/>
          </a:blip>
          <a:stretch>
            <a:fillRect/>
          </a:stretch>
        </p:blipFill>
        <p:spPr>
          <a:xfrm>
            <a:off x="1168350" y="5546512"/>
            <a:ext cx="624577" cy="1249623"/>
          </a:xfrm>
          <a:prstGeom prst="rect">
            <a:avLst/>
          </a:prstGeom>
          <a:noFill/>
          <a:ln>
            <a:noFill/>
          </a:ln>
        </p:spPr>
      </p:pic>
      <p:sp>
        <p:nvSpPr>
          <p:cNvPr id="480" name="Google Shape;480;p52"/>
          <p:cNvSpPr txBox="1"/>
          <p:nvPr/>
        </p:nvSpPr>
        <p:spPr>
          <a:xfrm>
            <a:off x="3129950" y="4930525"/>
            <a:ext cx="23415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belle-mère</a:t>
            </a:r>
            <a:endParaRPr sz="2400" b="1">
              <a:solidFill>
                <a:srgbClr val="FF0000"/>
              </a:solidFill>
              <a:latin typeface="Roboto"/>
              <a:ea typeface="Roboto"/>
              <a:cs typeface="Roboto"/>
              <a:sym typeface="Roboto"/>
            </a:endParaRPr>
          </a:p>
        </p:txBody>
      </p:sp>
      <p:pic>
        <p:nvPicPr>
          <p:cNvPr id="481" name="Google Shape;481;p52"/>
          <p:cNvPicPr preferRelativeResize="0"/>
          <p:nvPr/>
        </p:nvPicPr>
        <p:blipFill>
          <a:blip r:embed="rId15">
            <a:alphaModFix/>
          </a:blip>
          <a:stretch>
            <a:fillRect/>
          </a:stretch>
        </p:blipFill>
        <p:spPr>
          <a:xfrm>
            <a:off x="3771209" y="5471387"/>
            <a:ext cx="932466" cy="1399874"/>
          </a:xfrm>
          <a:prstGeom prst="rect">
            <a:avLst/>
          </a:prstGeom>
          <a:noFill/>
          <a:ln>
            <a:noFill/>
          </a:ln>
        </p:spPr>
      </p:pic>
      <p:pic>
        <p:nvPicPr>
          <p:cNvPr id="482" name="Google Shape;482;p52"/>
          <p:cNvPicPr preferRelativeResize="0"/>
          <p:nvPr/>
        </p:nvPicPr>
        <p:blipFill>
          <a:blip r:embed="rId16">
            <a:alphaModFix/>
          </a:blip>
          <a:stretch>
            <a:fillRect/>
          </a:stretch>
        </p:blipFill>
        <p:spPr>
          <a:xfrm>
            <a:off x="7654790" y="5426975"/>
            <a:ext cx="1712701" cy="1537905"/>
          </a:xfrm>
          <a:prstGeom prst="rect">
            <a:avLst/>
          </a:prstGeom>
          <a:noFill/>
          <a:ln>
            <a:noFill/>
          </a:ln>
        </p:spPr>
      </p:pic>
    </p:spTree>
  </p:cSld>
  <p:clrMapOvr>
    <a:masterClrMapping/>
  </p:clrMapOvr>
</p:sld>
</file>

<file path=ppt/theme/theme1.xml><?xml version="1.0" encoding="utf-8"?>
<a:theme xmlns:a="http://schemas.openxmlformats.org/drawingml/2006/main" name="1_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743</Words>
  <Application>Microsoft Office PowerPoint</Application>
  <PresentationFormat>Widescreen</PresentationFormat>
  <Paragraphs>151</Paragraphs>
  <Slides>12</Slides>
  <Notes>12</Notes>
  <HiddenSlides>0</HiddenSlides>
  <MMClips>21</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12</vt:i4>
      </vt:variant>
    </vt:vector>
  </HeadingPairs>
  <TitlesOfParts>
    <vt:vector size="21" baseType="lpstr">
      <vt:lpstr>Roboto</vt:lpstr>
      <vt:lpstr>Calibri</vt:lpstr>
      <vt:lpstr>Twentieth Century</vt:lpstr>
      <vt:lpstr>Century Gothic</vt:lpstr>
      <vt:lpstr>Arial</vt:lpstr>
      <vt:lpstr>1_NCELP Theme</vt:lpstr>
      <vt:lpstr>UCL_IOE Blue_Slide_Theme</vt:lpstr>
      <vt:lpstr>NCELP Theme</vt:lpstr>
      <vt:lpstr>1_Office Theme</vt:lpstr>
      <vt:lpstr>é/-er/-ez</vt:lpstr>
      <vt:lpstr>é/-er/-ez</vt:lpstr>
      <vt:lpstr>PowerPoint Presentation</vt:lpstr>
      <vt:lpstr>Voici ma famille  plus compliquée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2</cp:revision>
  <dcterms:modified xsi:type="dcterms:W3CDTF">2026-08-13T12:30:58Z</dcterms:modified>
</cp:coreProperties>
</file>