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2"/>
  </p:notesMasterIdLst>
  <p:sldIdLst>
    <p:sldId id="256" r:id="rId4"/>
    <p:sldId id="257" r:id="rId5"/>
    <p:sldId id="258" r:id="rId6"/>
    <p:sldId id="259" r:id="rId7"/>
    <p:sldId id="260" r:id="rId8"/>
    <p:sldId id="261" r:id="rId9"/>
    <p:sldId id="262" r:id="rId10"/>
    <p:sldId id="263" r:id="rId11"/>
  </p:sldIdLst>
  <p:sldSz cx="12192000" cy="6858000"/>
  <p:notesSz cx="6858000" cy="9144000"/>
  <p:embeddedFontLst>
    <p:embeddedFont>
      <p:font typeface="Century Gothic" panose="020B0502020202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86AAC5-4DF3-4485-B5BF-21C35400FB3D}">
  <a:tblStyle styleId="{AB86AAC5-4DF3-4485-B5BF-21C35400FB3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b0591c4de_0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g2eb0591c4de_0_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tu</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point to someone else as though addressing him/her ‘you’.</a:t>
            </a:r>
            <a:br>
              <a:rPr lang="en-GB" b="0"/>
            </a:br>
            <a:r>
              <a:rPr lang="en-GB"/>
              <a:t>4. Roll back the animations and work through 1-3 again, but this time, dropping your voice completely to listen carefully to the students saying the </a:t>
            </a:r>
            <a:r>
              <a:rPr lang="en-GB" b="1"/>
              <a:t>[u] </a:t>
            </a:r>
            <a:r>
              <a:rPr lang="en-GB"/>
              <a:t>sound, pronouncing </a:t>
            </a:r>
            <a:r>
              <a:rPr lang="en-GB" b="0"/>
              <a:t>”</a:t>
            </a:r>
            <a:r>
              <a:rPr lang="en-GB" b="1"/>
              <a:t>tu</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tu</a:t>
            </a:r>
            <a:r>
              <a:rPr lang="en-GB"/>
              <a:t> [112]</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129" name="Google Shape;129;g2eb0591c4de_0_8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eb0591c4de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g2eb0591c4de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[u] </a:t>
            </a:r>
            <a:r>
              <a:rPr lang="en-GB"/>
              <a:t>and then the </a:t>
            </a:r>
            <a:r>
              <a:rPr lang="en-GB" b="1"/>
              <a:t>source</a:t>
            </a:r>
            <a:r>
              <a:rPr lang="en-GB"/>
              <a:t> word again ‘</a:t>
            </a:r>
            <a:r>
              <a:rPr lang="en-GB" b="1"/>
              <a:t>tu</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tu</a:t>
            </a:r>
            <a:r>
              <a:rPr lang="en-GB"/>
              <a:t> [112]; </a:t>
            </a:r>
            <a:r>
              <a:rPr lang="en-GB" b="1"/>
              <a:t>salut ! </a:t>
            </a:r>
            <a:r>
              <a:rPr lang="en-GB" b="0"/>
              <a:t>[2205]</a:t>
            </a:r>
            <a:r>
              <a:rPr lang="en-GB"/>
              <a:t> </a:t>
            </a:r>
            <a:r>
              <a:rPr lang="en-GB" b="1"/>
              <a:t>vue</a:t>
            </a:r>
            <a:r>
              <a:rPr lang="en-GB"/>
              <a:t> [191]; </a:t>
            </a:r>
            <a:r>
              <a:rPr lang="en-GB" b="1"/>
              <a:t>sur</a:t>
            </a:r>
            <a:r>
              <a:rPr lang="en-GB"/>
              <a:t> [16]; </a:t>
            </a:r>
            <a:r>
              <a:rPr lang="en-GB" b="1"/>
              <a:t>amusant</a:t>
            </a:r>
            <a:r>
              <a:rPr lang="en-GB"/>
              <a:t> [4695]; </a:t>
            </a:r>
            <a:r>
              <a:rPr lang="en-GB" b="1"/>
              <a:t>utiliser </a:t>
            </a:r>
            <a:r>
              <a:rPr lang="en-GB"/>
              <a:t>[345].</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37" name="Google Shape;137;g2eb0591c4de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eb0591c4de_0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g2eb0591c4de_0_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 sound and no pictures to focus all attention on the sound-symbol correspondence.</a:t>
            </a:r>
            <a:endParaRPr/>
          </a:p>
        </p:txBody>
      </p:sp>
      <p:sp>
        <p:nvSpPr>
          <p:cNvPr id="156" name="Google Shape;156;g2eb0591c4de_0_1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b06c83b3dc_1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b06c83b3dc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ec7c59f14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ec7c59f14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eb0591c4de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eb0591c4de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ec7c59f146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ec7c59f146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b25005fb4a_0_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b25005fb4a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
        <p:cNvGrpSpPr/>
        <p:nvPr/>
      </p:nvGrpSpPr>
      <p:grpSpPr>
        <a:xfrm>
          <a:off x="0" y="0"/>
          <a:ext cx="0" cy="0"/>
          <a:chOff x="0" y="0"/>
          <a:chExt cx="0" cy="0"/>
        </a:xfrm>
      </p:grpSpPr>
      <p:sp>
        <p:nvSpPr>
          <p:cNvPr id="81" name="Google Shape;81;p1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2" name="Google Shape;82;p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5" name="Google Shape;85;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8" name="Google Shape;88;p2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1" name="Google Shape;91;p2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3"/>
        <p:cNvGrpSpPr/>
        <p:nvPr/>
      </p:nvGrpSpPr>
      <p:grpSpPr>
        <a:xfrm>
          <a:off x="0" y="0"/>
          <a:ext cx="0" cy="0"/>
          <a:chOff x="0" y="0"/>
          <a:chExt cx="0" cy="0"/>
        </a:xfrm>
      </p:grpSpPr>
      <p:sp>
        <p:nvSpPr>
          <p:cNvPr id="94" name="Google Shape;94;p23"/>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5" name="Google Shape;95;p23"/>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3"/>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3"/>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2" name="Google Shape;102;p25"/>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03" name="Google Shape;103;p2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104" name="Google Shape;104;p2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5" name="Google Shape;105;p2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6" name="Google Shape;106;p2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9" name="Google Shape;109;p26"/>
          <p:cNvSpPr>
            <a:spLocks noGrp="1"/>
          </p:cNvSpPr>
          <p:nvPr>
            <p:ph type="pic" idx="2"/>
          </p:nvPr>
        </p:nvSpPr>
        <p:spPr>
          <a:xfrm>
            <a:off x="5183188" y="987427"/>
            <a:ext cx="6172500" cy="4873500"/>
          </a:xfrm>
          <a:prstGeom prst="rect">
            <a:avLst/>
          </a:prstGeom>
          <a:noFill/>
          <a:ln>
            <a:noFill/>
          </a:ln>
        </p:spPr>
      </p:sp>
      <p:sp>
        <p:nvSpPr>
          <p:cNvPr id="110" name="Google Shape;110;p2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111" name="Google Shape;111;p2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2" name="Google Shape;112;p2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4"/>
        <p:cNvGrpSpPr/>
        <p:nvPr/>
      </p:nvGrpSpPr>
      <p:grpSpPr>
        <a:xfrm>
          <a:off x="0" y="0"/>
          <a:ext cx="0" cy="0"/>
          <a:chOff x="0" y="0"/>
          <a:chExt cx="0" cy="0"/>
        </a:xfrm>
      </p:grpSpPr>
      <p:sp>
        <p:nvSpPr>
          <p:cNvPr id="115" name="Google Shape;115;p2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6" name="Google Shape;116;p2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7" name="Google Shape;117;p2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8" name="Google Shape;118;p2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9" name="Google Shape;119;p2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0"/>
        <p:cNvGrpSpPr/>
        <p:nvPr/>
      </p:nvGrpSpPr>
      <p:grpSpPr>
        <a:xfrm>
          <a:off x="0" y="0"/>
          <a:ext cx="0" cy="0"/>
          <a:chOff x="0" y="0"/>
          <a:chExt cx="0" cy="0"/>
        </a:xfrm>
      </p:grpSpPr>
      <p:sp>
        <p:nvSpPr>
          <p:cNvPr id="121" name="Google Shape;121;p28"/>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22" name="Google Shape;122;p28"/>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3" name="Google Shape;123;p2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4" name="Google Shape;124;p2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5" name="Google Shape;125;p2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7.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4.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5.xml"/><Relationship Id="rId14"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2.xml"/><Relationship Id="rId7" Type="http://schemas.openxmlformats.org/officeDocument/2006/relationships/image" Target="../media/image11.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9.jpg"/><Relationship Id="rId10" Type="http://schemas.openxmlformats.org/officeDocument/2006/relationships/image" Target="../media/image4.png"/><Relationship Id="rId4" Type="http://schemas.openxmlformats.org/officeDocument/2006/relationships/notesSlide" Target="../notesSlides/notesSlide4.xml"/><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0.m4a"/><Relationship Id="rId7" Type="http://schemas.openxmlformats.org/officeDocument/2006/relationships/notesSlide" Target="../notesSlides/notesSlide5.xml"/><Relationship Id="rId12" Type="http://schemas.openxmlformats.org/officeDocument/2006/relationships/image" Target="../media/image4.png"/><Relationship Id="rId2" Type="http://schemas.microsoft.com/office/2007/relationships/media" Target="../media/media9.m4a"/><Relationship Id="rId1" Type="http://schemas.openxmlformats.org/officeDocument/2006/relationships/audio" Target="NULL" TargetMode="External"/><Relationship Id="rId6" Type="http://schemas.openxmlformats.org/officeDocument/2006/relationships/slideLayout" Target="../slideLayouts/slideLayout12.xml"/><Relationship Id="rId11" Type="http://schemas.openxmlformats.org/officeDocument/2006/relationships/image" Target="../media/image17.jpg"/><Relationship Id="rId5" Type="http://schemas.microsoft.com/office/2007/relationships/media" Target="../media/media12.m4a"/><Relationship Id="rId10" Type="http://schemas.openxmlformats.org/officeDocument/2006/relationships/image" Target="../media/image16.png"/><Relationship Id="rId4" Type="http://schemas.microsoft.com/office/2007/relationships/media" Target="../media/media11.m4a"/><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3.m4a"/><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9"/>
          <p:cNvSpPr txBox="1">
            <a:spLocks noGrp="1"/>
          </p:cNvSpPr>
          <p:nvPr>
            <p:ph type="title"/>
          </p:nvPr>
        </p:nvSpPr>
        <p:spPr>
          <a:xfrm>
            <a:off x="274492" y="-944891"/>
            <a:ext cx="10515600" cy="1325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115076"/>
              </a:buClr>
              <a:buSzPts val="24000"/>
              <a:buFont typeface="Century Gothic"/>
              <a:buNone/>
            </a:pPr>
            <a:r>
              <a:rPr lang="en-GB" sz="24000" b="1">
                <a:solidFill>
                  <a:srgbClr val="115076"/>
                </a:solidFill>
                <a:latin typeface="Century Gothic"/>
                <a:ea typeface="Century Gothic"/>
                <a:cs typeface="Century Gothic"/>
                <a:sym typeface="Century Gothic"/>
              </a:rPr>
              <a:t>u</a:t>
            </a:r>
            <a:endParaRPr/>
          </a:p>
        </p:txBody>
      </p:sp>
      <p:pic>
        <p:nvPicPr>
          <p:cNvPr id="132" name="Google Shape;132;p29" descr="a boy pointing to a girl"/>
          <p:cNvPicPr preferRelativeResize="0"/>
          <p:nvPr/>
        </p:nvPicPr>
        <p:blipFill rotWithShape="1">
          <a:blip r:embed="rId6">
            <a:alphaModFix/>
          </a:blip>
          <a:srcRect/>
          <a:stretch/>
        </p:blipFill>
        <p:spPr>
          <a:xfrm>
            <a:off x="4634450" y="1079555"/>
            <a:ext cx="3581300" cy="3152381"/>
          </a:xfrm>
          <a:prstGeom prst="rect">
            <a:avLst/>
          </a:prstGeom>
          <a:noFill/>
          <a:ln>
            <a:noFill/>
          </a:ln>
        </p:spPr>
      </p:pic>
      <p:sp>
        <p:nvSpPr>
          <p:cNvPr id="133" name="Google Shape;133;p29"/>
          <p:cNvSpPr txBox="1"/>
          <p:nvPr/>
        </p:nvSpPr>
        <p:spPr>
          <a:xfrm>
            <a:off x="4277643" y="4304138"/>
            <a:ext cx="3636300" cy="193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12000"/>
              <a:buFont typeface="Century Gothic"/>
              <a:buNone/>
            </a:pPr>
            <a:r>
              <a:rPr lang="en-GB" sz="12000" b="0" i="0" u="none" strike="noStrike" cap="none">
                <a:solidFill>
                  <a:srgbClr val="115076"/>
                </a:solidFill>
                <a:latin typeface="Century Gothic"/>
                <a:ea typeface="Century Gothic"/>
                <a:cs typeface="Century Gothic"/>
                <a:sym typeface="Century Gothic"/>
              </a:rPr>
              <a:t>t</a:t>
            </a:r>
            <a:r>
              <a:rPr lang="en-GB" sz="12000" b="1" i="0" u="none" strike="noStrike" cap="none">
                <a:solidFill>
                  <a:srgbClr val="FA6500"/>
                </a:solidFill>
                <a:latin typeface="Century Gothic"/>
                <a:ea typeface="Century Gothic"/>
                <a:cs typeface="Century Gothic"/>
                <a:sym typeface="Century Gothic"/>
              </a:rPr>
              <a:t>u</a:t>
            </a:r>
            <a:endParaRPr sz="12000" b="1" i="0" u="none" strike="noStrike" cap="none">
              <a:solidFill>
                <a:srgbClr val="FA6500"/>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05A18647-0C0D-E8EF-100A-F47EBA18E4E1}"/>
              </a:ext>
            </a:extLst>
          </p:cNvPr>
          <p:cNvPicPr>
            <a:picLocks noChangeAspect="1"/>
          </p:cNvPicPr>
          <p:nvPr>
            <a:audioFile r:link="rId1"/>
            <p:extLst>
              <p:ext uri="{DAA4B4D4-6D71-4841-9C94-3DE7FCFB9230}">
                <p14:media xmlns:p14="http://schemas.microsoft.com/office/powerpoint/2010/main" r:embed="rId2">
                  <p14:trim st="232"/>
                </p14:media>
              </p:ext>
            </p:extLst>
          </p:nvPr>
        </p:nvPicPr>
        <p:blipFill>
          <a:blip r:embed="rId7"/>
          <a:stretch>
            <a:fillRect/>
          </a:stretch>
        </p:blipFill>
        <p:spPr>
          <a:xfrm>
            <a:off x="2755392" y="774755"/>
            <a:ext cx="609600" cy="609600"/>
          </a:xfrm>
          <a:prstGeom prst="rect">
            <a:avLst/>
          </a:prstGeom>
        </p:spPr>
      </p:pic>
      <p:pic>
        <p:nvPicPr>
          <p:cNvPr id="3" name="Recorded Sound">
            <a:hlinkClick r:id="" action="ppaction://media"/>
            <a:extLst>
              <a:ext uri="{FF2B5EF4-FFF2-40B4-BE49-F238E27FC236}">
                <a16:creationId xmlns:a16="http://schemas.microsoft.com/office/drawing/2014/main" id="{5A5DD439-D33E-6A88-17A5-78AF489887F5}"/>
              </a:ext>
            </a:extLst>
          </p:cNvPr>
          <p:cNvPicPr>
            <a:picLocks noChangeAspect="1"/>
          </p:cNvPicPr>
          <p:nvPr>
            <a:audioFile r:link="rId1"/>
            <p:extLst>
              <p:ext uri="{DAA4B4D4-6D71-4841-9C94-3DE7FCFB9230}">
                <p14:media xmlns:p14="http://schemas.microsoft.com/office/powerpoint/2010/main" r:embed="rId3">
                  <p14:trim st="260"/>
                </p14:media>
              </p:ext>
            </p:extLst>
          </p:nvPr>
        </p:nvPicPr>
        <p:blipFill>
          <a:blip r:embed="rId7"/>
          <a:stretch>
            <a:fillRect/>
          </a:stretch>
        </p:blipFill>
        <p:spPr>
          <a:xfrm>
            <a:off x="4200144" y="496908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1"/>
                                        </p:tgtEl>
                                        <p:attrNameLst>
                                          <p:attrName>style.visibility</p:attrName>
                                        </p:attrNameLst>
                                      </p:cBhvr>
                                      <p:to>
                                        <p:strVal val="visible"/>
                                      </p:to>
                                    </p:set>
                                    <p:animEffect transition="in" filter="fade">
                                      <p:cBhvr>
                                        <p:cTn id="7" dur="500"/>
                                        <p:tgtEl>
                                          <p:spTgt spid="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3"/>
                                        </p:tgtEl>
                                        <p:attrNameLst>
                                          <p:attrName>style.visibility</p:attrName>
                                        </p:attrNameLst>
                                      </p:cBhvr>
                                      <p:to>
                                        <p:strVal val="visible"/>
                                      </p:to>
                                    </p:set>
                                    <p:animEffect transition="in" filter="fade">
                                      <p:cBhvr>
                                        <p:cTn id="12" dur="500"/>
                                        <p:tgtEl>
                                          <p:spTgt spid="1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20"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437"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30"/>
          <p:cNvSpPr txBox="1">
            <a:spLocks noGrp="1"/>
          </p:cNvSpPr>
          <p:nvPr>
            <p:ph type="title"/>
          </p:nvPr>
        </p:nvSpPr>
        <p:spPr>
          <a:xfrm>
            <a:off x="838199" y="40133"/>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u</a:t>
            </a:r>
            <a:endParaRPr/>
          </a:p>
        </p:txBody>
      </p:sp>
      <p:sp>
        <p:nvSpPr>
          <p:cNvPr id="140" name="Google Shape;140;p30" descr="rectangle"/>
          <p:cNvSpPr/>
          <p:nvPr/>
        </p:nvSpPr>
        <p:spPr>
          <a:xfrm>
            <a:off x="4597752" y="1509039"/>
            <a:ext cx="3007500" cy="32820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pic>
        <p:nvPicPr>
          <p:cNvPr id="141" name="Google Shape;141;p30" descr="boy pointing to a girl"/>
          <p:cNvPicPr preferRelativeResize="0"/>
          <p:nvPr/>
        </p:nvPicPr>
        <p:blipFill rotWithShape="1">
          <a:blip r:embed="rId11">
            <a:alphaModFix/>
          </a:blip>
          <a:srcRect/>
          <a:stretch/>
        </p:blipFill>
        <p:spPr>
          <a:xfrm>
            <a:off x="5348662" y="1829232"/>
            <a:ext cx="1960949" cy="1726094"/>
          </a:xfrm>
          <a:prstGeom prst="rect">
            <a:avLst/>
          </a:prstGeom>
          <a:noFill/>
          <a:ln>
            <a:noFill/>
          </a:ln>
        </p:spPr>
      </p:pic>
      <p:sp>
        <p:nvSpPr>
          <p:cNvPr id="142" name="Google Shape;142;p30"/>
          <p:cNvSpPr txBox="1"/>
          <p:nvPr/>
        </p:nvSpPr>
        <p:spPr>
          <a:xfrm>
            <a:off x="5286214" y="3626568"/>
            <a:ext cx="1619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a:t>
            </a:r>
            <a:r>
              <a:rPr lang="en-GB" sz="6000" b="0" i="0" u="none" strike="noStrike" cap="none">
                <a:solidFill>
                  <a:srgbClr val="FA6500"/>
                </a:solidFill>
                <a:latin typeface="Century Gothic"/>
                <a:ea typeface="Century Gothic"/>
                <a:cs typeface="Century Gothic"/>
                <a:sym typeface="Century Gothic"/>
              </a:rPr>
              <a:t>u</a:t>
            </a:r>
            <a:endParaRPr sz="6000" b="0" i="0" u="none" strike="noStrike" cap="none">
              <a:solidFill>
                <a:srgbClr val="FA6500"/>
              </a:solidFill>
              <a:latin typeface="Century Gothic"/>
              <a:ea typeface="Century Gothic"/>
              <a:cs typeface="Century Gothic"/>
              <a:sym typeface="Century Gothic"/>
            </a:endParaRPr>
          </a:p>
        </p:txBody>
      </p:sp>
      <p:sp>
        <p:nvSpPr>
          <p:cNvPr id="143" name="Google Shape;143;p30"/>
          <p:cNvSpPr txBox="1"/>
          <p:nvPr/>
        </p:nvSpPr>
        <p:spPr>
          <a:xfrm>
            <a:off x="885061" y="492679"/>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Sal</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t !</a:t>
            </a:r>
            <a:endParaRPr sz="1500"/>
          </a:p>
        </p:txBody>
      </p:sp>
      <p:pic>
        <p:nvPicPr>
          <p:cNvPr id="144" name="Google Shape;144;p30" descr="two silhouettes with a speech bubble saying 'hi'"/>
          <p:cNvPicPr preferRelativeResize="0"/>
          <p:nvPr/>
        </p:nvPicPr>
        <p:blipFill rotWithShape="1">
          <a:blip r:embed="rId12">
            <a:alphaModFix/>
          </a:blip>
          <a:srcRect/>
          <a:stretch/>
        </p:blipFill>
        <p:spPr>
          <a:xfrm>
            <a:off x="1307313" y="1509039"/>
            <a:ext cx="1814026" cy="1498696"/>
          </a:xfrm>
          <a:prstGeom prst="rect">
            <a:avLst/>
          </a:prstGeom>
          <a:noFill/>
          <a:ln>
            <a:noFill/>
          </a:ln>
        </p:spPr>
      </p:pic>
      <p:sp>
        <p:nvSpPr>
          <p:cNvPr id="145" name="Google Shape;145;p30"/>
          <p:cNvSpPr txBox="1"/>
          <p:nvPr/>
        </p:nvSpPr>
        <p:spPr>
          <a:xfrm>
            <a:off x="238051" y="3555326"/>
            <a:ext cx="4301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am</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sant</a:t>
            </a:r>
            <a:endParaRPr sz="6000" b="0" i="0" u="none" strike="noStrike" cap="none">
              <a:solidFill>
                <a:srgbClr val="115076"/>
              </a:solidFill>
              <a:latin typeface="Century Gothic"/>
              <a:ea typeface="Century Gothic"/>
              <a:cs typeface="Century Gothic"/>
              <a:sym typeface="Century Gothic"/>
            </a:endParaRPr>
          </a:p>
        </p:txBody>
      </p:sp>
      <p:pic>
        <p:nvPicPr>
          <p:cNvPr id="146" name="Google Shape;146;p30" descr="laughing face"/>
          <p:cNvPicPr preferRelativeResize="0"/>
          <p:nvPr/>
        </p:nvPicPr>
        <p:blipFill rotWithShape="1">
          <a:blip r:embed="rId13">
            <a:alphaModFix/>
          </a:blip>
          <a:srcRect/>
          <a:stretch/>
        </p:blipFill>
        <p:spPr>
          <a:xfrm>
            <a:off x="1573546" y="4570989"/>
            <a:ext cx="1524000" cy="1524000"/>
          </a:xfrm>
          <a:prstGeom prst="rect">
            <a:avLst/>
          </a:prstGeom>
          <a:noFill/>
          <a:ln>
            <a:noFill/>
          </a:ln>
        </p:spPr>
      </p:pic>
      <p:sp>
        <p:nvSpPr>
          <p:cNvPr id="147" name="Google Shape;147;p30"/>
          <p:cNvSpPr txBox="1"/>
          <p:nvPr/>
        </p:nvSpPr>
        <p:spPr>
          <a:xfrm>
            <a:off x="4597752" y="4808780"/>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r</a:t>
            </a:r>
            <a:endParaRPr sz="1500"/>
          </a:p>
        </p:txBody>
      </p:sp>
      <p:sp>
        <p:nvSpPr>
          <p:cNvPr id="148" name="Google Shape;148;p30"/>
          <p:cNvSpPr txBox="1"/>
          <p:nvPr/>
        </p:nvSpPr>
        <p:spPr>
          <a:xfrm>
            <a:off x="5168197" y="5589595"/>
            <a:ext cx="1855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[on]</a:t>
            </a:r>
            <a:endParaRPr sz="1500"/>
          </a:p>
        </p:txBody>
      </p:sp>
      <p:sp>
        <p:nvSpPr>
          <p:cNvPr id="149" name="Google Shape;149;p30"/>
          <p:cNvSpPr txBox="1"/>
          <p:nvPr/>
        </p:nvSpPr>
        <p:spPr>
          <a:xfrm>
            <a:off x="8711449" y="492678"/>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e</a:t>
            </a:r>
            <a:endParaRPr sz="6000" b="0" i="0" u="none" strike="noStrike" cap="none">
              <a:solidFill>
                <a:srgbClr val="115076"/>
              </a:solidFill>
              <a:latin typeface="Century Gothic"/>
              <a:ea typeface="Century Gothic"/>
              <a:cs typeface="Century Gothic"/>
              <a:sym typeface="Century Gothic"/>
            </a:endParaRPr>
          </a:p>
        </p:txBody>
      </p:sp>
      <p:pic>
        <p:nvPicPr>
          <p:cNvPr id="150" name="Google Shape;150;p30" descr="man in the clouds with binoculars"/>
          <p:cNvPicPr preferRelativeResize="0"/>
          <p:nvPr/>
        </p:nvPicPr>
        <p:blipFill rotWithShape="1">
          <a:blip r:embed="rId14">
            <a:alphaModFix/>
          </a:blip>
          <a:srcRect/>
          <a:stretch/>
        </p:blipFill>
        <p:spPr>
          <a:xfrm>
            <a:off x="9044605" y="1608139"/>
            <a:ext cx="2341076" cy="1565884"/>
          </a:xfrm>
          <a:prstGeom prst="rect">
            <a:avLst/>
          </a:prstGeom>
          <a:noFill/>
          <a:ln>
            <a:noFill/>
          </a:ln>
        </p:spPr>
      </p:pic>
      <p:sp>
        <p:nvSpPr>
          <p:cNvPr id="151" name="Google Shape;151;p30"/>
          <p:cNvSpPr txBox="1"/>
          <p:nvPr/>
        </p:nvSpPr>
        <p:spPr>
          <a:xfrm>
            <a:off x="8587212" y="3626568"/>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6000"/>
              <a:buFont typeface="Century Gothic"/>
              <a:buNone/>
            </a:pP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tiliser</a:t>
            </a:r>
            <a:endParaRPr sz="1500"/>
          </a:p>
        </p:txBody>
      </p:sp>
      <p:sp>
        <p:nvSpPr>
          <p:cNvPr id="152" name="Google Shape;152;p30"/>
          <p:cNvSpPr txBox="1"/>
          <p:nvPr/>
        </p:nvSpPr>
        <p:spPr>
          <a:xfrm>
            <a:off x="9163103" y="4448445"/>
            <a:ext cx="1855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[to use]</a:t>
            </a:r>
            <a:endParaRPr sz="1500"/>
          </a:p>
        </p:txBody>
      </p:sp>
      <p:pic>
        <p:nvPicPr>
          <p:cNvPr id="2" name="Recorded Sound">
            <a:hlinkClick r:id="" action="ppaction://media"/>
            <a:extLst>
              <a:ext uri="{FF2B5EF4-FFF2-40B4-BE49-F238E27FC236}">
                <a16:creationId xmlns:a16="http://schemas.microsoft.com/office/drawing/2014/main" id="{79FD0DC8-A8CE-BA12-FC1B-802F2E53667C}"/>
              </a:ext>
            </a:extLst>
          </p:cNvPr>
          <p:cNvPicPr>
            <a:picLocks noChangeAspect="1"/>
          </p:cNvPicPr>
          <p:nvPr>
            <a:audioFile r:link="rId1"/>
            <p:extLst>
              <p:ext uri="{DAA4B4D4-6D71-4841-9C94-3DE7FCFB9230}">
                <p14:media xmlns:p14="http://schemas.microsoft.com/office/powerpoint/2010/main" r:embed="rId2">
                  <p14:trim st="232"/>
                </p14:media>
              </p:ext>
            </p:extLst>
          </p:nvPr>
        </p:nvPicPr>
        <p:blipFill>
          <a:blip r:embed="rId15"/>
          <a:stretch>
            <a:fillRect/>
          </a:stretch>
        </p:blipFill>
        <p:spPr>
          <a:xfrm>
            <a:off x="4903590" y="423820"/>
            <a:ext cx="609600" cy="609600"/>
          </a:xfrm>
          <a:prstGeom prst="rect">
            <a:avLst/>
          </a:prstGeom>
        </p:spPr>
      </p:pic>
      <p:pic>
        <p:nvPicPr>
          <p:cNvPr id="3" name="Recorded Sound">
            <a:hlinkClick r:id="" action="ppaction://media"/>
            <a:extLst>
              <a:ext uri="{FF2B5EF4-FFF2-40B4-BE49-F238E27FC236}">
                <a16:creationId xmlns:a16="http://schemas.microsoft.com/office/drawing/2014/main" id="{2308A366-3DB9-B5DF-B7C8-C24FE91A8158}"/>
              </a:ext>
            </a:extLst>
          </p:cNvPr>
          <p:cNvPicPr>
            <a:picLocks noChangeAspect="1"/>
          </p:cNvPicPr>
          <p:nvPr>
            <a:audioFile r:link="rId1"/>
            <p:extLst>
              <p:ext uri="{DAA4B4D4-6D71-4841-9C94-3DE7FCFB9230}">
                <p14:media xmlns:p14="http://schemas.microsoft.com/office/powerpoint/2010/main" r:embed="rId3">
                  <p14:trim st="260"/>
                </p14:media>
              </p:ext>
            </p:extLst>
          </p:nvPr>
        </p:nvPicPr>
        <p:blipFill>
          <a:blip r:embed="rId15"/>
          <a:stretch>
            <a:fillRect/>
          </a:stretch>
        </p:blipFill>
        <p:spPr>
          <a:xfrm>
            <a:off x="6584369" y="3885510"/>
            <a:ext cx="609600" cy="609600"/>
          </a:xfrm>
          <a:prstGeom prst="rect">
            <a:avLst/>
          </a:prstGeom>
        </p:spPr>
      </p:pic>
      <p:pic>
        <p:nvPicPr>
          <p:cNvPr id="4" name="Recorded Sound">
            <a:hlinkClick r:id="" action="ppaction://media"/>
            <a:extLst>
              <a:ext uri="{FF2B5EF4-FFF2-40B4-BE49-F238E27FC236}">
                <a16:creationId xmlns:a16="http://schemas.microsoft.com/office/drawing/2014/main" id="{C93B7119-0089-C4C0-4A79-104860E0B6D1}"/>
              </a:ext>
            </a:extLst>
          </p:cNvPr>
          <p:cNvPicPr>
            <a:picLocks noChangeAspect="1"/>
          </p:cNvPicPr>
          <p:nvPr>
            <a:audioFile r:link="rId1"/>
            <p:extLst>
              <p:ext uri="{DAA4B4D4-6D71-4841-9C94-3DE7FCFB9230}">
                <p14:media xmlns:p14="http://schemas.microsoft.com/office/powerpoint/2010/main" r:embed="rId4">
                  <p14:trim st="197"/>
                </p14:media>
              </p:ext>
            </p:extLst>
          </p:nvPr>
        </p:nvPicPr>
        <p:blipFill>
          <a:blip r:embed="rId15"/>
          <a:stretch>
            <a:fillRect/>
          </a:stretch>
        </p:blipFill>
        <p:spPr>
          <a:xfrm>
            <a:off x="322258" y="1440151"/>
            <a:ext cx="609600" cy="609600"/>
          </a:xfrm>
          <a:prstGeom prst="rect">
            <a:avLst/>
          </a:prstGeom>
        </p:spPr>
      </p:pic>
      <p:pic>
        <p:nvPicPr>
          <p:cNvPr id="5" name="Recorded Sound">
            <a:hlinkClick r:id="" action="ppaction://media"/>
            <a:extLst>
              <a:ext uri="{FF2B5EF4-FFF2-40B4-BE49-F238E27FC236}">
                <a16:creationId xmlns:a16="http://schemas.microsoft.com/office/drawing/2014/main" id="{AB2523E0-3732-0B51-7FC4-CEE894D3972F}"/>
              </a:ext>
            </a:extLst>
          </p:cNvPr>
          <p:cNvPicPr>
            <a:picLocks noChangeAspect="1"/>
          </p:cNvPicPr>
          <p:nvPr>
            <a:audioFile r:link="rId1"/>
            <p:extLst>
              <p:ext uri="{DAA4B4D4-6D71-4841-9C94-3DE7FCFB9230}">
                <p14:media xmlns:p14="http://schemas.microsoft.com/office/powerpoint/2010/main" r:embed="rId5">
                  <p14:trim st="398"/>
                </p14:media>
              </p:ext>
            </p:extLst>
          </p:nvPr>
        </p:nvPicPr>
        <p:blipFill>
          <a:blip r:embed="rId15"/>
          <a:stretch>
            <a:fillRect/>
          </a:stretch>
        </p:blipFill>
        <p:spPr>
          <a:xfrm>
            <a:off x="600999" y="4813917"/>
            <a:ext cx="609600" cy="609600"/>
          </a:xfrm>
          <a:prstGeom prst="rect">
            <a:avLst/>
          </a:prstGeom>
        </p:spPr>
      </p:pic>
      <p:pic>
        <p:nvPicPr>
          <p:cNvPr id="6" name="Recorded Sound">
            <a:hlinkClick r:id="" action="ppaction://media"/>
            <a:extLst>
              <a:ext uri="{FF2B5EF4-FFF2-40B4-BE49-F238E27FC236}">
                <a16:creationId xmlns:a16="http://schemas.microsoft.com/office/drawing/2014/main" id="{29792F3F-DA62-A7F6-8047-4D84014AA2DA}"/>
              </a:ext>
            </a:extLst>
          </p:cNvPr>
          <p:cNvPicPr>
            <a:picLocks noChangeAspect="1"/>
          </p:cNvPicPr>
          <p:nvPr>
            <a:audioFile r:link="rId1"/>
            <p:extLst>
              <p:ext uri="{DAA4B4D4-6D71-4841-9C94-3DE7FCFB9230}">
                <p14:media xmlns:p14="http://schemas.microsoft.com/office/powerpoint/2010/main" r:embed="rId6">
                  <p14:trim st="200"/>
                </p14:media>
              </p:ext>
            </p:extLst>
          </p:nvPr>
        </p:nvPicPr>
        <p:blipFill>
          <a:blip r:embed="rId15"/>
          <a:stretch>
            <a:fillRect/>
          </a:stretch>
        </p:blipFill>
        <p:spPr>
          <a:xfrm>
            <a:off x="8468480" y="728620"/>
            <a:ext cx="609600" cy="609600"/>
          </a:xfrm>
          <a:prstGeom prst="rect">
            <a:avLst/>
          </a:prstGeom>
        </p:spPr>
      </p:pic>
      <p:pic>
        <p:nvPicPr>
          <p:cNvPr id="7" name="Recorded Sound">
            <a:hlinkClick r:id="" action="ppaction://media"/>
            <a:extLst>
              <a:ext uri="{FF2B5EF4-FFF2-40B4-BE49-F238E27FC236}">
                <a16:creationId xmlns:a16="http://schemas.microsoft.com/office/drawing/2014/main" id="{EBE10A47-9ACF-B8EF-5A72-FB8FA9D1FF1A}"/>
              </a:ext>
            </a:extLst>
          </p:cNvPr>
          <p:cNvPicPr>
            <a:picLocks noChangeAspect="1"/>
          </p:cNvPicPr>
          <p:nvPr>
            <a:audioFile r:link="rId1"/>
            <p:extLst>
              <p:ext uri="{DAA4B4D4-6D71-4841-9C94-3DE7FCFB9230}">
                <p14:media xmlns:p14="http://schemas.microsoft.com/office/powerpoint/2010/main" r:embed="rId7">
                  <p14:trim st="327"/>
                </p14:media>
              </p:ext>
            </p:extLst>
          </p:nvPr>
        </p:nvPicPr>
        <p:blipFill>
          <a:blip r:embed="rId15"/>
          <a:stretch>
            <a:fillRect/>
          </a:stretch>
        </p:blipFill>
        <p:spPr>
          <a:xfrm>
            <a:off x="8282194" y="4153460"/>
            <a:ext cx="609600" cy="609600"/>
          </a:xfrm>
          <a:prstGeom prst="rect">
            <a:avLst/>
          </a:prstGeom>
        </p:spPr>
      </p:pic>
      <p:pic>
        <p:nvPicPr>
          <p:cNvPr id="8" name="Recorded Sound">
            <a:hlinkClick r:id="" action="ppaction://media"/>
            <a:extLst>
              <a:ext uri="{FF2B5EF4-FFF2-40B4-BE49-F238E27FC236}">
                <a16:creationId xmlns:a16="http://schemas.microsoft.com/office/drawing/2014/main" id="{9265927B-BF56-D4EC-9A0B-EE172DA7BA47}"/>
              </a:ext>
            </a:extLst>
          </p:cNvPr>
          <p:cNvPicPr>
            <a:picLocks noChangeAspect="1"/>
          </p:cNvPicPr>
          <p:nvPr>
            <a:audioFile r:link="rId1"/>
            <p:extLst>
              <p:ext uri="{DAA4B4D4-6D71-4841-9C94-3DE7FCFB9230}">
                <p14:media xmlns:p14="http://schemas.microsoft.com/office/powerpoint/2010/main" r:embed="rId8">
                  <p14:trim st="139"/>
                </p14:media>
              </p:ext>
            </p:extLst>
          </p:nvPr>
        </p:nvPicPr>
        <p:blipFill>
          <a:blip r:embed="rId15"/>
          <a:stretch>
            <a:fillRect/>
          </a:stretch>
        </p:blipFill>
        <p:spPr>
          <a:xfrm>
            <a:off x="4863397" y="553752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1"/>
                                        </p:tgtEl>
                                        <p:attrNameLst>
                                          <p:attrName>style.visibility</p:attrName>
                                        </p:attrNameLst>
                                      </p:cBhvr>
                                      <p:to>
                                        <p:strVal val="visible"/>
                                      </p:to>
                                    </p:set>
                                    <p:animEffect transition="in" filter="fade">
                                      <p:cBhvr>
                                        <p:cTn id="12" dur="500"/>
                                        <p:tgtEl>
                                          <p:spTgt spid="141"/>
                                        </p:tgtEl>
                                      </p:cBhvr>
                                    </p:animEffect>
                                  </p:childTnLst>
                                </p:cTn>
                              </p:par>
                              <p:par>
                                <p:cTn id="13" presetID="10" presetClass="entr" presetSubtype="0" fill="hold" nodeType="with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fade">
                                      <p:cBhvr>
                                        <p:cTn id="15" dur="500"/>
                                        <p:tgtEl>
                                          <p:spTgt spid="140"/>
                                        </p:tgtEl>
                                      </p:cBhvr>
                                    </p:animEffect>
                                  </p:childTnLst>
                                </p:cTn>
                              </p:par>
                              <p:par>
                                <p:cTn id="16" presetID="10" presetClass="entr" presetSubtype="0" fill="hold" nodeType="withEffect">
                                  <p:stCondLst>
                                    <p:cond delay="0"/>
                                  </p:stCondLst>
                                  <p:childTnLst>
                                    <p:set>
                                      <p:cBhvr>
                                        <p:cTn id="17" dur="1" fill="hold">
                                          <p:stCondLst>
                                            <p:cond delay="0"/>
                                          </p:stCondLst>
                                        </p:cTn>
                                        <p:tgtEl>
                                          <p:spTgt spid="142"/>
                                        </p:tgtEl>
                                        <p:attrNameLst>
                                          <p:attrName>style.visibility</p:attrName>
                                        </p:attrNameLst>
                                      </p:cBhvr>
                                      <p:to>
                                        <p:strVal val="visible"/>
                                      </p:to>
                                    </p:set>
                                    <p:animEffect transition="in" filter="fade">
                                      <p:cBhvr>
                                        <p:cTn id="18" dur="500"/>
                                        <p:tgtEl>
                                          <p:spTgt spid="1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animEffect transition="in" filter="fade">
                                      <p:cBhvr>
                                        <p:cTn id="23" dur="500"/>
                                        <p:tgtEl>
                                          <p:spTgt spid="1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4"/>
                                        </p:tgtEl>
                                        <p:attrNameLst>
                                          <p:attrName>style.visibility</p:attrName>
                                        </p:attrNameLst>
                                      </p:cBhvr>
                                      <p:to>
                                        <p:strVal val="visible"/>
                                      </p:to>
                                    </p:set>
                                    <p:animEffect transition="in" filter="fade">
                                      <p:cBhvr>
                                        <p:cTn id="28" dur="500"/>
                                        <p:tgtEl>
                                          <p:spTgt spid="14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9"/>
                                        </p:tgtEl>
                                        <p:attrNameLst>
                                          <p:attrName>style.visibility</p:attrName>
                                        </p:attrNameLst>
                                      </p:cBhvr>
                                      <p:to>
                                        <p:strVal val="visible"/>
                                      </p:to>
                                    </p:set>
                                    <p:animEffect transition="in" filter="fade">
                                      <p:cBhvr>
                                        <p:cTn id="33" dur="500"/>
                                        <p:tgtEl>
                                          <p:spTgt spid="14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0"/>
                                        </p:tgtEl>
                                        <p:attrNameLst>
                                          <p:attrName>style.visibility</p:attrName>
                                        </p:attrNameLst>
                                      </p:cBhvr>
                                      <p:to>
                                        <p:strVal val="visible"/>
                                      </p:to>
                                    </p:set>
                                    <p:animEffect transition="in" filter="fade">
                                      <p:cBhvr>
                                        <p:cTn id="38" dur="500"/>
                                        <p:tgtEl>
                                          <p:spTgt spid="15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fade">
                                      <p:cBhvr>
                                        <p:cTn id="43" dur="500"/>
                                        <p:tgtEl>
                                          <p:spTgt spid="14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6"/>
                                        </p:tgtEl>
                                        <p:attrNameLst>
                                          <p:attrName>style.visibility</p:attrName>
                                        </p:attrNameLst>
                                      </p:cBhvr>
                                      <p:to>
                                        <p:strVal val="visible"/>
                                      </p:to>
                                    </p:set>
                                    <p:animEffect transition="in" filter="fade">
                                      <p:cBhvr>
                                        <p:cTn id="48" dur="500"/>
                                        <p:tgtEl>
                                          <p:spTgt spid="14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47"/>
                                        </p:tgtEl>
                                        <p:attrNameLst>
                                          <p:attrName>style.visibility</p:attrName>
                                        </p:attrNameLst>
                                      </p:cBhvr>
                                      <p:to>
                                        <p:strVal val="visible"/>
                                      </p:to>
                                    </p:set>
                                    <p:animEffect transition="in" filter="fade">
                                      <p:cBhvr>
                                        <p:cTn id="53" dur="500"/>
                                        <p:tgtEl>
                                          <p:spTgt spid="14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48"/>
                                        </p:tgtEl>
                                        <p:attrNameLst>
                                          <p:attrName>style.visibility</p:attrName>
                                        </p:attrNameLst>
                                      </p:cBhvr>
                                      <p:to>
                                        <p:strVal val="visible"/>
                                      </p:to>
                                    </p:set>
                                    <p:animEffect transition="in" filter="fade">
                                      <p:cBhvr>
                                        <p:cTn id="58" dur="500"/>
                                        <p:tgtEl>
                                          <p:spTgt spid="14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51"/>
                                        </p:tgtEl>
                                        <p:attrNameLst>
                                          <p:attrName>style.visibility</p:attrName>
                                        </p:attrNameLst>
                                      </p:cBhvr>
                                      <p:to>
                                        <p:strVal val="visible"/>
                                      </p:to>
                                    </p:set>
                                    <p:animEffect transition="in" filter="fade">
                                      <p:cBhvr>
                                        <p:cTn id="63" dur="500"/>
                                        <p:tgtEl>
                                          <p:spTgt spid="15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2"/>
                                        </p:tgtEl>
                                        <p:attrNameLst>
                                          <p:attrName>style.visibility</p:attrName>
                                        </p:attrNameLst>
                                      </p:cBhvr>
                                      <p:to>
                                        <p:strVal val="visible"/>
                                      </p:to>
                                    </p:set>
                                    <p:animEffect transition="in" filter="fade">
                                      <p:cBhvr>
                                        <p:cTn id="68"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8"/>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200" fill="hold"/>
                                        <p:tgtEl>
                                          <p:spTgt spid="8"/>
                                        </p:tgtEl>
                                      </p:cBhvr>
                                    </p:cmd>
                                  </p:childTnLst>
                                </p:cTn>
                              </p:par>
                            </p:childTnLst>
                          </p:cTn>
                        </p:par>
                      </p:childTnLst>
                    </p:cTn>
                  </p:par>
                </p:childTnLst>
              </p:cTn>
              <p:nextCondLst>
                <p:cond evt="onClick" delay="0">
                  <p:tgtEl>
                    <p:spTgt spid="8"/>
                  </p:tgtEl>
                </p:cond>
              </p:nextCondLst>
            </p:seq>
            <p:audio>
              <p:cMediaNode vol="80000">
                <p:cTn id="74" fill="hold" display="0">
                  <p:stCondLst>
                    <p:cond delay="indefinite"/>
                  </p:stCondLst>
                  <p:endCondLst>
                    <p:cond evt="onStopAudio" delay="0">
                      <p:tgtEl>
                        <p:sldTgt/>
                      </p:tgtEl>
                    </p:cond>
                  </p:endCondLst>
                </p:cTn>
                <p:tgtEl>
                  <p:spTgt spid="8"/>
                </p:tgtEl>
              </p:cMediaNode>
            </p:audio>
            <p:seq concurrent="1" nextAc="seek">
              <p:cTn id="75" restart="whenNotActive" fill="hold" evtFilter="cancelBubble" nodeType="interactiveSeq">
                <p:stCondLst>
                  <p:cond evt="onClick" delay="0">
                    <p:tgtEl>
                      <p:spTgt spid="7"/>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965" fill="hold"/>
                                        <p:tgtEl>
                                          <p:spTgt spid="7"/>
                                        </p:tgtEl>
                                      </p:cBhvr>
                                    </p:cmd>
                                  </p:childTnLst>
                                </p:cTn>
                              </p:par>
                            </p:childTnLst>
                          </p:cTn>
                        </p:par>
                      </p:childTnLst>
                    </p:cTn>
                  </p:par>
                </p:childTnLst>
              </p:cTn>
              <p:nextCondLst>
                <p:cond evt="onClick" delay="0">
                  <p:tgtEl>
                    <p:spTgt spid="7"/>
                  </p:tgtEl>
                </p:cond>
              </p:nextCondLst>
            </p:seq>
            <p:audio>
              <p:cMediaNode vol="80000">
                <p:cTn id="80" fill="hold" display="0">
                  <p:stCondLst>
                    <p:cond delay="indefinite"/>
                  </p:stCondLst>
                  <p:endCondLst>
                    <p:cond evt="onStopAudio" delay="0">
                      <p:tgtEl>
                        <p:sldTgt/>
                      </p:tgtEl>
                    </p:cond>
                  </p:endCondLst>
                </p:cTn>
                <p:tgtEl>
                  <p:spTgt spid="7"/>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441"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2"/>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437" fill="hold"/>
                                        <p:tgtEl>
                                          <p:spTgt spid="2"/>
                                        </p:tgtEl>
                                      </p:cBhvr>
                                    </p:cmd>
                                  </p:childTnLst>
                                </p:cTn>
                              </p:par>
                            </p:childTnLst>
                          </p:cTn>
                        </p:par>
                      </p:childTnLst>
                    </p:cTn>
                  </p:par>
                </p:childTnLst>
              </p:cTn>
              <p:nextCondLst>
                <p:cond evt="onClick" delay="0">
                  <p:tgtEl>
                    <p:spTgt spid="2"/>
                  </p:tgtEl>
                </p:cond>
              </p:nextCondLst>
            </p:seq>
            <p:audio>
              <p:cMediaNode vol="80000">
                <p:cTn id="92" fill="hold" display="0">
                  <p:stCondLst>
                    <p:cond delay="indefinite"/>
                  </p:stCondLst>
                  <p:endCondLst>
                    <p:cond evt="onStopAudio" delay="0">
                      <p:tgtEl>
                        <p:sldTgt/>
                      </p:tgtEl>
                    </p:cond>
                  </p:endCondLst>
                </p:cTn>
                <p:tgtEl>
                  <p:spTgt spid="2"/>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719"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5"/>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1751" fill="hold"/>
                                        <p:tgtEl>
                                          <p:spTgt spid="5"/>
                                        </p:tgtEl>
                                      </p:cBhvr>
                                    </p:cmd>
                                  </p:childTnLst>
                                </p:cTn>
                              </p:par>
                            </p:childTnLst>
                          </p:cTn>
                        </p:par>
                      </p:childTnLst>
                    </p:cTn>
                  </p:par>
                </p:childTnLst>
              </p:cTn>
              <p:nextCondLst>
                <p:cond evt="onClick" delay="0">
                  <p:tgtEl>
                    <p:spTgt spid="5"/>
                  </p:tgtEl>
                </p:cond>
              </p:nextCondLst>
            </p:seq>
            <p:audio>
              <p:cMediaNode vol="80000">
                <p:cTn id="104" fill="hold" display="0">
                  <p:stCondLst>
                    <p:cond delay="indefinite"/>
                  </p:stCondLst>
                  <p:endCondLst>
                    <p:cond evt="onStopAudio" delay="0">
                      <p:tgtEl>
                        <p:sldTgt/>
                      </p:tgtEl>
                    </p:cond>
                  </p:endCondLst>
                </p:cTn>
                <p:tgtEl>
                  <p:spTgt spid="5"/>
                </p:tgtEl>
              </p:cMediaNode>
            </p:audio>
            <p:seq concurrent="1" nextAc="seek">
              <p:cTn id="105" restart="whenNotActive" fill="hold" evtFilter="cancelBubble" nodeType="interactiveSeq">
                <p:stCondLst>
                  <p:cond evt="onClick" delay="0">
                    <p:tgtEl>
                      <p:spTgt spid="3"/>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520" fill="hold"/>
                                        <p:tgtEl>
                                          <p:spTgt spid="3"/>
                                        </p:tgtEl>
                                      </p:cBhvr>
                                    </p:cmd>
                                  </p:childTnLst>
                                </p:cTn>
                              </p:par>
                            </p:childTnLst>
                          </p:cTn>
                        </p:par>
                      </p:childTnLst>
                    </p:cTn>
                  </p:par>
                </p:childTnLst>
              </p:cTn>
              <p:nextCondLst>
                <p:cond evt="onClick" delay="0">
                  <p:tgtEl>
                    <p:spTgt spid="3"/>
                  </p:tgtEl>
                </p:cond>
              </p:nextCondLst>
            </p:seq>
            <p:audio>
              <p:cMediaNode vol="80000">
                <p:cTn id="110"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1"/>
          <p:cNvSpPr txBox="1">
            <a:spLocks noGrp="1"/>
          </p:cNvSpPr>
          <p:nvPr>
            <p:ph type="title"/>
          </p:nvPr>
        </p:nvSpPr>
        <p:spPr>
          <a:xfrm>
            <a:off x="838200" y="37667"/>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u</a:t>
            </a:r>
            <a:endParaRPr/>
          </a:p>
        </p:txBody>
      </p:sp>
      <p:sp>
        <p:nvSpPr>
          <p:cNvPr id="159" name="Google Shape;159;p31" descr="rectangle"/>
          <p:cNvSpPr/>
          <p:nvPr/>
        </p:nvSpPr>
        <p:spPr>
          <a:xfrm>
            <a:off x="4597752" y="1509039"/>
            <a:ext cx="3007500" cy="32820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Twentieth Century"/>
              <a:buNone/>
            </a:pPr>
            <a:endParaRPr sz="1900" b="0" i="0" u="none" strike="noStrike" cap="none">
              <a:solidFill>
                <a:srgbClr val="FFFFFF"/>
              </a:solidFill>
              <a:latin typeface="Century Gothic"/>
              <a:ea typeface="Century Gothic"/>
              <a:cs typeface="Century Gothic"/>
              <a:sym typeface="Century Gothic"/>
            </a:endParaRPr>
          </a:p>
        </p:txBody>
      </p:sp>
      <p:sp>
        <p:nvSpPr>
          <p:cNvPr id="160" name="Google Shape;160;p31"/>
          <p:cNvSpPr txBox="1"/>
          <p:nvPr/>
        </p:nvSpPr>
        <p:spPr>
          <a:xfrm>
            <a:off x="5286214" y="3626568"/>
            <a:ext cx="1619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t</a:t>
            </a:r>
            <a:r>
              <a:rPr lang="en-GB" sz="6000" b="0" i="0" u="none" strike="noStrike" cap="none">
                <a:solidFill>
                  <a:srgbClr val="FA6500"/>
                </a:solidFill>
                <a:latin typeface="Century Gothic"/>
                <a:ea typeface="Century Gothic"/>
                <a:cs typeface="Century Gothic"/>
                <a:sym typeface="Century Gothic"/>
              </a:rPr>
              <a:t>u</a:t>
            </a:r>
            <a:endParaRPr sz="6000" b="0" i="0" u="none" strike="noStrike" cap="none">
              <a:solidFill>
                <a:srgbClr val="FA6500"/>
              </a:solidFill>
              <a:latin typeface="Century Gothic"/>
              <a:ea typeface="Century Gothic"/>
              <a:cs typeface="Century Gothic"/>
              <a:sym typeface="Century Gothic"/>
            </a:endParaRPr>
          </a:p>
        </p:txBody>
      </p:sp>
      <p:sp>
        <p:nvSpPr>
          <p:cNvPr id="161" name="Google Shape;161;p31"/>
          <p:cNvSpPr txBox="1"/>
          <p:nvPr/>
        </p:nvSpPr>
        <p:spPr>
          <a:xfrm>
            <a:off x="885061" y="492679"/>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Sal</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t !</a:t>
            </a:r>
            <a:endParaRPr sz="1500"/>
          </a:p>
        </p:txBody>
      </p:sp>
      <p:sp>
        <p:nvSpPr>
          <p:cNvPr id="162" name="Google Shape;162;p31"/>
          <p:cNvSpPr txBox="1"/>
          <p:nvPr/>
        </p:nvSpPr>
        <p:spPr>
          <a:xfrm>
            <a:off x="238051" y="3555326"/>
            <a:ext cx="4301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am</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sant</a:t>
            </a:r>
            <a:endParaRPr sz="6000" b="0" i="0" u="none" strike="noStrike" cap="none">
              <a:solidFill>
                <a:srgbClr val="115076"/>
              </a:solidFill>
              <a:latin typeface="Century Gothic"/>
              <a:ea typeface="Century Gothic"/>
              <a:cs typeface="Century Gothic"/>
              <a:sym typeface="Century Gothic"/>
            </a:endParaRPr>
          </a:p>
        </p:txBody>
      </p:sp>
      <p:sp>
        <p:nvSpPr>
          <p:cNvPr id="163" name="Google Shape;163;p31"/>
          <p:cNvSpPr txBox="1"/>
          <p:nvPr/>
        </p:nvSpPr>
        <p:spPr>
          <a:xfrm>
            <a:off x="4597752" y="4808780"/>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s</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r</a:t>
            </a:r>
            <a:endParaRPr sz="1500"/>
          </a:p>
        </p:txBody>
      </p:sp>
      <p:sp>
        <p:nvSpPr>
          <p:cNvPr id="164" name="Google Shape;164;p31"/>
          <p:cNvSpPr txBox="1"/>
          <p:nvPr/>
        </p:nvSpPr>
        <p:spPr>
          <a:xfrm>
            <a:off x="8711449" y="492678"/>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v</a:t>
            </a: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e</a:t>
            </a:r>
            <a:endParaRPr sz="6000" b="0" i="0" u="none" strike="noStrike" cap="none">
              <a:solidFill>
                <a:srgbClr val="115076"/>
              </a:solidFill>
              <a:latin typeface="Century Gothic"/>
              <a:ea typeface="Century Gothic"/>
              <a:cs typeface="Century Gothic"/>
              <a:sym typeface="Century Gothic"/>
            </a:endParaRPr>
          </a:p>
        </p:txBody>
      </p:sp>
      <p:sp>
        <p:nvSpPr>
          <p:cNvPr id="165" name="Google Shape;165;p31"/>
          <p:cNvSpPr txBox="1"/>
          <p:nvPr/>
        </p:nvSpPr>
        <p:spPr>
          <a:xfrm>
            <a:off x="8587212" y="3626568"/>
            <a:ext cx="30075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A6500"/>
              </a:buClr>
              <a:buSzPts val="6000"/>
              <a:buFont typeface="Century Gothic"/>
              <a:buNone/>
            </a:pPr>
            <a:r>
              <a:rPr lang="en-GB" sz="6000" b="0" i="0" u="none" strike="noStrike" cap="none">
                <a:solidFill>
                  <a:srgbClr val="FA6500"/>
                </a:solidFill>
                <a:latin typeface="Century Gothic"/>
                <a:ea typeface="Century Gothic"/>
                <a:cs typeface="Century Gothic"/>
                <a:sym typeface="Century Gothic"/>
              </a:rPr>
              <a:t>u</a:t>
            </a:r>
            <a:r>
              <a:rPr lang="en-GB" sz="6000" b="0" i="0" u="none" strike="noStrike" cap="none">
                <a:solidFill>
                  <a:srgbClr val="115076"/>
                </a:solidFill>
                <a:latin typeface="Century Gothic"/>
                <a:ea typeface="Century Gothic"/>
                <a:cs typeface="Century Gothic"/>
                <a:sym typeface="Century Gothic"/>
              </a:rPr>
              <a:t>tiliser</a:t>
            </a:r>
            <a:endParaRPr sz="1500"/>
          </a:p>
        </p:txBody>
      </p:sp>
      <p:pic>
        <p:nvPicPr>
          <p:cNvPr id="166" name="Google Shape;166;p31" descr="boy pointing to a girl"/>
          <p:cNvPicPr preferRelativeResize="0"/>
          <p:nvPr/>
        </p:nvPicPr>
        <p:blipFill rotWithShape="1">
          <a:blip r:embed="rId11">
            <a:alphaModFix/>
          </a:blip>
          <a:srcRect/>
          <a:stretch/>
        </p:blipFill>
        <p:spPr>
          <a:xfrm>
            <a:off x="5348662" y="1829232"/>
            <a:ext cx="1960949" cy="1726094"/>
          </a:xfrm>
          <a:prstGeom prst="rect">
            <a:avLst/>
          </a:prstGeom>
          <a:noFill/>
          <a:ln>
            <a:noFill/>
          </a:ln>
        </p:spPr>
      </p:pic>
      <p:pic>
        <p:nvPicPr>
          <p:cNvPr id="2" name="Recorded Sound">
            <a:hlinkClick r:id="" action="ppaction://media"/>
            <a:extLst>
              <a:ext uri="{FF2B5EF4-FFF2-40B4-BE49-F238E27FC236}">
                <a16:creationId xmlns:a16="http://schemas.microsoft.com/office/drawing/2014/main" id="{66F6C0D4-619F-DE8E-516B-644F0B1DC9D1}"/>
              </a:ext>
            </a:extLst>
          </p:cNvPr>
          <p:cNvPicPr>
            <a:picLocks noChangeAspect="1"/>
          </p:cNvPicPr>
          <p:nvPr>
            <a:audioFile r:link="rId1"/>
            <p:extLst>
              <p:ext uri="{DAA4B4D4-6D71-4841-9C94-3DE7FCFB9230}">
                <p14:media xmlns:p14="http://schemas.microsoft.com/office/powerpoint/2010/main" r:embed="rId2">
                  <p14:trim st="232"/>
                </p14:media>
              </p:ext>
            </p:extLst>
          </p:nvPr>
        </p:nvPicPr>
        <p:blipFill>
          <a:blip r:embed="rId12"/>
          <a:stretch>
            <a:fillRect/>
          </a:stretch>
        </p:blipFill>
        <p:spPr>
          <a:xfrm>
            <a:off x="4903590" y="423820"/>
            <a:ext cx="609600" cy="609600"/>
          </a:xfrm>
          <a:prstGeom prst="rect">
            <a:avLst/>
          </a:prstGeom>
        </p:spPr>
      </p:pic>
      <p:pic>
        <p:nvPicPr>
          <p:cNvPr id="3" name="Recorded Sound">
            <a:hlinkClick r:id="" action="ppaction://media"/>
            <a:extLst>
              <a:ext uri="{FF2B5EF4-FFF2-40B4-BE49-F238E27FC236}">
                <a16:creationId xmlns:a16="http://schemas.microsoft.com/office/drawing/2014/main" id="{25C8A188-5712-30F2-DDE0-8FD872DA1A01}"/>
              </a:ext>
            </a:extLst>
          </p:cNvPr>
          <p:cNvPicPr>
            <a:picLocks noChangeAspect="1"/>
          </p:cNvPicPr>
          <p:nvPr>
            <a:audioFile r:link="rId1"/>
            <p:extLst>
              <p:ext uri="{DAA4B4D4-6D71-4841-9C94-3DE7FCFB9230}">
                <p14:media xmlns:p14="http://schemas.microsoft.com/office/powerpoint/2010/main" r:embed="rId3">
                  <p14:trim st="260"/>
                </p14:media>
              </p:ext>
            </p:extLst>
          </p:nvPr>
        </p:nvPicPr>
        <p:blipFill>
          <a:blip r:embed="rId12"/>
          <a:stretch>
            <a:fillRect/>
          </a:stretch>
        </p:blipFill>
        <p:spPr>
          <a:xfrm>
            <a:off x="6584369" y="3885510"/>
            <a:ext cx="609600" cy="609600"/>
          </a:xfrm>
          <a:prstGeom prst="rect">
            <a:avLst/>
          </a:prstGeom>
        </p:spPr>
      </p:pic>
      <p:pic>
        <p:nvPicPr>
          <p:cNvPr id="4" name="Recorded Sound">
            <a:hlinkClick r:id="" action="ppaction://media"/>
            <a:extLst>
              <a:ext uri="{FF2B5EF4-FFF2-40B4-BE49-F238E27FC236}">
                <a16:creationId xmlns:a16="http://schemas.microsoft.com/office/drawing/2014/main" id="{43682AB0-2690-56F5-76A2-48A1AA1185C0}"/>
              </a:ext>
            </a:extLst>
          </p:cNvPr>
          <p:cNvPicPr>
            <a:picLocks noChangeAspect="1"/>
          </p:cNvPicPr>
          <p:nvPr>
            <a:audioFile r:link="rId1"/>
            <p:extLst>
              <p:ext uri="{DAA4B4D4-6D71-4841-9C94-3DE7FCFB9230}">
                <p14:media xmlns:p14="http://schemas.microsoft.com/office/powerpoint/2010/main" r:embed="rId4">
                  <p14:trim st="197"/>
                </p14:media>
              </p:ext>
            </p:extLst>
          </p:nvPr>
        </p:nvPicPr>
        <p:blipFill>
          <a:blip r:embed="rId12"/>
          <a:stretch>
            <a:fillRect/>
          </a:stretch>
        </p:blipFill>
        <p:spPr>
          <a:xfrm>
            <a:off x="322258" y="1440151"/>
            <a:ext cx="609600" cy="609600"/>
          </a:xfrm>
          <a:prstGeom prst="rect">
            <a:avLst/>
          </a:prstGeom>
        </p:spPr>
      </p:pic>
      <p:pic>
        <p:nvPicPr>
          <p:cNvPr id="5" name="Recorded Sound">
            <a:hlinkClick r:id="" action="ppaction://media"/>
            <a:extLst>
              <a:ext uri="{FF2B5EF4-FFF2-40B4-BE49-F238E27FC236}">
                <a16:creationId xmlns:a16="http://schemas.microsoft.com/office/drawing/2014/main" id="{8EBB1051-E6D7-C1B0-56ED-F363FD86B48C}"/>
              </a:ext>
            </a:extLst>
          </p:cNvPr>
          <p:cNvPicPr>
            <a:picLocks noChangeAspect="1"/>
          </p:cNvPicPr>
          <p:nvPr>
            <a:audioFile r:link="rId1"/>
            <p:extLst>
              <p:ext uri="{DAA4B4D4-6D71-4841-9C94-3DE7FCFB9230}">
                <p14:media xmlns:p14="http://schemas.microsoft.com/office/powerpoint/2010/main" r:embed="rId5">
                  <p14:trim st="398"/>
                </p14:media>
              </p:ext>
            </p:extLst>
          </p:nvPr>
        </p:nvPicPr>
        <p:blipFill>
          <a:blip r:embed="rId12"/>
          <a:stretch>
            <a:fillRect/>
          </a:stretch>
        </p:blipFill>
        <p:spPr>
          <a:xfrm>
            <a:off x="600999" y="4813917"/>
            <a:ext cx="609600" cy="609600"/>
          </a:xfrm>
          <a:prstGeom prst="rect">
            <a:avLst/>
          </a:prstGeom>
        </p:spPr>
      </p:pic>
      <p:pic>
        <p:nvPicPr>
          <p:cNvPr id="6" name="Recorded Sound">
            <a:hlinkClick r:id="" action="ppaction://media"/>
            <a:extLst>
              <a:ext uri="{FF2B5EF4-FFF2-40B4-BE49-F238E27FC236}">
                <a16:creationId xmlns:a16="http://schemas.microsoft.com/office/drawing/2014/main" id="{088A6E7C-EBF2-C3F8-2BA5-583B65221F6A}"/>
              </a:ext>
            </a:extLst>
          </p:cNvPr>
          <p:cNvPicPr>
            <a:picLocks noChangeAspect="1"/>
          </p:cNvPicPr>
          <p:nvPr>
            <a:audioFile r:link="rId1"/>
            <p:extLst>
              <p:ext uri="{DAA4B4D4-6D71-4841-9C94-3DE7FCFB9230}">
                <p14:media xmlns:p14="http://schemas.microsoft.com/office/powerpoint/2010/main" r:embed="rId6">
                  <p14:trim st="200"/>
                </p14:media>
              </p:ext>
            </p:extLst>
          </p:nvPr>
        </p:nvPicPr>
        <p:blipFill>
          <a:blip r:embed="rId12"/>
          <a:stretch>
            <a:fillRect/>
          </a:stretch>
        </p:blipFill>
        <p:spPr>
          <a:xfrm>
            <a:off x="8468480" y="728620"/>
            <a:ext cx="609600" cy="609600"/>
          </a:xfrm>
          <a:prstGeom prst="rect">
            <a:avLst/>
          </a:prstGeom>
        </p:spPr>
      </p:pic>
      <p:pic>
        <p:nvPicPr>
          <p:cNvPr id="7" name="Recorded Sound">
            <a:hlinkClick r:id="" action="ppaction://media"/>
            <a:extLst>
              <a:ext uri="{FF2B5EF4-FFF2-40B4-BE49-F238E27FC236}">
                <a16:creationId xmlns:a16="http://schemas.microsoft.com/office/drawing/2014/main" id="{F7F6F0D2-8FA3-531B-A5ED-89616F8EC7ED}"/>
              </a:ext>
            </a:extLst>
          </p:cNvPr>
          <p:cNvPicPr>
            <a:picLocks noChangeAspect="1"/>
          </p:cNvPicPr>
          <p:nvPr>
            <a:audioFile r:link="rId1"/>
            <p:extLst>
              <p:ext uri="{DAA4B4D4-6D71-4841-9C94-3DE7FCFB9230}">
                <p14:media xmlns:p14="http://schemas.microsoft.com/office/powerpoint/2010/main" r:embed="rId7">
                  <p14:trim st="327"/>
                </p14:media>
              </p:ext>
            </p:extLst>
          </p:nvPr>
        </p:nvPicPr>
        <p:blipFill>
          <a:blip r:embed="rId12"/>
          <a:stretch>
            <a:fillRect/>
          </a:stretch>
        </p:blipFill>
        <p:spPr>
          <a:xfrm>
            <a:off x="8282194" y="4153460"/>
            <a:ext cx="609600" cy="609600"/>
          </a:xfrm>
          <a:prstGeom prst="rect">
            <a:avLst/>
          </a:prstGeom>
        </p:spPr>
      </p:pic>
      <p:pic>
        <p:nvPicPr>
          <p:cNvPr id="8" name="Recorded Sound">
            <a:hlinkClick r:id="" action="ppaction://media"/>
            <a:extLst>
              <a:ext uri="{FF2B5EF4-FFF2-40B4-BE49-F238E27FC236}">
                <a16:creationId xmlns:a16="http://schemas.microsoft.com/office/drawing/2014/main" id="{84CB7DB1-C2F5-02AB-2A81-FA894C6F32FA}"/>
              </a:ext>
            </a:extLst>
          </p:cNvPr>
          <p:cNvPicPr>
            <a:picLocks noChangeAspect="1"/>
          </p:cNvPicPr>
          <p:nvPr>
            <a:audioFile r:link="rId1"/>
            <p:extLst>
              <p:ext uri="{DAA4B4D4-6D71-4841-9C94-3DE7FCFB9230}">
                <p14:media xmlns:p14="http://schemas.microsoft.com/office/powerpoint/2010/main" r:embed="rId8">
                  <p14:trim st="139"/>
                </p14:media>
              </p:ext>
            </p:extLst>
          </p:nvPr>
        </p:nvPicPr>
        <p:blipFill>
          <a:blip r:embed="rId12"/>
          <a:stretch>
            <a:fillRect/>
          </a:stretch>
        </p:blipFill>
        <p:spPr>
          <a:xfrm>
            <a:off x="4863397" y="5537521"/>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ntr" presetSubtype="0" fill="hold" nodeType="withEffect">
                                  <p:stCondLst>
                                    <p:cond delay="0"/>
                                  </p:stCondLst>
                                  <p:childTnLst>
                                    <p:set>
                                      <p:cBhvr>
                                        <p:cTn id="14" dur="1" fill="hold">
                                          <p:stCondLst>
                                            <p:cond delay="0"/>
                                          </p:stCondLst>
                                        </p:cTn>
                                        <p:tgtEl>
                                          <p:spTgt spid="160"/>
                                        </p:tgtEl>
                                        <p:attrNameLst>
                                          <p:attrName>style.visibility</p:attrName>
                                        </p:attrNameLst>
                                      </p:cBhvr>
                                      <p:to>
                                        <p:strVal val="visible"/>
                                      </p:to>
                                    </p:set>
                                    <p:animEffect transition="in" filter="fade">
                                      <p:cBhvr>
                                        <p:cTn id="15" dur="500"/>
                                        <p:tgtEl>
                                          <p:spTgt spid="160"/>
                                        </p:tgtEl>
                                      </p:cBhvr>
                                    </p:animEffect>
                                  </p:childTnLst>
                                </p:cTn>
                              </p:par>
                              <p:par>
                                <p:cTn id="16" presetID="10" presetClass="entr" presetSubtype="0" fill="hold" nodeType="withEffect">
                                  <p:stCondLst>
                                    <p:cond delay="0"/>
                                  </p:stCondLst>
                                  <p:childTnLst>
                                    <p:set>
                                      <p:cBhvr>
                                        <p:cTn id="17" dur="1" fill="hold">
                                          <p:stCondLst>
                                            <p:cond delay="0"/>
                                          </p:stCondLst>
                                        </p:cTn>
                                        <p:tgtEl>
                                          <p:spTgt spid="166"/>
                                        </p:tgtEl>
                                        <p:attrNameLst>
                                          <p:attrName>style.visibility</p:attrName>
                                        </p:attrNameLst>
                                      </p:cBhvr>
                                      <p:to>
                                        <p:strVal val="visible"/>
                                      </p:to>
                                    </p:set>
                                    <p:animEffect transition="in" filter="fade">
                                      <p:cBhvr>
                                        <p:cTn id="18" dur="500"/>
                                        <p:tgtEl>
                                          <p:spTgt spid="16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fade">
                                      <p:cBhvr>
                                        <p:cTn id="23" dur="500"/>
                                        <p:tgtEl>
                                          <p:spTgt spid="16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64"/>
                                        </p:tgtEl>
                                        <p:attrNameLst>
                                          <p:attrName>style.visibility</p:attrName>
                                        </p:attrNameLst>
                                      </p:cBhvr>
                                      <p:to>
                                        <p:strVal val="visible"/>
                                      </p:to>
                                    </p:set>
                                    <p:animEffect transition="in" filter="fade">
                                      <p:cBhvr>
                                        <p:cTn id="28" dur="500"/>
                                        <p:tgtEl>
                                          <p:spTgt spid="16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2"/>
                                        </p:tgtEl>
                                        <p:attrNameLst>
                                          <p:attrName>style.visibility</p:attrName>
                                        </p:attrNameLst>
                                      </p:cBhvr>
                                      <p:to>
                                        <p:strVal val="visible"/>
                                      </p:to>
                                    </p:set>
                                    <p:animEffect transition="in" filter="fade">
                                      <p:cBhvr>
                                        <p:cTn id="33" dur="500"/>
                                        <p:tgtEl>
                                          <p:spTgt spid="16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63"/>
                                        </p:tgtEl>
                                        <p:attrNameLst>
                                          <p:attrName>style.visibility</p:attrName>
                                        </p:attrNameLst>
                                      </p:cBhvr>
                                      <p:to>
                                        <p:strVal val="visible"/>
                                      </p:to>
                                    </p:set>
                                    <p:animEffect transition="in" filter="fade">
                                      <p:cBhvr>
                                        <p:cTn id="38" dur="500"/>
                                        <p:tgtEl>
                                          <p:spTgt spid="16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65"/>
                                        </p:tgtEl>
                                        <p:attrNameLst>
                                          <p:attrName>style.visibility</p:attrName>
                                        </p:attrNameLst>
                                      </p:cBhvr>
                                      <p:to>
                                        <p:strVal val="visible"/>
                                      </p:to>
                                    </p:set>
                                    <p:animEffect transition="in" filter="fade">
                                      <p:cBhvr>
                                        <p:cTn id="43"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200" fill="hold"/>
                                        <p:tgtEl>
                                          <p:spTgt spid="8"/>
                                        </p:tgtEl>
                                      </p:cBhvr>
                                    </p:cmd>
                                  </p:childTnLst>
                                </p:cTn>
                              </p:par>
                            </p:childTnLst>
                          </p:cTn>
                        </p:par>
                      </p:childTnLst>
                    </p:cTn>
                  </p:par>
                </p:childTnLst>
              </p:cTn>
              <p:nextCondLst>
                <p:cond evt="onClick" delay="0">
                  <p:tgtEl>
                    <p:spTgt spid="8"/>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965" fill="hold"/>
                                        <p:tgtEl>
                                          <p:spTgt spid="7"/>
                                        </p:tgtEl>
                                      </p:cBhvr>
                                    </p:cmd>
                                  </p:childTnLst>
                                </p:cTn>
                              </p:par>
                            </p:childTnLst>
                          </p:cTn>
                        </p:par>
                      </p:childTnLst>
                    </p:cTn>
                  </p:par>
                </p:childTnLst>
              </p:cTn>
              <p:nextCondLst>
                <p:cond evt="onClick" delay="0">
                  <p:tgtEl>
                    <p:spTgt spid="7"/>
                  </p:tgtEl>
                </p:cond>
              </p:nextCondLst>
            </p:seq>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441" fill="hold"/>
                                        <p:tgtEl>
                                          <p:spTgt spid="6"/>
                                        </p:tgtEl>
                                      </p:cBhvr>
                                    </p:cmd>
                                  </p:child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2"/>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437" fill="hold"/>
                                        <p:tgtEl>
                                          <p:spTgt spid="2"/>
                                        </p:tgtEl>
                                      </p:cBhvr>
                                    </p:cmd>
                                  </p:childTnLst>
                                </p:cTn>
                              </p:par>
                            </p:childTnLst>
                          </p:cTn>
                        </p:par>
                      </p:childTnLst>
                    </p:cTn>
                  </p:par>
                </p:childTnLst>
              </p:cTn>
              <p:nextCondLst>
                <p:cond evt="onClick" delay="0">
                  <p:tgtEl>
                    <p:spTgt spid="2"/>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719" fill="hold"/>
                                        <p:tgtEl>
                                          <p:spTgt spid="4"/>
                                        </p:tgtEl>
                                      </p:cBhvr>
                                    </p:cmd>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5"/>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751" fill="hold"/>
                                        <p:tgtEl>
                                          <p:spTgt spid="5"/>
                                        </p:tgtEl>
                                      </p:cBhvr>
                                    </p:cmd>
                                  </p:childTnLst>
                                </p:cTn>
                              </p:par>
                            </p:childTnLst>
                          </p:cTn>
                        </p:par>
                      </p:childTnLst>
                    </p:cTn>
                  </p:par>
                </p:childTnLst>
              </p:cTn>
              <p:nextCondLst>
                <p:cond evt="onClick" delay="0">
                  <p:tgtEl>
                    <p:spTgt spid="5"/>
                  </p:tgtEl>
                </p:cond>
              </p:nextCondLst>
            </p:seq>
            <p:seq concurrent="1" nextAc="seek">
              <p:cTn id="74" restart="whenNotActive" fill="hold" evtFilter="cancelBubble" nodeType="interactiveSeq">
                <p:stCondLst>
                  <p:cond evt="onClick" delay="0">
                    <p:tgtEl>
                      <p:spTgt spid="3"/>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520" fill="hold"/>
                                        <p:tgtEl>
                                          <p:spTgt spid="3"/>
                                        </p:tgtEl>
                                      </p:cBhvr>
                                    </p:cmd>
                                  </p:childTnLst>
                                </p:cTn>
                              </p:par>
                            </p:childTnLst>
                          </p:cTn>
                        </p:par>
                      </p:childTnLst>
                    </p:cTn>
                  </p:par>
                </p:childTnLst>
              </p:cTn>
              <p:nextCondLst>
                <p:cond evt="onClick" delay="0">
                  <p:tgtEl>
                    <p:spTgt spid="3"/>
                  </p:tgtEl>
                </p:cond>
              </p:nextCondLst>
            </p:seq>
            <p:audio>
              <p:cMediaNode vol="80000">
                <p:cTn id="79" fill="hold" display="0">
                  <p:stCondLst>
                    <p:cond delay="indefinite"/>
                  </p:stCondLst>
                  <p:endCondLst>
                    <p:cond evt="onStopAudio" delay="0">
                      <p:tgtEl>
                        <p:sldTgt/>
                      </p:tgtEl>
                    </p:cond>
                  </p:endCondLst>
                </p:cTn>
                <p:tgtEl>
                  <p:spTgt spid="8"/>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80000">
                <p:cTn id="81" fill="hold" display="0">
                  <p:stCondLst>
                    <p:cond delay="indefinite"/>
                  </p:stCondLst>
                  <p:endCondLst>
                    <p:cond evt="onStopAudio" delay="0">
                      <p:tgtEl>
                        <p:sldTgt/>
                      </p:tgtEl>
                    </p:cond>
                  </p:endCondLst>
                </p:cTn>
                <p:tgtEl>
                  <p:spTgt spid="6"/>
                </p:tgtEl>
              </p:cMediaNode>
            </p:audio>
            <p:audio>
              <p:cMediaNode vol="80000">
                <p:cTn id="82" fill="hold" display="0">
                  <p:stCondLst>
                    <p:cond delay="indefinite"/>
                  </p:stCondLst>
                  <p:endCondLst>
                    <p:cond evt="onStopAudio" delay="0">
                      <p:tgtEl>
                        <p:sldTgt/>
                      </p:tgtEl>
                    </p:cond>
                  </p:endCondLst>
                </p:cTn>
                <p:tgtEl>
                  <p:spTgt spid="2"/>
                </p:tgtEl>
              </p:cMediaNode>
            </p:audio>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5"/>
                </p:tgtEl>
              </p:cMediaNode>
            </p:audio>
            <p:audio>
              <p:cMediaNode vol="80000">
                <p:cTn id="85"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2"/>
          <p:cNvSpPr txBox="1">
            <a:spLocks noGrp="1"/>
          </p:cNvSpPr>
          <p:nvPr>
            <p:ph type="ctrTitle"/>
          </p:nvPr>
        </p:nvSpPr>
        <p:spPr>
          <a:xfrm>
            <a:off x="0" y="1122375"/>
            <a:ext cx="12192000" cy="1498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Où habites-tu exacte</a:t>
            </a:r>
            <a:r>
              <a:rPr lang="en-GB" u="sng"/>
              <a:t>ment</a:t>
            </a:r>
            <a:r>
              <a:rPr lang="en-GB"/>
              <a:t>?</a:t>
            </a:r>
            <a:endParaRPr/>
          </a:p>
        </p:txBody>
      </p:sp>
      <p:pic>
        <p:nvPicPr>
          <p:cNvPr id="172" name="Google Shape;172;p32" title="Travel map clipart, illustration. Free | Free Photo - rawpixel"/>
          <p:cNvPicPr preferRelativeResize="0"/>
          <p:nvPr/>
        </p:nvPicPr>
        <p:blipFill>
          <a:blip r:embed="rId5">
            <a:alphaModFix/>
          </a:blip>
          <a:stretch>
            <a:fillRect/>
          </a:stretch>
        </p:blipFill>
        <p:spPr>
          <a:xfrm>
            <a:off x="4326875" y="3028147"/>
            <a:ext cx="3449700" cy="3449700"/>
          </a:xfrm>
          <a:prstGeom prst="rect">
            <a:avLst/>
          </a:prstGeom>
          <a:noFill/>
          <a:ln>
            <a:noFill/>
          </a:ln>
        </p:spPr>
      </p:pic>
      <p:pic>
        <p:nvPicPr>
          <p:cNvPr id="173" name="Google Shape;173;p32"/>
          <p:cNvPicPr preferRelativeResize="0"/>
          <p:nvPr/>
        </p:nvPicPr>
        <p:blipFill>
          <a:blip r:embed="rId6">
            <a:alphaModFix/>
          </a:blip>
          <a:stretch>
            <a:fillRect/>
          </a:stretch>
        </p:blipFill>
        <p:spPr>
          <a:xfrm>
            <a:off x="247050" y="4224475"/>
            <a:ext cx="3340801" cy="2443584"/>
          </a:xfrm>
          <a:prstGeom prst="rect">
            <a:avLst/>
          </a:prstGeom>
          <a:noFill/>
          <a:ln>
            <a:noFill/>
          </a:ln>
        </p:spPr>
      </p:pic>
      <p:pic>
        <p:nvPicPr>
          <p:cNvPr id="174" name="Google Shape;174;p32"/>
          <p:cNvPicPr preferRelativeResize="0"/>
          <p:nvPr/>
        </p:nvPicPr>
        <p:blipFill>
          <a:blip r:embed="rId7">
            <a:alphaModFix/>
          </a:blip>
          <a:stretch>
            <a:fillRect/>
          </a:stretch>
        </p:blipFill>
        <p:spPr>
          <a:xfrm>
            <a:off x="497813" y="2627350"/>
            <a:ext cx="1603276" cy="1603276"/>
          </a:xfrm>
          <a:prstGeom prst="rect">
            <a:avLst/>
          </a:prstGeom>
          <a:noFill/>
          <a:ln>
            <a:noFill/>
          </a:ln>
        </p:spPr>
      </p:pic>
      <p:pic>
        <p:nvPicPr>
          <p:cNvPr id="175" name="Google Shape;175;p32"/>
          <p:cNvPicPr preferRelativeResize="0"/>
          <p:nvPr/>
        </p:nvPicPr>
        <p:blipFill>
          <a:blip r:embed="rId8">
            <a:alphaModFix/>
          </a:blip>
          <a:stretch>
            <a:fillRect/>
          </a:stretch>
        </p:blipFill>
        <p:spPr>
          <a:xfrm>
            <a:off x="10002351" y="2773987"/>
            <a:ext cx="1718776" cy="1297674"/>
          </a:xfrm>
          <a:prstGeom prst="rect">
            <a:avLst/>
          </a:prstGeom>
          <a:noFill/>
          <a:ln>
            <a:noFill/>
          </a:ln>
        </p:spPr>
      </p:pic>
      <p:pic>
        <p:nvPicPr>
          <p:cNvPr id="176" name="Google Shape;176;p32" title="Vector clip art of slim detached tower block | Free SVG"/>
          <p:cNvPicPr preferRelativeResize="0"/>
          <p:nvPr/>
        </p:nvPicPr>
        <p:blipFill>
          <a:blip r:embed="rId9">
            <a:alphaModFix/>
          </a:blip>
          <a:stretch>
            <a:fillRect/>
          </a:stretch>
        </p:blipFill>
        <p:spPr>
          <a:xfrm>
            <a:off x="10246225" y="4145774"/>
            <a:ext cx="2332076" cy="2332075"/>
          </a:xfrm>
          <a:prstGeom prst="rect">
            <a:avLst/>
          </a:prstGeom>
          <a:noFill/>
          <a:ln>
            <a:noFill/>
          </a:ln>
        </p:spPr>
      </p:pic>
      <p:sp>
        <p:nvSpPr>
          <p:cNvPr id="177" name="Google Shape;177;p32"/>
          <p:cNvSpPr/>
          <p:nvPr/>
        </p:nvSpPr>
        <p:spPr>
          <a:xfrm>
            <a:off x="9238550" y="2773975"/>
            <a:ext cx="691500" cy="1498800"/>
          </a:xfrm>
          <a:prstGeom prst="up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8" name="Google Shape;178;p32"/>
          <p:cNvSpPr txBox="1">
            <a:spLocks noGrp="1"/>
          </p:cNvSpPr>
          <p:nvPr>
            <p:ph type="ctrTitle"/>
          </p:nvPr>
        </p:nvSpPr>
        <p:spPr>
          <a:xfrm>
            <a:off x="7681850" y="3774175"/>
            <a:ext cx="3804900" cy="1498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exact</a:t>
            </a:r>
            <a:r>
              <a:rPr lang="en-GB" u="sng"/>
              <a:t>ly</a:t>
            </a:r>
            <a:endParaRPr/>
          </a:p>
        </p:txBody>
      </p:sp>
      <p:pic>
        <p:nvPicPr>
          <p:cNvPr id="2" name="Recorded Sound">
            <a:hlinkClick r:id="" action="ppaction://media"/>
            <a:extLst>
              <a:ext uri="{FF2B5EF4-FFF2-40B4-BE49-F238E27FC236}">
                <a16:creationId xmlns:a16="http://schemas.microsoft.com/office/drawing/2014/main" id="{F12C1F1E-30C0-99F2-8388-BCFD0423EBFC}"/>
              </a:ext>
            </a:extLst>
          </p:cNvPr>
          <p:cNvPicPr>
            <a:picLocks noChangeAspect="1"/>
          </p:cNvPicPr>
          <p:nvPr>
            <a:audioFile r:link="rId1"/>
            <p:extLst>
              <p:ext uri="{DAA4B4D4-6D71-4841-9C94-3DE7FCFB9230}">
                <p14:media xmlns:p14="http://schemas.microsoft.com/office/powerpoint/2010/main" r:embed="rId2">
                  <p14:trim st="463"/>
                </p14:media>
              </p:ext>
            </p:extLst>
          </p:nvPr>
        </p:nvPicPr>
        <p:blipFill>
          <a:blip r:embed="rId10"/>
          <a:stretch>
            <a:fillRect/>
          </a:stretch>
        </p:blipFill>
        <p:spPr>
          <a:xfrm>
            <a:off x="497813" y="15209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7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198"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3"/>
          <p:cNvSpPr txBox="1">
            <a:spLocks noGrp="1"/>
          </p:cNvSpPr>
          <p:nvPr>
            <p:ph type="ctrTitle"/>
          </p:nvPr>
        </p:nvSpPr>
        <p:spPr>
          <a:xfrm>
            <a:off x="1524000" y="1122368"/>
            <a:ext cx="9144000" cy="1013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 …</a:t>
            </a:r>
            <a:endParaRPr/>
          </a:p>
        </p:txBody>
      </p:sp>
      <p:sp>
        <p:nvSpPr>
          <p:cNvPr id="184" name="Google Shape;184;p33"/>
          <p:cNvSpPr txBox="1">
            <a:spLocks noGrp="1"/>
          </p:cNvSpPr>
          <p:nvPr>
            <p:ph type="subTitle" idx="1"/>
          </p:nvPr>
        </p:nvSpPr>
        <p:spPr>
          <a:xfrm>
            <a:off x="193125"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t>dans </a:t>
            </a:r>
            <a:r>
              <a:rPr lang="en-GB">
                <a:solidFill>
                  <a:srgbClr val="0000FF"/>
                </a:solidFill>
              </a:rPr>
              <a:t>un village</a:t>
            </a:r>
            <a:endParaRPr>
              <a:solidFill>
                <a:srgbClr val="0000FF"/>
              </a:solidFill>
            </a:endParaRPr>
          </a:p>
        </p:txBody>
      </p:sp>
      <p:sp>
        <p:nvSpPr>
          <p:cNvPr id="185" name="Google Shape;185;p33"/>
          <p:cNvSpPr txBox="1">
            <a:spLocks noGrp="1"/>
          </p:cNvSpPr>
          <p:nvPr>
            <p:ph type="subTitle" idx="1"/>
          </p:nvPr>
        </p:nvSpPr>
        <p:spPr>
          <a:xfrm>
            <a:off x="3007325"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dirty="0"/>
              <a:t>dans </a:t>
            </a:r>
            <a:r>
              <a:rPr lang="en-GB" dirty="0" err="1">
                <a:solidFill>
                  <a:srgbClr val="FF0000"/>
                </a:solidFill>
              </a:rPr>
              <a:t>une</a:t>
            </a:r>
            <a:r>
              <a:rPr lang="en-GB" dirty="0">
                <a:solidFill>
                  <a:srgbClr val="FF0000"/>
                </a:solidFill>
              </a:rPr>
              <a:t> </a:t>
            </a:r>
            <a:r>
              <a:rPr lang="en-GB" dirty="0" err="1">
                <a:solidFill>
                  <a:srgbClr val="FF0000"/>
                </a:solidFill>
              </a:rPr>
              <a:t>ville</a:t>
            </a:r>
            <a:endParaRPr dirty="0">
              <a:solidFill>
                <a:srgbClr val="FF0000"/>
              </a:solidFill>
            </a:endParaRPr>
          </a:p>
        </p:txBody>
      </p:sp>
      <p:sp>
        <p:nvSpPr>
          <p:cNvPr id="186" name="Google Shape;186;p33"/>
          <p:cNvSpPr txBox="1">
            <a:spLocks noGrp="1"/>
          </p:cNvSpPr>
          <p:nvPr>
            <p:ph type="subTitle" idx="1"/>
          </p:nvPr>
        </p:nvSpPr>
        <p:spPr>
          <a:xfrm>
            <a:off x="5931100"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à la campagne</a:t>
            </a:r>
            <a:endParaRPr>
              <a:solidFill>
                <a:srgbClr val="FF0000"/>
              </a:solidFill>
            </a:endParaRPr>
          </a:p>
        </p:txBody>
      </p:sp>
      <p:sp>
        <p:nvSpPr>
          <p:cNvPr id="187" name="Google Shape;187;p33"/>
          <p:cNvSpPr txBox="1">
            <a:spLocks noGrp="1"/>
          </p:cNvSpPr>
          <p:nvPr>
            <p:ph type="subTitle" idx="1"/>
          </p:nvPr>
        </p:nvSpPr>
        <p:spPr>
          <a:xfrm>
            <a:off x="9418550" y="2443400"/>
            <a:ext cx="2393400" cy="6162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a:solidFill>
                  <a:srgbClr val="FF0000"/>
                </a:solidFill>
              </a:rPr>
              <a:t>à la montagne</a:t>
            </a:r>
            <a:endParaRPr>
              <a:solidFill>
                <a:srgbClr val="FF0000"/>
              </a:solidFill>
            </a:endParaRPr>
          </a:p>
          <a:p>
            <a:pPr marL="0" lvl="0" indent="0" algn="ctr" rtl="0">
              <a:spcBef>
                <a:spcPts val="1000"/>
              </a:spcBef>
              <a:spcAft>
                <a:spcPts val="0"/>
              </a:spcAft>
              <a:buNone/>
            </a:pPr>
            <a:endParaRPr/>
          </a:p>
        </p:txBody>
      </p:sp>
      <p:pic>
        <p:nvPicPr>
          <p:cNvPr id="188" name="Google Shape;188;p33"/>
          <p:cNvPicPr preferRelativeResize="0"/>
          <p:nvPr/>
        </p:nvPicPr>
        <p:blipFill>
          <a:blip r:embed="rId8">
            <a:alphaModFix/>
          </a:blip>
          <a:stretch>
            <a:fillRect/>
          </a:stretch>
        </p:blipFill>
        <p:spPr>
          <a:xfrm>
            <a:off x="72550" y="2617000"/>
            <a:ext cx="2634525" cy="2634525"/>
          </a:xfrm>
          <a:prstGeom prst="rect">
            <a:avLst/>
          </a:prstGeom>
          <a:noFill/>
          <a:ln>
            <a:noFill/>
          </a:ln>
        </p:spPr>
      </p:pic>
      <p:pic>
        <p:nvPicPr>
          <p:cNvPr id="189" name="Google Shape;189;p33" title="Cityscape cartoon illustration | Free SVG"/>
          <p:cNvPicPr preferRelativeResize="0"/>
          <p:nvPr/>
        </p:nvPicPr>
        <p:blipFill rotWithShape="1">
          <a:blip r:embed="rId9">
            <a:alphaModFix/>
          </a:blip>
          <a:srcRect t="24591" r="24591" b="24591"/>
          <a:stretch/>
        </p:blipFill>
        <p:spPr>
          <a:xfrm>
            <a:off x="2858450" y="3059600"/>
            <a:ext cx="2921276" cy="1968701"/>
          </a:xfrm>
          <a:prstGeom prst="rect">
            <a:avLst/>
          </a:prstGeom>
          <a:noFill/>
          <a:ln>
            <a:noFill/>
          </a:ln>
        </p:spPr>
      </p:pic>
      <p:pic>
        <p:nvPicPr>
          <p:cNvPr id="190" name="Google Shape;190;p33" title="Public Domain Clip Art Image | Country landscape | ID ..."/>
          <p:cNvPicPr preferRelativeResize="0"/>
          <p:nvPr/>
        </p:nvPicPr>
        <p:blipFill rotWithShape="1">
          <a:blip r:embed="rId10">
            <a:alphaModFix/>
          </a:blip>
          <a:srcRect l="12858" r="49853"/>
          <a:stretch/>
        </p:blipFill>
        <p:spPr>
          <a:xfrm>
            <a:off x="6138500" y="3009450"/>
            <a:ext cx="2921275" cy="2068997"/>
          </a:xfrm>
          <a:prstGeom prst="rect">
            <a:avLst/>
          </a:prstGeom>
          <a:noFill/>
          <a:ln>
            <a:noFill/>
          </a:ln>
        </p:spPr>
      </p:pic>
      <p:pic>
        <p:nvPicPr>
          <p:cNvPr id="191" name="Google Shape;191;p33" title="Big mountain | Public domain vectors"/>
          <p:cNvPicPr preferRelativeResize="0"/>
          <p:nvPr/>
        </p:nvPicPr>
        <p:blipFill rotWithShape="1">
          <a:blip r:embed="rId11">
            <a:alphaModFix/>
          </a:blip>
          <a:srcRect b="12915"/>
          <a:stretch/>
        </p:blipFill>
        <p:spPr>
          <a:xfrm>
            <a:off x="9635573" y="3009450"/>
            <a:ext cx="2393400" cy="2084324"/>
          </a:xfrm>
          <a:prstGeom prst="rect">
            <a:avLst/>
          </a:prstGeom>
          <a:noFill/>
          <a:ln>
            <a:noFill/>
          </a:ln>
        </p:spPr>
      </p:pic>
      <p:sp>
        <p:nvSpPr>
          <p:cNvPr id="192" name="Google Shape;192;p33"/>
          <p:cNvSpPr/>
          <p:nvPr/>
        </p:nvSpPr>
        <p:spPr>
          <a:xfrm>
            <a:off x="243500" y="2713278"/>
            <a:ext cx="2247600" cy="3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3" name="Google Shape;193;p33"/>
          <p:cNvSpPr/>
          <p:nvPr/>
        </p:nvSpPr>
        <p:spPr>
          <a:xfrm>
            <a:off x="3021475" y="2738512"/>
            <a:ext cx="2247600" cy="3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4" name="Google Shape;194;p33"/>
          <p:cNvSpPr/>
          <p:nvPr/>
        </p:nvSpPr>
        <p:spPr>
          <a:xfrm>
            <a:off x="6114528" y="2774812"/>
            <a:ext cx="2247600" cy="3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95" name="Google Shape;195;p33"/>
          <p:cNvSpPr/>
          <p:nvPr/>
        </p:nvSpPr>
        <p:spPr>
          <a:xfrm>
            <a:off x="9491450" y="2763608"/>
            <a:ext cx="2247600" cy="363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 name="Recorded Sound">
            <a:hlinkClick r:id="" action="ppaction://media"/>
            <a:extLst>
              <a:ext uri="{FF2B5EF4-FFF2-40B4-BE49-F238E27FC236}">
                <a16:creationId xmlns:a16="http://schemas.microsoft.com/office/drawing/2014/main" id="{C2C31F5B-7C1C-3270-555A-2F0CB5A8685A}"/>
              </a:ext>
            </a:extLst>
          </p:cNvPr>
          <p:cNvPicPr>
            <a:picLocks noChangeAspect="1"/>
          </p:cNvPicPr>
          <p:nvPr>
            <a:audioFile r:link="rId1"/>
            <p:extLst>
              <p:ext uri="{DAA4B4D4-6D71-4841-9C94-3DE7FCFB9230}">
                <p14:media xmlns:p14="http://schemas.microsoft.com/office/powerpoint/2010/main" r:embed="rId2">
                  <p14:trim st="467"/>
                </p14:media>
              </p:ext>
            </p:extLst>
          </p:nvPr>
        </p:nvPicPr>
        <p:blipFill>
          <a:blip r:embed="rId12"/>
          <a:stretch>
            <a:fillRect/>
          </a:stretch>
        </p:blipFill>
        <p:spPr>
          <a:xfrm>
            <a:off x="1018032" y="5425125"/>
            <a:ext cx="609600" cy="609600"/>
          </a:xfrm>
          <a:prstGeom prst="rect">
            <a:avLst/>
          </a:prstGeom>
        </p:spPr>
      </p:pic>
      <p:pic>
        <p:nvPicPr>
          <p:cNvPr id="3" name="Recorded Sound">
            <a:hlinkClick r:id="" action="ppaction://media"/>
            <a:extLst>
              <a:ext uri="{FF2B5EF4-FFF2-40B4-BE49-F238E27FC236}">
                <a16:creationId xmlns:a16="http://schemas.microsoft.com/office/drawing/2014/main" id="{E117695C-0B6E-B355-85CC-265C12CD3C74}"/>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12"/>
          <a:stretch>
            <a:fillRect/>
          </a:stretch>
        </p:blipFill>
        <p:spPr>
          <a:xfrm>
            <a:off x="3230880" y="5425125"/>
            <a:ext cx="609600" cy="609600"/>
          </a:xfrm>
          <a:prstGeom prst="rect">
            <a:avLst/>
          </a:prstGeom>
        </p:spPr>
      </p:pic>
      <p:pic>
        <p:nvPicPr>
          <p:cNvPr id="4" name="Recorded Sound">
            <a:hlinkClick r:id="" action="ppaction://media"/>
            <a:extLst>
              <a:ext uri="{FF2B5EF4-FFF2-40B4-BE49-F238E27FC236}">
                <a16:creationId xmlns:a16="http://schemas.microsoft.com/office/drawing/2014/main" id="{14AE14CF-E6BA-54FB-D3F1-B1AD4BD72984}"/>
              </a:ext>
            </a:extLst>
          </p:cNvPr>
          <p:cNvPicPr>
            <a:picLocks noChangeAspect="1"/>
          </p:cNvPicPr>
          <p:nvPr>
            <a:audioFile r:link="rId1"/>
            <p:extLst>
              <p:ext uri="{DAA4B4D4-6D71-4841-9C94-3DE7FCFB9230}">
                <p14:media xmlns:p14="http://schemas.microsoft.com/office/powerpoint/2010/main" r:embed="rId4">
                  <p14:trim st="353"/>
                </p14:media>
              </p:ext>
            </p:extLst>
          </p:nvPr>
        </p:nvPicPr>
        <p:blipFill>
          <a:blip r:embed="rId12"/>
          <a:stretch>
            <a:fillRect/>
          </a:stretch>
        </p:blipFill>
        <p:spPr>
          <a:xfrm>
            <a:off x="6376416" y="5425125"/>
            <a:ext cx="609600" cy="609600"/>
          </a:xfrm>
          <a:prstGeom prst="rect">
            <a:avLst/>
          </a:prstGeom>
        </p:spPr>
      </p:pic>
      <p:pic>
        <p:nvPicPr>
          <p:cNvPr id="5" name="Recorded Sound">
            <a:hlinkClick r:id="" action="ppaction://media"/>
            <a:extLst>
              <a:ext uri="{FF2B5EF4-FFF2-40B4-BE49-F238E27FC236}">
                <a16:creationId xmlns:a16="http://schemas.microsoft.com/office/drawing/2014/main" id="{A11F5DE7-A155-2535-CF90-8E5104F637FC}"/>
              </a:ext>
            </a:extLst>
          </p:cNvPr>
          <p:cNvPicPr>
            <a:picLocks noChangeAspect="1"/>
          </p:cNvPicPr>
          <p:nvPr>
            <a:audioFile r:link="rId1"/>
            <p:extLst>
              <p:ext uri="{DAA4B4D4-6D71-4841-9C94-3DE7FCFB9230}">
                <p14:media xmlns:p14="http://schemas.microsoft.com/office/powerpoint/2010/main" r:embed="rId5">
                  <p14:trim st="269"/>
                </p14:media>
              </p:ext>
            </p:extLst>
          </p:nvPr>
        </p:nvPicPr>
        <p:blipFill>
          <a:blip r:embed="rId12"/>
          <a:stretch>
            <a:fillRect/>
          </a:stretch>
        </p:blipFill>
        <p:spPr>
          <a:xfrm>
            <a:off x="9805416" y="542512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92"/>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93"/>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95"/>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5"/>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808" fill="hold"/>
                                        <p:tgtEl>
                                          <p:spTgt spid="5"/>
                                        </p:tgtEl>
                                      </p:cBhvr>
                                    </p:cmd>
                                  </p:childTnLst>
                                </p:cTn>
                              </p:par>
                            </p:childTnLst>
                          </p:cTn>
                        </p:par>
                      </p:childTnLst>
                    </p:cTn>
                  </p:par>
                </p:childTnLst>
              </p:cTn>
              <p:nextCondLst>
                <p:cond evt="onClick" delay="0">
                  <p:tgtEl>
                    <p:spTgt spid="5"/>
                  </p:tgtEl>
                </p:cond>
              </p:nextCondLst>
            </p:seq>
            <p:seq concurrent="1" nextAc="seek">
              <p:cTn id="42" restart="whenNotActive" fill="hold" evtFilter="cancelBubble" nodeType="interactiveSeq">
                <p:stCondLst>
                  <p:cond evt="onClick" delay="0">
                    <p:tgtEl>
                      <p:spTgt spid="4"/>
                    </p:tgtEl>
                  </p:cond>
                </p:stCondLst>
                <p:endSync evt="end" delay="0">
                  <p:rtn val="all"/>
                </p:endSync>
                <p:childTnLst>
                  <p:par>
                    <p:cTn id="43" fill="hold">
                      <p:stCondLst>
                        <p:cond delay="0"/>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3351" fill="hold"/>
                                        <p:tgtEl>
                                          <p:spTgt spid="4"/>
                                        </p:tgtEl>
                                      </p:cBhvr>
                                    </p:cmd>
                                  </p:childTnLst>
                                </p:cTn>
                              </p:par>
                            </p:childTnLst>
                          </p:cTn>
                        </p:par>
                      </p:childTnLst>
                    </p:cTn>
                  </p:par>
                </p:childTnLst>
              </p:cTn>
              <p:nextCondLst>
                <p:cond evt="onClick" delay="0">
                  <p:tgtEl>
                    <p:spTgt spid="4"/>
                  </p:tgtEl>
                </p:cond>
              </p:nextCondLst>
            </p:seq>
            <p:seq concurrent="1" nextAc="seek">
              <p:cTn id="47" restart="whenNotActive" fill="hold" evtFilter="cancelBubble" nodeType="interactiveSeq">
                <p:stCondLst>
                  <p:cond evt="onClick" delay="0">
                    <p:tgtEl>
                      <p:spTgt spid="3"/>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2915" fill="hold"/>
                                        <p:tgtEl>
                                          <p:spTgt spid="3"/>
                                        </p:tgtEl>
                                      </p:cBhvr>
                                    </p:cmd>
                                  </p:childTnLst>
                                </p:cTn>
                              </p:par>
                            </p:childTnLst>
                          </p:cTn>
                        </p:par>
                      </p:childTnLst>
                    </p:cTn>
                  </p:par>
                </p:childTnLst>
              </p:cTn>
              <p:nextCondLst>
                <p:cond evt="onClick" delay="0">
                  <p:tgtEl>
                    <p:spTgt spid="3"/>
                  </p:tgtEl>
                </p:cond>
              </p:nextCondLst>
            </p:seq>
            <p:seq concurrent="1" nextAc="seek">
              <p:cTn id="52" restart="whenNotActive" fill="hold" evtFilter="cancelBubble" nodeType="interactiveSeq">
                <p:stCondLst>
                  <p:cond evt="onClick" delay="0">
                    <p:tgtEl>
                      <p:spTgt spid="2"/>
                    </p:tgtEl>
                  </p:cond>
                </p:stCondLst>
                <p:endSync evt="end" delay="0">
                  <p:rtn val="all"/>
                </p:endSync>
                <p:childTnLst>
                  <p:par>
                    <p:cTn id="53" fill="hold">
                      <p:stCondLst>
                        <p:cond delay="0"/>
                      </p:stCondLst>
                      <p:childTnLst>
                        <p:par>
                          <p:cTn id="54" fill="hold">
                            <p:stCondLst>
                              <p:cond delay="0"/>
                            </p:stCondLst>
                            <p:childTnLst>
                              <p:par>
                                <p:cTn id="55" presetID="1" presetClass="mediacall" presetSubtype="0" fill="hold" nodeType="clickEffect">
                                  <p:stCondLst>
                                    <p:cond delay="0"/>
                                  </p:stCondLst>
                                  <p:childTnLst>
                                    <p:cmd type="call" cmd="playFrom(0.0)">
                                      <p:cBhvr>
                                        <p:cTn id="56" dur="3143" fill="hold"/>
                                        <p:tgtEl>
                                          <p:spTgt spid="2"/>
                                        </p:tgtEl>
                                      </p:cBhvr>
                                    </p:cmd>
                                  </p:childTnLst>
                                </p:cTn>
                              </p:par>
                            </p:childTnLst>
                          </p:cTn>
                        </p:par>
                      </p:childTnLst>
                    </p:cTn>
                  </p:par>
                </p:childTnLst>
              </p:cTn>
              <p:nextCondLst>
                <p:cond evt="onClick" delay="0">
                  <p:tgtEl>
                    <p:spTgt spid="2"/>
                  </p:tgtEl>
                </p:cond>
              </p:nextCondLst>
            </p:seq>
            <p:audio>
              <p:cMediaNode vol="80000">
                <p:cTn id="57" fill="hold" display="0">
                  <p:stCondLst>
                    <p:cond delay="indefinite"/>
                  </p:stCondLst>
                  <p:endCondLst>
                    <p:cond evt="onStopAudio" delay="0">
                      <p:tgtEl>
                        <p:sldTgt/>
                      </p:tgtEl>
                    </p:cond>
                  </p:endCondLst>
                </p:cTn>
                <p:tgtEl>
                  <p:spTgt spid="5"/>
                </p:tgtEl>
              </p:cMediaNode>
            </p:audio>
            <p:audio>
              <p:cMediaNode vol="80000">
                <p:cTn id="58" fill="hold" display="0">
                  <p:stCondLst>
                    <p:cond delay="indefinite"/>
                  </p:stCondLst>
                  <p:endCondLst>
                    <p:cond evt="onStopAudio" delay="0">
                      <p:tgtEl>
                        <p:sldTgt/>
                      </p:tgtEl>
                    </p:cond>
                  </p:endCondLst>
                </p:cTn>
                <p:tgtEl>
                  <p:spTgt spid="4"/>
                </p:tgtEl>
              </p:cMediaNode>
            </p:audio>
            <p:audio>
              <p:cMediaNode vol="80000">
                <p:cTn id="59" fill="hold" display="0">
                  <p:stCondLst>
                    <p:cond delay="indefinite"/>
                  </p:stCondLst>
                  <p:endCondLst>
                    <p:cond evt="onStopAudio" delay="0">
                      <p:tgtEl>
                        <p:sldTgt/>
                      </p:tgtEl>
                    </p:cond>
                  </p:endCondLst>
                </p:cTn>
                <p:tgtEl>
                  <p:spTgt spid="3"/>
                </p:tgtEl>
              </p:cMediaNode>
            </p:audio>
            <p:audio>
              <p:cMediaNode vol="80000">
                <p:cTn id="6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4"/>
          <p:cNvSpPr txBox="1">
            <a:spLocks noGrp="1"/>
          </p:cNvSpPr>
          <p:nvPr>
            <p:ph type="ctrTitle"/>
          </p:nvPr>
        </p:nvSpPr>
        <p:spPr>
          <a:xfrm>
            <a:off x="1524000" y="1122370"/>
            <a:ext cx="9144000" cy="13578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J’habite</a:t>
            </a:r>
            <a:endParaRPr/>
          </a:p>
        </p:txBody>
      </p:sp>
      <p:sp>
        <p:nvSpPr>
          <p:cNvPr id="201" name="Google Shape;201;p34"/>
          <p:cNvSpPr txBox="1">
            <a:spLocks noGrp="1"/>
          </p:cNvSpPr>
          <p:nvPr>
            <p:ph type="ctrTitle"/>
          </p:nvPr>
        </p:nvSpPr>
        <p:spPr>
          <a:xfrm>
            <a:off x="5625150" y="2853150"/>
            <a:ext cx="941700" cy="1151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sz="9600">
                <a:solidFill>
                  <a:schemeClr val="accent1"/>
                </a:solidFill>
              </a:rPr>
              <a:t>à</a:t>
            </a:r>
            <a:endParaRPr sz="9600">
              <a:solidFill>
                <a:schemeClr val="accent1"/>
              </a:solidFill>
            </a:endParaRPr>
          </a:p>
        </p:txBody>
      </p:sp>
      <p:sp>
        <p:nvSpPr>
          <p:cNvPr id="202" name="Google Shape;202;p34"/>
          <p:cNvSpPr txBox="1"/>
          <p:nvPr/>
        </p:nvSpPr>
        <p:spPr>
          <a:xfrm>
            <a:off x="1134700" y="4164600"/>
            <a:ext cx="28125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Keswick</a:t>
            </a:r>
            <a:endParaRPr sz="3600">
              <a:solidFill>
                <a:schemeClr val="dk1"/>
              </a:solidFill>
            </a:endParaRPr>
          </a:p>
        </p:txBody>
      </p:sp>
      <p:sp>
        <p:nvSpPr>
          <p:cNvPr id="203" name="Google Shape;203;p34"/>
          <p:cNvSpPr txBox="1"/>
          <p:nvPr/>
        </p:nvSpPr>
        <p:spPr>
          <a:xfrm>
            <a:off x="8759225" y="3520300"/>
            <a:ext cx="28125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Penrith</a:t>
            </a:r>
            <a:endParaRPr sz="3600">
              <a:solidFill>
                <a:schemeClr val="dk1"/>
              </a:solidFill>
            </a:endParaRPr>
          </a:p>
        </p:txBody>
      </p:sp>
      <p:sp>
        <p:nvSpPr>
          <p:cNvPr id="204" name="Google Shape;204;p34"/>
          <p:cNvSpPr txBox="1"/>
          <p:nvPr/>
        </p:nvSpPr>
        <p:spPr>
          <a:xfrm>
            <a:off x="6014500" y="5229900"/>
            <a:ext cx="28125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Patterdale</a:t>
            </a:r>
            <a:endParaRPr sz="3600">
              <a:solidFill>
                <a:schemeClr val="dk1"/>
              </a:solidFill>
            </a:endParaRPr>
          </a:p>
        </p:txBody>
      </p:sp>
      <p:sp>
        <p:nvSpPr>
          <p:cNvPr id="205" name="Google Shape;205;p34"/>
          <p:cNvSpPr txBox="1"/>
          <p:nvPr/>
        </p:nvSpPr>
        <p:spPr>
          <a:xfrm>
            <a:off x="529625" y="2002325"/>
            <a:ext cx="28125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Glenridding</a:t>
            </a:r>
            <a:endParaRPr sz="3600">
              <a:solidFill>
                <a:schemeClr val="dk1"/>
              </a:solidFill>
            </a:endParaRPr>
          </a:p>
        </p:txBody>
      </p:sp>
      <p:sp>
        <p:nvSpPr>
          <p:cNvPr id="206" name="Google Shape;206;p34"/>
          <p:cNvSpPr txBox="1"/>
          <p:nvPr/>
        </p:nvSpPr>
        <p:spPr>
          <a:xfrm>
            <a:off x="2212075" y="5824400"/>
            <a:ext cx="2812500" cy="90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Bridgend</a:t>
            </a:r>
            <a:endParaRPr sz="3600">
              <a:solidFill>
                <a:schemeClr val="dk1"/>
              </a:solidFill>
            </a:endParaRPr>
          </a:p>
        </p:txBody>
      </p:sp>
      <p:pic>
        <p:nvPicPr>
          <p:cNvPr id="2" name="Recorded Sound">
            <a:hlinkClick r:id="" action="ppaction://media"/>
            <a:extLst>
              <a:ext uri="{FF2B5EF4-FFF2-40B4-BE49-F238E27FC236}">
                <a16:creationId xmlns:a16="http://schemas.microsoft.com/office/drawing/2014/main" id="{B71AD81A-217E-07B9-AF5E-E8CD4B23EF21}"/>
              </a:ext>
            </a:extLst>
          </p:cNvPr>
          <p:cNvPicPr>
            <a:picLocks noChangeAspect="1"/>
          </p:cNvPicPr>
          <p:nvPr>
            <a:audioFile r:link="rId1"/>
            <p:extLst>
              <p:ext uri="{DAA4B4D4-6D71-4841-9C94-3DE7FCFB9230}">
                <p14:media xmlns:p14="http://schemas.microsoft.com/office/powerpoint/2010/main" r:embed="rId2">
                  <p14:trim st="294"/>
                </p14:media>
              </p:ext>
            </p:extLst>
          </p:nvPr>
        </p:nvPicPr>
        <p:blipFill>
          <a:blip r:embed="rId5"/>
          <a:stretch>
            <a:fillRect/>
          </a:stretch>
        </p:blipFill>
        <p:spPr>
          <a:xfrm>
            <a:off x="6943344" y="302672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0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0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20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06"/>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2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072" fill="hold"/>
                                        <p:tgtEl>
                                          <p:spTgt spid="2"/>
                                        </p:tgtEl>
                                      </p:cBhvr>
                                    </p:cmd>
                                  </p:childTnLst>
                                </p:cTn>
                              </p:par>
                            </p:childTnLst>
                          </p:cTn>
                        </p:par>
                      </p:childTnLst>
                    </p:cTn>
                  </p:par>
                </p:childTnLst>
              </p:cTn>
              <p:nextCondLst>
                <p:cond evt="onClick" delay="0">
                  <p:tgtEl>
                    <p:spTgt spid="2"/>
                  </p:tgtEl>
                </p:cond>
              </p:nextCondLst>
            </p:seq>
            <p:audio>
              <p:cMediaNode vol="80000">
                <p:cTn id="48"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graphicFrame>
        <p:nvGraphicFramePr>
          <p:cNvPr id="211" name="Google Shape;211;p35"/>
          <p:cNvGraphicFramePr/>
          <p:nvPr/>
        </p:nvGraphicFramePr>
        <p:xfrm>
          <a:off x="0" y="1054650"/>
          <a:ext cx="12192000" cy="5803400"/>
        </p:xfrm>
        <a:graphic>
          <a:graphicData uri="http://schemas.openxmlformats.org/drawingml/2006/table">
            <a:tbl>
              <a:tblPr>
                <a:noFill/>
                <a:tableStyleId>{AB86AAC5-4DF3-4485-B5BF-21C35400FB3D}</a:tableStyleId>
              </a:tblPr>
              <a:tblGrid>
                <a:gridCol w="2221125">
                  <a:extLst>
                    <a:ext uri="{9D8B030D-6E8A-4147-A177-3AD203B41FA5}">
                      <a16:colId xmlns:a16="http://schemas.microsoft.com/office/drawing/2014/main" val="20000"/>
                    </a:ext>
                  </a:extLst>
                </a:gridCol>
                <a:gridCol w="2655675">
                  <a:extLst>
                    <a:ext uri="{9D8B030D-6E8A-4147-A177-3AD203B41FA5}">
                      <a16:colId xmlns:a16="http://schemas.microsoft.com/office/drawing/2014/main" val="20001"/>
                    </a:ext>
                  </a:extLst>
                </a:gridCol>
                <a:gridCol w="24384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1450850">
                <a:tc rowSpan="4">
                  <a:txBody>
                    <a:bodyPr/>
                    <a:lstStyle/>
                    <a:p>
                      <a:pPr marL="0" lvl="0" indent="0" algn="ctr" rtl="0">
                        <a:spcBef>
                          <a:spcPts val="0"/>
                        </a:spcBef>
                        <a:spcAft>
                          <a:spcPts val="0"/>
                        </a:spcAft>
                        <a:buNone/>
                      </a:pPr>
                      <a:r>
                        <a:rPr lang="en-GB" sz="2200"/>
                        <a:t>J’habite dans</a:t>
                      </a:r>
                      <a:endParaRPr sz="2200"/>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2200">
                          <a:solidFill>
                            <a:srgbClr val="FF0000"/>
                          </a:solidFill>
                        </a:rPr>
                        <a:t>une grande maison</a:t>
                      </a:r>
                      <a:endParaRPr sz="2200">
                        <a:solidFill>
                          <a:srgbClr val="FF0000"/>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rowSpan="2">
                  <a:txBody>
                    <a:bodyPr/>
                    <a:lstStyle/>
                    <a:p>
                      <a:pPr marL="0" lvl="0" indent="0" algn="ctr" rtl="0">
                        <a:lnSpc>
                          <a:spcPct val="200000"/>
                        </a:lnSpc>
                        <a:spcBef>
                          <a:spcPts val="0"/>
                        </a:spcBef>
                        <a:spcAft>
                          <a:spcPts val="0"/>
                        </a:spcAft>
                        <a:buNone/>
                      </a:pPr>
                      <a:r>
                        <a:rPr lang="en-GB" sz="2200">
                          <a:solidFill>
                            <a:srgbClr val="FF0000"/>
                          </a:solidFill>
                        </a:rPr>
                        <a:t>mitoyenne</a:t>
                      </a:r>
                      <a:endParaRPr sz="2200">
                        <a:solidFill>
                          <a:srgbClr val="FF0000"/>
                        </a:solidFill>
                      </a:endParaRPr>
                    </a:p>
                    <a:p>
                      <a:pPr marL="0" lvl="0" indent="0" algn="ctr" rtl="0">
                        <a:lnSpc>
                          <a:spcPct val="200000"/>
                        </a:lnSpc>
                        <a:spcBef>
                          <a:spcPts val="0"/>
                        </a:spcBef>
                        <a:spcAft>
                          <a:spcPts val="0"/>
                        </a:spcAft>
                        <a:buNone/>
                      </a:pPr>
                      <a:r>
                        <a:rPr lang="en-GB" sz="2200">
                          <a:solidFill>
                            <a:srgbClr val="FF0000"/>
                          </a:solidFill>
                        </a:rPr>
                        <a:t>jumelée</a:t>
                      </a:r>
                      <a:endParaRPr sz="2200">
                        <a:solidFill>
                          <a:srgbClr val="FF0000"/>
                        </a:solidFill>
                      </a:endParaRPr>
                    </a:p>
                    <a:p>
                      <a:pPr marL="0" lvl="0" indent="0" algn="ctr" rtl="0">
                        <a:lnSpc>
                          <a:spcPct val="200000"/>
                        </a:lnSpc>
                        <a:spcBef>
                          <a:spcPts val="0"/>
                        </a:spcBef>
                        <a:spcAft>
                          <a:spcPts val="0"/>
                        </a:spcAft>
                        <a:buNone/>
                      </a:pPr>
                      <a:r>
                        <a:rPr lang="en-GB" sz="2200">
                          <a:solidFill>
                            <a:srgbClr val="FF0000"/>
                          </a:solidFill>
                        </a:rPr>
                        <a:t>individuelle</a:t>
                      </a:r>
                      <a:endParaRPr sz="2200">
                        <a:solidFill>
                          <a:srgbClr val="FF0000"/>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rowSpan="4">
                  <a:txBody>
                    <a:bodyPr/>
                    <a:lstStyle/>
                    <a:p>
                      <a:pPr marL="0" lvl="0" indent="0" algn="ctr" rtl="0">
                        <a:lnSpc>
                          <a:spcPct val="200000"/>
                        </a:lnSpc>
                        <a:spcBef>
                          <a:spcPts val="0"/>
                        </a:spcBef>
                        <a:spcAft>
                          <a:spcPts val="0"/>
                        </a:spcAft>
                        <a:buNone/>
                      </a:pPr>
                      <a:r>
                        <a:rPr lang="en-GB" sz="2200"/>
                        <a:t>à Keswick</a:t>
                      </a:r>
                      <a:endParaRPr sz="2200"/>
                    </a:p>
                    <a:p>
                      <a:pPr marL="0" lvl="0" indent="0" algn="ctr" rtl="0">
                        <a:lnSpc>
                          <a:spcPct val="200000"/>
                        </a:lnSpc>
                        <a:spcBef>
                          <a:spcPts val="0"/>
                        </a:spcBef>
                        <a:spcAft>
                          <a:spcPts val="0"/>
                        </a:spcAft>
                        <a:buNone/>
                      </a:pPr>
                      <a:r>
                        <a:rPr lang="en-GB" sz="2200"/>
                        <a:t>à Penrith</a:t>
                      </a:r>
                      <a:endParaRPr sz="2200"/>
                    </a:p>
                    <a:p>
                      <a:pPr marL="0" lvl="0" indent="0" algn="ctr" rtl="0">
                        <a:lnSpc>
                          <a:spcPct val="200000"/>
                        </a:lnSpc>
                        <a:spcBef>
                          <a:spcPts val="0"/>
                        </a:spcBef>
                        <a:spcAft>
                          <a:spcPts val="0"/>
                        </a:spcAft>
                        <a:buNone/>
                      </a:pPr>
                      <a:r>
                        <a:rPr lang="en-GB" sz="2200"/>
                        <a:t>à Patterdale</a:t>
                      </a:r>
                      <a:endParaRPr sz="2200"/>
                    </a:p>
                    <a:p>
                      <a:pPr marL="0" lvl="0" indent="0" algn="ctr" rtl="0">
                        <a:lnSpc>
                          <a:spcPct val="200000"/>
                        </a:lnSpc>
                        <a:spcBef>
                          <a:spcPts val="0"/>
                        </a:spcBef>
                        <a:spcAft>
                          <a:spcPts val="0"/>
                        </a:spcAft>
                        <a:buNone/>
                      </a:pPr>
                      <a:r>
                        <a:rPr lang="en-GB" sz="2200"/>
                        <a:t>à Glenridding</a:t>
                      </a:r>
                      <a:endParaRPr sz="2200"/>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lvl="0" indent="0" algn="ctr" rtl="0">
                        <a:spcBef>
                          <a:spcPts val="0"/>
                        </a:spcBef>
                        <a:spcAft>
                          <a:spcPts val="0"/>
                        </a:spcAft>
                        <a:buNone/>
                      </a:pPr>
                      <a:r>
                        <a:rPr lang="en-GB" sz="2200">
                          <a:solidFill>
                            <a:srgbClr val="0000FF"/>
                          </a:solidFill>
                        </a:rPr>
                        <a:t>dans un village</a:t>
                      </a:r>
                      <a:endParaRPr sz="2200">
                        <a:solidFill>
                          <a:srgbClr val="0000FF"/>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1450850">
                <a:tc vMerge="1">
                  <a:txBody>
                    <a:bodyPr/>
                    <a:lstStyle/>
                    <a:p>
                      <a:endParaRPr lang="en-US"/>
                    </a:p>
                  </a:txBody>
                  <a:tcPr/>
                </a:tc>
                <a:tc>
                  <a:txBody>
                    <a:bodyPr/>
                    <a:lstStyle/>
                    <a:p>
                      <a:pPr marL="0" lvl="0" indent="0" algn="ctr" rtl="0">
                        <a:spcBef>
                          <a:spcPts val="0"/>
                        </a:spcBef>
                        <a:spcAft>
                          <a:spcPts val="0"/>
                        </a:spcAft>
                        <a:buNone/>
                      </a:pPr>
                      <a:r>
                        <a:rPr lang="en-GB" sz="2200">
                          <a:solidFill>
                            <a:srgbClr val="FF0000"/>
                          </a:solidFill>
                        </a:rPr>
                        <a:t>une petite maison</a:t>
                      </a:r>
                      <a:endParaRPr sz="2200">
                        <a:solidFill>
                          <a:srgbClr val="FF0000"/>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vMerge="1">
                  <a:txBody>
                    <a:bodyPr/>
                    <a:lstStyle/>
                    <a:p>
                      <a:endParaRPr lang="en-US"/>
                    </a:p>
                  </a:txBody>
                  <a:tcPr/>
                </a:tc>
                <a:tc vMerge="1">
                  <a:txBody>
                    <a:bodyPr/>
                    <a:lstStyle/>
                    <a:p>
                      <a:endParaRPr lang="en-US"/>
                    </a:p>
                  </a:txBody>
                  <a:tcPr/>
                </a:tc>
                <a:tc>
                  <a:txBody>
                    <a:bodyPr/>
                    <a:lstStyle/>
                    <a:p>
                      <a:pPr marL="0" lvl="0" indent="0" algn="ctr" rtl="0">
                        <a:spcBef>
                          <a:spcPts val="0"/>
                        </a:spcBef>
                        <a:spcAft>
                          <a:spcPts val="0"/>
                        </a:spcAft>
                        <a:buNone/>
                      </a:pPr>
                      <a:r>
                        <a:rPr lang="en-GB" sz="2200">
                          <a:solidFill>
                            <a:srgbClr val="FF0000"/>
                          </a:solidFill>
                        </a:rPr>
                        <a:t>dans une ville</a:t>
                      </a:r>
                      <a:endParaRPr sz="2200">
                        <a:solidFill>
                          <a:srgbClr val="FF0000"/>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450850">
                <a:tc vMerge="1">
                  <a:txBody>
                    <a:bodyPr/>
                    <a:lstStyle/>
                    <a:p>
                      <a:endParaRPr lang="en-US"/>
                    </a:p>
                  </a:txBody>
                  <a:tcPr/>
                </a:tc>
                <a:tc>
                  <a:txBody>
                    <a:bodyPr/>
                    <a:lstStyle/>
                    <a:p>
                      <a:pPr marL="0" lvl="0" indent="0" algn="ctr" rtl="0">
                        <a:spcBef>
                          <a:spcPts val="0"/>
                        </a:spcBef>
                        <a:spcAft>
                          <a:spcPts val="0"/>
                        </a:spcAft>
                        <a:buNone/>
                      </a:pPr>
                      <a:r>
                        <a:rPr lang="en-GB" sz="2200">
                          <a:solidFill>
                            <a:srgbClr val="0000FF"/>
                          </a:solidFill>
                        </a:rPr>
                        <a:t>un grand </a:t>
                      </a:r>
                      <a:endParaRPr sz="2200">
                        <a:solidFill>
                          <a:srgbClr val="0000FF"/>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rowSpan="2">
                  <a:txBody>
                    <a:bodyPr/>
                    <a:lstStyle/>
                    <a:p>
                      <a:pPr marL="0" lvl="0" indent="0" algn="ctr" rtl="0">
                        <a:lnSpc>
                          <a:spcPct val="200000"/>
                        </a:lnSpc>
                        <a:spcBef>
                          <a:spcPts val="0"/>
                        </a:spcBef>
                        <a:spcAft>
                          <a:spcPts val="0"/>
                        </a:spcAft>
                        <a:buNone/>
                      </a:pPr>
                      <a:r>
                        <a:rPr lang="en-GB" sz="2200">
                          <a:solidFill>
                            <a:srgbClr val="0000FF"/>
                          </a:solidFill>
                        </a:rPr>
                        <a:t>appartement</a:t>
                      </a:r>
                      <a:endParaRPr sz="2200">
                        <a:solidFill>
                          <a:srgbClr val="0000FF"/>
                        </a:solidFill>
                      </a:endParaRPr>
                    </a:p>
                    <a:p>
                      <a:pPr marL="0" lvl="0" indent="0" algn="ctr" rtl="0">
                        <a:lnSpc>
                          <a:spcPct val="200000"/>
                        </a:lnSpc>
                        <a:spcBef>
                          <a:spcPts val="0"/>
                        </a:spcBef>
                        <a:spcAft>
                          <a:spcPts val="0"/>
                        </a:spcAft>
                        <a:buNone/>
                      </a:pPr>
                      <a:r>
                        <a:rPr lang="en-GB" sz="2200">
                          <a:solidFill>
                            <a:srgbClr val="0000FF"/>
                          </a:solidFill>
                        </a:rPr>
                        <a:t>cottage</a:t>
                      </a:r>
                      <a:endParaRPr sz="2200">
                        <a:solidFill>
                          <a:srgbClr val="0000FF"/>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vMerge="1">
                  <a:txBody>
                    <a:bodyPr/>
                    <a:lstStyle/>
                    <a:p>
                      <a:endParaRPr lang="en-US"/>
                    </a:p>
                  </a:txBody>
                  <a:tcPr/>
                </a:tc>
                <a:tc>
                  <a:txBody>
                    <a:bodyPr/>
                    <a:lstStyle/>
                    <a:p>
                      <a:pPr marL="0" lvl="0" indent="0" algn="ctr" rtl="0">
                        <a:spcBef>
                          <a:spcPts val="0"/>
                        </a:spcBef>
                        <a:spcAft>
                          <a:spcPts val="0"/>
                        </a:spcAft>
                        <a:buNone/>
                      </a:pPr>
                      <a:r>
                        <a:rPr lang="en-GB" sz="2200">
                          <a:solidFill>
                            <a:srgbClr val="FF0000"/>
                          </a:solidFill>
                        </a:rPr>
                        <a:t>à la campagne</a:t>
                      </a:r>
                      <a:endParaRPr sz="2200">
                        <a:solidFill>
                          <a:srgbClr val="FF0000"/>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450850">
                <a:tc vMerge="1">
                  <a:txBody>
                    <a:bodyPr/>
                    <a:lstStyle/>
                    <a:p>
                      <a:endParaRPr lang="en-US"/>
                    </a:p>
                  </a:txBody>
                  <a:tcPr/>
                </a:tc>
                <a:tc>
                  <a:txBody>
                    <a:bodyPr/>
                    <a:lstStyle/>
                    <a:p>
                      <a:pPr marL="0" lvl="0" indent="0" algn="ctr" rtl="0">
                        <a:spcBef>
                          <a:spcPts val="0"/>
                        </a:spcBef>
                        <a:spcAft>
                          <a:spcPts val="0"/>
                        </a:spcAft>
                        <a:buNone/>
                      </a:pPr>
                      <a:r>
                        <a:rPr lang="en-GB" sz="2200">
                          <a:solidFill>
                            <a:srgbClr val="0000FF"/>
                          </a:solidFill>
                        </a:rPr>
                        <a:t>un petit </a:t>
                      </a:r>
                      <a:endParaRPr sz="2200">
                        <a:solidFill>
                          <a:srgbClr val="0000FF"/>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vMerge="1">
                  <a:txBody>
                    <a:bodyPr/>
                    <a:lstStyle/>
                    <a:p>
                      <a:endParaRPr lang="en-US"/>
                    </a:p>
                  </a:txBody>
                  <a:tcPr/>
                </a:tc>
                <a:tc vMerge="1">
                  <a:txBody>
                    <a:bodyPr/>
                    <a:lstStyle/>
                    <a:p>
                      <a:endParaRPr lang="en-US"/>
                    </a:p>
                  </a:txBody>
                  <a:tcPr/>
                </a:tc>
                <a:tc>
                  <a:txBody>
                    <a:bodyPr/>
                    <a:lstStyle/>
                    <a:p>
                      <a:pPr marL="0" lvl="0" indent="0" algn="ctr" rtl="0">
                        <a:spcBef>
                          <a:spcPts val="0"/>
                        </a:spcBef>
                        <a:spcAft>
                          <a:spcPts val="0"/>
                        </a:spcAft>
                        <a:buNone/>
                      </a:pPr>
                      <a:r>
                        <a:rPr lang="en-GB" sz="2200">
                          <a:solidFill>
                            <a:srgbClr val="FF0000"/>
                          </a:solidFill>
                        </a:rPr>
                        <a:t>à la montagne</a:t>
                      </a:r>
                      <a:endParaRPr sz="2200">
                        <a:solidFill>
                          <a:srgbClr val="FF0000"/>
                        </a:solidFill>
                      </a:endParaRPr>
                    </a:p>
                  </a:txBody>
                  <a:tcPr marL="91425" marR="91425" marT="91425" marB="91425" anchor="ctr">
                    <a:lnL w="28575"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6"/>
          <p:cNvSpPr txBox="1"/>
          <p:nvPr/>
        </p:nvSpPr>
        <p:spPr>
          <a:xfrm>
            <a:off x="205200" y="1219200"/>
            <a:ext cx="11817900" cy="5383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000" dirty="0" err="1">
                <a:solidFill>
                  <a:schemeClr val="dk1"/>
                </a:solidFill>
              </a:rPr>
              <a:t>J’habite</a:t>
            </a:r>
            <a:r>
              <a:rPr lang="en-GB" sz="3000" dirty="0">
                <a:solidFill>
                  <a:schemeClr val="dk1"/>
                </a:solidFill>
              </a:rPr>
              <a:t> dans </a:t>
            </a:r>
            <a:r>
              <a:rPr lang="en-GB" sz="3000" dirty="0" err="1">
                <a:solidFill>
                  <a:schemeClr val="dk1"/>
                </a:solidFill>
              </a:rPr>
              <a:t>une</a:t>
            </a:r>
            <a:r>
              <a:rPr lang="en-GB" sz="3000" dirty="0">
                <a:solidFill>
                  <a:schemeClr val="dk1"/>
                </a:solidFill>
              </a:rPr>
              <a:t> grande maison							</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GB" sz="3000" dirty="0">
                <a:solidFill>
                  <a:schemeClr val="dk1"/>
                </a:solidFill>
              </a:rPr>
              <a:t>Ma maison est					et </a:t>
            </a:r>
            <a:r>
              <a:rPr lang="en-GB" sz="3000" dirty="0" err="1">
                <a:solidFill>
                  <a:schemeClr val="dk1"/>
                </a:solidFill>
              </a:rPr>
              <a:t>j’habite</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GB" sz="3000" dirty="0">
                <a:solidFill>
                  <a:schemeClr val="dk1"/>
                </a:solidFill>
              </a:rPr>
              <a:t>Mon cousin </a:t>
            </a:r>
            <a:r>
              <a:rPr lang="en-GB" sz="3000" dirty="0" err="1">
                <a:solidFill>
                  <a:schemeClr val="dk1"/>
                </a:solidFill>
              </a:rPr>
              <a:t>habite</a:t>
            </a:r>
            <a:r>
              <a:rPr lang="en-GB" sz="3000" dirty="0">
                <a:solidFill>
                  <a:schemeClr val="dk1"/>
                </a:solidFill>
              </a:rPr>
              <a:t> dans un </a:t>
            </a:r>
            <a:endParaRPr sz="3000" dirty="0">
              <a:solidFill>
                <a:schemeClr val="dk1"/>
              </a:solidFill>
            </a:endParaRPr>
          </a:p>
          <a:p>
            <a:pPr marL="0" lvl="0" indent="0" algn="l" rtl="0">
              <a:spcBef>
                <a:spcPts val="0"/>
              </a:spcBef>
              <a:spcAft>
                <a:spcPts val="0"/>
              </a:spcAft>
              <a:buNone/>
            </a:pPr>
            <a:endParaRPr sz="3000" dirty="0">
              <a:solidFill>
                <a:schemeClr val="dk1"/>
              </a:solidFill>
            </a:endParaRPr>
          </a:p>
          <a:p>
            <a:pPr marL="0" lvl="0" indent="0" algn="l" rtl="0">
              <a:spcBef>
                <a:spcPts val="0"/>
              </a:spcBef>
              <a:spcAft>
                <a:spcPts val="0"/>
              </a:spcAft>
              <a:buNone/>
            </a:pPr>
            <a:r>
              <a:rPr lang="en-GB" sz="3000" dirty="0">
                <a:solidFill>
                  <a:schemeClr val="dk1"/>
                </a:solidFill>
              </a:rPr>
              <a:t>  							</a:t>
            </a:r>
            <a:endParaRPr sz="3000" dirty="0">
              <a:solidFill>
                <a:schemeClr val="dk1"/>
              </a:solidFill>
            </a:endParaRPr>
          </a:p>
        </p:txBody>
      </p:sp>
      <p:sp>
        <p:nvSpPr>
          <p:cNvPr id="217" name="Google Shape;217;p36"/>
          <p:cNvSpPr txBox="1"/>
          <p:nvPr/>
        </p:nvSpPr>
        <p:spPr>
          <a:xfrm>
            <a:off x="6062825" y="1219200"/>
            <a:ext cx="31989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individuelle.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jumelée.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mitoyenne. </a:t>
            </a:r>
            <a:endParaRPr sz="3000">
              <a:solidFill>
                <a:schemeClr val="accent6"/>
              </a:solidFill>
            </a:endParaRPr>
          </a:p>
        </p:txBody>
      </p:sp>
      <p:sp>
        <p:nvSpPr>
          <p:cNvPr id="218" name="Google Shape;218;p36"/>
          <p:cNvSpPr txBox="1"/>
          <p:nvPr/>
        </p:nvSpPr>
        <p:spPr>
          <a:xfrm>
            <a:off x="8407875" y="4905700"/>
            <a:ext cx="3772200" cy="8934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Encore une fois!</a:t>
            </a:r>
            <a:endParaRPr sz="3600">
              <a:solidFill>
                <a:schemeClr val="dk1"/>
              </a:solidFill>
            </a:endParaRPr>
          </a:p>
        </p:txBody>
      </p:sp>
      <p:pic>
        <p:nvPicPr>
          <p:cNvPr id="219" name="Google Shape;219;p36"/>
          <p:cNvPicPr preferRelativeResize="0"/>
          <p:nvPr/>
        </p:nvPicPr>
        <p:blipFill>
          <a:blip r:embed="rId3">
            <a:alphaModFix/>
          </a:blip>
          <a:stretch>
            <a:fillRect/>
          </a:stretch>
        </p:blipFill>
        <p:spPr>
          <a:xfrm>
            <a:off x="10944000" y="5462016"/>
            <a:ext cx="1248000" cy="1195600"/>
          </a:xfrm>
          <a:prstGeom prst="rect">
            <a:avLst/>
          </a:prstGeom>
          <a:noFill/>
          <a:ln>
            <a:noFill/>
          </a:ln>
        </p:spPr>
      </p:pic>
      <p:sp>
        <p:nvSpPr>
          <p:cNvPr id="220" name="Google Shape;220;p36"/>
          <p:cNvSpPr txBox="1"/>
          <p:nvPr/>
        </p:nvSpPr>
        <p:spPr>
          <a:xfrm>
            <a:off x="2968050" y="2952950"/>
            <a:ext cx="31989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à la campagne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à la montagne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dans un village</a:t>
            </a:r>
            <a:endParaRPr sz="3000">
              <a:solidFill>
                <a:schemeClr val="accent6"/>
              </a:solidFill>
            </a:endParaRPr>
          </a:p>
        </p:txBody>
      </p:sp>
      <p:sp>
        <p:nvSpPr>
          <p:cNvPr id="221" name="Google Shape;221;p36"/>
          <p:cNvSpPr txBox="1"/>
          <p:nvPr/>
        </p:nvSpPr>
        <p:spPr>
          <a:xfrm>
            <a:off x="8584670" y="2952950"/>
            <a:ext cx="37722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dirty="0">
                <a:solidFill>
                  <a:schemeClr val="accent6"/>
                </a:solidFill>
              </a:rPr>
              <a:t>à Keswick.</a:t>
            </a:r>
            <a:endParaRPr sz="3000" dirty="0">
              <a:solidFill>
                <a:schemeClr val="accent6"/>
              </a:solidFill>
            </a:endParaRPr>
          </a:p>
          <a:p>
            <a:pPr marL="457200" lvl="0" indent="-419100" algn="l" rtl="0">
              <a:spcBef>
                <a:spcPts val="0"/>
              </a:spcBef>
              <a:spcAft>
                <a:spcPts val="0"/>
              </a:spcAft>
              <a:buClr>
                <a:schemeClr val="accent6"/>
              </a:buClr>
              <a:buSzPts val="3000"/>
              <a:buAutoNum type="arabicParenR"/>
            </a:pPr>
            <a:r>
              <a:rPr lang="en-GB" sz="3000" dirty="0">
                <a:solidFill>
                  <a:schemeClr val="accent6"/>
                </a:solidFill>
              </a:rPr>
              <a:t>à Penrith.</a:t>
            </a:r>
            <a:endParaRPr sz="3000" dirty="0">
              <a:solidFill>
                <a:schemeClr val="accent6"/>
              </a:solidFill>
            </a:endParaRPr>
          </a:p>
          <a:p>
            <a:pPr marL="457200" lvl="0" indent="-419100" algn="l" rtl="0">
              <a:spcBef>
                <a:spcPts val="0"/>
              </a:spcBef>
              <a:spcAft>
                <a:spcPts val="0"/>
              </a:spcAft>
              <a:buClr>
                <a:schemeClr val="accent6"/>
              </a:buClr>
              <a:buSzPts val="3000"/>
              <a:buAutoNum type="arabicParenR"/>
            </a:pPr>
            <a:r>
              <a:rPr lang="en-GB" sz="3000" dirty="0">
                <a:solidFill>
                  <a:schemeClr val="accent6"/>
                </a:solidFill>
              </a:rPr>
              <a:t>à Carlisle. </a:t>
            </a:r>
            <a:endParaRPr sz="3000" dirty="0">
              <a:solidFill>
                <a:schemeClr val="accent6"/>
              </a:solidFill>
            </a:endParaRPr>
          </a:p>
        </p:txBody>
      </p:sp>
      <p:sp>
        <p:nvSpPr>
          <p:cNvPr id="222" name="Google Shape;222;p36"/>
          <p:cNvSpPr txBox="1"/>
          <p:nvPr/>
        </p:nvSpPr>
        <p:spPr>
          <a:xfrm>
            <a:off x="4986975" y="4827000"/>
            <a:ext cx="4525200" cy="421200"/>
          </a:xfrm>
          <a:prstGeom prst="rect">
            <a:avLst/>
          </a:prstGeom>
          <a:noFill/>
          <a:ln>
            <a:noFill/>
          </a:ln>
        </p:spPr>
        <p:txBody>
          <a:bodyPr spcFirstLastPara="1" wrap="square" lIns="91425" tIns="91425" rIns="91425" bIns="91425" anchor="t" anchorCtr="0">
            <a:noAutofit/>
          </a:bodyPr>
          <a:lstStyle/>
          <a:p>
            <a:pPr marL="457200" lvl="0" indent="-419100" algn="l" rtl="0">
              <a:spcBef>
                <a:spcPts val="0"/>
              </a:spcBef>
              <a:spcAft>
                <a:spcPts val="0"/>
              </a:spcAft>
              <a:buClr>
                <a:schemeClr val="accent6"/>
              </a:buClr>
              <a:buSzPts val="3000"/>
              <a:buAutoNum type="arabicParenR"/>
            </a:pPr>
            <a:r>
              <a:rPr lang="en-GB" sz="3000">
                <a:solidFill>
                  <a:schemeClr val="accent6"/>
                </a:solidFill>
              </a:rPr>
              <a:t>petit cottage.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grand cottage.</a:t>
            </a:r>
            <a:endParaRPr sz="3000">
              <a:solidFill>
                <a:schemeClr val="accent6"/>
              </a:solidFill>
            </a:endParaRPr>
          </a:p>
          <a:p>
            <a:pPr marL="457200" lvl="0" indent="-419100" algn="l" rtl="0">
              <a:spcBef>
                <a:spcPts val="0"/>
              </a:spcBef>
              <a:spcAft>
                <a:spcPts val="0"/>
              </a:spcAft>
              <a:buClr>
                <a:schemeClr val="accent6"/>
              </a:buClr>
              <a:buSzPts val="3000"/>
              <a:buAutoNum type="arabicParenR"/>
            </a:pPr>
            <a:r>
              <a:rPr lang="en-GB" sz="3000">
                <a:solidFill>
                  <a:schemeClr val="accent6"/>
                </a:solidFill>
              </a:rPr>
              <a:t>petit appartement. </a:t>
            </a:r>
            <a:endParaRPr sz="3000">
              <a:solidFill>
                <a:schemeClr val="accent6"/>
              </a:solidFill>
            </a:endParaRPr>
          </a:p>
        </p:txBody>
      </p:sp>
    </p:spTree>
  </p:cSld>
  <p:clrMapOvr>
    <a:masterClrMapping/>
  </p:clrMapOvr>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601</Words>
  <Application>Microsoft Office PowerPoint</Application>
  <PresentationFormat>Widescreen</PresentationFormat>
  <Paragraphs>96</Paragraphs>
  <Slides>8</Slides>
  <Notes>8</Notes>
  <HiddenSlides>0</HiddenSlides>
  <MMClips>22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Century Gothic</vt:lpstr>
      <vt:lpstr>Calibri</vt:lpstr>
      <vt:lpstr>Twentieth Century</vt:lpstr>
      <vt:lpstr>Arial</vt:lpstr>
      <vt:lpstr>1_NCELP Theme</vt:lpstr>
      <vt:lpstr>UCL_IOE Blue_Slide_Theme</vt:lpstr>
      <vt:lpstr>NCELP Theme</vt:lpstr>
      <vt:lpstr>u</vt:lpstr>
      <vt:lpstr>u</vt:lpstr>
      <vt:lpstr>u</vt:lpstr>
      <vt:lpstr>Où habites-tu exactement?</vt:lpstr>
      <vt:lpstr>J’habite …</vt:lpstr>
      <vt:lpstr>J’habite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2026-08-20T11:12:58Z</dcterms:modified>
</cp:coreProperties>
</file>