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 id="2147483685" r:id="rId2"/>
    <p:sldMasterId id="2147483686" r:id="rId3"/>
  </p:sldMasterIdLst>
  <p:notesMasterIdLst>
    <p:notesMasterId r:id="rId14"/>
  </p:notesMasterIdLst>
  <p:sldIdLst>
    <p:sldId id="266" r:id="rId4"/>
    <p:sldId id="267" r:id="rId5"/>
    <p:sldId id="258" r:id="rId6"/>
    <p:sldId id="259" r:id="rId7"/>
    <p:sldId id="260" r:id="rId8"/>
    <p:sldId id="268" r:id="rId9"/>
    <p:sldId id="262" r:id="rId10"/>
    <p:sldId id="263" r:id="rId11"/>
    <p:sldId id="264" r:id="rId12"/>
    <p:sldId id="265"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Century Gothic" panose="020B0502020202020204"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7551E25-DF77-4FB9-8A30-D04AACF8A87B}">
  <a:tblStyle styleId="{E7551E25-DF77-4FB9-8A30-D04AACF8A87B}"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0F18D58-A8A6-4B6E-9158-1526E8FB29C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dc74da99c2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2dc74da99c2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[eu]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[eu]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deux</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up two fingers (N.B. palm of the hand facing the class!).</a:t>
            </a:r>
            <a:br>
              <a:rPr lang="en-GB"/>
            </a:br>
            <a:r>
              <a:rPr lang="en-GB"/>
              <a:t>4. Roll back the animations and work through 1-3 again, but this time, dropping your voice completely to listen carefully to the students saying the </a:t>
            </a:r>
            <a:r>
              <a:rPr lang="en-GB" b="1"/>
              <a:t>[eu] </a:t>
            </a:r>
            <a:r>
              <a:rPr lang="en-GB"/>
              <a:t>sound, pronouncing </a:t>
            </a:r>
            <a:r>
              <a:rPr lang="en-GB" b="0"/>
              <a:t>”</a:t>
            </a:r>
            <a:r>
              <a:rPr lang="en-GB" b="1"/>
              <a:t>deux</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deux </a:t>
            </a:r>
            <a:r>
              <a:rPr lang="en-GB"/>
              <a:t>[41].</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80" name="Google Shape;80;g2dc74da99c2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dc74da99c2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g2dc74da99c2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[eu]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[eu] </a:t>
            </a:r>
            <a:r>
              <a:rPr lang="en-GB"/>
              <a:t>and then the </a:t>
            </a:r>
            <a:r>
              <a:rPr lang="en-GB" b="1"/>
              <a:t>source</a:t>
            </a:r>
            <a:r>
              <a:rPr lang="en-GB"/>
              <a:t> word again ‘</a:t>
            </a:r>
            <a:r>
              <a:rPr lang="en-GB" b="1"/>
              <a:t>deux</a:t>
            </a:r>
            <a:r>
              <a:rPr lang="en-GB" b="0"/>
              <a:t>’</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deux </a:t>
            </a:r>
            <a:r>
              <a:rPr lang="en-GB" b="0"/>
              <a:t>{41]; </a:t>
            </a:r>
            <a:r>
              <a:rPr lang="en-GB" b="1"/>
              <a:t>jeudi</a:t>
            </a:r>
            <a:r>
              <a:rPr lang="en-GB"/>
              <a:t>[1112]; </a:t>
            </a:r>
            <a:r>
              <a:rPr lang="en-GB" b="1"/>
              <a:t>lieu </a:t>
            </a:r>
            <a:r>
              <a:rPr lang="en-GB" b="0"/>
              <a:t>[117]</a:t>
            </a:r>
            <a:r>
              <a:rPr lang="en-GB"/>
              <a:t> </a:t>
            </a:r>
            <a:r>
              <a:rPr lang="en-GB" b="1"/>
              <a:t>feu</a:t>
            </a:r>
            <a:r>
              <a:rPr lang="en-GB"/>
              <a:t> [786]; </a:t>
            </a:r>
            <a:r>
              <a:rPr lang="en-GB" b="1"/>
              <a:t>un peu</a:t>
            </a:r>
            <a:r>
              <a:rPr lang="en-GB"/>
              <a:t> [138/91]; </a:t>
            </a:r>
            <a:r>
              <a:rPr lang="en-GB" b="1"/>
              <a:t>jeu</a:t>
            </a:r>
            <a:r>
              <a:rPr lang="en-GB"/>
              <a:t> [291].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88" name="Google Shape;88;g2dc74da99c2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5a5142249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35a5142249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dc74da99c2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dc74da99c2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5a51422499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5a51422499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dc74da99c2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dc74da99c2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7815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dc74da99c2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dc74da99c2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dd776673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dd776673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dd7766737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dd7766737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5a51422499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5a51422499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3"/>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 name="Google Shape;10;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3" name="Google Shape;13;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23" name="Google Shape;23;p7"/>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0" name="Google Shape;30;p9"/>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7" name="Google Shape;37;p10"/>
          <p:cNvSpPr>
            <a:spLocks noGrp="1"/>
          </p:cNvSpPr>
          <p:nvPr>
            <p:ph type="pic" idx="2"/>
          </p:nvPr>
        </p:nvSpPr>
        <p:spPr>
          <a:xfrm>
            <a:off x="5183188" y="987427"/>
            <a:ext cx="61725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64" name="Google Shape;64;p14"/>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5" name="Google Shape;65;p1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15"/>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5"/>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5"/>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6"/>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0"/>
        <p:cNvGrpSpPr/>
        <p:nvPr/>
      </p:nvGrpSpPr>
      <p:grpSpPr>
        <a:xfrm>
          <a:off x="0" y="0"/>
          <a:ext cx="0" cy="0"/>
          <a:chOff x="0" y="0"/>
          <a:chExt cx="0" cy="0"/>
        </a:xfrm>
      </p:grpSpPr>
      <p:sp>
        <p:nvSpPr>
          <p:cNvPr id="81" name="Google Shape;81;p19"/>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 name="Google Shape;85;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21"/>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9"/>
        <p:cNvGrpSpPr/>
        <p:nvPr/>
      </p:nvGrpSpPr>
      <p:grpSpPr>
        <a:xfrm>
          <a:off x="0" y="0"/>
          <a:ext cx="0" cy="0"/>
          <a:chOff x="0" y="0"/>
          <a:chExt cx="0" cy="0"/>
        </a:xfrm>
      </p:grpSpPr>
      <p:sp>
        <p:nvSpPr>
          <p:cNvPr id="90" name="Google Shape;90;p2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2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2" name="Google Shape;92;p2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3"/>
        <p:cNvGrpSpPr/>
        <p:nvPr/>
      </p:nvGrpSpPr>
      <p:grpSpPr>
        <a:xfrm>
          <a:off x="0" y="0"/>
          <a:ext cx="0" cy="0"/>
          <a:chOff x="0" y="0"/>
          <a:chExt cx="0" cy="0"/>
        </a:xfrm>
      </p:grpSpPr>
      <p:sp>
        <p:nvSpPr>
          <p:cNvPr id="94" name="Google Shape;94;p23"/>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 name="Google Shape;95;p23"/>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3"/>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3"/>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3"/>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25"/>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03" name="Google Shape;103;p2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104" name="Google Shape;104;p2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5" name="Google Shape;105;p2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6" name="Google Shape;106;p2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9" name="Google Shape;109;p26"/>
          <p:cNvSpPr>
            <a:spLocks noGrp="1"/>
          </p:cNvSpPr>
          <p:nvPr>
            <p:ph type="pic" idx="2"/>
          </p:nvPr>
        </p:nvSpPr>
        <p:spPr>
          <a:xfrm>
            <a:off x="5183188" y="987427"/>
            <a:ext cx="6172200" cy="4873500"/>
          </a:xfrm>
          <a:prstGeom prst="rect">
            <a:avLst/>
          </a:prstGeom>
          <a:noFill/>
          <a:ln>
            <a:noFill/>
          </a:ln>
        </p:spPr>
      </p:sp>
      <p:sp>
        <p:nvSpPr>
          <p:cNvPr id="110" name="Google Shape;110;p2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111" name="Google Shape;111;p2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2" name="Google Shape;112;p2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3" name="Google Shape;113;p2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4"/>
        <p:cNvGrpSpPr/>
        <p:nvPr/>
      </p:nvGrpSpPr>
      <p:grpSpPr>
        <a:xfrm>
          <a:off x="0" y="0"/>
          <a:ext cx="0" cy="0"/>
          <a:chOff x="0" y="0"/>
          <a:chExt cx="0" cy="0"/>
        </a:xfrm>
      </p:grpSpPr>
      <p:sp>
        <p:nvSpPr>
          <p:cNvPr id="115" name="Google Shape;115;p2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6" name="Google Shape;116;p2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7" name="Google Shape;117;p27"/>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8" name="Google Shape;118;p27"/>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9" name="Google Shape;119;p27"/>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0"/>
        <p:cNvGrpSpPr/>
        <p:nvPr/>
      </p:nvGrpSpPr>
      <p:grpSpPr>
        <a:xfrm>
          <a:off x="0" y="0"/>
          <a:ext cx="0" cy="0"/>
          <a:chOff x="0" y="0"/>
          <a:chExt cx="0" cy="0"/>
        </a:xfrm>
      </p:grpSpPr>
      <p:sp>
        <p:nvSpPr>
          <p:cNvPr id="121" name="Google Shape;121;p28"/>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2" name="Google Shape;122;p28"/>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3" name="Google Shape;123;p28"/>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4" name="Google Shape;124;p28"/>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5" name="Google Shape;125;p28"/>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6" name="Google Shape;56;p13"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57" name="Google Shape;57;p13"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3"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7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8.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5.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5.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2.xml"/><Relationship Id="rId7" Type="http://schemas.openxmlformats.org/officeDocument/2006/relationships/image" Target="../media/image12.jp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5.png"/><Relationship Id="rId4" Type="http://schemas.openxmlformats.org/officeDocument/2006/relationships/notesSlide" Target="../notesSlides/notesSlide3.xml"/><Relationship Id="rId9" Type="http://schemas.openxmlformats.org/officeDocument/2006/relationships/image" Target="../media/image14.jpg"/></Relationships>
</file>

<file path=ppt/slides/_rels/slide4.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14.jpg"/><Relationship Id="rId3" Type="http://schemas.microsoft.com/office/2007/relationships/media" Target="../media/media10.m4a"/><Relationship Id="rId7" Type="http://schemas.microsoft.com/office/2007/relationships/media" Target="../media/media12.m4a"/><Relationship Id="rId12" Type="http://schemas.openxmlformats.org/officeDocument/2006/relationships/image" Target="../media/image11.jpg"/><Relationship Id="rId2" Type="http://schemas.openxmlformats.org/officeDocument/2006/relationships/audio" Target="../media/media9.m4a"/><Relationship Id="rId16" Type="http://schemas.openxmlformats.org/officeDocument/2006/relationships/image" Target="../media/image5.png"/><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image" Target="../media/image10.jpg"/><Relationship Id="rId5" Type="http://schemas.microsoft.com/office/2007/relationships/media" Target="../media/media11.m4a"/><Relationship Id="rId15" Type="http://schemas.openxmlformats.org/officeDocument/2006/relationships/image" Target="../media/image13.png"/><Relationship Id="rId10" Type="http://schemas.openxmlformats.org/officeDocument/2006/relationships/notesSlide" Target="../notesSlides/notesSlide4.xml"/><Relationship Id="rId4" Type="http://schemas.openxmlformats.org/officeDocument/2006/relationships/audio" Target="../media/media10.m4a"/><Relationship Id="rId9" Type="http://schemas.openxmlformats.org/officeDocument/2006/relationships/slideLayout" Target="../slideLayouts/slideLayout12.xml"/><Relationship Id="rId1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14.jpg"/><Relationship Id="rId3" Type="http://schemas.microsoft.com/office/2007/relationships/media" Target="../media/media10.m4a"/><Relationship Id="rId7" Type="http://schemas.microsoft.com/office/2007/relationships/media" Target="../media/media12.m4a"/><Relationship Id="rId12" Type="http://schemas.openxmlformats.org/officeDocument/2006/relationships/image" Target="../media/image11.jpg"/><Relationship Id="rId2" Type="http://schemas.openxmlformats.org/officeDocument/2006/relationships/audio" Target="../media/media9.m4a"/><Relationship Id="rId16" Type="http://schemas.openxmlformats.org/officeDocument/2006/relationships/image" Target="../media/image5.png"/><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image" Target="../media/image10.jpg"/><Relationship Id="rId5" Type="http://schemas.microsoft.com/office/2007/relationships/media" Target="../media/media11.m4a"/><Relationship Id="rId15" Type="http://schemas.openxmlformats.org/officeDocument/2006/relationships/image" Target="../media/image13.png"/><Relationship Id="rId10" Type="http://schemas.openxmlformats.org/officeDocument/2006/relationships/notesSlide" Target="../notesSlides/notesSlide6.xml"/><Relationship Id="rId4" Type="http://schemas.openxmlformats.org/officeDocument/2006/relationships/audio" Target="../media/media10.m4a"/><Relationship Id="rId9" Type="http://schemas.openxmlformats.org/officeDocument/2006/relationships/slideLayout" Target="../slideLayouts/slideLayout12.xml"/><Relationship Id="rId1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24.jpg"/><Relationship Id="rId18" Type="http://schemas.openxmlformats.org/officeDocument/2006/relationships/image" Target="../media/image29.png"/><Relationship Id="rId3" Type="http://schemas.openxmlformats.org/officeDocument/2006/relationships/image" Target="../media/image19.jpg"/><Relationship Id="rId7" Type="http://schemas.openxmlformats.org/officeDocument/2006/relationships/image" Target="../media/image10.jpg"/><Relationship Id="rId12" Type="http://schemas.openxmlformats.org/officeDocument/2006/relationships/image" Target="../media/image23.jpg"/><Relationship Id="rId17" Type="http://schemas.openxmlformats.org/officeDocument/2006/relationships/image" Target="../media/image28.jpg"/><Relationship Id="rId2" Type="http://schemas.openxmlformats.org/officeDocument/2006/relationships/notesSlide" Target="../notesSlides/notesSlide8.xml"/><Relationship Id="rId16" Type="http://schemas.openxmlformats.org/officeDocument/2006/relationships/image" Target="../media/image27.jpg"/><Relationship Id="rId1" Type="http://schemas.openxmlformats.org/officeDocument/2006/relationships/slideLayout" Target="../slideLayouts/slideLayout12.xml"/><Relationship Id="rId6" Type="http://schemas.openxmlformats.org/officeDocument/2006/relationships/image" Target="../media/image22.jpg"/><Relationship Id="rId11" Type="http://schemas.openxmlformats.org/officeDocument/2006/relationships/image" Target="../media/image13.png"/><Relationship Id="rId5" Type="http://schemas.openxmlformats.org/officeDocument/2006/relationships/image" Target="../media/image21.jpg"/><Relationship Id="rId15" Type="http://schemas.openxmlformats.org/officeDocument/2006/relationships/image" Target="../media/image26.jpg"/><Relationship Id="rId10" Type="http://schemas.openxmlformats.org/officeDocument/2006/relationships/image" Target="../media/image12.jpg"/><Relationship Id="rId19" Type="http://schemas.openxmlformats.org/officeDocument/2006/relationships/image" Target="../media/image30.png"/><Relationship Id="rId4" Type="http://schemas.openxmlformats.org/officeDocument/2006/relationships/image" Target="../media/image20.jpg"/><Relationship Id="rId9" Type="http://schemas.openxmlformats.org/officeDocument/2006/relationships/image" Target="../media/image14.jpg"/><Relationship Id="rId14" Type="http://schemas.openxmlformats.org/officeDocument/2006/relationships/image" Target="../media/image25.jpg"/></Relationships>
</file>

<file path=ppt/slides/_rels/slide9.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24.jpg"/><Relationship Id="rId18" Type="http://schemas.openxmlformats.org/officeDocument/2006/relationships/image" Target="../media/image29.png"/><Relationship Id="rId3" Type="http://schemas.openxmlformats.org/officeDocument/2006/relationships/image" Target="../media/image19.jpg"/><Relationship Id="rId7" Type="http://schemas.openxmlformats.org/officeDocument/2006/relationships/image" Target="../media/image10.jpg"/><Relationship Id="rId12" Type="http://schemas.openxmlformats.org/officeDocument/2006/relationships/image" Target="../media/image23.jpg"/><Relationship Id="rId17" Type="http://schemas.openxmlformats.org/officeDocument/2006/relationships/image" Target="../media/image28.jpg"/><Relationship Id="rId2" Type="http://schemas.openxmlformats.org/officeDocument/2006/relationships/notesSlide" Target="../notesSlides/notesSlide9.xml"/><Relationship Id="rId16" Type="http://schemas.openxmlformats.org/officeDocument/2006/relationships/image" Target="../media/image27.jpg"/><Relationship Id="rId1" Type="http://schemas.openxmlformats.org/officeDocument/2006/relationships/slideLayout" Target="../slideLayouts/slideLayout12.xml"/><Relationship Id="rId6" Type="http://schemas.openxmlformats.org/officeDocument/2006/relationships/image" Target="../media/image22.jpg"/><Relationship Id="rId11" Type="http://schemas.openxmlformats.org/officeDocument/2006/relationships/image" Target="../media/image13.png"/><Relationship Id="rId5" Type="http://schemas.openxmlformats.org/officeDocument/2006/relationships/image" Target="../media/image21.jpg"/><Relationship Id="rId15" Type="http://schemas.openxmlformats.org/officeDocument/2006/relationships/image" Target="../media/image26.jpg"/><Relationship Id="rId10" Type="http://schemas.openxmlformats.org/officeDocument/2006/relationships/image" Target="../media/image12.jpg"/><Relationship Id="rId19" Type="http://schemas.openxmlformats.org/officeDocument/2006/relationships/image" Target="../media/image30.png"/><Relationship Id="rId4" Type="http://schemas.openxmlformats.org/officeDocument/2006/relationships/image" Target="../media/image20.jpg"/><Relationship Id="rId9" Type="http://schemas.openxmlformats.org/officeDocument/2006/relationships/image" Target="../media/image14.jpg"/><Relationship Id="rId14" Type="http://schemas.openxmlformats.org/officeDocument/2006/relationships/image" Target="../media/image25.jpg"/></Relationships>
</file>

<file path=ppt/slides/_rels/slide10.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24.jpg"/><Relationship Id="rId18" Type="http://schemas.openxmlformats.org/officeDocument/2006/relationships/image" Target="../media/image29.png"/><Relationship Id="rId3" Type="http://schemas.openxmlformats.org/officeDocument/2006/relationships/image" Target="../media/image19.jpg"/><Relationship Id="rId7" Type="http://schemas.openxmlformats.org/officeDocument/2006/relationships/image" Target="../media/image10.jpg"/><Relationship Id="rId12" Type="http://schemas.openxmlformats.org/officeDocument/2006/relationships/image" Target="../media/image23.jpg"/><Relationship Id="rId17" Type="http://schemas.openxmlformats.org/officeDocument/2006/relationships/image" Target="../media/image28.jpg"/><Relationship Id="rId2" Type="http://schemas.openxmlformats.org/officeDocument/2006/relationships/notesSlide" Target="../notesSlides/notesSlide10.xml"/><Relationship Id="rId16" Type="http://schemas.openxmlformats.org/officeDocument/2006/relationships/image" Target="../media/image27.jpg"/><Relationship Id="rId1" Type="http://schemas.openxmlformats.org/officeDocument/2006/relationships/slideLayout" Target="../slideLayouts/slideLayout12.xml"/><Relationship Id="rId6" Type="http://schemas.openxmlformats.org/officeDocument/2006/relationships/image" Target="../media/image22.jpg"/><Relationship Id="rId11" Type="http://schemas.openxmlformats.org/officeDocument/2006/relationships/image" Target="../media/image13.png"/><Relationship Id="rId5" Type="http://schemas.openxmlformats.org/officeDocument/2006/relationships/image" Target="../media/image21.jpg"/><Relationship Id="rId15" Type="http://schemas.openxmlformats.org/officeDocument/2006/relationships/image" Target="../media/image26.jpg"/><Relationship Id="rId10" Type="http://schemas.openxmlformats.org/officeDocument/2006/relationships/image" Target="../media/image12.jpg"/><Relationship Id="rId19" Type="http://schemas.openxmlformats.org/officeDocument/2006/relationships/image" Target="../media/image30.png"/><Relationship Id="rId4" Type="http://schemas.openxmlformats.org/officeDocument/2006/relationships/image" Target="../media/image20.jpg"/><Relationship Id="rId9" Type="http://schemas.openxmlformats.org/officeDocument/2006/relationships/image" Target="../media/image14.jpg"/><Relationship Id="rId1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0" y="-539149"/>
            <a:ext cx="4073400" cy="2825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F4E79"/>
              </a:buClr>
              <a:buSzPts val="24000"/>
              <a:buFont typeface="Century Gothic"/>
              <a:buNone/>
            </a:pPr>
            <a:r>
              <a:rPr lang="en-GB" sz="24000" b="1">
                <a:solidFill>
                  <a:srgbClr val="1F4E79"/>
                </a:solidFill>
                <a:latin typeface="Century Gothic"/>
                <a:ea typeface="Century Gothic"/>
                <a:cs typeface="Century Gothic"/>
                <a:sym typeface="Century Gothic"/>
              </a:rPr>
              <a:t>eu</a:t>
            </a:r>
            <a:endParaRPr/>
          </a:p>
        </p:txBody>
      </p:sp>
      <p:pic>
        <p:nvPicPr>
          <p:cNvPr id="83" name="Google Shape;83;p17" descr="the number two"/>
          <p:cNvPicPr preferRelativeResize="0"/>
          <p:nvPr/>
        </p:nvPicPr>
        <p:blipFill rotWithShape="1">
          <a:blip r:embed="rId6">
            <a:alphaModFix/>
          </a:blip>
          <a:srcRect/>
          <a:stretch/>
        </p:blipFill>
        <p:spPr>
          <a:xfrm>
            <a:off x="4555671" y="1317489"/>
            <a:ext cx="3080657" cy="3080657"/>
          </a:xfrm>
          <a:prstGeom prst="rect">
            <a:avLst/>
          </a:prstGeom>
          <a:noFill/>
          <a:ln>
            <a:noFill/>
          </a:ln>
          <a:effectLst>
            <a:outerShdw blurRad="50800" dist="38100" dir="5400000" algn="t" rotWithShape="0">
              <a:srgbClr val="000000">
                <a:alpha val="40000"/>
              </a:srgbClr>
            </a:outerShdw>
          </a:effectLst>
        </p:spPr>
      </p:pic>
      <p:sp>
        <p:nvSpPr>
          <p:cNvPr id="84" name="Google Shape;84;p17"/>
          <p:cNvSpPr txBox="1"/>
          <p:nvPr/>
        </p:nvSpPr>
        <p:spPr>
          <a:xfrm>
            <a:off x="4107381" y="4398146"/>
            <a:ext cx="39150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d</a:t>
            </a:r>
            <a:r>
              <a:rPr lang="en-GB" sz="12000" b="1" i="0" u="none" strike="noStrike" cap="none">
                <a:solidFill>
                  <a:srgbClr val="FA6500"/>
                </a:solidFill>
                <a:latin typeface="Century Gothic"/>
                <a:ea typeface="Century Gothic"/>
                <a:cs typeface="Century Gothic"/>
                <a:sym typeface="Century Gothic"/>
              </a:rPr>
              <a:t>eu</a:t>
            </a:r>
            <a:r>
              <a:rPr lang="en-GB" sz="12000" b="0" i="0" u="none" strike="noStrike" cap="none">
                <a:solidFill>
                  <a:srgbClr val="1F4E79"/>
                </a:solidFill>
                <a:latin typeface="Century Gothic"/>
                <a:ea typeface="Century Gothic"/>
                <a:cs typeface="Century Gothic"/>
                <a:sym typeface="Century Gothic"/>
              </a:rPr>
              <a:t>x</a:t>
            </a:r>
            <a:endParaRPr sz="12000" b="0" i="0" u="none" strike="noStrike" cap="none">
              <a:solidFill>
                <a:srgbClr val="1F4E79"/>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834EE26D-B49F-62A2-3244-B387C86F3071}"/>
              </a:ext>
            </a:extLst>
          </p:cNvPr>
          <p:cNvPicPr>
            <a:picLocks noChangeAspect="1"/>
          </p:cNvPicPr>
          <p:nvPr>
            <a:audioFile r:link="rId1"/>
            <p:extLst>
              <p:ext uri="{DAA4B4D4-6D71-4841-9C94-3DE7FCFB9230}">
                <p14:media xmlns:p14="http://schemas.microsoft.com/office/powerpoint/2010/main" r:embed="rId2">
                  <p14:trim st="246"/>
                </p14:media>
              </p:ext>
            </p:extLst>
          </p:nvPr>
        </p:nvPicPr>
        <p:blipFill>
          <a:blip r:embed="rId7"/>
          <a:stretch>
            <a:fillRect/>
          </a:stretch>
        </p:blipFill>
        <p:spPr>
          <a:xfrm>
            <a:off x="3946071" y="520354"/>
            <a:ext cx="609600" cy="609600"/>
          </a:xfrm>
          <a:prstGeom prst="rect">
            <a:avLst/>
          </a:prstGeom>
        </p:spPr>
      </p:pic>
      <p:pic>
        <p:nvPicPr>
          <p:cNvPr id="3" name="Recorded Sound">
            <a:hlinkClick r:id="" action="ppaction://media"/>
            <a:extLst>
              <a:ext uri="{FF2B5EF4-FFF2-40B4-BE49-F238E27FC236}">
                <a16:creationId xmlns:a16="http://schemas.microsoft.com/office/drawing/2014/main" id="{5FCBC239-F950-3CA4-6BA1-C37A047035AD}"/>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7"/>
          <a:stretch>
            <a:fillRect/>
          </a:stretch>
        </p:blipFill>
        <p:spPr>
          <a:xfrm>
            <a:off x="8250936" y="522732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225"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999"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eu</a:t>
            </a:r>
            <a:endParaRPr/>
          </a:p>
        </p:txBody>
      </p:sp>
      <p:sp>
        <p:nvSpPr>
          <p:cNvPr id="91" name="Google Shape;91;p18" descr="rectangle"/>
          <p:cNvSpPr/>
          <p:nvPr/>
        </p:nvSpPr>
        <p:spPr>
          <a:xfrm>
            <a:off x="4548558" y="1886729"/>
            <a:ext cx="3009000" cy="25539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pic>
        <p:nvPicPr>
          <p:cNvPr id="92" name="Google Shape;92;p18" descr="the number 2"/>
          <p:cNvPicPr preferRelativeResize="0"/>
          <p:nvPr/>
        </p:nvPicPr>
        <p:blipFill rotWithShape="1">
          <a:blip r:embed="rId11">
            <a:alphaModFix/>
          </a:blip>
          <a:srcRect/>
          <a:stretch/>
        </p:blipFill>
        <p:spPr>
          <a:xfrm>
            <a:off x="5477119" y="2174558"/>
            <a:ext cx="1190079" cy="1187807"/>
          </a:xfrm>
          <a:prstGeom prst="rect">
            <a:avLst/>
          </a:prstGeom>
          <a:noFill/>
          <a:ln>
            <a:noFill/>
          </a:ln>
          <a:effectLst>
            <a:outerShdw blurRad="50800" dist="38100" dir="5400000" algn="t" rotWithShape="0">
              <a:srgbClr val="000000">
                <a:alpha val="40000"/>
              </a:srgbClr>
            </a:outerShdw>
          </a:effectLst>
        </p:spPr>
      </p:pic>
      <p:sp>
        <p:nvSpPr>
          <p:cNvPr id="93" name="Google Shape;93;p18"/>
          <p:cNvSpPr txBox="1"/>
          <p:nvPr/>
        </p:nvSpPr>
        <p:spPr>
          <a:xfrm>
            <a:off x="4845901" y="3297541"/>
            <a:ext cx="24618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d</a:t>
            </a:r>
            <a:r>
              <a:rPr lang="en-GB" sz="6000" b="0" i="0" u="none" strike="noStrike" cap="none">
                <a:solidFill>
                  <a:srgbClr val="E65D00"/>
                </a:solidFill>
                <a:latin typeface="Century Gothic"/>
                <a:ea typeface="Century Gothic"/>
                <a:cs typeface="Century Gothic"/>
                <a:sym typeface="Century Gothic"/>
              </a:rPr>
              <a:t>eu</a:t>
            </a:r>
            <a:r>
              <a:rPr lang="en-GB" sz="6000" b="0" i="0" u="none" strike="noStrike" cap="none">
                <a:solidFill>
                  <a:srgbClr val="115076"/>
                </a:solidFill>
                <a:latin typeface="Century Gothic"/>
                <a:ea typeface="Century Gothic"/>
                <a:cs typeface="Century Gothic"/>
                <a:sym typeface="Century Gothic"/>
              </a:rPr>
              <a:t>x</a:t>
            </a:r>
            <a:endParaRPr sz="6000" b="0" i="0" u="none" strike="noStrike" cap="none">
              <a:solidFill>
                <a:srgbClr val="115076"/>
              </a:solidFill>
              <a:latin typeface="Century Gothic"/>
              <a:ea typeface="Century Gothic"/>
              <a:cs typeface="Century Gothic"/>
              <a:sym typeface="Century Gothic"/>
            </a:endParaRPr>
          </a:p>
        </p:txBody>
      </p:sp>
      <p:sp>
        <p:nvSpPr>
          <p:cNvPr id="94" name="Google Shape;94;p18"/>
          <p:cNvSpPr txBox="1"/>
          <p:nvPr/>
        </p:nvSpPr>
        <p:spPr>
          <a:xfrm>
            <a:off x="1427845" y="466846"/>
            <a:ext cx="2291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E65D00"/>
                </a:solidFill>
                <a:latin typeface="Century Gothic"/>
                <a:ea typeface="Century Gothic"/>
                <a:cs typeface="Century Gothic"/>
                <a:sym typeface="Century Gothic"/>
              </a:rPr>
              <a:t>eu</a:t>
            </a:r>
            <a:r>
              <a:rPr lang="en-GB" sz="6000" b="0" i="0" u="none" strike="noStrike" cap="none">
                <a:solidFill>
                  <a:srgbClr val="115076"/>
                </a:solidFill>
                <a:latin typeface="Century Gothic"/>
                <a:ea typeface="Century Gothic"/>
                <a:cs typeface="Century Gothic"/>
                <a:sym typeface="Century Gothic"/>
              </a:rPr>
              <a:t>di</a:t>
            </a:r>
            <a:endParaRPr sz="6000" b="0" i="0" u="none" strike="noStrike" cap="none">
              <a:solidFill>
                <a:srgbClr val="115076"/>
              </a:solidFill>
              <a:latin typeface="Century Gothic"/>
              <a:ea typeface="Century Gothic"/>
              <a:cs typeface="Century Gothic"/>
              <a:sym typeface="Century Gothic"/>
            </a:endParaRPr>
          </a:p>
        </p:txBody>
      </p:sp>
      <p:grpSp>
        <p:nvGrpSpPr>
          <p:cNvPr id="95" name="Google Shape;95;p18" descr="calendar pointing to thursday"/>
          <p:cNvGrpSpPr/>
          <p:nvPr/>
        </p:nvGrpSpPr>
        <p:grpSpPr>
          <a:xfrm>
            <a:off x="1718011" y="1457503"/>
            <a:ext cx="1882602" cy="1341044"/>
            <a:chOff x="1718011" y="1457503"/>
            <a:chExt cx="1882602" cy="1341044"/>
          </a:xfrm>
        </p:grpSpPr>
        <p:pic>
          <p:nvPicPr>
            <p:cNvPr id="96" name="Google Shape;96;p18" descr="calendar pointing to thursday"/>
            <p:cNvPicPr preferRelativeResize="0"/>
            <p:nvPr/>
          </p:nvPicPr>
          <p:blipFill rotWithShape="1">
            <a:blip r:embed="rId12">
              <a:alphaModFix/>
            </a:blip>
            <a:srcRect/>
            <a:stretch/>
          </p:blipFill>
          <p:spPr>
            <a:xfrm>
              <a:off x="1718011" y="1457503"/>
              <a:ext cx="1404371" cy="1341044"/>
            </a:xfrm>
            <a:prstGeom prst="rect">
              <a:avLst/>
            </a:prstGeom>
            <a:noFill/>
            <a:ln>
              <a:noFill/>
            </a:ln>
          </p:spPr>
        </p:pic>
        <p:cxnSp>
          <p:nvCxnSpPr>
            <p:cNvPr id="97" name="Google Shape;97;p18"/>
            <p:cNvCxnSpPr/>
            <p:nvPr/>
          </p:nvCxnSpPr>
          <p:spPr>
            <a:xfrm flipH="1">
              <a:off x="2686513" y="1701267"/>
              <a:ext cx="914100" cy="469500"/>
            </a:xfrm>
            <a:prstGeom prst="straightConnector1">
              <a:avLst/>
            </a:prstGeom>
            <a:noFill/>
            <a:ln w="57150" cap="flat" cmpd="sng">
              <a:solidFill>
                <a:srgbClr val="E65D00"/>
              </a:solidFill>
              <a:prstDash val="solid"/>
              <a:miter lim="800000"/>
              <a:headEnd type="none" w="sm" len="sm"/>
              <a:tailEnd type="triangle" w="med" len="med"/>
            </a:ln>
          </p:spPr>
        </p:cxnSp>
      </p:grpSp>
      <p:sp>
        <p:nvSpPr>
          <p:cNvPr id="98" name="Google Shape;98;p18"/>
          <p:cNvSpPr txBox="1"/>
          <p:nvPr/>
        </p:nvSpPr>
        <p:spPr>
          <a:xfrm>
            <a:off x="1545684" y="3597089"/>
            <a:ext cx="1705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f</a:t>
            </a:r>
            <a:r>
              <a:rPr lang="en-GB" sz="6000" b="0" i="0" u="none" strike="noStrike" cap="none">
                <a:solidFill>
                  <a:srgbClr val="E65D00"/>
                </a:solidFill>
                <a:latin typeface="Century Gothic"/>
                <a:ea typeface="Century Gothic"/>
                <a:cs typeface="Century Gothic"/>
                <a:sym typeface="Century Gothic"/>
              </a:rPr>
              <a:t>eu</a:t>
            </a:r>
            <a:endParaRPr/>
          </a:p>
        </p:txBody>
      </p:sp>
      <p:pic>
        <p:nvPicPr>
          <p:cNvPr id="99" name="Google Shape;99;p18" descr="fire"/>
          <p:cNvPicPr preferRelativeResize="0"/>
          <p:nvPr/>
        </p:nvPicPr>
        <p:blipFill rotWithShape="1">
          <a:blip r:embed="rId13">
            <a:alphaModFix/>
          </a:blip>
          <a:srcRect/>
          <a:stretch/>
        </p:blipFill>
        <p:spPr>
          <a:xfrm>
            <a:off x="1503525" y="4340702"/>
            <a:ext cx="1597439" cy="2178906"/>
          </a:xfrm>
          <a:prstGeom prst="rect">
            <a:avLst/>
          </a:prstGeom>
          <a:noFill/>
          <a:ln>
            <a:noFill/>
          </a:ln>
        </p:spPr>
      </p:pic>
      <p:sp>
        <p:nvSpPr>
          <p:cNvPr id="100" name="Google Shape;100;p18"/>
          <p:cNvSpPr txBox="1"/>
          <p:nvPr/>
        </p:nvSpPr>
        <p:spPr>
          <a:xfrm>
            <a:off x="4245494" y="4645325"/>
            <a:ext cx="36351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un</a:t>
            </a:r>
            <a:r>
              <a:rPr lang="en-GB" sz="6000" b="0" i="0" u="none" strike="noStrike" cap="none">
                <a:solidFill>
                  <a:srgbClr val="000000"/>
                </a:solidFill>
                <a:latin typeface="Century Gothic"/>
                <a:ea typeface="Century Gothic"/>
                <a:cs typeface="Century Gothic"/>
                <a:sym typeface="Century Gothic"/>
              </a:rPr>
              <a:t> </a:t>
            </a:r>
            <a:r>
              <a:rPr lang="en-GB" sz="6000" b="0" i="0" u="none" strike="noStrike" cap="none">
                <a:solidFill>
                  <a:srgbClr val="115076"/>
                </a:solidFill>
                <a:latin typeface="Century Gothic"/>
                <a:ea typeface="Century Gothic"/>
                <a:cs typeface="Century Gothic"/>
                <a:sym typeface="Century Gothic"/>
              </a:rPr>
              <a:t>p</a:t>
            </a:r>
            <a:r>
              <a:rPr lang="en-GB" sz="6000" b="0" i="0" u="none" strike="noStrike" cap="none">
                <a:solidFill>
                  <a:srgbClr val="E65D00"/>
                </a:solidFill>
                <a:latin typeface="Century Gothic"/>
                <a:ea typeface="Century Gothic"/>
                <a:cs typeface="Century Gothic"/>
                <a:sym typeface="Century Gothic"/>
              </a:rPr>
              <a:t>eu</a:t>
            </a:r>
            <a:endParaRPr sz="6000" b="0" i="0" u="none" strike="noStrike" cap="none">
              <a:solidFill>
                <a:srgbClr val="E65D00"/>
              </a:solidFill>
              <a:latin typeface="Century Gothic"/>
              <a:ea typeface="Century Gothic"/>
              <a:cs typeface="Century Gothic"/>
              <a:sym typeface="Century Gothic"/>
            </a:endParaRPr>
          </a:p>
        </p:txBody>
      </p:sp>
      <p:sp>
        <p:nvSpPr>
          <p:cNvPr id="101" name="Google Shape;101;p18"/>
          <p:cNvSpPr/>
          <p:nvPr/>
        </p:nvSpPr>
        <p:spPr>
          <a:xfrm>
            <a:off x="5130376" y="5563726"/>
            <a:ext cx="18453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[a little]</a:t>
            </a:r>
            <a:endParaRPr sz="6000" b="0" i="0" u="none" strike="noStrike" cap="none">
              <a:solidFill>
                <a:srgbClr val="115076"/>
              </a:solidFill>
              <a:latin typeface="Century Gothic"/>
              <a:ea typeface="Century Gothic"/>
              <a:cs typeface="Century Gothic"/>
              <a:sym typeface="Century Gothic"/>
            </a:endParaRPr>
          </a:p>
        </p:txBody>
      </p:sp>
      <p:sp>
        <p:nvSpPr>
          <p:cNvPr id="102" name="Google Shape;102;p18"/>
          <p:cNvSpPr txBox="1"/>
          <p:nvPr/>
        </p:nvSpPr>
        <p:spPr>
          <a:xfrm>
            <a:off x="8904690" y="496809"/>
            <a:ext cx="22896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li</a:t>
            </a:r>
            <a:r>
              <a:rPr lang="en-GB" sz="6000" b="0" i="0" u="none" strike="noStrike" cap="none">
                <a:solidFill>
                  <a:srgbClr val="E65D00"/>
                </a:solidFill>
                <a:latin typeface="Century Gothic"/>
                <a:ea typeface="Century Gothic"/>
                <a:cs typeface="Century Gothic"/>
                <a:sym typeface="Century Gothic"/>
              </a:rPr>
              <a:t>eu</a:t>
            </a:r>
            <a:endParaRPr/>
          </a:p>
        </p:txBody>
      </p:sp>
      <p:sp>
        <p:nvSpPr>
          <p:cNvPr id="103" name="Google Shape;103;p18"/>
          <p:cNvSpPr/>
          <p:nvPr/>
        </p:nvSpPr>
        <p:spPr>
          <a:xfrm>
            <a:off x="9032842" y="1423780"/>
            <a:ext cx="2012100" cy="708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4000"/>
              <a:buFont typeface="Century Gothic"/>
              <a:buNone/>
            </a:pPr>
            <a:r>
              <a:rPr lang="en-GB" sz="4000" b="0" i="0" u="none" strike="noStrike" cap="none">
                <a:solidFill>
                  <a:srgbClr val="115076"/>
                </a:solidFill>
                <a:latin typeface="Century Gothic"/>
                <a:ea typeface="Century Gothic"/>
                <a:cs typeface="Century Gothic"/>
                <a:sym typeface="Century Gothic"/>
              </a:rPr>
              <a:t>[place]</a:t>
            </a:r>
            <a:endParaRPr sz="6600" b="0" i="0" u="none" strike="noStrike" cap="none">
              <a:solidFill>
                <a:srgbClr val="115076"/>
              </a:solidFill>
              <a:latin typeface="Century Gothic"/>
              <a:ea typeface="Century Gothic"/>
              <a:cs typeface="Century Gothic"/>
              <a:sym typeface="Century Gothic"/>
            </a:endParaRPr>
          </a:p>
        </p:txBody>
      </p:sp>
      <p:sp>
        <p:nvSpPr>
          <p:cNvPr id="104" name="Google Shape;104;p18"/>
          <p:cNvSpPr txBox="1"/>
          <p:nvPr/>
        </p:nvSpPr>
        <p:spPr>
          <a:xfrm>
            <a:off x="9285392" y="3577495"/>
            <a:ext cx="1528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E65D00"/>
                </a:solidFill>
                <a:latin typeface="Century Gothic"/>
                <a:ea typeface="Century Gothic"/>
                <a:cs typeface="Century Gothic"/>
                <a:sym typeface="Century Gothic"/>
              </a:rPr>
              <a:t>eu</a:t>
            </a:r>
            <a:endParaRPr sz="6000" b="0" i="0" u="none" strike="noStrike" cap="none">
              <a:solidFill>
                <a:srgbClr val="E65D00"/>
              </a:solidFill>
              <a:latin typeface="Century Gothic"/>
              <a:ea typeface="Century Gothic"/>
              <a:cs typeface="Century Gothic"/>
              <a:sym typeface="Century Gothic"/>
            </a:endParaRPr>
          </a:p>
        </p:txBody>
      </p:sp>
      <p:pic>
        <p:nvPicPr>
          <p:cNvPr id="105" name="Google Shape;105;p18" descr="video game controller"/>
          <p:cNvPicPr preferRelativeResize="0"/>
          <p:nvPr/>
        </p:nvPicPr>
        <p:blipFill rotWithShape="1">
          <a:blip r:embed="rId14">
            <a:alphaModFix/>
          </a:blip>
          <a:srcRect/>
          <a:stretch/>
        </p:blipFill>
        <p:spPr>
          <a:xfrm>
            <a:off x="9129635" y="4654544"/>
            <a:ext cx="1560897" cy="1420791"/>
          </a:xfrm>
          <a:prstGeom prst="rect">
            <a:avLst/>
          </a:prstGeom>
          <a:noFill/>
          <a:ln>
            <a:noFill/>
          </a:ln>
        </p:spPr>
      </p:pic>
      <p:pic>
        <p:nvPicPr>
          <p:cNvPr id="2" name="Recorded Sound">
            <a:hlinkClick r:id="" action="ppaction://media"/>
            <a:extLst>
              <a:ext uri="{FF2B5EF4-FFF2-40B4-BE49-F238E27FC236}">
                <a16:creationId xmlns:a16="http://schemas.microsoft.com/office/drawing/2014/main" id="{375F84D7-A032-B957-4CD5-D55D976304AE}"/>
              </a:ext>
            </a:extLst>
          </p:cNvPr>
          <p:cNvPicPr>
            <a:picLocks noChangeAspect="1"/>
          </p:cNvPicPr>
          <p:nvPr>
            <a:audioFile r:link="rId1"/>
            <p:extLst>
              <p:ext uri="{DAA4B4D4-6D71-4841-9C94-3DE7FCFB9230}">
                <p14:media xmlns:p14="http://schemas.microsoft.com/office/powerpoint/2010/main" r:embed="rId2">
                  <p14:trim st="246"/>
                </p14:media>
              </p:ext>
            </p:extLst>
          </p:nvPr>
        </p:nvPicPr>
        <p:blipFill>
          <a:blip r:embed="rId15"/>
          <a:stretch>
            <a:fillRect/>
          </a:stretch>
        </p:blipFill>
        <p:spPr>
          <a:xfrm>
            <a:off x="7002901" y="358050"/>
            <a:ext cx="609600" cy="609600"/>
          </a:xfrm>
          <a:prstGeom prst="rect">
            <a:avLst/>
          </a:prstGeom>
        </p:spPr>
      </p:pic>
      <p:pic>
        <p:nvPicPr>
          <p:cNvPr id="3" name="Recorded Sound">
            <a:hlinkClick r:id="" action="ppaction://media"/>
            <a:extLst>
              <a:ext uri="{FF2B5EF4-FFF2-40B4-BE49-F238E27FC236}">
                <a16:creationId xmlns:a16="http://schemas.microsoft.com/office/drawing/2014/main" id="{D5CB33E7-961D-3FF3-3BAC-EBB6148A24C0}"/>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15"/>
          <a:stretch>
            <a:fillRect/>
          </a:stretch>
        </p:blipFill>
        <p:spPr>
          <a:xfrm>
            <a:off x="6813674" y="2680712"/>
            <a:ext cx="609600" cy="609600"/>
          </a:xfrm>
          <a:prstGeom prst="rect">
            <a:avLst/>
          </a:prstGeom>
        </p:spPr>
      </p:pic>
      <p:pic>
        <p:nvPicPr>
          <p:cNvPr id="4" name="Recorded Sound">
            <a:hlinkClick r:id="" action="ppaction://media"/>
            <a:extLst>
              <a:ext uri="{FF2B5EF4-FFF2-40B4-BE49-F238E27FC236}">
                <a16:creationId xmlns:a16="http://schemas.microsoft.com/office/drawing/2014/main" id="{E728C8D4-9F2B-E321-6954-E6494A148028}"/>
              </a:ext>
            </a:extLst>
          </p:cNvPr>
          <p:cNvPicPr>
            <a:picLocks noChangeAspect="1"/>
          </p:cNvPicPr>
          <p:nvPr>
            <a:audioFile r:link="rId1"/>
            <p:extLst>
              <p:ext uri="{DAA4B4D4-6D71-4841-9C94-3DE7FCFB9230}">
                <p14:media xmlns:p14="http://schemas.microsoft.com/office/powerpoint/2010/main" r:embed="rId4">
                  <p14:trim st="137"/>
                </p14:media>
              </p:ext>
            </p:extLst>
          </p:nvPr>
        </p:nvPicPr>
        <p:blipFill>
          <a:blip r:embed="rId15"/>
          <a:stretch>
            <a:fillRect/>
          </a:stretch>
        </p:blipFill>
        <p:spPr>
          <a:xfrm>
            <a:off x="476951" y="764011"/>
            <a:ext cx="609600" cy="609600"/>
          </a:xfrm>
          <a:prstGeom prst="rect">
            <a:avLst/>
          </a:prstGeom>
        </p:spPr>
      </p:pic>
      <p:pic>
        <p:nvPicPr>
          <p:cNvPr id="5" name="Recorded Sound">
            <a:hlinkClick r:id="" action="ppaction://media"/>
            <a:extLst>
              <a:ext uri="{FF2B5EF4-FFF2-40B4-BE49-F238E27FC236}">
                <a16:creationId xmlns:a16="http://schemas.microsoft.com/office/drawing/2014/main" id="{988B9B66-7AE6-579C-13D9-3E65EEF1CC67}"/>
              </a:ext>
            </a:extLst>
          </p:cNvPr>
          <p:cNvPicPr>
            <a:picLocks noChangeAspect="1"/>
          </p:cNvPicPr>
          <p:nvPr>
            <a:audioFile r:link="rId1"/>
            <p:extLst>
              <p:ext uri="{DAA4B4D4-6D71-4841-9C94-3DE7FCFB9230}">
                <p14:media xmlns:p14="http://schemas.microsoft.com/office/powerpoint/2010/main" r:embed="rId5">
                  <p14:trim st="141"/>
                </p14:media>
              </p:ext>
            </p:extLst>
          </p:nvPr>
        </p:nvPicPr>
        <p:blipFill>
          <a:blip r:embed="rId15"/>
          <a:stretch>
            <a:fillRect/>
          </a:stretch>
        </p:blipFill>
        <p:spPr>
          <a:xfrm>
            <a:off x="616904" y="3805441"/>
            <a:ext cx="609600" cy="609600"/>
          </a:xfrm>
          <a:prstGeom prst="rect">
            <a:avLst/>
          </a:prstGeom>
        </p:spPr>
      </p:pic>
      <p:pic>
        <p:nvPicPr>
          <p:cNvPr id="6" name="Recorded Sound">
            <a:hlinkClick r:id="" action="ppaction://media"/>
            <a:extLst>
              <a:ext uri="{FF2B5EF4-FFF2-40B4-BE49-F238E27FC236}">
                <a16:creationId xmlns:a16="http://schemas.microsoft.com/office/drawing/2014/main" id="{8D568F98-E536-563E-0B7F-46CB401BB027}"/>
              </a:ext>
            </a:extLst>
          </p:cNvPr>
          <p:cNvPicPr>
            <a:picLocks noChangeAspect="1"/>
          </p:cNvPicPr>
          <p:nvPr>
            <a:audioFile r:link="rId1"/>
            <p:extLst>
              <p:ext uri="{DAA4B4D4-6D71-4841-9C94-3DE7FCFB9230}">
                <p14:media xmlns:p14="http://schemas.microsoft.com/office/powerpoint/2010/main" r:embed="rId6">
                  <p14:trim st="180"/>
                </p14:media>
              </p:ext>
            </p:extLst>
          </p:nvPr>
        </p:nvPicPr>
        <p:blipFill>
          <a:blip r:embed="rId15"/>
          <a:stretch>
            <a:fillRect/>
          </a:stretch>
        </p:blipFill>
        <p:spPr>
          <a:xfrm>
            <a:off x="7612501" y="4954126"/>
            <a:ext cx="609600" cy="609600"/>
          </a:xfrm>
          <a:prstGeom prst="rect">
            <a:avLst/>
          </a:prstGeom>
        </p:spPr>
      </p:pic>
      <p:pic>
        <p:nvPicPr>
          <p:cNvPr id="7" name="Recorded Sound">
            <a:hlinkClick r:id="" action="ppaction://media"/>
            <a:extLst>
              <a:ext uri="{FF2B5EF4-FFF2-40B4-BE49-F238E27FC236}">
                <a16:creationId xmlns:a16="http://schemas.microsoft.com/office/drawing/2014/main" id="{1DBD57F1-BAC9-CEFB-3689-608102F9C120}"/>
              </a:ext>
            </a:extLst>
          </p:cNvPr>
          <p:cNvPicPr>
            <a:picLocks noChangeAspect="1"/>
          </p:cNvPicPr>
          <p:nvPr>
            <a:audioFile r:link="rId1"/>
            <p:extLst>
              <p:ext uri="{DAA4B4D4-6D71-4841-9C94-3DE7FCFB9230}">
                <p14:media xmlns:p14="http://schemas.microsoft.com/office/powerpoint/2010/main" r:embed="rId7">
                  <p14:trim st="199"/>
                </p14:media>
              </p:ext>
            </p:extLst>
          </p:nvPr>
        </p:nvPicPr>
        <p:blipFill>
          <a:blip r:embed="rId15"/>
          <a:stretch>
            <a:fillRect/>
          </a:stretch>
        </p:blipFill>
        <p:spPr>
          <a:xfrm>
            <a:off x="10744742" y="3831029"/>
            <a:ext cx="609600" cy="609600"/>
          </a:xfrm>
          <a:prstGeom prst="rect">
            <a:avLst/>
          </a:prstGeom>
        </p:spPr>
      </p:pic>
      <p:pic>
        <p:nvPicPr>
          <p:cNvPr id="8" name="Recorded Sound">
            <a:hlinkClick r:id="" action="ppaction://media"/>
            <a:extLst>
              <a:ext uri="{FF2B5EF4-FFF2-40B4-BE49-F238E27FC236}">
                <a16:creationId xmlns:a16="http://schemas.microsoft.com/office/drawing/2014/main" id="{CA92E999-3ACA-9E59-0E4E-7D4E7A7EF999}"/>
              </a:ext>
            </a:extLst>
          </p:cNvPr>
          <p:cNvPicPr>
            <a:picLocks noChangeAspect="1"/>
          </p:cNvPicPr>
          <p:nvPr>
            <a:audioFile r:link="rId1"/>
            <p:extLst>
              <p:ext uri="{DAA4B4D4-6D71-4841-9C94-3DE7FCFB9230}">
                <p14:media xmlns:p14="http://schemas.microsoft.com/office/powerpoint/2010/main" r:embed="rId8">
                  <p14:trim st="105"/>
                </p14:media>
              </p:ext>
            </p:extLst>
          </p:nvPr>
        </p:nvPicPr>
        <p:blipFill>
          <a:blip r:embed="rId15"/>
          <a:stretch>
            <a:fillRect/>
          </a:stretch>
        </p:blipFill>
        <p:spPr>
          <a:xfrm>
            <a:off x="11032951" y="64724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500"/>
                                        <p:tgtEl>
                                          <p:spTgt spid="91"/>
                                        </p:tgtEl>
                                      </p:cBhvr>
                                    </p:animEffect>
                                  </p:childTnLst>
                                </p:cTn>
                              </p:par>
                              <p:par>
                                <p:cTn id="13" presetID="10" presetClass="entr" presetSubtype="0" fill="hold" nodeType="with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500"/>
                                        <p:tgtEl>
                                          <p:spTgt spid="92"/>
                                        </p:tgtEl>
                                      </p:cBhvr>
                                    </p:animEffect>
                                  </p:childTnLst>
                                </p:cTn>
                              </p:par>
                              <p:par>
                                <p:cTn id="16" presetID="10" presetClass="entr" presetSubtype="0" fill="hold" nodeType="with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500"/>
                                        <p:tgtEl>
                                          <p:spTgt spid="9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fade">
                                      <p:cBhvr>
                                        <p:cTn id="28" dur="500"/>
                                        <p:tgtEl>
                                          <p:spTgt spid="9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fade">
                                      <p:cBhvr>
                                        <p:cTn id="33" dur="500"/>
                                        <p:tgtEl>
                                          <p:spTgt spid="10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8"/>
                                        </p:tgtEl>
                                        <p:attrNameLst>
                                          <p:attrName>style.visibility</p:attrName>
                                        </p:attrNameLst>
                                      </p:cBhvr>
                                      <p:to>
                                        <p:strVal val="visible"/>
                                      </p:to>
                                    </p:set>
                                    <p:animEffect transition="in" filter="fade">
                                      <p:cBhvr>
                                        <p:cTn id="43" dur="500"/>
                                        <p:tgtEl>
                                          <p:spTgt spid="9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fade">
                                      <p:cBhvr>
                                        <p:cTn id="48" dur="500"/>
                                        <p:tgtEl>
                                          <p:spTgt spid="9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fade">
                                      <p:cBhvr>
                                        <p:cTn id="58" dur="500"/>
                                        <p:tgtEl>
                                          <p:spTgt spid="10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4"/>
                                        </p:tgtEl>
                                        <p:attrNameLst>
                                          <p:attrName>style.visibility</p:attrName>
                                        </p:attrNameLst>
                                      </p:cBhvr>
                                      <p:to>
                                        <p:strVal val="visible"/>
                                      </p:to>
                                    </p:set>
                                    <p:animEffect transition="in" filter="fade">
                                      <p:cBhvr>
                                        <p:cTn id="63" dur="500"/>
                                        <p:tgtEl>
                                          <p:spTgt spid="10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fade">
                                      <p:cBhvr>
                                        <p:cTn id="68"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8"/>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001" fill="hold"/>
                                        <p:tgtEl>
                                          <p:spTgt spid="8"/>
                                        </p:tgtEl>
                                      </p:cBhvr>
                                    </p:cmd>
                                  </p:childTnLst>
                                </p:cTn>
                              </p:par>
                            </p:childTnLst>
                          </p:cTn>
                        </p:par>
                      </p:childTnLst>
                    </p:cTn>
                  </p:par>
                </p:childTnLst>
              </p:cTn>
              <p:nextCondLst>
                <p:cond evt="onClick" delay="0">
                  <p:tgtEl>
                    <p:spTgt spid="8"/>
                  </p:tgtEl>
                </p:cond>
              </p:nextCondLst>
            </p:seq>
            <p:audio>
              <p:cMediaNode vol="80000">
                <p:cTn id="74" fill="hold" display="0">
                  <p:stCondLst>
                    <p:cond delay="indefinite"/>
                  </p:stCondLst>
                  <p:endCondLst>
                    <p:cond evt="onStopAudio" delay="0">
                      <p:tgtEl>
                        <p:sldTgt/>
                      </p:tgtEl>
                    </p:cond>
                  </p:endCondLst>
                </p:cTn>
                <p:tgtEl>
                  <p:spTgt spid="8"/>
                </p:tgtEl>
              </p:cMediaNode>
            </p:audio>
            <p:seq concurrent="1" nextAc="seek">
              <p:cTn id="75" restart="whenNotActive" fill="hold" evtFilter="cancelBubble" nodeType="interactiveSeq">
                <p:stCondLst>
                  <p:cond evt="onClick" delay="0">
                    <p:tgtEl>
                      <p:spTgt spid="7"/>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137" fill="hold"/>
                                        <p:tgtEl>
                                          <p:spTgt spid="7"/>
                                        </p:tgtEl>
                                      </p:cBhvr>
                                    </p:cmd>
                                  </p:childTnLst>
                                </p:cTn>
                              </p:par>
                            </p:childTnLst>
                          </p:cTn>
                        </p:par>
                      </p:childTnLst>
                    </p:cTn>
                  </p:par>
                </p:childTnLst>
              </p:cTn>
              <p:nextCondLst>
                <p:cond evt="onClick" delay="0">
                  <p:tgtEl>
                    <p:spTgt spid="7"/>
                  </p:tgtEl>
                </p:cond>
              </p:nextCondLst>
            </p:seq>
            <p:audio>
              <p:cMediaNode vol="80000">
                <p:cTn id="80" fill="hold" display="0">
                  <p:stCondLst>
                    <p:cond delay="indefinite"/>
                  </p:stCondLst>
                  <p:endCondLst>
                    <p:cond evt="onStopAudio" delay="0">
                      <p:tgtEl>
                        <p:sldTgt/>
                      </p:tgtEl>
                    </p:cond>
                  </p:endCondLst>
                </p:cTn>
                <p:tgtEl>
                  <p:spTgt spid="7"/>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205"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195" fill="hold"/>
                                        <p:tgtEl>
                                          <p:spTgt spid="5"/>
                                        </p:tgtEl>
                                      </p:cBhvr>
                                    </p:cmd>
                                  </p:childTnLst>
                                </p:cTn>
                              </p:par>
                            </p:childTnLst>
                          </p:cTn>
                        </p:par>
                      </p:childTnLst>
                    </p:cTn>
                  </p:par>
                </p:childTnLst>
              </p:cTn>
              <p:nextCondLst>
                <p:cond evt="onClick" delay="0">
                  <p:tgtEl>
                    <p:spTgt spid="5"/>
                  </p:tgtEl>
                </p:cond>
              </p:nextCondLst>
            </p:seq>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4"/>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341" fill="hold"/>
                                        <p:tgtEl>
                                          <p:spTgt spid="4"/>
                                        </p:tgtEl>
                                      </p:cBhvr>
                                    </p:cmd>
                                  </p:childTnLst>
                                </p:cTn>
                              </p:par>
                            </p:childTnLst>
                          </p:cTn>
                        </p:par>
                      </p:childTnLst>
                    </p:cTn>
                  </p:par>
                </p:childTnLst>
              </p:cTn>
              <p:nextCondLst>
                <p:cond evt="onClick" delay="0">
                  <p:tgtEl>
                    <p:spTgt spid="4"/>
                  </p:tgtEl>
                </p:cond>
              </p:nextCondLst>
            </p:seq>
            <p:audio>
              <p:cMediaNode vol="80000">
                <p:cTn id="98" fill="hold" display="0">
                  <p:stCondLst>
                    <p:cond delay="indefinite"/>
                  </p:stCondLst>
                  <p:endCondLst>
                    <p:cond evt="onStopAudio" delay="0">
                      <p:tgtEl>
                        <p:sldTgt/>
                      </p:tgtEl>
                    </p:cond>
                  </p:endCondLst>
                </p:cTn>
                <p:tgtEl>
                  <p:spTgt spid="4"/>
                </p:tgtEl>
              </p:cMediaNode>
            </p:audio>
            <p:seq concurrent="1" nextAc="seek">
              <p:cTn id="99" restart="whenNotActive" fill="hold" evtFilter="cancelBubble" nodeType="interactiveSeq">
                <p:stCondLst>
                  <p:cond evt="onClick" delay="0">
                    <p:tgtEl>
                      <p:spTgt spid="2"/>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999" fill="hold"/>
                                        <p:tgtEl>
                                          <p:spTgt spid="2"/>
                                        </p:tgtEl>
                                      </p:cBhvr>
                                    </p:cmd>
                                  </p:childTnLst>
                                </p:cTn>
                              </p:par>
                            </p:childTnLst>
                          </p:cTn>
                        </p:par>
                      </p:childTnLst>
                    </p:cTn>
                  </p:par>
                </p:childTnLst>
              </p:cTn>
              <p:nextCondLst>
                <p:cond evt="onClick" delay="0">
                  <p:tgtEl>
                    <p:spTgt spid="2"/>
                  </p:tgtEl>
                </p:cond>
              </p:nextCondLst>
            </p:seq>
            <p:audio>
              <p:cMediaNode vol="80000">
                <p:cTn id="104" fill="hold" display="0">
                  <p:stCondLst>
                    <p:cond delay="indefinite"/>
                  </p:stCondLst>
                  <p:endCondLst>
                    <p:cond evt="onStopAudio" delay="0">
                      <p:tgtEl>
                        <p:sldTgt/>
                      </p:tgtEl>
                    </p:cond>
                  </p:endCondLst>
                </p:cTn>
                <p:tgtEl>
                  <p:spTgt spid="2"/>
                </p:tgtEl>
              </p:cMediaNode>
            </p:audio>
            <p:seq concurrent="1" nextAc="seek">
              <p:cTn id="105" restart="whenNotActive" fill="hold" evtFilter="cancelBubble" nodeType="interactiveSeq">
                <p:stCondLst>
                  <p:cond evt="onClick" delay="0">
                    <p:tgtEl>
                      <p:spTgt spid="3"/>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225" fill="hold"/>
                                        <p:tgtEl>
                                          <p:spTgt spid="3"/>
                                        </p:tgtEl>
                                      </p:cBhvr>
                                    </p:cmd>
                                  </p:childTnLst>
                                </p:cTn>
                              </p:par>
                            </p:childTnLst>
                          </p:cTn>
                        </p:par>
                      </p:childTnLst>
                    </p:cTn>
                  </p:par>
                </p:childTnLst>
              </p:cTn>
              <p:nextCondLst>
                <p:cond evt="onClick" delay="0">
                  <p:tgtEl>
                    <p:spTgt spid="3"/>
                  </p:tgtEl>
                </p:cond>
              </p:nextCondLst>
            </p:seq>
            <p:audio>
              <p:cMediaNode vol="80000">
                <p:cTn id="110"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3"/>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 vas-tu faire à Paris?</a:t>
            </a:r>
            <a:endParaRPr/>
          </a:p>
        </p:txBody>
      </p:sp>
      <p:pic>
        <p:nvPicPr>
          <p:cNvPr id="3" name="Google Shape;227;p44" descr="Selfie pose flat vector illustration. Happy man taking self photo. Smiling guy showing v-sign for portrait in smartphone camera. Mobile phone photography isolated cartoon character on grey background (provided by Getty Images)">
            <a:extLst>
              <a:ext uri="{FF2B5EF4-FFF2-40B4-BE49-F238E27FC236}">
                <a16:creationId xmlns:a16="http://schemas.microsoft.com/office/drawing/2014/main" id="{985FF52C-7743-4CED-A134-A6CD8C1366B5}"/>
              </a:ext>
            </a:extLst>
          </p:cNvPr>
          <p:cNvPicPr preferRelativeResize="0"/>
          <p:nvPr/>
        </p:nvPicPr>
        <p:blipFill>
          <a:blip r:embed="rId5">
            <a:alphaModFix/>
          </a:blip>
          <a:stretch>
            <a:fillRect/>
          </a:stretch>
        </p:blipFill>
        <p:spPr>
          <a:xfrm>
            <a:off x="3242501" y="3843375"/>
            <a:ext cx="2487301" cy="1564276"/>
          </a:xfrm>
          <a:prstGeom prst="rect">
            <a:avLst/>
          </a:prstGeom>
          <a:noFill/>
          <a:ln>
            <a:noFill/>
          </a:ln>
        </p:spPr>
      </p:pic>
      <p:pic>
        <p:nvPicPr>
          <p:cNvPr id="4" name="Google Shape;228;p44" descr="Woman holding paper bag goes shopping from store. Fat girl walking down street in city park (provided by Getty Images)">
            <a:extLst>
              <a:ext uri="{FF2B5EF4-FFF2-40B4-BE49-F238E27FC236}">
                <a16:creationId xmlns:a16="http://schemas.microsoft.com/office/drawing/2014/main" id="{FC087BA6-211B-42D6-A24A-AD8EB81F30A3}"/>
              </a:ext>
            </a:extLst>
          </p:cNvPr>
          <p:cNvPicPr preferRelativeResize="0"/>
          <p:nvPr/>
        </p:nvPicPr>
        <p:blipFill>
          <a:blip r:embed="rId6">
            <a:alphaModFix/>
          </a:blip>
          <a:stretch>
            <a:fillRect/>
          </a:stretch>
        </p:blipFill>
        <p:spPr>
          <a:xfrm>
            <a:off x="9448563" y="3551573"/>
            <a:ext cx="2240625" cy="1946324"/>
          </a:xfrm>
          <a:prstGeom prst="rect">
            <a:avLst/>
          </a:prstGeom>
          <a:noFill/>
          <a:ln>
            <a:noFill/>
          </a:ln>
        </p:spPr>
      </p:pic>
      <p:grpSp>
        <p:nvGrpSpPr>
          <p:cNvPr id="5" name="Google Shape;230;p44">
            <a:extLst>
              <a:ext uri="{FF2B5EF4-FFF2-40B4-BE49-F238E27FC236}">
                <a16:creationId xmlns:a16="http://schemas.microsoft.com/office/drawing/2014/main" id="{4F7B14CC-4EE1-4DB1-AACF-7AEDA4919346}"/>
              </a:ext>
            </a:extLst>
          </p:cNvPr>
          <p:cNvGrpSpPr/>
          <p:nvPr/>
        </p:nvGrpSpPr>
        <p:grpSpPr>
          <a:xfrm>
            <a:off x="6792836" y="3843374"/>
            <a:ext cx="1629399" cy="1629399"/>
            <a:chOff x="6792836" y="3843374"/>
            <a:chExt cx="1629399" cy="1629399"/>
          </a:xfrm>
        </p:grpSpPr>
        <p:pic>
          <p:nvPicPr>
            <p:cNvPr id="6" name="Google Shape;231;p44" descr="Businessman with bubble talk vector, filled style editable outline icon (provided by Getty Images)">
              <a:extLst>
                <a:ext uri="{FF2B5EF4-FFF2-40B4-BE49-F238E27FC236}">
                  <a16:creationId xmlns:a16="http://schemas.microsoft.com/office/drawing/2014/main" id="{ABFD69E0-F9B1-4228-BA11-6A835113F0D4}"/>
                </a:ext>
              </a:extLst>
            </p:cNvPr>
            <p:cNvPicPr preferRelativeResize="0"/>
            <p:nvPr/>
          </p:nvPicPr>
          <p:blipFill>
            <a:blip r:embed="rId7">
              <a:alphaModFix/>
            </a:blip>
            <a:stretch>
              <a:fillRect/>
            </a:stretch>
          </p:blipFill>
          <p:spPr>
            <a:xfrm>
              <a:off x="6792836" y="3843374"/>
              <a:ext cx="1629399" cy="1629399"/>
            </a:xfrm>
            <a:prstGeom prst="rect">
              <a:avLst/>
            </a:prstGeom>
            <a:noFill/>
            <a:ln>
              <a:noFill/>
            </a:ln>
          </p:spPr>
        </p:pic>
        <p:pic>
          <p:nvPicPr>
            <p:cNvPr id="7" name="Google Shape;232;p44">
              <a:extLst>
                <a:ext uri="{FF2B5EF4-FFF2-40B4-BE49-F238E27FC236}">
                  <a16:creationId xmlns:a16="http://schemas.microsoft.com/office/drawing/2014/main" id="{1EA2BDC7-E7F2-41F6-AA96-6BD127BEA63D}"/>
                </a:ext>
              </a:extLst>
            </p:cNvPr>
            <p:cNvPicPr preferRelativeResize="0"/>
            <p:nvPr/>
          </p:nvPicPr>
          <p:blipFill>
            <a:blip r:embed="rId8">
              <a:alphaModFix/>
            </a:blip>
            <a:stretch>
              <a:fillRect/>
            </a:stretch>
          </p:blipFill>
          <p:spPr>
            <a:xfrm>
              <a:off x="6998925" y="4029850"/>
              <a:ext cx="530325" cy="354275"/>
            </a:xfrm>
            <a:prstGeom prst="rect">
              <a:avLst/>
            </a:prstGeom>
            <a:noFill/>
            <a:ln>
              <a:noFill/>
            </a:ln>
          </p:spPr>
        </p:pic>
      </p:grpSp>
      <p:pic>
        <p:nvPicPr>
          <p:cNvPr id="8" name="Google Shape;229;p44" descr="Dinosaur museum isolated cartoon vector illustration. (provided by Getty Images)">
            <a:extLst>
              <a:ext uri="{FF2B5EF4-FFF2-40B4-BE49-F238E27FC236}">
                <a16:creationId xmlns:a16="http://schemas.microsoft.com/office/drawing/2014/main" id="{9648063E-EDF3-479D-B2A6-058029A4DD0E}"/>
              </a:ext>
            </a:extLst>
          </p:cNvPr>
          <p:cNvPicPr preferRelativeResize="0"/>
          <p:nvPr/>
        </p:nvPicPr>
        <p:blipFill>
          <a:blip r:embed="rId9">
            <a:alphaModFix/>
          </a:blip>
          <a:stretch>
            <a:fillRect/>
          </a:stretch>
        </p:blipFill>
        <p:spPr>
          <a:xfrm>
            <a:off x="475414" y="3608275"/>
            <a:ext cx="2437450" cy="2438625"/>
          </a:xfrm>
          <a:prstGeom prst="rect">
            <a:avLst/>
          </a:prstGeom>
          <a:noFill/>
          <a:ln>
            <a:noFill/>
          </a:ln>
        </p:spPr>
      </p:pic>
      <p:pic>
        <p:nvPicPr>
          <p:cNvPr id="2" name="Recorded Sound">
            <a:hlinkClick r:id="" action="ppaction://media"/>
            <a:extLst>
              <a:ext uri="{FF2B5EF4-FFF2-40B4-BE49-F238E27FC236}">
                <a16:creationId xmlns:a16="http://schemas.microsoft.com/office/drawing/2014/main" id="{E6319551-1B39-47D0-AE5B-B674684BEC5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44943" y="287691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493"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4"/>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vais…</a:t>
            </a:r>
            <a:endParaRPr/>
          </a:p>
        </p:txBody>
      </p:sp>
      <p:sp>
        <p:nvSpPr>
          <p:cNvPr id="223" name="Google Shape;223;p44"/>
          <p:cNvSpPr txBox="1"/>
          <p:nvPr/>
        </p:nvSpPr>
        <p:spPr>
          <a:xfrm>
            <a:off x="435100" y="246555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visiter </a:t>
            </a:r>
            <a:r>
              <a:rPr lang="en-GB" sz="3600">
                <a:solidFill>
                  <a:srgbClr val="9900FF"/>
                </a:solidFill>
              </a:rPr>
              <a:t>des monuments</a:t>
            </a:r>
            <a:endParaRPr sz="3600">
              <a:solidFill>
                <a:srgbClr val="9900FF"/>
              </a:solidFill>
            </a:endParaRPr>
          </a:p>
        </p:txBody>
      </p:sp>
      <p:sp>
        <p:nvSpPr>
          <p:cNvPr id="224" name="Google Shape;224;p44"/>
          <p:cNvSpPr txBox="1"/>
          <p:nvPr/>
        </p:nvSpPr>
        <p:spPr>
          <a:xfrm>
            <a:off x="3242500" y="549790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prendre </a:t>
            </a:r>
            <a:r>
              <a:rPr lang="en-GB" sz="3600">
                <a:solidFill>
                  <a:srgbClr val="9900FF"/>
                </a:solidFill>
              </a:rPr>
              <a:t>des photos</a:t>
            </a:r>
            <a:endParaRPr sz="3600">
              <a:solidFill>
                <a:srgbClr val="9900FF"/>
              </a:solidFill>
            </a:endParaRPr>
          </a:p>
        </p:txBody>
      </p:sp>
      <p:sp>
        <p:nvSpPr>
          <p:cNvPr id="225" name="Google Shape;225;p44"/>
          <p:cNvSpPr txBox="1"/>
          <p:nvPr/>
        </p:nvSpPr>
        <p:spPr>
          <a:xfrm>
            <a:off x="6357775" y="246555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pratiquer </a:t>
            </a:r>
            <a:r>
              <a:rPr lang="en-GB" sz="3600">
                <a:solidFill>
                  <a:srgbClr val="0000FF"/>
                </a:solidFill>
              </a:rPr>
              <a:t>mon français</a:t>
            </a:r>
            <a:endParaRPr sz="3600">
              <a:solidFill>
                <a:srgbClr val="0000FF"/>
              </a:solidFill>
            </a:endParaRPr>
          </a:p>
        </p:txBody>
      </p:sp>
      <p:sp>
        <p:nvSpPr>
          <p:cNvPr id="226" name="Google Shape;226;p44"/>
          <p:cNvSpPr txBox="1"/>
          <p:nvPr/>
        </p:nvSpPr>
        <p:spPr>
          <a:xfrm>
            <a:off x="9165175" y="549790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flâner* </a:t>
            </a:r>
            <a:r>
              <a:rPr lang="en-GB" sz="3600">
                <a:solidFill>
                  <a:srgbClr val="002060"/>
                </a:solidFill>
              </a:rPr>
              <a:t>dans </a:t>
            </a:r>
            <a:r>
              <a:rPr lang="en-GB" sz="3600">
                <a:solidFill>
                  <a:srgbClr val="FF0000"/>
                </a:solidFill>
              </a:rPr>
              <a:t>la rue</a:t>
            </a:r>
            <a:endParaRPr sz="3600">
              <a:solidFill>
                <a:srgbClr val="FF0000"/>
              </a:solidFill>
            </a:endParaRPr>
          </a:p>
        </p:txBody>
      </p:sp>
      <p:pic>
        <p:nvPicPr>
          <p:cNvPr id="227" name="Google Shape;227;p44" descr="Selfie pose flat vector illustration. Happy man taking self photo. Smiling guy showing v-sign for portrait in smartphone camera. Mobile phone photography isolated cartoon character on grey background (provided by Getty Images)"/>
          <p:cNvPicPr preferRelativeResize="0"/>
          <p:nvPr/>
        </p:nvPicPr>
        <p:blipFill>
          <a:blip r:embed="rId11">
            <a:alphaModFix/>
          </a:blip>
          <a:stretch>
            <a:fillRect/>
          </a:stretch>
        </p:blipFill>
        <p:spPr>
          <a:xfrm>
            <a:off x="3242501" y="3843375"/>
            <a:ext cx="2487301" cy="1564276"/>
          </a:xfrm>
          <a:prstGeom prst="rect">
            <a:avLst/>
          </a:prstGeom>
          <a:noFill/>
          <a:ln>
            <a:noFill/>
          </a:ln>
        </p:spPr>
      </p:pic>
      <p:pic>
        <p:nvPicPr>
          <p:cNvPr id="228" name="Google Shape;228;p44" descr="Woman holding paper bag goes shopping from store. Fat girl walking down street in city park (provided by Getty Images)"/>
          <p:cNvPicPr preferRelativeResize="0"/>
          <p:nvPr/>
        </p:nvPicPr>
        <p:blipFill>
          <a:blip r:embed="rId12">
            <a:alphaModFix/>
          </a:blip>
          <a:stretch>
            <a:fillRect/>
          </a:stretch>
        </p:blipFill>
        <p:spPr>
          <a:xfrm>
            <a:off x="9448563" y="3551573"/>
            <a:ext cx="2240625" cy="1946324"/>
          </a:xfrm>
          <a:prstGeom prst="rect">
            <a:avLst/>
          </a:prstGeom>
          <a:noFill/>
          <a:ln>
            <a:noFill/>
          </a:ln>
        </p:spPr>
      </p:pic>
      <p:pic>
        <p:nvPicPr>
          <p:cNvPr id="229" name="Google Shape;229;p44" descr="Dinosaur museum isolated cartoon vector illustration. (provided by Getty Images)"/>
          <p:cNvPicPr preferRelativeResize="0"/>
          <p:nvPr/>
        </p:nvPicPr>
        <p:blipFill>
          <a:blip r:embed="rId13">
            <a:alphaModFix/>
          </a:blip>
          <a:stretch>
            <a:fillRect/>
          </a:stretch>
        </p:blipFill>
        <p:spPr>
          <a:xfrm>
            <a:off x="435100" y="3677800"/>
            <a:ext cx="2437450" cy="2438625"/>
          </a:xfrm>
          <a:prstGeom prst="rect">
            <a:avLst/>
          </a:prstGeom>
          <a:noFill/>
          <a:ln>
            <a:noFill/>
          </a:ln>
        </p:spPr>
      </p:pic>
      <p:grpSp>
        <p:nvGrpSpPr>
          <p:cNvPr id="230" name="Google Shape;230;p44"/>
          <p:cNvGrpSpPr/>
          <p:nvPr/>
        </p:nvGrpSpPr>
        <p:grpSpPr>
          <a:xfrm>
            <a:off x="6792836" y="3843374"/>
            <a:ext cx="1629399" cy="1629399"/>
            <a:chOff x="6792836" y="3843374"/>
            <a:chExt cx="1629399" cy="1629399"/>
          </a:xfrm>
        </p:grpSpPr>
        <p:pic>
          <p:nvPicPr>
            <p:cNvPr id="231" name="Google Shape;231;p44" descr="Businessman with bubble talk vector, filled style editable outline icon (provided by Getty Images)"/>
            <p:cNvPicPr preferRelativeResize="0"/>
            <p:nvPr/>
          </p:nvPicPr>
          <p:blipFill>
            <a:blip r:embed="rId14">
              <a:alphaModFix/>
            </a:blip>
            <a:stretch>
              <a:fillRect/>
            </a:stretch>
          </p:blipFill>
          <p:spPr>
            <a:xfrm>
              <a:off x="6792836" y="3843374"/>
              <a:ext cx="1629399" cy="1629399"/>
            </a:xfrm>
            <a:prstGeom prst="rect">
              <a:avLst/>
            </a:prstGeom>
            <a:noFill/>
            <a:ln>
              <a:noFill/>
            </a:ln>
          </p:spPr>
        </p:pic>
        <p:pic>
          <p:nvPicPr>
            <p:cNvPr id="232" name="Google Shape;232;p44"/>
            <p:cNvPicPr preferRelativeResize="0"/>
            <p:nvPr/>
          </p:nvPicPr>
          <p:blipFill>
            <a:blip r:embed="rId15">
              <a:alphaModFix/>
            </a:blip>
            <a:stretch>
              <a:fillRect/>
            </a:stretch>
          </p:blipFill>
          <p:spPr>
            <a:xfrm>
              <a:off x="6998925" y="4029850"/>
              <a:ext cx="530325" cy="354275"/>
            </a:xfrm>
            <a:prstGeom prst="rect">
              <a:avLst/>
            </a:prstGeom>
            <a:noFill/>
            <a:ln>
              <a:noFill/>
            </a:ln>
          </p:spPr>
        </p:pic>
      </p:grpSp>
      <p:pic>
        <p:nvPicPr>
          <p:cNvPr id="13" name="Google Shape;229;p44" descr="Dinosaur museum isolated cartoon vector illustration. (provided by Getty Images)">
            <a:extLst>
              <a:ext uri="{FF2B5EF4-FFF2-40B4-BE49-F238E27FC236}">
                <a16:creationId xmlns:a16="http://schemas.microsoft.com/office/drawing/2014/main" id="{25772C84-B52D-4BEE-9A5A-61B981097896}"/>
              </a:ext>
            </a:extLst>
          </p:cNvPr>
          <p:cNvPicPr preferRelativeResize="0"/>
          <p:nvPr/>
        </p:nvPicPr>
        <p:blipFill>
          <a:blip r:embed="rId13">
            <a:alphaModFix/>
          </a:blip>
          <a:stretch>
            <a:fillRect/>
          </a:stretch>
        </p:blipFill>
        <p:spPr>
          <a:xfrm>
            <a:off x="475414" y="3608275"/>
            <a:ext cx="2437450" cy="2438625"/>
          </a:xfrm>
          <a:prstGeom prst="rect">
            <a:avLst/>
          </a:prstGeom>
          <a:noFill/>
          <a:ln>
            <a:noFill/>
          </a:ln>
        </p:spPr>
      </p:pic>
      <p:pic>
        <p:nvPicPr>
          <p:cNvPr id="2" name="Recorded Sound">
            <a:hlinkClick r:id="" action="ppaction://media"/>
            <a:extLst>
              <a:ext uri="{FF2B5EF4-FFF2-40B4-BE49-F238E27FC236}">
                <a16:creationId xmlns:a16="http://schemas.microsoft.com/office/drawing/2014/main" id="{931ED0FC-6EA3-417D-ACB2-33DA59C4B2B9}"/>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872550" y="2691694"/>
            <a:ext cx="406400" cy="406400"/>
          </a:xfrm>
          <a:prstGeom prst="rect">
            <a:avLst/>
          </a:prstGeom>
        </p:spPr>
      </p:pic>
      <p:pic>
        <p:nvPicPr>
          <p:cNvPr id="3" name="Recorded Sound">
            <a:hlinkClick r:id="" action="ppaction://media"/>
            <a:extLst>
              <a:ext uri="{FF2B5EF4-FFF2-40B4-BE49-F238E27FC236}">
                <a16:creationId xmlns:a16="http://schemas.microsoft.com/office/drawing/2014/main" id="{AE22F0A5-D955-4FB4-9041-614E178B33B0}"/>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4968126" y="6152932"/>
            <a:ext cx="406400" cy="406400"/>
          </a:xfrm>
          <a:prstGeom prst="rect">
            <a:avLst/>
          </a:prstGeom>
        </p:spPr>
      </p:pic>
      <p:pic>
        <p:nvPicPr>
          <p:cNvPr id="4" name="Recorded Sound">
            <a:hlinkClick r:id="" action="ppaction://media"/>
            <a:extLst>
              <a:ext uri="{FF2B5EF4-FFF2-40B4-BE49-F238E27FC236}">
                <a16:creationId xmlns:a16="http://schemas.microsoft.com/office/drawing/2014/main" id="{5621C3F8-FC1E-4746-9DE8-E1DC67FA8A13}"/>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8506652" y="2691694"/>
            <a:ext cx="406400" cy="406400"/>
          </a:xfrm>
          <a:prstGeom prst="rect">
            <a:avLst/>
          </a:prstGeom>
        </p:spPr>
      </p:pic>
      <p:pic>
        <p:nvPicPr>
          <p:cNvPr id="5" name="Recorded Sound">
            <a:hlinkClick r:id="" action="ppaction://media"/>
            <a:extLst>
              <a:ext uri="{FF2B5EF4-FFF2-40B4-BE49-F238E27FC236}">
                <a16:creationId xmlns:a16="http://schemas.microsoft.com/office/drawing/2014/main" id="{94FF3C85-DEB5-4132-A3A6-D8AA2BF06C62}"/>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783299" y="615293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3353" fill="hold"/>
                                        <p:tgtEl>
                                          <p:spTgt spid="5"/>
                                        </p:tgtEl>
                                      </p:cBhvr>
                                    </p:cmd>
                                  </p:childTnLst>
                                </p:cTn>
                              </p:par>
                            </p:childTnLst>
                          </p:cTn>
                        </p:par>
                      </p:childTnLst>
                    </p:cTn>
                  </p:par>
                </p:childTnLst>
              </p:cTn>
              <p:nextCondLst>
                <p:cond evt="onClick" delay="0">
                  <p:tgtEl>
                    <p:spTgt spid="5"/>
                  </p:tgtEl>
                </p:cond>
              </p:nextCondLst>
            </p:seq>
            <p:audio>
              <p:cMediaNode vol="80000">
                <p:cTn id="34" fill="hold" display="0">
                  <p:stCondLst>
                    <p:cond delay="indefinite"/>
                  </p:stCondLst>
                  <p:endCondLst>
                    <p:cond evt="onStopAudio" delay="0">
                      <p:tgtEl>
                        <p:sldTgt/>
                      </p:tgtEl>
                    </p:cond>
                  </p:endCondLst>
                </p:cTn>
                <p:tgtEl>
                  <p:spTgt spid="5"/>
                </p:tgtEl>
              </p:cMediaNode>
            </p:audio>
            <p:seq concurrent="1" nextAc="seek">
              <p:cTn id="35" restart="whenNotActive" fill="hold" evtFilter="cancelBubble" nodeType="interactiveSeq">
                <p:stCondLst>
                  <p:cond evt="onClick" delay="0">
                    <p:tgtEl>
                      <p:spTgt spid="4"/>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3260" fill="hold"/>
                                        <p:tgtEl>
                                          <p:spTgt spid="4"/>
                                        </p:tgtEl>
                                      </p:cBhvr>
                                    </p:cmd>
                                  </p:childTnLst>
                                </p:cTn>
                              </p:par>
                            </p:childTnLst>
                          </p:cTn>
                        </p:par>
                      </p:childTnLst>
                    </p:cTn>
                  </p:par>
                </p:childTnLst>
              </p:cTn>
              <p:nextCondLst>
                <p:cond evt="onClick" delay="0">
                  <p:tgtEl>
                    <p:spTgt spid="4"/>
                  </p:tgtEl>
                </p:cond>
              </p:nextCondLst>
            </p:seq>
            <p:audio>
              <p:cMediaNode vol="80000">
                <p:cTn id="40" fill="hold" display="0">
                  <p:stCondLst>
                    <p:cond delay="indefinite"/>
                  </p:stCondLst>
                  <p:endCondLst>
                    <p:cond evt="onStopAudio" delay="0">
                      <p:tgtEl>
                        <p:sldTgt/>
                      </p:tgtEl>
                    </p:cond>
                  </p:endCondLst>
                </p:cTn>
                <p:tgtEl>
                  <p:spTgt spid="4"/>
                </p:tgtEl>
              </p:cMediaNode>
            </p:audio>
            <p:seq concurrent="1" nextAc="seek">
              <p:cTn id="41" restart="whenNotActive" fill="hold" evtFilter="cancelBubble" nodeType="interactiveSeq">
                <p:stCondLst>
                  <p:cond evt="onClick" delay="0">
                    <p:tgtEl>
                      <p:spTgt spid="3"/>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2912" fill="hold"/>
                                        <p:tgtEl>
                                          <p:spTgt spid="3"/>
                                        </p:tgtEl>
                                      </p:cBhvr>
                                    </p:cmd>
                                  </p:childTnLst>
                                </p:cTn>
                              </p:par>
                            </p:childTnLst>
                          </p:cTn>
                        </p:par>
                      </p:childTnLst>
                    </p:cTn>
                  </p:par>
                </p:childTnLst>
              </p:cTn>
              <p:nextCondLst>
                <p:cond evt="onClick" delay="0">
                  <p:tgtEl>
                    <p:spTgt spid="3"/>
                  </p:tgtEl>
                </p:cond>
              </p:nextCondLst>
            </p:seq>
            <p:audio>
              <p:cMediaNode vol="80000">
                <p:cTn id="46" fill="hold" display="0">
                  <p:stCondLst>
                    <p:cond delay="indefinite"/>
                  </p:stCondLst>
                  <p:endCondLst>
                    <p:cond evt="onStopAudio" delay="0">
                      <p:tgtEl>
                        <p:sldTgt/>
                      </p:tgtEl>
                    </p:cond>
                  </p:endCondLst>
                </p:cTn>
                <p:tgtEl>
                  <p:spTgt spid="3"/>
                </p:tgtEl>
              </p:cMediaNode>
            </p:audio>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3493" fill="hold"/>
                                        <p:tgtEl>
                                          <p:spTgt spid="2"/>
                                        </p:tgtEl>
                                      </p:cBhvr>
                                    </p:cmd>
                                  </p:childTnLst>
                                </p:cTn>
                              </p:par>
                            </p:childTnLst>
                          </p:cTn>
                        </p:par>
                      </p:childTnLst>
                    </p:cTn>
                  </p:par>
                </p:childTnLst>
              </p:cTn>
              <p:nextCondLst>
                <p:cond evt="onClick" delay="0">
                  <p:tgtEl>
                    <p:spTgt spid="2"/>
                  </p:tgtEl>
                </p:cond>
              </p:nextCondLst>
            </p:seq>
            <p:audio>
              <p:cMediaNode vol="80000">
                <p:cTn id="52"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45"/>
          <p:cNvPicPr preferRelativeResize="0"/>
          <p:nvPr/>
        </p:nvPicPr>
        <p:blipFill>
          <a:blip r:embed="rId3">
            <a:alphaModFix/>
          </a:blip>
          <a:stretch>
            <a:fillRect/>
          </a:stretch>
        </p:blipFill>
        <p:spPr>
          <a:xfrm>
            <a:off x="3278199" y="1170625"/>
            <a:ext cx="5635602" cy="5635575"/>
          </a:xfrm>
          <a:prstGeom prst="rect">
            <a:avLst/>
          </a:prstGeom>
          <a:noFill/>
          <a:ln>
            <a:noFill/>
          </a:ln>
        </p:spPr>
      </p:pic>
      <p:sp>
        <p:nvSpPr>
          <p:cNvPr id="238" name="Google Shape;238;p45"/>
          <p:cNvSpPr txBox="1"/>
          <p:nvPr/>
        </p:nvSpPr>
        <p:spPr>
          <a:xfrm>
            <a:off x="259000" y="2051175"/>
            <a:ext cx="2817900" cy="2185800"/>
          </a:xfrm>
          <a:prstGeom prst="rect">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i="1">
                <a:solidFill>
                  <a:schemeClr val="dk1"/>
                </a:solidFill>
              </a:rPr>
              <a:t>Flâner</a:t>
            </a:r>
            <a:r>
              <a:rPr lang="en-GB" sz="2400" i="1">
                <a:solidFill>
                  <a:schemeClr val="dk1"/>
                </a:solidFill>
              </a:rPr>
              <a:t> is a special French word - there is no direct translation to English!  </a:t>
            </a:r>
            <a:endParaRPr sz="2400" i="1">
              <a:solidFill>
                <a:schemeClr val="dk1"/>
              </a:solidFill>
            </a:endParaRPr>
          </a:p>
        </p:txBody>
      </p:sp>
      <p:sp>
        <p:nvSpPr>
          <p:cNvPr id="239" name="Google Shape;239;p45"/>
          <p:cNvSpPr txBox="1"/>
          <p:nvPr/>
        </p:nvSpPr>
        <p:spPr>
          <a:xfrm>
            <a:off x="9185925" y="4889700"/>
            <a:ext cx="2817900" cy="1626300"/>
          </a:xfrm>
          <a:prstGeom prst="rect">
            <a:avLst/>
          </a:prstGeom>
          <a:noFill/>
          <a:ln w="9525" cap="flat" cmpd="sng">
            <a:solidFill>
              <a:schemeClr val="accent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400" i="1">
                <a:solidFill>
                  <a:schemeClr val="dk1"/>
                </a:solidFill>
              </a:rPr>
              <a:t>It’s the perfect thing to do in a beautiful city like Paris!  </a:t>
            </a:r>
            <a:endParaRPr sz="2400" i="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4"/>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vais…</a:t>
            </a:r>
            <a:endParaRPr/>
          </a:p>
        </p:txBody>
      </p:sp>
      <p:sp>
        <p:nvSpPr>
          <p:cNvPr id="223" name="Google Shape;223;p44"/>
          <p:cNvSpPr txBox="1"/>
          <p:nvPr/>
        </p:nvSpPr>
        <p:spPr>
          <a:xfrm>
            <a:off x="435100" y="246555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visiter </a:t>
            </a:r>
            <a:r>
              <a:rPr lang="en-GB" sz="3600">
                <a:solidFill>
                  <a:srgbClr val="9900FF"/>
                </a:solidFill>
              </a:rPr>
              <a:t>des monuments</a:t>
            </a:r>
            <a:endParaRPr sz="3600">
              <a:solidFill>
                <a:srgbClr val="9900FF"/>
              </a:solidFill>
            </a:endParaRPr>
          </a:p>
        </p:txBody>
      </p:sp>
      <p:sp>
        <p:nvSpPr>
          <p:cNvPr id="224" name="Google Shape;224;p44"/>
          <p:cNvSpPr txBox="1"/>
          <p:nvPr/>
        </p:nvSpPr>
        <p:spPr>
          <a:xfrm>
            <a:off x="3242500" y="549790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prendre </a:t>
            </a:r>
            <a:r>
              <a:rPr lang="en-GB" sz="3600">
                <a:solidFill>
                  <a:srgbClr val="9900FF"/>
                </a:solidFill>
              </a:rPr>
              <a:t>des photos</a:t>
            </a:r>
            <a:endParaRPr sz="3600">
              <a:solidFill>
                <a:srgbClr val="9900FF"/>
              </a:solidFill>
            </a:endParaRPr>
          </a:p>
        </p:txBody>
      </p:sp>
      <p:sp>
        <p:nvSpPr>
          <p:cNvPr id="225" name="Google Shape;225;p44"/>
          <p:cNvSpPr txBox="1"/>
          <p:nvPr/>
        </p:nvSpPr>
        <p:spPr>
          <a:xfrm>
            <a:off x="6357775" y="246555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pratiquer </a:t>
            </a:r>
            <a:r>
              <a:rPr lang="en-GB" sz="3600">
                <a:solidFill>
                  <a:srgbClr val="0000FF"/>
                </a:solidFill>
              </a:rPr>
              <a:t>mon français</a:t>
            </a:r>
            <a:endParaRPr sz="3600">
              <a:solidFill>
                <a:srgbClr val="0000FF"/>
              </a:solidFill>
            </a:endParaRPr>
          </a:p>
        </p:txBody>
      </p:sp>
      <p:sp>
        <p:nvSpPr>
          <p:cNvPr id="226" name="Google Shape;226;p44"/>
          <p:cNvSpPr txBox="1"/>
          <p:nvPr/>
        </p:nvSpPr>
        <p:spPr>
          <a:xfrm>
            <a:off x="9165175" y="5497900"/>
            <a:ext cx="28074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flâner* </a:t>
            </a:r>
            <a:r>
              <a:rPr lang="en-GB" sz="3600">
                <a:solidFill>
                  <a:srgbClr val="002060"/>
                </a:solidFill>
              </a:rPr>
              <a:t>dans </a:t>
            </a:r>
            <a:r>
              <a:rPr lang="en-GB" sz="3600">
                <a:solidFill>
                  <a:srgbClr val="FF0000"/>
                </a:solidFill>
              </a:rPr>
              <a:t>la rue</a:t>
            </a:r>
            <a:endParaRPr sz="3600">
              <a:solidFill>
                <a:srgbClr val="FF0000"/>
              </a:solidFill>
            </a:endParaRPr>
          </a:p>
        </p:txBody>
      </p:sp>
      <p:pic>
        <p:nvPicPr>
          <p:cNvPr id="227" name="Google Shape;227;p44" descr="Selfie pose flat vector illustration. Happy man taking self photo. Smiling guy showing v-sign for portrait in smartphone camera. Mobile phone photography isolated cartoon character on grey background (provided by Getty Images)"/>
          <p:cNvPicPr preferRelativeResize="0"/>
          <p:nvPr/>
        </p:nvPicPr>
        <p:blipFill>
          <a:blip r:embed="rId11">
            <a:alphaModFix/>
          </a:blip>
          <a:stretch>
            <a:fillRect/>
          </a:stretch>
        </p:blipFill>
        <p:spPr>
          <a:xfrm>
            <a:off x="3242501" y="3843375"/>
            <a:ext cx="2487301" cy="1564276"/>
          </a:xfrm>
          <a:prstGeom prst="rect">
            <a:avLst/>
          </a:prstGeom>
          <a:noFill/>
          <a:ln>
            <a:noFill/>
          </a:ln>
        </p:spPr>
      </p:pic>
      <p:pic>
        <p:nvPicPr>
          <p:cNvPr id="228" name="Google Shape;228;p44" descr="Woman holding paper bag goes shopping from store. Fat girl walking down street in city park (provided by Getty Images)"/>
          <p:cNvPicPr preferRelativeResize="0"/>
          <p:nvPr/>
        </p:nvPicPr>
        <p:blipFill>
          <a:blip r:embed="rId12">
            <a:alphaModFix/>
          </a:blip>
          <a:stretch>
            <a:fillRect/>
          </a:stretch>
        </p:blipFill>
        <p:spPr>
          <a:xfrm>
            <a:off x="9448563" y="3551573"/>
            <a:ext cx="2240625" cy="1946324"/>
          </a:xfrm>
          <a:prstGeom prst="rect">
            <a:avLst/>
          </a:prstGeom>
          <a:noFill/>
          <a:ln>
            <a:noFill/>
          </a:ln>
        </p:spPr>
      </p:pic>
      <p:pic>
        <p:nvPicPr>
          <p:cNvPr id="229" name="Google Shape;229;p44" descr="Dinosaur museum isolated cartoon vector illustration. (provided by Getty Images)"/>
          <p:cNvPicPr preferRelativeResize="0"/>
          <p:nvPr/>
        </p:nvPicPr>
        <p:blipFill>
          <a:blip r:embed="rId13">
            <a:alphaModFix/>
          </a:blip>
          <a:stretch>
            <a:fillRect/>
          </a:stretch>
        </p:blipFill>
        <p:spPr>
          <a:xfrm>
            <a:off x="435100" y="3677800"/>
            <a:ext cx="2437450" cy="2438625"/>
          </a:xfrm>
          <a:prstGeom prst="rect">
            <a:avLst/>
          </a:prstGeom>
          <a:noFill/>
          <a:ln>
            <a:noFill/>
          </a:ln>
        </p:spPr>
      </p:pic>
      <p:grpSp>
        <p:nvGrpSpPr>
          <p:cNvPr id="230" name="Google Shape;230;p44"/>
          <p:cNvGrpSpPr/>
          <p:nvPr/>
        </p:nvGrpSpPr>
        <p:grpSpPr>
          <a:xfrm>
            <a:off x="6792836" y="3843374"/>
            <a:ext cx="1629399" cy="1629399"/>
            <a:chOff x="6792836" y="3843374"/>
            <a:chExt cx="1629399" cy="1629399"/>
          </a:xfrm>
        </p:grpSpPr>
        <p:pic>
          <p:nvPicPr>
            <p:cNvPr id="231" name="Google Shape;231;p44" descr="Businessman with bubble talk vector, filled style editable outline icon (provided by Getty Images)"/>
            <p:cNvPicPr preferRelativeResize="0"/>
            <p:nvPr/>
          </p:nvPicPr>
          <p:blipFill>
            <a:blip r:embed="rId14">
              <a:alphaModFix/>
            </a:blip>
            <a:stretch>
              <a:fillRect/>
            </a:stretch>
          </p:blipFill>
          <p:spPr>
            <a:xfrm>
              <a:off x="6792836" y="3843374"/>
              <a:ext cx="1629399" cy="1629399"/>
            </a:xfrm>
            <a:prstGeom prst="rect">
              <a:avLst/>
            </a:prstGeom>
            <a:noFill/>
            <a:ln>
              <a:noFill/>
            </a:ln>
          </p:spPr>
        </p:pic>
        <p:pic>
          <p:nvPicPr>
            <p:cNvPr id="232" name="Google Shape;232;p44"/>
            <p:cNvPicPr preferRelativeResize="0"/>
            <p:nvPr/>
          </p:nvPicPr>
          <p:blipFill>
            <a:blip r:embed="rId15">
              <a:alphaModFix/>
            </a:blip>
            <a:stretch>
              <a:fillRect/>
            </a:stretch>
          </p:blipFill>
          <p:spPr>
            <a:xfrm>
              <a:off x="6998925" y="4029850"/>
              <a:ext cx="530325" cy="354275"/>
            </a:xfrm>
            <a:prstGeom prst="rect">
              <a:avLst/>
            </a:prstGeom>
            <a:noFill/>
            <a:ln>
              <a:noFill/>
            </a:ln>
          </p:spPr>
        </p:pic>
      </p:grpSp>
      <p:pic>
        <p:nvPicPr>
          <p:cNvPr id="13" name="Google Shape;229;p44" descr="Dinosaur museum isolated cartoon vector illustration. (provided by Getty Images)">
            <a:extLst>
              <a:ext uri="{FF2B5EF4-FFF2-40B4-BE49-F238E27FC236}">
                <a16:creationId xmlns:a16="http://schemas.microsoft.com/office/drawing/2014/main" id="{25772C84-B52D-4BEE-9A5A-61B981097896}"/>
              </a:ext>
            </a:extLst>
          </p:cNvPr>
          <p:cNvPicPr preferRelativeResize="0"/>
          <p:nvPr/>
        </p:nvPicPr>
        <p:blipFill>
          <a:blip r:embed="rId13">
            <a:alphaModFix/>
          </a:blip>
          <a:stretch>
            <a:fillRect/>
          </a:stretch>
        </p:blipFill>
        <p:spPr>
          <a:xfrm>
            <a:off x="475414" y="3608275"/>
            <a:ext cx="2437450" cy="2438625"/>
          </a:xfrm>
          <a:prstGeom prst="rect">
            <a:avLst/>
          </a:prstGeom>
          <a:noFill/>
          <a:ln>
            <a:noFill/>
          </a:ln>
        </p:spPr>
      </p:pic>
      <p:pic>
        <p:nvPicPr>
          <p:cNvPr id="2" name="Recorded Sound">
            <a:hlinkClick r:id="" action="ppaction://media"/>
            <a:extLst>
              <a:ext uri="{FF2B5EF4-FFF2-40B4-BE49-F238E27FC236}">
                <a16:creationId xmlns:a16="http://schemas.microsoft.com/office/drawing/2014/main" id="{931ED0FC-6EA3-417D-ACB2-33DA59C4B2B9}"/>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872550" y="2691694"/>
            <a:ext cx="406400" cy="406400"/>
          </a:xfrm>
          <a:prstGeom prst="rect">
            <a:avLst/>
          </a:prstGeom>
        </p:spPr>
      </p:pic>
      <p:pic>
        <p:nvPicPr>
          <p:cNvPr id="3" name="Recorded Sound">
            <a:hlinkClick r:id="" action="ppaction://media"/>
            <a:extLst>
              <a:ext uri="{FF2B5EF4-FFF2-40B4-BE49-F238E27FC236}">
                <a16:creationId xmlns:a16="http://schemas.microsoft.com/office/drawing/2014/main" id="{AE22F0A5-D955-4FB4-9041-614E178B33B0}"/>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4968126" y="6152932"/>
            <a:ext cx="406400" cy="406400"/>
          </a:xfrm>
          <a:prstGeom prst="rect">
            <a:avLst/>
          </a:prstGeom>
        </p:spPr>
      </p:pic>
      <p:pic>
        <p:nvPicPr>
          <p:cNvPr id="4" name="Recorded Sound">
            <a:hlinkClick r:id="" action="ppaction://media"/>
            <a:extLst>
              <a:ext uri="{FF2B5EF4-FFF2-40B4-BE49-F238E27FC236}">
                <a16:creationId xmlns:a16="http://schemas.microsoft.com/office/drawing/2014/main" id="{5621C3F8-FC1E-4746-9DE8-E1DC67FA8A13}"/>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8506652" y="2691694"/>
            <a:ext cx="406400" cy="406400"/>
          </a:xfrm>
          <a:prstGeom prst="rect">
            <a:avLst/>
          </a:prstGeom>
        </p:spPr>
      </p:pic>
      <p:pic>
        <p:nvPicPr>
          <p:cNvPr id="5" name="Recorded Sound">
            <a:hlinkClick r:id="" action="ppaction://media"/>
            <a:extLst>
              <a:ext uri="{FF2B5EF4-FFF2-40B4-BE49-F238E27FC236}">
                <a16:creationId xmlns:a16="http://schemas.microsoft.com/office/drawing/2014/main" id="{94FF3C85-DEB5-4132-A3A6-D8AA2BF06C62}"/>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783299" y="6152932"/>
            <a:ext cx="406400" cy="406400"/>
          </a:xfrm>
          <a:prstGeom prst="rect">
            <a:avLst/>
          </a:prstGeom>
        </p:spPr>
      </p:pic>
    </p:spTree>
    <p:extLst>
      <p:ext uri="{BB962C8B-B14F-4D97-AF65-F5344CB8AC3E}">
        <p14:creationId xmlns:p14="http://schemas.microsoft.com/office/powerpoint/2010/main" val="350894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3353" fill="hold"/>
                                        <p:tgtEl>
                                          <p:spTgt spid="5"/>
                                        </p:tgtEl>
                                      </p:cBhvr>
                                    </p:cmd>
                                  </p:childTnLst>
                                </p:cTn>
                              </p:par>
                            </p:childTnLst>
                          </p:cTn>
                        </p:par>
                      </p:childTnLst>
                    </p:cTn>
                  </p:par>
                </p:childTnLst>
              </p:cTn>
              <p:nextCondLst>
                <p:cond evt="onClick" delay="0">
                  <p:tgtEl>
                    <p:spTgt spid="5"/>
                  </p:tgtEl>
                </p:cond>
              </p:nextCondLst>
            </p:seq>
            <p:audio>
              <p:cMediaNode vol="80000">
                <p:cTn id="34" fill="hold" display="0">
                  <p:stCondLst>
                    <p:cond delay="indefinite"/>
                  </p:stCondLst>
                  <p:endCondLst>
                    <p:cond evt="onStopAudio" delay="0">
                      <p:tgtEl>
                        <p:sldTgt/>
                      </p:tgtEl>
                    </p:cond>
                  </p:endCondLst>
                </p:cTn>
                <p:tgtEl>
                  <p:spTgt spid="5"/>
                </p:tgtEl>
              </p:cMediaNode>
            </p:audio>
            <p:seq concurrent="1" nextAc="seek">
              <p:cTn id="35" restart="whenNotActive" fill="hold" evtFilter="cancelBubble" nodeType="interactiveSeq">
                <p:stCondLst>
                  <p:cond evt="onClick" delay="0">
                    <p:tgtEl>
                      <p:spTgt spid="4"/>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3260" fill="hold"/>
                                        <p:tgtEl>
                                          <p:spTgt spid="4"/>
                                        </p:tgtEl>
                                      </p:cBhvr>
                                    </p:cmd>
                                  </p:childTnLst>
                                </p:cTn>
                              </p:par>
                            </p:childTnLst>
                          </p:cTn>
                        </p:par>
                      </p:childTnLst>
                    </p:cTn>
                  </p:par>
                </p:childTnLst>
              </p:cTn>
              <p:nextCondLst>
                <p:cond evt="onClick" delay="0">
                  <p:tgtEl>
                    <p:spTgt spid="4"/>
                  </p:tgtEl>
                </p:cond>
              </p:nextCondLst>
            </p:seq>
            <p:audio>
              <p:cMediaNode vol="80000">
                <p:cTn id="40" fill="hold" display="0">
                  <p:stCondLst>
                    <p:cond delay="indefinite"/>
                  </p:stCondLst>
                  <p:endCondLst>
                    <p:cond evt="onStopAudio" delay="0">
                      <p:tgtEl>
                        <p:sldTgt/>
                      </p:tgtEl>
                    </p:cond>
                  </p:endCondLst>
                </p:cTn>
                <p:tgtEl>
                  <p:spTgt spid="4"/>
                </p:tgtEl>
              </p:cMediaNode>
            </p:audio>
            <p:seq concurrent="1" nextAc="seek">
              <p:cTn id="41" restart="whenNotActive" fill="hold" evtFilter="cancelBubble" nodeType="interactiveSeq">
                <p:stCondLst>
                  <p:cond evt="onClick" delay="0">
                    <p:tgtEl>
                      <p:spTgt spid="3"/>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2912" fill="hold"/>
                                        <p:tgtEl>
                                          <p:spTgt spid="3"/>
                                        </p:tgtEl>
                                      </p:cBhvr>
                                    </p:cmd>
                                  </p:childTnLst>
                                </p:cTn>
                              </p:par>
                            </p:childTnLst>
                          </p:cTn>
                        </p:par>
                      </p:childTnLst>
                    </p:cTn>
                  </p:par>
                </p:childTnLst>
              </p:cTn>
              <p:nextCondLst>
                <p:cond evt="onClick" delay="0">
                  <p:tgtEl>
                    <p:spTgt spid="3"/>
                  </p:tgtEl>
                </p:cond>
              </p:nextCondLst>
            </p:seq>
            <p:audio>
              <p:cMediaNode vol="80000">
                <p:cTn id="46" fill="hold" display="0">
                  <p:stCondLst>
                    <p:cond delay="indefinite"/>
                  </p:stCondLst>
                  <p:endCondLst>
                    <p:cond evt="onStopAudio" delay="0">
                      <p:tgtEl>
                        <p:sldTgt/>
                      </p:tgtEl>
                    </p:cond>
                  </p:endCondLst>
                </p:cTn>
                <p:tgtEl>
                  <p:spTgt spid="3"/>
                </p:tgtEl>
              </p:cMediaNode>
            </p:audio>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3493" fill="hold"/>
                                        <p:tgtEl>
                                          <p:spTgt spid="2"/>
                                        </p:tgtEl>
                                      </p:cBhvr>
                                    </p:cmd>
                                  </p:childTnLst>
                                </p:cTn>
                              </p:par>
                            </p:childTnLst>
                          </p:cTn>
                        </p:par>
                      </p:childTnLst>
                    </p:cTn>
                  </p:par>
                </p:childTnLst>
              </p:cTn>
              <p:nextCondLst>
                <p:cond evt="onClick" delay="0">
                  <p:tgtEl>
                    <p:spTgt spid="2"/>
                  </p:tgtEl>
                </p:cond>
              </p:nextCondLst>
            </p:seq>
            <p:audio>
              <p:cMediaNode vol="80000">
                <p:cTn id="5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graphicFrame>
        <p:nvGraphicFramePr>
          <p:cNvPr id="259" name="Google Shape;259;p47"/>
          <p:cNvGraphicFramePr/>
          <p:nvPr/>
        </p:nvGraphicFramePr>
        <p:xfrm>
          <a:off x="260133" y="1469500"/>
          <a:ext cx="9080500" cy="4282726"/>
        </p:xfrm>
        <a:graphic>
          <a:graphicData uri="http://schemas.openxmlformats.org/drawingml/2006/table">
            <a:tbl>
              <a:tblPr>
                <a:noFill/>
                <a:tableStyleId>{E7551E25-DF77-4FB9-8A30-D04AACF8A87B}</a:tableStyleId>
              </a:tblPr>
              <a:tblGrid>
                <a:gridCol w="1320800">
                  <a:extLst>
                    <a:ext uri="{9D8B030D-6E8A-4147-A177-3AD203B41FA5}">
                      <a16:colId xmlns:a16="http://schemas.microsoft.com/office/drawing/2014/main" val="20000"/>
                    </a:ext>
                  </a:extLst>
                </a:gridCol>
                <a:gridCol w="1244600">
                  <a:extLst>
                    <a:ext uri="{9D8B030D-6E8A-4147-A177-3AD203B41FA5}">
                      <a16:colId xmlns:a16="http://schemas.microsoft.com/office/drawing/2014/main" val="20001"/>
                    </a:ext>
                  </a:extLst>
                </a:gridCol>
                <a:gridCol w="1282700">
                  <a:extLst>
                    <a:ext uri="{9D8B030D-6E8A-4147-A177-3AD203B41FA5}">
                      <a16:colId xmlns:a16="http://schemas.microsoft.com/office/drawing/2014/main" val="20002"/>
                    </a:ext>
                  </a:extLst>
                </a:gridCol>
                <a:gridCol w="1282700">
                  <a:extLst>
                    <a:ext uri="{9D8B030D-6E8A-4147-A177-3AD203B41FA5}">
                      <a16:colId xmlns:a16="http://schemas.microsoft.com/office/drawing/2014/main" val="20003"/>
                    </a:ext>
                  </a:extLst>
                </a:gridCol>
                <a:gridCol w="12827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447800">
                  <a:extLst>
                    <a:ext uri="{9D8B030D-6E8A-4147-A177-3AD203B41FA5}">
                      <a16:colId xmlns:a16="http://schemas.microsoft.com/office/drawing/2014/main" val="20006"/>
                    </a:ext>
                  </a:extLst>
                </a:gridCol>
              </a:tblGrid>
              <a:tr h="0">
                <a:tc>
                  <a:txBody>
                    <a:bodyPr/>
                    <a:lstStyle/>
                    <a:p>
                      <a:pPr marL="0" lvl="0" indent="0" algn="l" rtl="0">
                        <a:spcBef>
                          <a:spcPts val="0"/>
                        </a:spcBef>
                        <a:spcAft>
                          <a:spcPts val="0"/>
                        </a:spcAft>
                        <a:buNone/>
                      </a:pPr>
                      <a:r>
                        <a:rPr lang="en-GB"/>
                        <a:t>visiter des monuments</a:t>
                      </a:r>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GB"/>
                        <a:t>visiter la tour Eiffel</a:t>
                      </a:r>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GB"/>
                        <a:t>prendre des photos</a:t>
                      </a:r>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2"/>
                  </a:ext>
                </a:extLst>
              </a:tr>
              <a:tr h="0">
                <a:tc>
                  <a:txBody>
                    <a:bodyPr/>
                    <a:lstStyle/>
                    <a:p>
                      <a:pPr marL="0" lvl="0" indent="0" algn="l" rtl="0">
                        <a:spcBef>
                          <a:spcPts val="0"/>
                        </a:spcBef>
                        <a:spcAft>
                          <a:spcPts val="0"/>
                        </a:spcAft>
                        <a:buNone/>
                      </a:pPr>
                      <a:r>
                        <a:rPr lang="en-GB"/>
                        <a:t>pratiquer mon français</a:t>
                      </a:r>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GB"/>
                        <a:t>visiter le Louvre</a:t>
                      </a:r>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4"/>
                  </a:ext>
                </a:extLst>
              </a:tr>
              <a:tr h="0">
                <a:tc>
                  <a:txBody>
                    <a:bodyPr/>
                    <a:lstStyle/>
                    <a:p>
                      <a:pPr marL="0" lvl="0" indent="0" algn="l" rtl="0">
                        <a:spcBef>
                          <a:spcPts val="0"/>
                        </a:spcBef>
                        <a:spcAft>
                          <a:spcPts val="0"/>
                        </a:spcAft>
                        <a:buNone/>
                      </a:pPr>
                      <a:r>
                        <a:rPr lang="en-GB"/>
                        <a:t>flâner dans la rue</a:t>
                      </a:r>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5"/>
                  </a:ext>
                </a:extLst>
              </a:tr>
              <a:tr h="0">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r>
                        <a:rPr lang="en-GB" sz="1600"/>
                        <a:t>Je vais </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Mon cousin va</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Mon frère va</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Ma cousine va</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Ma soeur va</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Mes parents vont</a:t>
                      </a:r>
                      <a:endParaRPr sz="1600"/>
                    </a:p>
                  </a:txBody>
                  <a:tcPr marL="84675" marR="84675" marT="84675" marB="84675"/>
                </a:tc>
                <a:extLst>
                  <a:ext uri="{0D108BD9-81ED-4DB2-BD59-A6C34878D82A}">
                    <a16:rowId xmlns:a16="http://schemas.microsoft.com/office/drawing/2014/main" val="10006"/>
                  </a:ext>
                </a:extLst>
              </a:tr>
            </a:tbl>
          </a:graphicData>
        </a:graphic>
      </p:graphicFrame>
      <p:sp>
        <p:nvSpPr>
          <p:cNvPr id="260" name="Google Shape;260;p47"/>
          <p:cNvSpPr txBox="1"/>
          <p:nvPr/>
        </p:nvSpPr>
        <p:spPr>
          <a:xfrm>
            <a:off x="9817467" y="1469433"/>
            <a:ext cx="2176800" cy="5096700"/>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spcBef>
                <a:spcPts val="0"/>
              </a:spcBef>
              <a:spcAft>
                <a:spcPts val="0"/>
              </a:spcAft>
              <a:buNone/>
            </a:pPr>
            <a:r>
              <a:rPr lang="en-GB" sz="3600">
                <a:solidFill>
                  <a:schemeClr val="dk1"/>
                </a:solidFill>
              </a:rPr>
              <a:t>raté!</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touché!</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coulé!</a:t>
            </a:r>
            <a:endParaRPr sz="3600">
              <a:solidFill>
                <a:schemeClr val="dk1"/>
              </a:solidFill>
            </a:endParaRPr>
          </a:p>
        </p:txBody>
      </p:sp>
      <p:pic>
        <p:nvPicPr>
          <p:cNvPr id="261" name="Google Shape;261;p47"/>
          <p:cNvPicPr preferRelativeResize="0"/>
          <p:nvPr/>
        </p:nvPicPr>
        <p:blipFill>
          <a:blip r:embed="rId3">
            <a:alphaModFix/>
          </a:blip>
          <a:stretch>
            <a:fillRect/>
          </a:stretch>
        </p:blipFill>
        <p:spPr>
          <a:xfrm>
            <a:off x="10097433" y="2105967"/>
            <a:ext cx="1180734" cy="1180734"/>
          </a:xfrm>
          <a:prstGeom prst="rect">
            <a:avLst/>
          </a:prstGeom>
          <a:noFill/>
          <a:ln>
            <a:noFill/>
          </a:ln>
        </p:spPr>
      </p:pic>
      <p:pic>
        <p:nvPicPr>
          <p:cNvPr id="262" name="Google Shape;262;p47"/>
          <p:cNvPicPr preferRelativeResize="0"/>
          <p:nvPr/>
        </p:nvPicPr>
        <p:blipFill>
          <a:blip r:embed="rId4">
            <a:alphaModFix/>
          </a:blip>
          <a:stretch>
            <a:fillRect/>
          </a:stretch>
        </p:blipFill>
        <p:spPr>
          <a:xfrm>
            <a:off x="10302683" y="5388367"/>
            <a:ext cx="1064167" cy="1064167"/>
          </a:xfrm>
          <a:prstGeom prst="rect">
            <a:avLst/>
          </a:prstGeom>
          <a:noFill/>
          <a:ln>
            <a:noFill/>
          </a:ln>
        </p:spPr>
      </p:pic>
      <p:pic>
        <p:nvPicPr>
          <p:cNvPr id="263" name="Google Shape;263;p47"/>
          <p:cNvPicPr preferRelativeResize="0"/>
          <p:nvPr/>
        </p:nvPicPr>
        <p:blipFill>
          <a:blip r:embed="rId5">
            <a:alphaModFix/>
          </a:blip>
          <a:stretch>
            <a:fillRect/>
          </a:stretch>
        </p:blipFill>
        <p:spPr>
          <a:xfrm>
            <a:off x="10097429" y="3747167"/>
            <a:ext cx="1474720" cy="11807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graphicFrame>
        <p:nvGraphicFramePr>
          <p:cNvPr id="268" name="Google Shape;268;p48"/>
          <p:cNvGraphicFramePr/>
          <p:nvPr/>
        </p:nvGraphicFramePr>
        <p:xfrm>
          <a:off x="0" y="1037800"/>
          <a:ext cx="12192000" cy="5820200"/>
        </p:xfrm>
        <a:graphic>
          <a:graphicData uri="http://schemas.openxmlformats.org/drawingml/2006/table">
            <a:tbl>
              <a:tblPr>
                <a:noFill/>
                <a:tableStyleId>{00F18D58-A8A6-4B6E-9158-1526E8FB29CC}</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455050">
                <a:tc>
                  <a:txBody>
                    <a:bodyPr/>
                    <a:lstStyle/>
                    <a:p>
                      <a:pPr marL="0" lvl="0" indent="0" algn="l" rtl="0">
                        <a:spcBef>
                          <a:spcPts val="0"/>
                        </a:spcBef>
                        <a:spcAft>
                          <a:spcPts val="0"/>
                        </a:spcAft>
                        <a:buNone/>
                      </a:pPr>
                      <a:r>
                        <a:rPr lang="en-GB" sz="1800" b="1">
                          <a:solidFill>
                            <a:schemeClr val="dk1"/>
                          </a:solidFill>
                        </a:rPr>
                        <a:t>1 Je visite la tour Eiffel</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2 Je visite Versailles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3 Je visite Notre Dame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4 Je visite la Seine</a:t>
                      </a:r>
                      <a:endParaRPr sz="1800" b="1">
                        <a:solidFill>
                          <a:schemeClr val="dk1"/>
                        </a:solidFill>
                      </a:endParaRPr>
                    </a:p>
                  </a:txBody>
                  <a:tcPr marL="91425" marR="91425" marT="91425" marB="91425"/>
                </a:tc>
                <a:extLst>
                  <a:ext uri="{0D108BD9-81ED-4DB2-BD59-A6C34878D82A}">
                    <a16:rowId xmlns:a16="http://schemas.microsoft.com/office/drawing/2014/main" val="10000"/>
                  </a:ext>
                </a:extLst>
              </a:tr>
              <a:tr h="1455050">
                <a:tc>
                  <a:txBody>
                    <a:bodyPr/>
                    <a:lstStyle/>
                    <a:p>
                      <a:pPr marL="0" lvl="0" indent="0" algn="l" rtl="0">
                        <a:spcBef>
                          <a:spcPts val="0"/>
                        </a:spcBef>
                        <a:spcAft>
                          <a:spcPts val="0"/>
                        </a:spcAft>
                        <a:buNone/>
                      </a:pPr>
                      <a:r>
                        <a:rPr lang="en-GB" sz="1800" b="1">
                          <a:solidFill>
                            <a:schemeClr val="dk1"/>
                          </a:solidFill>
                        </a:rPr>
                        <a:t>5 </a:t>
                      </a:r>
                      <a:r>
                        <a:rPr lang="en-GB" sz="1600" b="1">
                          <a:solidFill>
                            <a:schemeClr val="dk1"/>
                          </a:solidFill>
                        </a:rPr>
                        <a:t>Je visite la Stade de France</a:t>
                      </a:r>
                      <a:endParaRPr sz="16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6 Je visite le Louvre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7 Je visite le Panthéon</a:t>
                      </a:r>
                      <a:endParaRPr sz="1800" b="1">
                        <a:solidFill>
                          <a:srgbClr val="9900FF"/>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8 </a:t>
                      </a:r>
                      <a:r>
                        <a:rPr lang="en-GB" sz="1600" b="1">
                          <a:solidFill>
                            <a:schemeClr val="dk1"/>
                          </a:solidFill>
                        </a:rPr>
                        <a:t>Je visite l’Arc de Triomphe</a:t>
                      </a:r>
                      <a:endParaRPr sz="1600" b="1">
                        <a:solidFill>
                          <a:srgbClr val="FF0000"/>
                        </a:solidFill>
                      </a:endParaRPr>
                    </a:p>
                  </a:txBody>
                  <a:tcPr marL="91425" marR="91425" marT="91425" marB="91425"/>
                </a:tc>
                <a:extLst>
                  <a:ext uri="{0D108BD9-81ED-4DB2-BD59-A6C34878D82A}">
                    <a16:rowId xmlns:a16="http://schemas.microsoft.com/office/drawing/2014/main" val="10001"/>
                  </a:ext>
                </a:extLst>
              </a:tr>
              <a:tr h="1455050">
                <a:tc>
                  <a:txBody>
                    <a:bodyPr/>
                    <a:lstStyle/>
                    <a:p>
                      <a:pPr marL="0" lvl="0" indent="0" algn="l" rtl="0">
                        <a:spcBef>
                          <a:spcPts val="0"/>
                        </a:spcBef>
                        <a:spcAft>
                          <a:spcPts val="0"/>
                        </a:spcAft>
                        <a:buNone/>
                      </a:pPr>
                      <a:r>
                        <a:rPr lang="en-GB" sz="1800" b="1">
                          <a:solidFill>
                            <a:schemeClr val="dk1"/>
                          </a:solidFill>
                        </a:rPr>
                        <a:t>9 Je vais au musée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10 Je vais à la cathédrale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600" b="1">
                          <a:solidFill>
                            <a:schemeClr val="dk1"/>
                          </a:solidFill>
                        </a:rPr>
                        <a:t>11 </a:t>
                      </a:r>
                      <a:r>
                        <a:rPr lang="en-GB" sz="1800" b="1">
                          <a:solidFill>
                            <a:schemeClr val="dk1"/>
                          </a:solidFill>
                        </a:rPr>
                        <a:t>Je vais aux cafés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12 Je vais à l’aéroport</a:t>
                      </a:r>
                      <a:endParaRPr sz="1800" b="1">
                        <a:solidFill>
                          <a:schemeClr val="dk1"/>
                        </a:solidFill>
                      </a:endParaRPr>
                    </a:p>
                  </a:txBody>
                  <a:tcPr marL="91425" marR="91425" marT="91425" marB="91425"/>
                </a:tc>
                <a:extLst>
                  <a:ext uri="{0D108BD9-81ED-4DB2-BD59-A6C34878D82A}">
                    <a16:rowId xmlns:a16="http://schemas.microsoft.com/office/drawing/2014/main" val="10002"/>
                  </a:ext>
                </a:extLst>
              </a:tr>
              <a:tr h="1455050">
                <a:tc>
                  <a:txBody>
                    <a:bodyPr/>
                    <a:lstStyle/>
                    <a:p>
                      <a:pPr marL="0" lvl="0" indent="0" algn="l" rtl="0">
                        <a:spcBef>
                          <a:spcPts val="0"/>
                        </a:spcBef>
                        <a:spcAft>
                          <a:spcPts val="0"/>
                        </a:spcAft>
                        <a:buNone/>
                      </a:pPr>
                      <a:r>
                        <a:rPr lang="en-GB" sz="1800" b="1">
                          <a:solidFill>
                            <a:schemeClr val="dk1"/>
                          </a:solidFill>
                        </a:rPr>
                        <a:t>13 Je vais visiter des monuments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14 Je vais prendre des photos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15 Je vais pratiquer mon français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16 Je vais flâner dans la rue</a:t>
                      </a:r>
                      <a:endParaRPr sz="1800" b="1">
                        <a:solidFill>
                          <a:schemeClr val="dk1"/>
                        </a:solidFill>
                      </a:endParaRPr>
                    </a:p>
                  </a:txBody>
                  <a:tcPr marL="91425" marR="91425" marT="91425" marB="91425"/>
                </a:tc>
                <a:extLst>
                  <a:ext uri="{0D108BD9-81ED-4DB2-BD59-A6C34878D82A}">
                    <a16:rowId xmlns:a16="http://schemas.microsoft.com/office/drawing/2014/main" val="10003"/>
                  </a:ext>
                </a:extLst>
              </a:tr>
            </a:tbl>
          </a:graphicData>
        </a:graphic>
      </p:graphicFrame>
      <p:pic>
        <p:nvPicPr>
          <p:cNvPr id="269" name="Google Shape;269;p48" descr="Family visiting an art gallery  Color (provided by Getty Images)"/>
          <p:cNvPicPr preferRelativeResize="0"/>
          <p:nvPr/>
        </p:nvPicPr>
        <p:blipFill>
          <a:blip r:embed="rId3">
            <a:alphaModFix/>
          </a:blip>
          <a:stretch>
            <a:fillRect/>
          </a:stretch>
        </p:blipFill>
        <p:spPr>
          <a:xfrm>
            <a:off x="897986" y="4490475"/>
            <a:ext cx="1339663" cy="663950"/>
          </a:xfrm>
          <a:prstGeom prst="rect">
            <a:avLst/>
          </a:prstGeom>
          <a:noFill/>
          <a:ln>
            <a:noFill/>
          </a:ln>
        </p:spPr>
      </p:pic>
      <p:pic>
        <p:nvPicPr>
          <p:cNvPr id="270" name="Google Shape;270;p48" descr="Church vector, wedding related fiiled style editable outline icon (provided by Getty Images)"/>
          <p:cNvPicPr preferRelativeResize="0"/>
          <p:nvPr/>
        </p:nvPicPr>
        <p:blipFill>
          <a:blip r:embed="rId4">
            <a:alphaModFix/>
          </a:blip>
          <a:stretch>
            <a:fillRect/>
          </a:stretch>
        </p:blipFill>
        <p:spPr>
          <a:xfrm>
            <a:off x="4102376" y="4356026"/>
            <a:ext cx="932849" cy="932849"/>
          </a:xfrm>
          <a:prstGeom prst="rect">
            <a:avLst/>
          </a:prstGeom>
          <a:noFill/>
          <a:ln>
            <a:noFill/>
          </a:ln>
        </p:spPr>
      </p:pic>
      <p:grpSp>
        <p:nvGrpSpPr>
          <p:cNvPr id="271" name="Google Shape;271;p48"/>
          <p:cNvGrpSpPr/>
          <p:nvPr/>
        </p:nvGrpSpPr>
        <p:grpSpPr>
          <a:xfrm>
            <a:off x="7282654" y="4409948"/>
            <a:ext cx="812940" cy="932827"/>
            <a:chOff x="6120251" y="3035349"/>
            <a:chExt cx="2338050" cy="2525248"/>
          </a:xfrm>
        </p:grpSpPr>
        <p:pic>
          <p:nvPicPr>
            <p:cNvPr id="272" name="Google Shape;272;p48" descr="Cafe with waiter  Color  Illustrator Ver. 5 (provided by Getty Images)"/>
            <p:cNvPicPr preferRelativeResize="0"/>
            <p:nvPr/>
          </p:nvPicPr>
          <p:blipFill>
            <a:blip r:embed="rId5">
              <a:alphaModFix/>
            </a:blip>
            <a:stretch>
              <a:fillRect/>
            </a:stretch>
          </p:blipFill>
          <p:spPr>
            <a:xfrm>
              <a:off x="6120251" y="3035349"/>
              <a:ext cx="1305100" cy="1325148"/>
            </a:xfrm>
            <a:prstGeom prst="rect">
              <a:avLst/>
            </a:prstGeom>
            <a:noFill/>
            <a:ln>
              <a:noFill/>
            </a:ln>
          </p:spPr>
        </p:pic>
        <p:pic>
          <p:nvPicPr>
            <p:cNvPr id="273" name="Google Shape;273;p48" descr="Cafe with waiter  Color  Illustrator Ver. 5 (provided by Getty Images)"/>
            <p:cNvPicPr preferRelativeResize="0"/>
            <p:nvPr/>
          </p:nvPicPr>
          <p:blipFill>
            <a:blip r:embed="rId5">
              <a:alphaModFix/>
            </a:blip>
            <a:stretch>
              <a:fillRect/>
            </a:stretch>
          </p:blipFill>
          <p:spPr>
            <a:xfrm>
              <a:off x="7153201" y="3035349"/>
              <a:ext cx="1305100" cy="1325148"/>
            </a:xfrm>
            <a:prstGeom prst="rect">
              <a:avLst/>
            </a:prstGeom>
            <a:noFill/>
            <a:ln>
              <a:noFill/>
            </a:ln>
          </p:spPr>
        </p:pic>
        <p:pic>
          <p:nvPicPr>
            <p:cNvPr id="274" name="Google Shape;274;p48" descr="Cafe with waiter  Color  Illustrator Ver. 5 (provided by Getty Images)"/>
            <p:cNvPicPr preferRelativeResize="0"/>
            <p:nvPr/>
          </p:nvPicPr>
          <p:blipFill>
            <a:blip r:embed="rId5">
              <a:alphaModFix/>
            </a:blip>
            <a:stretch>
              <a:fillRect/>
            </a:stretch>
          </p:blipFill>
          <p:spPr>
            <a:xfrm>
              <a:off x="6280001" y="3599149"/>
              <a:ext cx="1305100" cy="1325148"/>
            </a:xfrm>
            <a:prstGeom prst="rect">
              <a:avLst/>
            </a:prstGeom>
            <a:noFill/>
            <a:ln>
              <a:noFill/>
            </a:ln>
          </p:spPr>
        </p:pic>
        <p:pic>
          <p:nvPicPr>
            <p:cNvPr id="275" name="Google Shape;275;p48" descr="Cafe with waiter  Color  Illustrator Ver. 5 (provided by Getty Images)"/>
            <p:cNvPicPr preferRelativeResize="0"/>
            <p:nvPr/>
          </p:nvPicPr>
          <p:blipFill>
            <a:blip r:embed="rId5">
              <a:alphaModFix/>
            </a:blip>
            <a:stretch>
              <a:fillRect/>
            </a:stretch>
          </p:blipFill>
          <p:spPr>
            <a:xfrm>
              <a:off x="7153201" y="3829274"/>
              <a:ext cx="1305100" cy="1325148"/>
            </a:xfrm>
            <a:prstGeom prst="rect">
              <a:avLst/>
            </a:prstGeom>
            <a:noFill/>
            <a:ln>
              <a:noFill/>
            </a:ln>
          </p:spPr>
        </p:pic>
        <p:pic>
          <p:nvPicPr>
            <p:cNvPr id="276" name="Google Shape;276;p48" descr="Cafe with waiter  Color  Illustrator Ver. 5 (provided by Getty Images)"/>
            <p:cNvPicPr preferRelativeResize="0"/>
            <p:nvPr/>
          </p:nvPicPr>
          <p:blipFill>
            <a:blip r:embed="rId5">
              <a:alphaModFix/>
            </a:blip>
            <a:stretch>
              <a:fillRect/>
            </a:stretch>
          </p:blipFill>
          <p:spPr>
            <a:xfrm>
              <a:off x="6280001" y="4235449"/>
              <a:ext cx="1305100" cy="1325148"/>
            </a:xfrm>
            <a:prstGeom prst="rect">
              <a:avLst/>
            </a:prstGeom>
            <a:noFill/>
            <a:ln>
              <a:noFill/>
            </a:ln>
          </p:spPr>
        </p:pic>
      </p:grpSp>
      <p:pic>
        <p:nvPicPr>
          <p:cNvPr id="277" name="Google Shape;277;p48" descr="Airport (provided by Getty Images)"/>
          <p:cNvPicPr preferRelativeResize="0"/>
          <p:nvPr/>
        </p:nvPicPr>
        <p:blipFill>
          <a:blip r:embed="rId6">
            <a:alphaModFix/>
          </a:blip>
          <a:stretch>
            <a:fillRect/>
          </a:stretch>
        </p:blipFill>
        <p:spPr>
          <a:xfrm>
            <a:off x="10343027" y="4280478"/>
            <a:ext cx="812951" cy="1083935"/>
          </a:xfrm>
          <a:prstGeom prst="rect">
            <a:avLst/>
          </a:prstGeom>
          <a:noFill/>
          <a:ln>
            <a:noFill/>
          </a:ln>
        </p:spPr>
      </p:pic>
      <p:pic>
        <p:nvPicPr>
          <p:cNvPr id="278" name="Google Shape;278;p48" descr="Selfie pose flat vector illustration. Happy man taking self photo. Smiling guy showing v-sign for portrait in smartphone camera. Mobile phone photography isolated cartoon character on grey background (provided by Getty Images)"/>
          <p:cNvPicPr preferRelativeResize="0"/>
          <p:nvPr/>
        </p:nvPicPr>
        <p:blipFill>
          <a:blip r:embed="rId7">
            <a:alphaModFix/>
          </a:blip>
          <a:stretch>
            <a:fillRect/>
          </a:stretch>
        </p:blipFill>
        <p:spPr>
          <a:xfrm>
            <a:off x="4163673" y="5849625"/>
            <a:ext cx="1483254" cy="932824"/>
          </a:xfrm>
          <a:prstGeom prst="rect">
            <a:avLst/>
          </a:prstGeom>
          <a:noFill/>
          <a:ln>
            <a:noFill/>
          </a:ln>
        </p:spPr>
      </p:pic>
      <p:pic>
        <p:nvPicPr>
          <p:cNvPr id="279" name="Google Shape;279;p48" descr="Woman holding paper bag goes shopping from store. Fat girl walking down street in city park (provided by Getty Images)"/>
          <p:cNvPicPr preferRelativeResize="0"/>
          <p:nvPr/>
        </p:nvPicPr>
        <p:blipFill>
          <a:blip r:embed="rId8">
            <a:alphaModFix/>
          </a:blip>
          <a:stretch>
            <a:fillRect/>
          </a:stretch>
        </p:blipFill>
        <p:spPr>
          <a:xfrm>
            <a:off x="10207801" y="5845487"/>
            <a:ext cx="1083402" cy="941100"/>
          </a:xfrm>
          <a:prstGeom prst="rect">
            <a:avLst/>
          </a:prstGeom>
          <a:noFill/>
          <a:ln>
            <a:noFill/>
          </a:ln>
        </p:spPr>
      </p:pic>
      <p:pic>
        <p:nvPicPr>
          <p:cNvPr id="280" name="Google Shape;280;p48" descr="Dinosaur museum isolated cartoon vector illustration. (provided by Getty Images)"/>
          <p:cNvPicPr preferRelativeResize="0"/>
          <p:nvPr/>
        </p:nvPicPr>
        <p:blipFill>
          <a:blip r:embed="rId9">
            <a:alphaModFix/>
          </a:blip>
          <a:stretch>
            <a:fillRect/>
          </a:stretch>
        </p:blipFill>
        <p:spPr>
          <a:xfrm>
            <a:off x="1613047" y="5774075"/>
            <a:ext cx="1083400" cy="1083924"/>
          </a:xfrm>
          <a:prstGeom prst="rect">
            <a:avLst/>
          </a:prstGeom>
          <a:noFill/>
          <a:ln>
            <a:noFill/>
          </a:ln>
        </p:spPr>
      </p:pic>
      <p:grpSp>
        <p:nvGrpSpPr>
          <p:cNvPr id="281" name="Google Shape;281;p48"/>
          <p:cNvGrpSpPr/>
          <p:nvPr/>
        </p:nvGrpSpPr>
        <p:grpSpPr>
          <a:xfrm>
            <a:off x="7578002" y="5784612"/>
            <a:ext cx="812907" cy="1062857"/>
            <a:chOff x="6792836" y="3843374"/>
            <a:chExt cx="1629399" cy="1629399"/>
          </a:xfrm>
        </p:grpSpPr>
        <p:pic>
          <p:nvPicPr>
            <p:cNvPr id="282" name="Google Shape;282;p48" descr="Businessman with bubble talk vector, filled style editable outline icon (provided by Getty Images)"/>
            <p:cNvPicPr preferRelativeResize="0"/>
            <p:nvPr/>
          </p:nvPicPr>
          <p:blipFill>
            <a:blip r:embed="rId10">
              <a:alphaModFix/>
            </a:blip>
            <a:stretch>
              <a:fillRect/>
            </a:stretch>
          </p:blipFill>
          <p:spPr>
            <a:xfrm>
              <a:off x="6792836" y="3843374"/>
              <a:ext cx="1629399" cy="1629399"/>
            </a:xfrm>
            <a:prstGeom prst="rect">
              <a:avLst/>
            </a:prstGeom>
            <a:noFill/>
            <a:ln>
              <a:noFill/>
            </a:ln>
          </p:spPr>
        </p:pic>
        <p:pic>
          <p:nvPicPr>
            <p:cNvPr id="283" name="Google Shape;283;p48"/>
            <p:cNvPicPr preferRelativeResize="0"/>
            <p:nvPr/>
          </p:nvPicPr>
          <p:blipFill>
            <a:blip r:embed="rId11">
              <a:alphaModFix/>
            </a:blip>
            <a:stretch>
              <a:fillRect/>
            </a:stretch>
          </p:blipFill>
          <p:spPr>
            <a:xfrm>
              <a:off x="6998925" y="4029850"/>
              <a:ext cx="530325" cy="354275"/>
            </a:xfrm>
            <a:prstGeom prst="rect">
              <a:avLst/>
            </a:prstGeom>
            <a:noFill/>
            <a:ln>
              <a:noFill/>
            </a:ln>
          </p:spPr>
        </p:pic>
      </p:grpSp>
      <p:pic>
        <p:nvPicPr>
          <p:cNvPr id="284" name="Google Shape;284;p48" descr="Eiffel Tower, Paris, France (provided by Getty Images)"/>
          <p:cNvPicPr preferRelativeResize="0"/>
          <p:nvPr/>
        </p:nvPicPr>
        <p:blipFill>
          <a:blip r:embed="rId12">
            <a:alphaModFix/>
          </a:blip>
          <a:stretch>
            <a:fillRect/>
          </a:stretch>
        </p:blipFill>
        <p:spPr>
          <a:xfrm>
            <a:off x="892716" y="1471601"/>
            <a:ext cx="720333" cy="1083924"/>
          </a:xfrm>
          <a:prstGeom prst="rect">
            <a:avLst/>
          </a:prstGeom>
          <a:noFill/>
          <a:ln>
            <a:noFill/>
          </a:ln>
        </p:spPr>
      </p:pic>
      <p:pic>
        <p:nvPicPr>
          <p:cNvPr id="285" name="Google Shape;285;p48" descr="Statues by fountain at Louvre in Paris (provided by Getty Images)"/>
          <p:cNvPicPr preferRelativeResize="0"/>
          <p:nvPr/>
        </p:nvPicPr>
        <p:blipFill>
          <a:blip r:embed="rId13">
            <a:alphaModFix/>
          </a:blip>
          <a:stretch>
            <a:fillRect/>
          </a:stretch>
        </p:blipFill>
        <p:spPr>
          <a:xfrm>
            <a:off x="3828000" y="1469527"/>
            <a:ext cx="1207224" cy="802265"/>
          </a:xfrm>
          <a:prstGeom prst="rect">
            <a:avLst/>
          </a:prstGeom>
          <a:noFill/>
          <a:ln>
            <a:noFill/>
          </a:ln>
        </p:spPr>
      </p:pic>
      <p:pic>
        <p:nvPicPr>
          <p:cNvPr id="286" name="Google Shape;286;p48" descr="Arc de Triomphe, Paris (provided by Getty Images)"/>
          <p:cNvPicPr preferRelativeResize="0"/>
          <p:nvPr/>
        </p:nvPicPr>
        <p:blipFill rotWithShape="1">
          <a:blip r:embed="rId14">
            <a:alphaModFix/>
          </a:blip>
          <a:srcRect t="33458"/>
          <a:stretch/>
        </p:blipFill>
        <p:spPr>
          <a:xfrm>
            <a:off x="10639655" y="2874876"/>
            <a:ext cx="1003621" cy="1001298"/>
          </a:xfrm>
          <a:prstGeom prst="rect">
            <a:avLst/>
          </a:prstGeom>
          <a:noFill/>
          <a:ln>
            <a:noFill/>
          </a:ln>
        </p:spPr>
      </p:pic>
      <p:pic>
        <p:nvPicPr>
          <p:cNvPr id="287" name="Google Shape;287;p48" descr="Historic building (provided by Getty Images)"/>
          <p:cNvPicPr preferRelativeResize="0"/>
          <p:nvPr/>
        </p:nvPicPr>
        <p:blipFill rotWithShape="1">
          <a:blip r:embed="rId15">
            <a:alphaModFix/>
          </a:blip>
          <a:srcRect b="28351"/>
          <a:stretch/>
        </p:blipFill>
        <p:spPr>
          <a:xfrm>
            <a:off x="7162750" y="2928348"/>
            <a:ext cx="932851" cy="1001313"/>
          </a:xfrm>
          <a:prstGeom prst="rect">
            <a:avLst/>
          </a:prstGeom>
          <a:noFill/>
          <a:ln>
            <a:noFill/>
          </a:ln>
        </p:spPr>
      </p:pic>
      <p:pic>
        <p:nvPicPr>
          <p:cNvPr id="288" name="Google Shape;288;p48" descr="Notre Dame Cathedral, France, Europe (provided by Getty Images)"/>
          <p:cNvPicPr preferRelativeResize="0"/>
          <p:nvPr/>
        </p:nvPicPr>
        <p:blipFill>
          <a:blip r:embed="rId16">
            <a:alphaModFix/>
          </a:blip>
          <a:stretch>
            <a:fillRect/>
          </a:stretch>
        </p:blipFill>
        <p:spPr>
          <a:xfrm>
            <a:off x="7119162" y="1368890"/>
            <a:ext cx="720324" cy="1079158"/>
          </a:xfrm>
          <a:prstGeom prst="rect">
            <a:avLst/>
          </a:prstGeom>
          <a:noFill/>
          <a:ln>
            <a:noFill/>
          </a:ln>
        </p:spPr>
      </p:pic>
      <p:pic>
        <p:nvPicPr>
          <p:cNvPr id="289" name="Google Shape;289;p48" descr="Alexander Bridge over Seine River in Paris (provided by Getty Images)"/>
          <p:cNvPicPr preferRelativeResize="0"/>
          <p:nvPr/>
        </p:nvPicPr>
        <p:blipFill>
          <a:blip r:embed="rId17">
            <a:alphaModFix/>
          </a:blip>
          <a:stretch>
            <a:fillRect/>
          </a:stretch>
        </p:blipFill>
        <p:spPr>
          <a:xfrm>
            <a:off x="9923414" y="1471588"/>
            <a:ext cx="1207224" cy="798139"/>
          </a:xfrm>
          <a:prstGeom prst="rect">
            <a:avLst/>
          </a:prstGeom>
          <a:noFill/>
          <a:ln>
            <a:noFill/>
          </a:ln>
        </p:spPr>
      </p:pic>
      <p:pic>
        <p:nvPicPr>
          <p:cNvPr id="290" name="Google Shape;290;p48"/>
          <p:cNvPicPr preferRelativeResize="0"/>
          <p:nvPr/>
        </p:nvPicPr>
        <p:blipFill>
          <a:blip r:embed="rId18">
            <a:alphaModFix/>
          </a:blip>
          <a:stretch>
            <a:fillRect/>
          </a:stretch>
        </p:blipFill>
        <p:spPr>
          <a:xfrm>
            <a:off x="3761776" y="2929664"/>
            <a:ext cx="1339675" cy="891724"/>
          </a:xfrm>
          <a:prstGeom prst="rect">
            <a:avLst/>
          </a:prstGeom>
          <a:noFill/>
          <a:ln>
            <a:noFill/>
          </a:ln>
        </p:spPr>
      </p:pic>
      <p:pic>
        <p:nvPicPr>
          <p:cNvPr id="291" name="Google Shape;291;p48"/>
          <p:cNvPicPr preferRelativeResize="0"/>
          <p:nvPr/>
        </p:nvPicPr>
        <p:blipFill>
          <a:blip r:embed="rId19">
            <a:alphaModFix/>
          </a:blip>
          <a:stretch>
            <a:fillRect/>
          </a:stretch>
        </p:blipFill>
        <p:spPr>
          <a:xfrm>
            <a:off x="649275" y="3051746"/>
            <a:ext cx="1207224" cy="7545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295"/>
        <p:cNvGrpSpPr/>
        <p:nvPr/>
      </p:nvGrpSpPr>
      <p:grpSpPr>
        <a:xfrm>
          <a:off x="0" y="0"/>
          <a:ext cx="0" cy="0"/>
          <a:chOff x="0" y="0"/>
          <a:chExt cx="0" cy="0"/>
        </a:xfrm>
      </p:grpSpPr>
      <p:graphicFrame>
        <p:nvGraphicFramePr>
          <p:cNvPr id="296" name="Google Shape;296;p49"/>
          <p:cNvGraphicFramePr/>
          <p:nvPr/>
        </p:nvGraphicFramePr>
        <p:xfrm>
          <a:off x="0" y="1037800"/>
          <a:ext cx="12192000" cy="5820200"/>
        </p:xfrm>
        <a:graphic>
          <a:graphicData uri="http://schemas.openxmlformats.org/drawingml/2006/table">
            <a:tbl>
              <a:tblPr>
                <a:noFill/>
                <a:tableStyleId>{00F18D58-A8A6-4B6E-9158-1526E8FB29CC}</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455050">
                <a:tc>
                  <a:txBody>
                    <a:bodyPr/>
                    <a:lstStyle/>
                    <a:p>
                      <a:pPr marL="0" lvl="0" indent="0" algn="l" rtl="0">
                        <a:spcBef>
                          <a:spcPts val="0"/>
                        </a:spcBef>
                        <a:spcAft>
                          <a:spcPts val="0"/>
                        </a:spcAft>
                        <a:buNone/>
                      </a:pPr>
                      <a:r>
                        <a:rPr lang="en-GB" sz="1800" b="1">
                          <a:solidFill>
                            <a:schemeClr val="dk1"/>
                          </a:solidFill>
                        </a:rPr>
                        <a:t>1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2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3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4 </a:t>
                      </a:r>
                      <a:endParaRPr sz="1800" b="1">
                        <a:solidFill>
                          <a:schemeClr val="dk1"/>
                        </a:solidFill>
                      </a:endParaRPr>
                    </a:p>
                  </a:txBody>
                  <a:tcPr marL="91425" marR="91425" marT="91425" marB="91425"/>
                </a:tc>
                <a:extLst>
                  <a:ext uri="{0D108BD9-81ED-4DB2-BD59-A6C34878D82A}">
                    <a16:rowId xmlns:a16="http://schemas.microsoft.com/office/drawing/2014/main" val="10000"/>
                  </a:ext>
                </a:extLst>
              </a:tr>
              <a:tr h="1455050">
                <a:tc>
                  <a:txBody>
                    <a:bodyPr/>
                    <a:lstStyle/>
                    <a:p>
                      <a:pPr marL="0" lvl="0" indent="0" algn="l" rtl="0">
                        <a:spcBef>
                          <a:spcPts val="0"/>
                        </a:spcBef>
                        <a:spcAft>
                          <a:spcPts val="0"/>
                        </a:spcAft>
                        <a:buNone/>
                      </a:pPr>
                      <a:r>
                        <a:rPr lang="en-GB" sz="1800" b="1">
                          <a:solidFill>
                            <a:schemeClr val="dk1"/>
                          </a:solidFill>
                        </a:rPr>
                        <a:t>5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6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7 </a:t>
                      </a:r>
                      <a:endParaRPr sz="1800" b="1">
                        <a:solidFill>
                          <a:srgbClr val="9900FF"/>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8 </a:t>
                      </a:r>
                      <a:endParaRPr sz="1800" b="1">
                        <a:solidFill>
                          <a:srgbClr val="FF0000"/>
                        </a:solidFill>
                      </a:endParaRPr>
                    </a:p>
                  </a:txBody>
                  <a:tcPr marL="91425" marR="91425" marT="91425" marB="91425"/>
                </a:tc>
                <a:extLst>
                  <a:ext uri="{0D108BD9-81ED-4DB2-BD59-A6C34878D82A}">
                    <a16:rowId xmlns:a16="http://schemas.microsoft.com/office/drawing/2014/main" val="10001"/>
                  </a:ext>
                </a:extLst>
              </a:tr>
              <a:tr h="1455050">
                <a:tc>
                  <a:txBody>
                    <a:bodyPr/>
                    <a:lstStyle/>
                    <a:p>
                      <a:pPr marL="0" lvl="0" indent="0" algn="l" rtl="0">
                        <a:spcBef>
                          <a:spcPts val="0"/>
                        </a:spcBef>
                        <a:spcAft>
                          <a:spcPts val="0"/>
                        </a:spcAft>
                        <a:buNone/>
                      </a:pPr>
                      <a:r>
                        <a:rPr lang="en-GB" sz="1800" b="1">
                          <a:solidFill>
                            <a:schemeClr val="dk1"/>
                          </a:solidFill>
                        </a:rPr>
                        <a:t>9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10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600" b="1">
                          <a:solidFill>
                            <a:schemeClr val="dk1"/>
                          </a:solidFill>
                        </a:rPr>
                        <a:t>11 </a:t>
                      </a:r>
                      <a:endParaRPr sz="16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12</a:t>
                      </a:r>
                      <a:endParaRPr sz="1800" b="1">
                        <a:solidFill>
                          <a:schemeClr val="dk1"/>
                        </a:solidFill>
                      </a:endParaRPr>
                    </a:p>
                  </a:txBody>
                  <a:tcPr marL="91425" marR="91425" marT="91425" marB="91425"/>
                </a:tc>
                <a:extLst>
                  <a:ext uri="{0D108BD9-81ED-4DB2-BD59-A6C34878D82A}">
                    <a16:rowId xmlns:a16="http://schemas.microsoft.com/office/drawing/2014/main" val="10002"/>
                  </a:ext>
                </a:extLst>
              </a:tr>
              <a:tr h="1455050">
                <a:tc>
                  <a:txBody>
                    <a:bodyPr/>
                    <a:lstStyle/>
                    <a:p>
                      <a:pPr marL="0" lvl="0" indent="0" algn="l" rtl="0">
                        <a:spcBef>
                          <a:spcPts val="0"/>
                        </a:spcBef>
                        <a:spcAft>
                          <a:spcPts val="0"/>
                        </a:spcAft>
                        <a:buNone/>
                      </a:pPr>
                      <a:r>
                        <a:rPr lang="en-GB" sz="1800" b="1">
                          <a:solidFill>
                            <a:schemeClr val="dk1"/>
                          </a:solidFill>
                        </a:rPr>
                        <a:t>13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14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15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16 </a:t>
                      </a:r>
                      <a:endParaRPr sz="1800" b="1">
                        <a:solidFill>
                          <a:schemeClr val="dk1"/>
                        </a:solidFill>
                      </a:endParaRPr>
                    </a:p>
                  </a:txBody>
                  <a:tcPr marL="91425" marR="91425" marT="91425" marB="91425"/>
                </a:tc>
                <a:extLst>
                  <a:ext uri="{0D108BD9-81ED-4DB2-BD59-A6C34878D82A}">
                    <a16:rowId xmlns:a16="http://schemas.microsoft.com/office/drawing/2014/main" val="10003"/>
                  </a:ext>
                </a:extLst>
              </a:tr>
            </a:tbl>
          </a:graphicData>
        </a:graphic>
      </p:graphicFrame>
      <p:pic>
        <p:nvPicPr>
          <p:cNvPr id="297" name="Google Shape;297;p49" descr="Family visiting an art gallery  Color (provided by Getty Images)"/>
          <p:cNvPicPr preferRelativeResize="0"/>
          <p:nvPr/>
        </p:nvPicPr>
        <p:blipFill>
          <a:blip r:embed="rId3">
            <a:alphaModFix/>
          </a:blip>
          <a:stretch>
            <a:fillRect/>
          </a:stretch>
        </p:blipFill>
        <p:spPr>
          <a:xfrm>
            <a:off x="897986" y="4490475"/>
            <a:ext cx="1339663" cy="663950"/>
          </a:xfrm>
          <a:prstGeom prst="rect">
            <a:avLst/>
          </a:prstGeom>
          <a:noFill/>
          <a:ln>
            <a:noFill/>
          </a:ln>
        </p:spPr>
      </p:pic>
      <p:pic>
        <p:nvPicPr>
          <p:cNvPr id="298" name="Google Shape;298;p49" descr="Church vector, wedding related fiiled style editable outline icon (provided by Getty Images)"/>
          <p:cNvPicPr preferRelativeResize="0"/>
          <p:nvPr/>
        </p:nvPicPr>
        <p:blipFill>
          <a:blip r:embed="rId4">
            <a:alphaModFix/>
          </a:blip>
          <a:stretch>
            <a:fillRect/>
          </a:stretch>
        </p:blipFill>
        <p:spPr>
          <a:xfrm>
            <a:off x="4102376" y="4356026"/>
            <a:ext cx="932849" cy="932849"/>
          </a:xfrm>
          <a:prstGeom prst="rect">
            <a:avLst/>
          </a:prstGeom>
          <a:noFill/>
          <a:ln>
            <a:noFill/>
          </a:ln>
        </p:spPr>
      </p:pic>
      <p:grpSp>
        <p:nvGrpSpPr>
          <p:cNvPr id="299" name="Google Shape;299;p49"/>
          <p:cNvGrpSpPr/>
          <p:nvPr/>
        </p:nvGrpSpPr>
        <p:grpSpPr>
          <a:xfrm>
            <a:off x="7282654" y="4409948"/>
            <a:ext cx="812940" cy="932827"/>
            <a:chOff x="6120251" y="3035349"/>
            <a:chExt cx="2338050" cy="2525248"/>
          </a:xfrm>
        </p:grpSpPr>
        <p:pic>
          <p:nvPicPr>
            <p:cNvPr id="300" name="Google Shape;300;p49" descr="Cafe with waiter  Color  Illustrator Ver. 5 (provided by Getty Images)"/>
            <p:cNvPicPr preferRelativeResize="0"/>
            <p:nvPr/>
          </p:nvPicPr>
          <p:blipFill>
            <a:blip r:embed="rId5">
              <a:alphaModFix/>
            </a:blip>
            <a:stretch>
              <a:fillRect/>
            </a:stretch>
          </p:blipFill>
          <p:spPr>
            <a:xfrm>
              <a:off x="6120251" y="3035349"/>
              <a:ext cx="1305100" cy="1325148"/>
            </a:xfrm>
            <a:prstGeom prst="rect">
              <a:avLst/>
            </a:prstGeom>
            <a:noFill/>
            <a:ln>
              <a:noFill/>
            </a:ln>
          </p:spPr>
        </p:pic>
        <p:pic>
          <p:nvPicPr>
            <p:cNvPr id="301" name="Google Shape;301;p49" descr="Cafe with waiter  Color  Illustrator Ver. 5 (provided by Getty Images)"/>
            <p:cNvPicPr preferRelativeResize="0"/>
            <p:nvPr/>
          </p:nvPicPr>
          <p:blipFill>
            <a:blip r:embed="rId5">
              <a:alphaModFix/>
            </a:blip>
            <a:stretch>
              <a:fillRect/>
            </a:stretch>
          </p:blipFill>
          <p:spPr>
            <a:xfrm>
              <a:off x="7153201" y="3035349"/>
              <a:ext cx="1305100" cy="1325148"/>
            </a:xfrm>
            <a:prstGeom prst="rect">
              <a:avLst/>
            </a:prstGeom>
            <a:noFill/>
            <a:ln>
              <a:noFill/>
            </a:ln>
          </p:spPr>
        </p:pic>
        <p:pic>
          <p:nvPicPr>
            <p:cNvPr id="302" name="Google Shape;302;p49" descr="Cafe with waiter  Color  Illustrator Ver. 5 (provided by Getty Images)"/>
            <p:cNvPicPr preferRelativeResize="0"/>
            <p:nvPr/>
          </p:nvPicPr>
          <p:blipFill>
            <a:blip r:embed="rId5">
              <a:alphaModFix/>
            </a:blip>
            <a:stretch>
              <a:fillRect/>
            </a:stretch>
          </p:blipFill>
          <p:spPr>
            <a:xfrm>
              <a:off x="6280001" y="3599149"/>
              <a:ext cx="1305100" cy="1325148"/>
            </a:xfrm>
            <a:prstGeom prst="rect">
              <a:avLst/>
            </a:prstGeom>
            <a:noFill/>
            <a:ln>
              <a:noFill/>
            </a:ln>
          </p:spPr>
        </p:pic>
        <p:pic>
          <p:nvPicPr>
            <p:cNvPr id="303" name="Google Shape;303;p49" descr="Cafe with waiter  Color  Illustrator Ver. 5 (provided by Getty Images)"/>
            <p:cNvPicPr preferRelativeResize="0"/>
            <p:nvPr/>
          </p:nvPicPr>
          <p:blipFill>
            <a:blip r:embed="rId5">
              <a:alphaModFix/>
            </a:blip>
            <a:stretch>
              <a:fillRect/>
            </a:stretch>
          </p:blipFill>
          <p:spPr>
            <a:xfrm>
              <a:off x="7153201" y="3829274"/>
              <a:ext cx="1305100" cy="1325148"/>
            </a:xfrm>
            <a:prstGeom prst="rect">
              <a:avLst/>
            </a:prstGeom>
            <a:noFill/>
            <a:ln>
              <a:noFill/>
            </a:ln>
          </p:spPr>
        </p:pic>
        <p:pic>
          <p:nvPicPr>
            <p:cNvPr id="304" name="Google Shape;304;p49" descr="Cafe with waiter  Color  Illustrator Ver. 5 (provided by Getty Images)"/>
            <p:cNvPicPr preferRelativeResize="0"/>
            <p:nvPr/>
          </p:nvPicPr>
          <p:blipFill>
            <a:blip r:embed="rId5">
              <a:alphaModFix/>
            </a:blip>
            <a:stretch>
              <a:fillRect/>
            </a:stretch>
          </p:blipFill>
          <p:spPr>
            <a:xfrm>
              <a:off x="6280001" y="4235449"/>
              <a:ext cx="1305100" cy="1325148"/>
            </a:xfrm>
            <a:prstGeom prst="rect">
              <a:avLst/>
            </a:prstGeom>
            <a:noFill/>
            <a:ln>
              <a:noFill/>
            </a:ln>
          </p:spPr>
        </p:pic>
      </p:grpSp>
      <p:pic>
        <p:nvPicPr>
          <p:cNvPr id="305" name="Google Shape;305;p49" descr="Airport (provided by Getty Images)"/>
          <p:cNvPicPr preferRelativeResize="0"/>
          <p:nvPr/>
        </p:nvPicPr>
        <p:blipFill>
          <a:blip r:embed="rId6">
            <a:alphaModFix/>
          </a:blip>
          <a:stretch>
            <a:fillRect/>
          </a:stretch>
        </p:blipFill>
        <p:spPr>
          <a:xfrm>
            <a:off x="10343027" y="4280478"/>
            <a:ext cx="812951" cy="1083935"/>
          </a:xfrm>
          <a:prstGeom prst="rect">
            <a:avLst/>
          </a:prstGeom>
          <a:noFill/>
          <a:ln>
            <a:noFill/>
          </a:ln>
        </p:spPr>
      </p:pic>
      <p:pic>
        <p:nvPicPr>
          <p:cNvPr id="306" name="Google Shape;306;p49" descr="Selfie pose flat vector illustration. Happy man taking self photo. Smiling guy showing v-sign for portrait in smartphone camera. Mobile phone photography isolated cartoon character on grey background (provided by Getty Images)"/>
          <p:cNvPicPr preferRelativeResize="0"/>
          <p:nvPr/>
        </p:nvPicPr>
        <p:blipFill>
          <a:blip r:embed="rId7">
            <a:alphaModFix/>
          </a:blip>
          <a:stretch>
            <a:fillRect/>
          </a:stretch>
        </p:blipFill>
        <p:spPr>
          <a:xfrm>
            <a:off x="4163673" y="5849625"/>
            <a:ext cx="1483254" cy="932824"/>
          </a:xfrm>
          <a:prstGeom prst="rect">
            <a:avLst/>
          </a:prstGeom>
          <a:noFill/>
          <a:ln>
            <a:noFill/>
          </a:ln>
        </p:spPr>
      </p:pic>
      <p:pic>
        <p:nvPicPr>
          <p:cNvPr id="307" name="Google Shape;307;p49" descr="Woman holding paper bag goes shopping from store. Fat girl walking down street in city park (provided by Getty Images)"/>
          <p:cNvPicPr preferRelativeResize="0"/>
          <p:nvPr/>
        </p:nvPicPr>
        <p:blipFill>
          <a:blip r:embed="rId8">
            <a:alphaModFix/>
          </a:blip>
          <a:stretch>
            <a:fillRect/>
          </a:stretch>
        </p:blipFill>
        <p:spPr>
          <a:xfrm>
            <a:off x="10207801" y="5845487"/>
            <a:ext cx="1083402" cy="941100"/>
          </a:xfrm>
          <a:prstGeom prst="rect">
            <a:avLst/>
          </a:prstGeom>
          <a:noFill/>
          <a:ln>
            <a:noFill/>
          </a:ln>
        </p:spPr>
      </p:pic>
      <p:pic>
        <p:nvPicPr>
          <p:cNvPr id="308" name="Google Shape;308;p49" descr="Dinosaur museum isolated cartoon vector illustration. (provided by Getty Images)"/>
          <p:cNvPicPr preferRelativeResize="0"/>
          <p:nvPr/>
        </p:nvPicPr>
        <p:blipFill>
          <a:blip r:embed="rId9">
            <a:alphaModFix/>
          </a:blip>
          <a:stretch>
            <a:fillRect/>
          </a:stretch>
        </p:blipFill>
        <p:spPr>
          <a:xfrm>
            <a:off x="1613047" y="5774075"/>
            <a:ext cx="1083400" cy="1083924"/>
          </a:xfrm>
          <a:prstGeom prst="rect">
            <a:avLst/>
          </a:prstGeom>
          <a:noFill/>
          <a:ln>
            <a:noFill/>
          </a:ln>
        </p:spPr>
      </p:pic>
      <p:grpSp>
        <p:nvGrpSpPr>
          <p:cNvPr id="309" name="Google Shape;309;p49"/>
          <p:cNvGrpSpPr/>
          <p:nvPr/>
        </p:nvGrpSpPr>
        <p:grpSpPr>
          <a:xfrm>
            <a:off x="7578002" y="5784612"/>
            <a:ext cx="812907" cy="1062857"/>
            <a:chOff x="6792836" y="3843374"/>
            <a:chExt cx="1629399" cy="1629399"/>
          </a:xfrm>
        </p:grpSpPr>
        <p:pic>
          <p:nvPicPr>
            <p:cNvPr id="310" name="Google Shape;310;p49" descr="Businessman with bubble talk vector, filled style editable outline icon (provided by Getty Images)"/>
            <p:cNvPicPr preferRelativeResize="0"/>
            <p:nvPr/>
          </p:nvPicPr>
          <p:blipFill>
            <a:blip r:embed="rId10">
              <a:alphaModFix/>
            </a:blip>
            <a:stretch>
              <a:fillRect/>
            </a:stretch>
          </p:blipFill>
          <p:spPr>
            <a:xfrm>
              <a:off x="6792836" y="3843374"/>
              <a:ext cx="1629399" cy="1629399"/>
            </a:xfrm>
            <a:prstGeom prst="rect">
              <a:avLst/>
            </a:prstGeom>
            <a:noFill/>
            <a:ln>
              <a:noFill/>
            </a:ln>
          </p:spPr>
        </p:pic>
        <p:pic>
          <p:nvPicPr>
            <p:cNvPr id="311" name="Google Shape;311;p49"/>
            <p:cNvPicPr preferRelativeResize="0"/>
            <p:nvPr/>
          </p:nvPicPr>
          <p:blipFill>
            <a:blip r:embed="rId11">
              <a:alphaModFix/>
            </a:blip>
            <a:stretch>
              <a:fillRect/>
            </a:stretch>
          </p:blipFill>
          <p:spPr>
            <a:xfrm>
              <a:off x="6998925" y="4029850"/>
              <a:ext cx="530325" cy="354275"/>
            </a:xfrm>
            <a:prstGeom prst="rect">
              <a:avLst/>
            </a:prstGeom>
            <a:noFill/>
            <a:ln>
              <a:noFill/>
            </a:ln>
          </p:spPr>
        </p:pic>
      </p:grpSp>
      <p:pic>
        <p:nvPicPr>
          <p:cNvPr id="312" name="Google Shape;312;p49" descr="Eiffel Tower, Paris, France (provided by Getty Images)"/>
          <p:cNvPicPr preferRelativeResize="0"/>
          <p:nvPr/>
        </p:nvPicPr>
        <p:blipFill>
          <a:blip r:embed="rId12">
            <a:alphaModFix/>
          </a:blip>
          <a:stretch>
            <a:fillRect/>
          </a:stretch>
        </p:blipFill>
        <p:spPr>
          <a:xfrm>
            <a:off x="892716" y="1471601"/>
            <a:ext cx="720333" cy="1083924"/>
          </a:xfrm>
          <a:prstGeom prst="rect">
            <a:avLst/>
          </a:prstGeom>
          <a:noFill/>
          <a:ln>
            <a:noFill/>
          </a:ln>
        </p:spPr>
      </p:pic>
      <p:pic>
        <p:nvPicPr>
          <p:cNvPr id="313" name="Google Shape;313;p49" descr="Statues by fountain at Louvre in Paris (provided by Getty Images)"/>
          <p:cNvPicPr preferRelativeResize="0"/>
          <p:nvPr/>
        </p:nvPicPr>
        <p:blipFill>
          <a:blip r:embed="rId13">
            <a:alphaModFix/>
          </a:blip>
          <a:stretch>
            <a:fillRect/>
          </a:stretch>
        </p:blipFill>
        <p:spPr>
          <a:xfrm>
            <a:off x="3828000" y="1469527"/>
            <a:ext cx="1207224" cy="802265"/>
          </a:xfrm>
          <a:prstGeom prst="rect">
            <a:avLst/>
          </a:prstGeom>
          <a:noFill/>
          <a:ln>
            <a:noFill/>
          </a:ln>
        </p:spPr>
      </p:pic>
      <p:pic>
        <p:nvPicPr>
          <p:cNvPr id="314" name="Google Shape;314;p49" descr="Arc de Triomphe, Paris (provided by Getty Images)"/>
          <p:cNvPicPr preferRelativeResize="0"/>
          <p:nvPr/>
        </p:nvPicPr>
        <p:blipFill rotWithShape="1">
          <a:blip r:embed="rId14">
            <a:alphaModFix/>
          </a:blip>
          <a:srcRect t="33458"/>
          <a:stretch/>
        </p:blipFill>
        <p:spPr>
          <a:xfrm>
            <a:off x="10639655" y="2874876"/>
            <a:ext cx="1003621" cy="1001298"/>
          </a:xfrm>
          <a:prstGeom prst="rect">
            <a:avLst/>
          </a:prstGeom>
          <a:noFill/>
          <a:ln>
            <a:noFill/>
          </a:ln>
        </p:spPr>
      </p:pic>
      <p:pic>
        <p:nvPicPr>
          <p:cNvPr id="315" name="Google Shape;315;p49" descr="Historic building (provided by Getty Images)"/>
          <p:cNvPicPr preferRelativeResize="0"/>
          <p:nvPr/>
        </p:nvPicPr>
        <p:blipFill rotWithShape="1">
          <a:blip r:embed="rId15">
            <a:alphaModFix/>
          </a:blip>
          <a:srcRect b="28351"/>
          <a:stretch/>
        </p:blipFill>
        <p:spPr>
          <a:xfrm>
            <a:off x="7162750" y="2928348"/>
            <a:ext cx="932851" cy="1001313"/>
          </a:xfrm>
          <a:prstGeom prst="rect">
            <a:avLst/>
          </a:prstGeom>
          <a:noFill/>
          <a:ln>
            <a:noFill/>
          </a:ln>
        </p:spPr>
      </p:pic>
      <p:pic>
        <p:nvPicPr>
          <p:cNvPr id="316" name="Google Shape;316;p49" descr="Notre Dame Cathedral, France, Europe (provided by Getty Images)"/>
          <p:cNvPicPr preferRelativeResize="0"/>
          <p:nvPr/>
        </p:nvPicPr>
        <p:blipFill>
          <a:blip r:embed="rId16">
            <a:alphaModFix/>
          </a:blip>
          <a:stretch>
            <a:fillRect/>
          </a:stretch>
        </p:blipFill>
        <p:spPr>
          <a:xfrm>
            <a:off x="7119162" y="1368890"/>
            <a:ext cx="720324" cy="1079158"/>
          </a:xfrm>
          <a:prstGeom prst="rect">
            <a:avLst/>
          </a:prstGeom>
          <a:noFill/>
          <a:ln>
            <a:noFill/>
          </a:ln>
        </p:spPr>
      </p:pic>
      <p:pic>
        <p:nvPicPr>
          <p:cNvPr id="317" name="Google Shape;317;p49" descr="Alexander Bridge over Seine River in Paris (provided by Getty Images)"/>
          <p:cNvPicPr preferRelativeResize="0"/>
          <p:nvPr/>
        </p:nvPicPr>
        <p:blipFill>
          <a:blip r:embed="rId17">
            <a:alphaModFix/>
          </a:blip>
          <a:stretch>
            <a:fillRect/>
          </a:stretch>
        </p:blipFill>
        <p:spPr>
          <a:xfrm>
            <a:off x="9923414" y="1471588"/>
            <a:ext cx="1207224" cy="798139"/>
          </a:xfrm>
          <a:prstGeom prst="rect">
            <a:avLst/>
          </a:prstGeom>
          <a:noFill/>
          <a:ln>
            <a:noFill/>
          </a:ln>
        </p:spPr>
      </p:pic>
      <p:pic>
        <p:nvPicPr>
          <p:cNvPr id="318" name="Google Shape;318;p49"/>
          <p:cNvPicPr preferRelativeResize="0"/>
          <p:nvPr/>
        </p:nvPicPr>
        <p:blipFill>
          <a:blip r:embed="rId18">
            <a:alphaModFix/>
          </a:blip>
          <a:stretch>
            <a:fillRect/>
          </a:stretch>
        </p:blipFill>
        <p:spPr>
          <a:xfrm>
            <a:off x="3761776" y="2929664"/>
            <a:ext cx="1339675" cy="891724"/>
          </a:xfrm>
          <a:prstGeom prst="rect">
            <a:avLst/>
          </a:prstGeom>
          <a:noFill/>
          <a:ln>
            <a:noFill/>
          </a:ln>
        </p:spPr>
      </p:pic>
      <p:pic>
        <p:nvPicPr>
          <p:cNvPr id="319" name="Google Shape;319;p49"/>
          <p:cNvPicPr preferRelativeResize="0"/>
          <p:nvPr/>
        </p:nvPicPr>
        <p:blipFill>
          <a:blip r:embed="rId19">
            <a:alphaModFix/>
          </a:blip>
          <a:stretch>
            <a:fillRect/>
          </a:stretch>
        </p:blipFill>
        <p:spPr>
          <a:xfrm>
            <a:off x="649275" y="3051746"/>
            <a:ext cx="1207224" cy="7545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graphicFrame>
        <p:nvGraphicFramePr>
          <p:cNvPr id="324" name="Google Shape;324;p50"/>
          <p:cNvGraphicFramePr/>
          <p:nvPr/>
        </p:nvGraphicFramePr>
        <p:xfrm>
          <a:off x="0" y="1037800"/>
          <a:ext cx="12192000" cy="5820200"/>
        </p:xfrm>
        <a:graphic>
          <a:graphicData uri="http://schemas.openxmlformats.org/drawingml/2006/table">
            <a:tbl>
              <a:tblPr>
                <a:noFill/>
                <a:tableStyleId>{00F18D58-A8A6-4B6E-9158-1526E8FB29CC}</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455050">
                <a:tc>
                  <a:txBody>
                    <a:bodyPr/>
                    <a:lstStyle/>
                    <a:p>
                      <a:pPr marL="0" lvl="0" indent="0" algn="l" rtl="0">
                        <a:spcBef>
                          <a:spcPts val="0"/>
                        </a:spcBef>
                        <a:spcAft>
                          <a:spcPts val="0"/>
                        </a:spcAft>
                        <a:buNone/>
                      </a:pPr>
                      <a:r>
                        <a:rPr lang="en-GB" sz="1800" b="1">
                          <a:solidFill>
                            <a:schemeClr val="dk1"/>
                          </a:solidFill>
                        </a:rPr>
                        <a:t>1 Je visite la tour Eiffel</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2 Je visite Versailles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3 Je visite Notre Dame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4 Je visite la Seine</a:t>
                      </a:r>
                      <a:endParaRPr sz="1800" b="1">
                        <a:solidFill>
                          <a:schemeClr val="dk1"/>
                        </a:solidFill>
                      </a:endParaRPr>
                    </a:p>
                  </a:txBody>
                  <a:tcPr marL="91425" marR="91425" marT="91425" marB="91425"/>
                </a:tc>
                <a:extLst>
                  <a:ext uri="{0D108BD9-81ED-4DB2-BD59-A6C34878D82A}">
                    <a16:rowId xmlns:a16="http://schemas.microsoft.com/office/drawing/2014/main" val="10000"/>
                  </a:ext>
                </a:extLst>
              </a:tr>
              <a:tr h="1455050">
                <a:tc>
                  <a:txBody>
                    <a:bodyPr/>
                    <a:lstStyle/>
                    <a:p>
                      <a:pPr marL="0" lvl="0" indent="0" algn="l" rtl="0">
                        <a:spcBef>
                          <a:spcPts val="0"/>
                        </a:spcBef>
                        <a:spcAft>
                          <a:spcPts val="0"/>
                        </a:spcAft>
                        <a:buNone/>
                      </a:pPr>
                      <a:r>
                        <a:rPr lang="en-GB" sz="1800" b="1">
                          <a:solidFill>
                            <a:schemeClr val="dk1"/>
                          </a:solidFill>
                        </a:rPr>
                        <a:t>5 </a:t>
                      </a:r>
                      <a:r>
                        <a:rPr lang="en-GB" sz="1600" b="1">
                          <a:solidFill>
                            <a:schemeClr val="dk1"/>
                          </a:solidFill>
                        </a:rPr>
                        <a:t>Je visite la Stade de France</a:t>
                      </a:r>
                      <a:endParaRPr sz="16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6 Je visite le Louvre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7 Je visite le Panthéon</a:t>
                      </a:r>
                      <a:endParaRPr sz="1800" b="1">
                        <a:solidFill>
                          <a:srgbClr val="9900FF"/>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8 </a:t>
                      </a:r>
                      <a:r>
                        <a:rPr lang="en-GB" sz="1600" b="1">
                          <a:solidFill>
                            <a:schemeClr val="dk1"/>
                          </a:solidFill>
                        </a:rPr>
                        <a:t>Je visite l’Arc de Triomphe</a:t>
                      </a:r>
                      <a:endParaRPr sz="1600" b="1">
                        <a:solidFill>
                          <a:srgbClr val="FF0000"/>
                        </a:solidFill>
                      </a:endParaRPr>
                    </a:p>
                  </a:txBody>
                  <a:tcPr marL="91425" marR="91425" marT="91425" marB="91425"/>
                </a:tc>
                <a:extLst>
                  <a:ext uri="{0D108BD9-81ED-4DB2-BD59-A6C34878D82A}">
                    <a16:rowId xmlns:a16="http://schemas.microsoft.com/office/drawing/2014/main" val="10001"/>
                  </a:ext>
                </a:extLst>
              </a:tr>
              <a:tr h="1455050">
                <a:tc>
                  <a:txBody>
                    <a:bodyPr/>
                    <a:lstStyle/>
                    <a:p>
                      <a:pPr marL="0" lvl="0" indent="0" algn="l" rtl="0">
                        <a:spcBef>
                          <a:spcPts val="0"/>
                        </a:spcBef>
                        <a:spcAft>
                          <a:spcPts val="0"/>
                        </a:spcAft>
                        <a:buNone/>
                      </a:pPr>
                      <a:r>
                        <a:rPr lang="en-GB" sz="1800" b="1">
                          <a:solidFill>
                            <a:schemeClr val="dk1"/>
                          </a:solidFill>
                        </a:rPr>
                        <a:t>9 Je vais au musée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10 Je vais à la cathédrale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600" b="1">
                          <a:solidFill>
                            <a:schemeClr val="dk1"/>
                          </a:solidFill>
                        </a:rPr>
                        <a:t>11 </a:t>
                      </a:r>
                      <a:r>
                        <a:rPr lang="en-GB" sz="1800" b="1">
                          <a:solidFill>
                            <a:schemeClr val="dk1"/>
                          </a:solidFill>
                        </a:rPr>
                        <a:t>Je vais aux cafés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12 Je vais à l’aéroport</a:t>
                      </a:r>
                      <a:endParaRPr sz="1800" b="1">
                        <a:solidFill>
                          <a:schemeClr val="dk1"/>
                        </a:solidFill>
                      </a:endParaRPr>
                    </a:p>
                  </a:txBody>
                  <a:tcPr marL="91425" marR="91425" marT="91425" marB="91425"/>
                </a:tc>
                <a:extLst>
                  <a:ext uri="{0D108BD9-81ED-4DB2-BD59-A6C34878D82A}">
                    <a16:rowId xmlns:a16="http://schemas.microsoft.com/office/drawing/2014/main" val="10002"/>
                  </a:ext>
                </a:extLst>
              </a:tr>
              <a:tr h="1455050">
                <a:tc>
                  <a:txBody>
                    <a:bodyPr/>
                    <a:lstStyle/>
                    <a:p>
                      <a:pPr marL="0" lvl="0" indent="0" algn="l" rtl="0">
                        <a:spcBef>
                          <a:spcPts val="0"/>
                        </a:spcBef>
                        <a:spcAft>
                          <a:spcPts val="0"/>
                        </a:spcAft>
                        <a:buNone/>
                      </a:pPr>
                      <a:r>
                        <a:rPr lang="en-GB" sz="1800" b="1">
                          <a:solidFill>
                            <a:schemeClr val="dk1"/>
                          </a:solidFill>
                        </a:rPr>
                        <a:t>13 Je vais visiter des monuments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14 Je vais prendre des photos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15 Je vais pratiquer mon français</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16 Je vais flâner dans la rue</a:t>
                      </a:r>
                      <a:endParaRPr sz="1800" b="1">
                        <a:solidFill>
                          <a:schemeClr val="dk1"/>
                        </a:solidFill>
                      </a:endParaRPr>
                    </a:p>
                  </a:txBody>
                  <a:tcPr marL="91425" marR="91425" marT="91425" marB="91425"/>
                </a:tc>
                <a:extLst>
                  <a:ext uri="{0D108BD9-81ED-4DB2-BD59-A6C34878D82A}">
                    <a16:rowId xmlns:a16="http://schemas.microsoft.com/office/drawing/2014/main" val="10003"/>
                  </a:ext>
                </a:extLst>
              </a:tr>
            </a:tbl>
          </a:graphicData>
        </a:graphic>
      </p:graphicFrame>
      <p:pic>
        <p:nvPicPr>
          <p:cNvPr id="325" name="Google Shape;325;p50" descr="Family visiting an art gallery  Color (provided by Getty Images)"/>
          <p:cNvPicPr preferRelativeResize="0"/>
          <p:nvPr/>
        </p:nvPicPr>
        <p:blipFill>
          <a:blip r:embed="rId3">
            <a:alphaModFix/>
          </a:blip>
          <a:stretch>
            <a:fillRect/>
          </a:stretch>
        </p:blipFill>
        <p:spPr>
          <a:xfrm>
            <a:off x="897986" y="4490475"/>
            <a:ext cx="1339663" cy="663950"/>
          </a:xfrm>
          <a:prstGeom prst="rect">
            <a:avLst/>
          </a:prstGeom>
          <a:noFill/>
          <a:ln>
            <a:noFill/>
          </a:ln>
        </p:spPr>
      </p:pic>
      <p:pic>
        <p:nvPicPr>
          <p:cNvPr id="326" name="Google Shape;326;p50" descr="Church vector, wedding related fiiled style editable outline icon (provided by Getty Images)"/>
          <p:cNvPicPr preferRelativeResize="0"/>
          <p:nvPr/>
        </p:nvPicPr>
        <p:blipFill>
          <a:blip r:embed="rId4">
            <a:alphaModFix/>
          </a:blip>
          <a:stretch>
            <a:fillRect/>
          </a:stretch>
        </p:blipFill>
        <p:spPr>
          <a:xfrm>
            <a:off x="4102376" y="4356026"/>
            <a:ext cx="932849" cy="932849"/>
          </a:xfrm>
          <a:prstGeom prst="rect">
            <a:avLst/>
          </a:prstGeom>
          <a:noFill/>
          <a:ln>
            <a:noFill/>
          </a:ln>
        </p:spPr>
      </p:pic>
      <p:grpSp>
        <p:nvGrpSpPr>
          <p:cNvPr id="327" name="Google Shape;327;p50"/>
          <p:cNvGrpSpPr/>
          <p:nvPr/>
        </p:nvGrpSpPr>
        <p:grpSpPr>
          <a:xfrm>
            <a:off x="7282654" y="4409948"/>
            <a:ext cx="812940" cy="932827"/>
            <a:chOff x="6120251" y="3035349"/>
            <a:chExt cx="2338050" cy="2525248"/>
          </a:xfrm>
        </p:grpSpPr>
        <p:pic>
          <p:nvPicPr>
            <p:cNvPr id="328" name="Google Shape;328;p50" descr="Cafe with waiter  Color  Illustrator Ver. 5 (provided by Getty Images)"/>
            <p:cNvPicPr preferRelativeResize="0"/>
            <p:nvPr/>
          </p:nvPicPr>
          <p:blipFill>
            <a:blip r:embed="rId5">
              <a:alphaModFix/>
            </a:blip>
            <a:stretch>
              <a:fillRect/>
            </a:stretch>
          </p:blipFill>
          <p:spPr>
            <a:xfrm>
              <a:off x="6120251" y="3035349"/>
              <a:ext cx="1305100" cy="1325148"/>
            </a:xfrm>
            <a:prstGeom prst="rect">
              <a:avLst/>
            </a:prstGeom>
            <a:noFill/>
            <a:ln>
              <a:noFill/>
            </a:ln>
          </p:spPr>
        </p:pic>
        <p:pic>
          <p:nvPicPr>
            <p:cNvPr id="329" name="Google Shape;329;p50" descr="Cafe with waiter  Color  Illustrator Ver. 5 (provided by Getty Images)"/>
            <p:cNvPicPr preferRelativeResize="0"/>
            <p:nvPr/>
          </p:nvPicPr>
          <p:blipFill>
            <a:blip r:embed="rId5">
              <a:alphaModFix/>
            </a:blip>
            <a:stretch>
              <a:fillRect/>
            </a:stretch>
          </p:blipFill>
          <p:spPr>
            <a:xfrm>
              <a:off x="7153201" y="3035349"/>
              <a:ext cx="1305100" cy="1325148"/>
            </a:xfrm>
            <a:prstGeom prst="rect">
              <a:avLst/>
            </a:prstGeom>
            <a:noFill/>
            <a:ln>
              <a:noFill/>
            </a:ln>
          </p:spPr>
        </p:pic>
        <p:pic>
          <p:nvPicPr>
            <p:cNvPr id="330" name="Google Shape;330;p50" descr="Cafe with waiter  Color  Illustrator Ver. 5 (provided by Getty Images)"/>
            <p:cNvPicPr preferRelativeResize="0"/>
            <p:nvPr/>
          </p:nvPicPr>
          <p:blipFill>
            <a:blip r:embed="rId5">
              <a:alphaModFix/>
            </a:blip>
            <a:stretch>
              <a:fillRect/>
            </a:stretch>
          </p:blipFill>
          <p:spPr>
            <a:xfrm>
              <a:off x="6280001" y="3599149"/>
              <a:ext cx="1305100" cy="1325148"/>
            </a:xfrm>
            <a:prstGeom prst="rect">
              <a:avLst/>
            </a:prstGeom>
            <a:noFill/>
            <a:ln>
              <a:noFill/>
            </a:ln>
          </p:spPr>
        </p:pic>
        <p:pic>
          <p:nvPicPr>
            <p:cNvPr id="331" name="Google Shape;331;p50" descr="Cafe with waiter  Color  Illustrator Ver. 5 (provided by Getty Images)"/>
            <p:cNvPicPr preferRelativeResize="0"/>
            <p:nvPr/>
          </p:nvPicPr>
          <p:blipFill>
            <a:blip r:embed="rId5">
              <a:alphaModFix/>
            </a:blip>
            <a:stretch>
              <a:fillRect/>
            </a:stretch>
          </p:blipFill>
          <p:spPr>
            <a:xfrm>
              <a:off x="7153201" y="3829274"/>
              <a:ext cx="1305100" cy="1325148"/>
            </a:xfrm>
            <a:prstGeom prst="rect">
              <a:avLst/>
            </a:prstGeom>
            <a:noFill/>
            <a:ln>
              <a:noFill/>
            </a:ln>
          </p:spPr>
        </p:pic>
        <p:pic>
          <p:nvPicPr>
            <p:cNvPr id="332" name="Google Shape;332;p50" descr="Cafe with waiter  Color  Illustrator Ver. 5 (provided by Getty Images)"/>
            <p:cNvPicPr preferRelativeResize="0"/>
            <p:nvPr/>
          </p:nvPicPr>
          <p:blipFill>
            <a:blip r:embed="rId5">
              <a:alphaModFix/>
            </a:blip>
            <a:stretch>
              <a:fillRect/>
            </a:stretch>
          </p:blipFill>
          <p:spPr>
            <a:xfrm>
              <a:off x="6280001" y="4235449"/>
              <a:ext cx="1305100" cy="1325148"/>
            </a:xfrm>
            <a:prstGeom prst="rect">
              <a:avLst/>
            </a:prstGeom>
            <a:noFill/>
            <a:ln>
              <a:noFill/>
            </a:ln>
          </p:spPr>
        </p:pic>
      </p:grpSp>
      <p:pic>
        <p:nvPicPr>
          <p:cNvPr id="333" name="Google Shape;333;p50" descr="Airport (provided by Getty Images)"/>
          <p:cNvPicPr preferRelativeResize="0"/>
          <p:nvPr/>
        </p:nvPicPr>
        <p:blipFill>
          <a:blip r:embed="rId6">
            <a:alphaModFix/>
          </a:blip>
          <a:stretch>
            <a:fillRect/>
          </a:stretch>
        </p:blipFill>
        <p:spPr>
          <a:xfrm>
            <a:off x="10343027" y="4280478"/>
            <a:ext cx="812951" cy="1083935"/>
          </a:xfrm>
          <a:prstGeom prst="rect">
            <a:avLst/>
          </a:prstGeom>
          <a:noFill/>
          <a:ln>
            <a:noFill/>
          </a:ln>
        </p:spPr>
      </p:pic>
      <p:pic>
        <p:nvPicPr>
          <p:cNvPr id="334" name="Google Shape;334;p50" descr="Selfie pose flat vector illustration. Happy man taking self photo. Smiling guy showing v-sign for portrait in smartphone camera. Mobile phone photography isolated cartoon character on grey background (provided by Getty Images)"/>
          <p:cNvPicPr preferRelativeResize="0"/>
          <p:nvPr/>
        </p:nvPicPr>
        <p:blipFill>
          <a:blip r:embed="rId7">
            <a:alphaModFix/>
          </a:blip>
          <a:stretch>
            <a:fillRect/>
          </a:stretch>
        </p:blipFill>
        <p:spPr>
          <a:xfrm>
            <a:off x="4163673" y="5849625"/>
            <a:ext cx="1483254" cy="932824"/>
          </a:xfrm>
          <a:prstGeom prst="rect">
            <a:avLst/>
          </a:prstGeom>
          <a:noFill/>
          <a:ln>
            <a:noFill/>
          </a:ln>
        </p:spPr>
      </p:pic>
      <p:pic>
        <p:nvPicPr>
          <p:cNvPr id="335" name="Google Shape;335;p50" descr="Woman holding paper bag goes shopping from store. Fat girl walking down street in city park (provided by Getty Images)"/>
          <p:cNvPicPr preferRelativeResize="0"/>
          <p:nvPr/>
        </p:nvPicPr>
        <p:blipFill>
          <a:blip r:embed="rId8">
            <a:alphaModFix/>
          </a:blip>
          <a:stretch>
            <a:fillRect/>
          </a:stretch>
        </p:blipFill>
        <p:spPr>
          <a:xfrm>
            <a:off x="10207801" y="5845487"/>
            <a:ext cx="1083402" cy="941100"/>
          </a:xfrm>
          <a:prstGeom prst="rect">
            <a:avLst/>
          </a:prstGeom>
          <a:noFill/>
          <a:ln>
            <a:noFill/>
          </a:ln>
        </p:spPr>
      </p:pic>
      <p:pic>
        <p:nvPicPr>
          <p:cNvPr id="336" name="Google Shape;336;p50" descr="Dinosaur museum isolated cartoon vector illustration. (provided by Getty Images)"/>
          <p:cNvPicPr preferRelativeResize="0"/>
          <p:nvPr/>
        </p:nvPicPr>
        <p:blipFill>
          <a:blip r:embed="rId9">
            <a:alphaModFix/>
          </a:blip>
          <a:stretch>
            <a:fillRect/>
          </a:stretch>
        </p:blipFill>
        <p:spPr>
          <a:xfrm>
            <a:off x="1613047" y="5774075"/>
            <a:ext cx="1083400" cy="1083924"/>
          </a:xfrm>
          <a:prstGeom prst="rect">
            <a:avLst/>
          </a:prstGeom>
          <a:noFill/>
          <a:ln>
            <a:noFill/>
          </a:ln>
        </p:spPr>
      </p:pic>
      <p:grpSp>
        <p:nvGrpSpPr>
          <p:cNvPr id="337" name="Google Shape;337;p50"/>
          <p:cNvGrpSpPr/>
          <p:nvPr/>
        </p:nvGrpSpPr>
        <p:grpSpPr>
          <a:xfrm>
            <a:off x="7578002" y="5784612"/>
            <a:ext cx="812907" cy="1062857"/>
            <a:chOff x="6792836" y="3843374"/>
            <a:chExt cx="1629399" cy="1629399"/>
          </a:xfrm>
        </p:grpSpPr>
        <p:pic>
          <p:nvPicPr>
            <p:cNvPr id="338" name="Google Shape;338;p50" descr="Businessman with bubble talk vector, filled style editable outline icon (provided by Getty Images)"/>
            <p:cNvPicPr preferRelativeResize="0"/>
            <p:nvPr/>
          </p:nvPicPr>
          <p:blipFill>
            <a:blip r:embed="rId10">
              <a:alphaModFix/>
            </a:blip>
            <a:stretch>
              <a:fillRect/>
            </a:stretch>
          </p:blipFill>
          <p:spPr>
            <a:xfrm>
              <a:off x="6792836" y="3843374"/>
              <a:ext cx="1629399" cy="1629399"/>
            </a:xfrm>
            <a:prstGeom prst="rect">
              <a:avLst/>
            </a:prstGeom>
            <a:noFill/>
            <a:ln>
              <a:noFill/>
            </a:ln>
          </p:spPr>
        </p:pic>
        <p:pic>
          <p:nvPicPr>
            <p:cNvPr id="339" name="Google Shape;339;p50"/>
            <p:cNvPicPr preferRelativeResize="0"/>
            <p:nvPr/>
          </p:nvPicPr>
          <p:blipFill>
            <a:blip r:embed="rId11">
              <a:alphaModFix/>
            </a:blip>
            <a:stretch>
              <a:fillRect/>
            </a:stretch>
          </p:blipFill>
          <p:spPr>
            <a:xfrm>
              <a:off x="6998925" y="4029850"/>
              <a:ext cx="530325" cy="354275"/>
            </a:xfrm>
            <a:prstGeom prst="rect">
              <a:avLst/>
            </a:prstGeom>
            <a:noFill/>
            <a:ln>
              <a:noFill/>
            </a:ln>
          </p:spPr>
        </p:pic>
      </p:grpSp>
      <p:pic>
        <p:nvPicPr>
          <p:cNvPr id="340" name="Google Shape;340;p50" descr="Eiffel Tower, Paris, France (provided by Getty Images)"/>
          <p:cNvPicPr preferRelativeResize="0"/>
          <p:nvPr/>
        </p:nvPicPr>
        <p:blipFill>
          <a:blip r:embed="rId12">
            <a:alphaModFix/>
          </a:blip>
          <a:stretch>
            <a:fillRect/>
          </a:stretch>
        </p:blipFill>
        <p:spPr>
          <a:xfrm>
            <a:off x="892716" y="1471601"/>
            <a:ext cx="720333" cy="1083924"/>
          </a:xfrm>
          <a:prstGeom prst="rect">
            <a:avLst/>
          </a:prstGeom>
          <a:noFill/>
          <a:ln>
            <a:noFill/>
          </a:ln>
        </p:spPr>
      </p:pic>
      <p:pic>
        <p:nvPicPr>
          <p:cNvPr id="341" name="Google Shape;341;p50" descr="Statues by fountain at Louvre in Paris (provided by Getty Images)"/>
          <p:cNvPicPr preferRelativeResize="0"/>
          <p:nvPr/>
        </p:nvPicPr>
        <p:blipFill>
          <a:blip r:embed="rId13">
            <a:alphaModFix/>
          </a:blip>
          <a:stretch>
            <a:fillRect/>
          </a:stretch>
        </p:blipFill>
        <p:spPr>
          <a:xfrm>
            <a:off x="3828000" y="1469527"/>
            <a:ext cx="1207224" cy="802265"/>
          </a:xfrm>
          <a:prstGeom prst="rect">
            <a:avLst/>
          </a:prstGeom>
          <a:noFill/>
          <a:ln>
            <a:noFill/>
          </a:ln>
        </p:spPr>
      </p:pic>
      <p:pic>
        <p:nvPicPr>
          <p:cNvPr id="342" name="Google Shape;342;p50" descr="Arc de Triomphe, Paris (provided by Getty Images)"/>
          <p:cNvPicPr preferRelativeResize="0"/>
          <p:nvPr/>
        </p:nvPicPr>
        <p:blipFill rotWithShape="1">
          <a:blip r:embed="rId14">
            <a:alphaModFix/>
          </a:blip>
          <a:srcRect t="33458"/>
          <a:stretch/>
        </p:blipFill>
        <p:spPr>
          <a:xfrm>
            <a:off x="10639655" y="2874876"/>
            <a:ext cx="1003621" cy="1001298"/>
          </a:xfrm>
          <a:prstGeom prst="rect">
            <a:avLst/>
          </a:prstGeom>
          <a:noFill/>
          <a:ln>
            <a:noFill/>
          </a:ln>
        </p:spPr>
      </p:pic>
      <p:pic>
        <p:nvPicPr>
          <p:cNvPr id="343" name="Google Shape;343;p50" descr="Historic building (provided by Getty Images)"/>
          <p:cNvPicPr preferRelativeResize="0"/>
          <p:nvPr/>
        </p:nvPicPr>
        <p:blipFill rotWithShape="1">
          <a:blip r:embed="rId15">
            <a:alphaModFix/>
          </a:blip>
          <a:srcRect b="28351"/>
          <a:stretch/>
        </p:blipFill>
        <p:spPr>
          <a:xfrm>
            <a:off x="7162750" y="2928348"/>
            <a:ext cx="932851" cy="1001313"/>
          </a:xfrm>
          <a:prstGeom prst="rect">
            <a:avLst/>
          </a:prstGeom>
          <a:noFill/>
          <a:ln>
            <a:noFill/>
          </a:ln>
        </p:spPr>
      </p:pic>
      <p:pic>
        <p:nvPicPr>
          <p:cNvPr id="344" name="Google Shape;344;p50" descr="Notre Dame Cathedral, France, Europe (provided by Getty Images)"/>
          <p:cNvPicPr preferRelativeResize="0"/>
          <p:nvPr/>
        </p:nvPicPr>
        <p:blipFill>
          <a:blip r:embed="rId16">
            <a:alphaModFix/>
          </a:blip>
          <a:stretch>
            <a:fillRect/>
          </a:stretch>
        </p:blipFill>
        <p:spPr>
          <a:xfrm>
            <a:off x="7119162" y="1368890"/>
            <a:ext cx="720324" cy="1079158"/>
          </a:xfrm>
          <a:prstGeom prst="rect">
            <a:avLst/>
          </a:prstGeom>
          <a:noFill/>
          <a:ln>
            <a:noFill/>
          </a:ln>
        </p:spPr>
      </p:pic>
      <p:pic>
        <p:nvPicPr>
          <p:cNvPr id="345" name="Google Shape;345;p50" descr="Alexander Bridge over Seine River in Paris (provided by Getty Images)"/>
          <p:cNvPicPr preferRelativeResize="0"/>
          <p:nvPr/>
        </p:nvPicPr>
        <p:blipFill>
          <a:blip r:embed="rId17">
            <a:alphaModFix/>
          </a:blip>
          <a:stretch>
            <a:fillRect/>
          </a:stretch>
        </p:blipFill>
        <p:spPr>
          <a:xfrm>
            <a:off x="9923414" y="1471588"/>
            <a:ext cx="1207224" cy="798139"/>
          </a:xfrm>
          <a:prstGeom prst="rect">
            <a:avLst/>
          </a:prstGeom>
          <a:noFill/>
          <a:ln>
            <a:noFill/>
          </a:ln>
        </p:spPr>
      </p:pic>
      <p:pic>
        <p:nvPicPr>
          <p:cNvPr id="346" name="Google Shape;346;p50"/>
          <p:cNvPicPr preferRelativeResize="0"/>
          <p:nvPr/>
        </p:nvPicPr>
        <p:blipFill>
          <a:blip r:embed="rId18">
            <a:alphaModFix/>
          </a:blip>
          <a:stretch>
            <a:fillRect/>
          </a:stretch>
        </p:blipFill>
        <p:spPr>
          <a:xfrm>
            <a:off x="3761776" y="2929664"/>
            <a:ext cx="1339675" cy="891724"/>
          </a:xfrm>
          <a:prstGeom prst="rect">
            <a:avLst/>
          </a:prstGeom>
          <a:noFill/>
          <a:ln>
            <a:noFill/>
          </a:ln>
        </p:spPr>
      </p:pic>
      <p:pic>
        <p:nvPicPr>
          <p:cNvPr id="347" name="Google Shape;347;p50"/>
          <p:cNvPicPr preferRelativeResize="0"/>
          <p:nvPr/>
        </p:nvPicPr>
        <p:blipFill>
          <a:blip r:embed="rId19">
            <a:alphaModFix/>
          </a:blip>
          <a:stretch>
            <a:fillRect/>
          </a:stretch>
        </p:blipFill>
        <p:spPr>
          <a:xfrm>
            <a:off x="649275" y="3051746"/>
            <a:ext cx="1207224" cy="754520"/>
          </a:xfrm>
          <a:prstGeom prst="rect">
            <a:avLst/>
          </a:prstGeom>
          <a:noFill/>
          <a:ln>
            <a:noFill/>
          </a:ln>
        </p:spPr>
      </p:pic>
    </p:spTree>
  </p:cSld>
  <p:clrMapOvr>
    <a:masterClrMapping/>
  </p:clrMapOvr>
</p:sld>
</file>

<file path=ppt/theme/theme1.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752</Words>
  <Application>Microsoft Office PowerPoint</Application>
  <PresentationFormat>Widescreen</PresentationFormat>
  <Paragraphs>111</Paragraphs>
  <Slides>10</Slides>
  <Notes>10</Notes>
  <HiddenSlides>1</HiddenSlides>
  <MMClips>18</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10</vt:i4>
      </vt:variant>
    </vt:vector>
  </HeadingPairs>
  <TitlesOfParts>
    <vt:vector size="17" baseType="lpstr">
      <vt:lpstr>Twentieth Century</vt:lpstr>
      <vt:lpstr>Century Gothic</vt:lpstr>
      <vt:lpstr>Calibri</vt:lpstr>
      <vt:lpstr>Arial</vt:lpstr>
      <vt:lpstr>NCELP Theme</vt:lpstr>
      <vt:lpstr>UCL_IOE Blue_Slide_Theme</vt:lpstr>
      <vt:lpstr>NCELP Theme</vt:lpstr>
      <vt:lpstr>eu</vt:lpstr>
      <vt:lpstr>eu</vt:lpstr>
      <vt:lpstr>Que vas-tu faire à Paris?</vt:lpstr>
      <vt:lpstr>Je vais…</vt:lpstr>
      <vt:lpstr>PowerPoint Presentation</vt:lpstr>
      <vt:lpstr>Je vais…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dc:title>
  <cp:lastModifiedBy>Mrs S West</cp:lastModifiedBy>
  <cp:revision>1</cp:revision>
  <dcterms:modified xsi:type="dcterms:W3CDTF">2026-09-21T12:53:35Z</dcterms:modified>
</cp:coreProperties>
</file>