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 id="2147483685" r:id="rId2"/>
    <p:sldMasterId id="2147483686" r:id="rId3"/>
    <p:sldMasterId id="2147483687" r:id="rId4"/>
  </p:sldMasterIdLst>
  <p:notesMasterIdLst>
    <p:notesMasterId r:id="rId14"/>
  </p:notesMasterIdLst>
  <p:sldIdLst>
    <p:sldId id="256" r:id="rId5"/>
    <p:sldId id="257" r:id="rId6"/>
    <p:sldId id="258" r:id="rId7"/>
    <p:sldId id="259" r:id="rId8"/>
    <p:sldId id="260" r:id="rId9"/>
    <p:sldId id="261" r:id="rId10"/>
    <p:sldId id="262" r:id="rId11"/>
    <p:sldId id="263" r:id="rId12"/>
    <p:sldId id="264" r:id="rId13"/>
  </p:sldIdLst>
  <p:sldSz cx="9144000" cy="5143500" type="screen16x9"/>
  <p:notesSz cx="6858000" cy="9144000"/>
  <p:embeddedFontLs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7E0787-76E9-45B8-BC6E-0B7F58554FC3}">
  <a:tblStyle styleId="{D67E0787-76E9-45B8-BC6E-0B7F58554FC3}"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A73473F-58FC-4E6E-806F-9D03DBA7767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b6ac65abb_0_3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30b6ac65abb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83" name="Google Shape;183;g30b6ac65abb_0_3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0b6ac65abb_0_3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30b6ac65abb_0_3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[SFE] </a:t>
            </a:r>
            <a:r>
              <a:rPr lang="en-GB"/>
              <a:t>and then the </a:t>
            </a:r>
            <a:r>
              <a:rPr lang="en-GB" b="1"/>
              <a:t>source</a:t>
            </a:r>
            <a:r>
              <a:rPr lang="en-GB"/>
              <a:t> word again ‘</a:t>
            </a:r>
            <a:r>
              <a:rPr lang="en-GB" b="1"/>
              <a:t>timide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monde</a:t>
            </a:r>
            <a:r>
              <a:rPr lang="en-GB"/>
              <a:t> [77]; </a:t>
            </a:r>
            <a:r>
              <a:rPr lang="en-GB" b="1"/>
              <a:t>moderne </a:t>
            </a:r>
            <a:r>
              <a:rPr lang="en-GB" b="0"/>
              <a:t>[1239]</a:t>
            </a:r>
            <a:r>
              <a:rPr lang="en-GB"/>
              <a:t> </a:t>
            </a:r>
            <a:r>
              <a:rPr lang="en-GB" b="1"/>
              <a:t>centre </a:t>
            </a:r>
            <a:r>
              <a:rPr lang="en-GB"/>
              <a:t>[491]; </a:t>
            </a:r>
            <a:r>
              <a:rPr lang="en-GB" b="1"/>
              <a:t>vie</a:t>
            </a:r>
            <a:r>
              <a:rPr lang="en-GB"/>
              <a:t> [132]; </a:t>
            </a:r>
            <a:r>
              <a:rPr lang="en-GB" b="1"/>
              <a:t>douze</a:t>
            </a:r>
            <a:r>
              <a:rPr lang="en-GB"/>
              <a:t> [1664]; </a:t>
            </a:r>
            <a:r>
              <a:rPr lang="en-GB" b="1"/>
              <a:t>timide </a:t>
            </a:r>
            <a:r>
              <a:rPr lang="en-GB"/>
              <a:t>[3835].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95" name="Google Shape;195;g30b6ac65abb_0_3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0b6ac65abb_0_3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30b6ac65abb_0_3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221" name="Google Shape;221;g30b6ac65abb_0_3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0b6bece596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0b6bece596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d49b30592b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2d49b30592b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d49b30592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2d49b30592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d49b30592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d49b30592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d49b30592b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d49b30592b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d49b30592b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d49b30592b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1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3"/>
        <p:cNvGrpSpPr/>
        <p:nvPr/>
      </p:nvGrpSpPr>
      <p:grpSpPr>
        <a:xfrm>
          <a:off x="0" y="0"/>
          <a:ext cx="0" cy="0"/>
          <a:chOff x="0" y="0"/>
          <a:chExt cx="0" cy="0"/>
        </a:xfrm>
      </p:grpSpPr>
      <p:sp>
        <p:nvSpPr>
          <p:cNvPr id="54" name="Google Shape;54;p15"/>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5" name="Google Shape;55;p15"/>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8" name="Google Shape;5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9"/>
        <p:cNvGrpSpPr/>
        <p:nvPr/>
      </p:nvGrpSpPr>
      <p:grpSpPr>
        <a:xfrm>
          <a:off x="0" y="0"/>
          <a:ext cx="0" cy="0"/>
          <a:chOff x="0" y="0"/>
          <a:chExt cx="0" cy="0"/>
        </a:xfrm>
      </p:grpSpPr>
      <p:sp>
        <p:nvSpPr>
          <p:cNvPr id="60" name="Google Shape;60;p17"/>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1" name="Google Shape;61;p17"/>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2"/>
        <p:cNvGrpSpPr/>
        <p:nvPr/>
      </p:nvGrpSpPr>
      <p:grpSpPr>
        <a:xfrm>
          <a:off x="0" y="0"/>
          <a:ext cx="0" cy="0"/>
          <a:chOff x="0" y="0"/>
          <a:chExt cx="0" cy="0"/>
        </a:xfrm>
      </p:grpSpPr>
      <p:sp>
        <p:nvSpPr>
          <p:cNvPr id="63" name="Google Shape;63;p1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4" name="Google Shape;64;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5" name="Google Shape;65;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6"/>
        <p:cNvGrpSpPr/>
        <p:nvPr/>
      </p:nvGrpSpPr>
      <p:grpSpPr>
        <a:xfrm>
          <a:off x="0" y="0"/>
          <a:ext cx="0" cy="0"/>
          <a:chOff x="0" y="0"/>
          <a:chExt cx="0" cy="0"/>
        </a:xfrm>
      </p:grpSpPr>
      <p:sp>
        <p:nvSpPr>
          <p:cNvPr id="67" name="Google Shape;67;p19"/>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8" name="Google Shape;68;p19"/>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9"/>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9"/>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71" name="Google Shape;71;p19"/>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3"/>
        <p:cNvGrpSpPr/>
        <p:nvPr/>
      </p:nvGrpSpPr>
      <p:grpSpPr>
        <a:xfrm>
          <a:off x="0" y="0"/>
          <a:ext cx="0" cy="0"/>
          <a:chOff x="0" y="0"/>
          <a:chExt cx="0" cy="0"/>
        </a:xfrm>
      </p:grpSpPr>
      <p:sp>
        <p:nvSpPr>
          <p:cNvPr id="74" name="Google Shape;74;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21"/>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77" name="Google Shape;77;p2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8" name="Google Shape;78;p2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9" name="Google Shape;79;p2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0"/>
        <p:cNvGrpSpPr/>
        <p:nvPr/>
      </p:nvGrpSpPr>
      <p:grpSpPr>
        <a:xfrm>
          <a:off x="0" y="0"/>
          <a:ext cx="0" cy="0"/>
          <a:chOff x="0" y="0"/>
          <a:chExt cx="0" cy="0"/>
        </a:xfrm>
      </p:grpSpPr>
      <p:sp>
        <p:nvSpPr>
          <p:cNvPr id="81" name="Google Shape;81;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2" name="Google Shape;82;p22"/>
          <p:cNvSpPr>
            <a:spLocks noGrp="1"/>
          </p:cNvSpPr>
          <p:nvPr>
            <p:ph type="pic" idx="2"/>
          </p:nvPr>
        </p:nvSpPr>
        <p:spPr>
          <a:xfrm>
            <a:off x="3887391" y="740570"/>
            <a:ext cx="4629300" cy="3655200"/>
          </a:xfrm>
          <a:prstGeom prst="rect">
            <a:avLst/>
          </a:prstGeom>
          <a:noFill/>
          <a:ln>
            <a:noFill/>
          </a:ln>
        </p:spPr>
      </p:sp>
      <p:sp>
        <p:nvSpPr>
          <p:cNvPr id="83" name="Google Shape;83;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84" name="Google Shape;84;p2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85" name="Google Shape;85;p2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86" name="Google Shape;86;p2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89" name="Google Shape;89;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0" name="Google Shape;90;p2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1" name="Google Shape;91;p2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24"/>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95" name="Google Shape;95;p24"/>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06"/>
        <p:cNvGrpSpPr/>
        <p:nvPr/>
      </p:nvGrpSpPr>
      <p:grpSpPr>
        <a:xfrm>
          <a:off x="0" y="0"/>
          <a:ext cx="0" cy="0"/>
          <a:chOff x="0" y="0"/>
          <a:chExt cx="0" cy="0"/>
        </a:xfrm>
      </p:grpSpPr>
      <p:sp>
        <p:nvSpPr>
          <p:cNvPr id="107" name="Google Shape;107;p2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08"/>
        <p:cNvGrpSpPr/>
        <p:nvPr/>
      </p:nvGrpSpPr>
      <p:grpSpPr>
        <a:xfrm>
          <a:off x="0" y="0"/>
          <a:ext cx="0" cy="0"/>
          <a:chOff x="0" y="0"/>
          <a:chExt cx="0" cy="0"/>
        </a:xfrm>
      </p:grpSpPr>
      <p:sp>
        <p:nvSpPr>
          <p:cNvPr id="109" name="Google Shape;109;p27"/>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0" name="Google Shape;110;p27"/>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a:lnSpc>
                <a:spcPct val="90000"/>
              </a:lnSpc>
              <a:spcBef>
                <a:spcPts val="400"/>
              </a:spcBef>
              <a:spcAft>
                <a:spcPts val="0"/>
              </a:spcAft>
              <a:buClr>
                <a:srgbClr val="1F3864"/>
              </a:buClr>
              <a:buSzPts val="1500"/>
              <a:buNone/>
              <a:defRPr sz="1500"/>
            </a:lvl2pPr>
            <a:lvl3pPr lvl="2" algn="ctr">
              <a:lnSpc>
                <a:spcPct val="90000"/>
              </a:lnSpc>
              <a:spcBef>
                <a:spcPts val="400"/>
              </a:spcBef>
              <a:spcAft>
                <a:spcPts val="0"/>
              </a:spcAft>
              <a:buClr>
                <a:srgbClr val="1F3864"/>
              </a:buClr>
              <a:buSzPts val="1400"/>
              <a:buNone/>
              <a:defRPr sz="1400"/>
            </a:lvl3pPr>
            <a:lvl4pPr lvl="3" algn="ctr">
              <a:lnSpc>
                <a:spcPct val="90000"/>
              </a:lnSpc>
              <a:spcBef>
                <a:spcPts val="400"/>
              </a:spcBef>
              <a:spcAft>
                <a:spcPts val="0"/>
              </a:spcAft>
              <a:buClr>
                <a:srgbClr val="1F3864"/>
              </a:buClr>
              <a:buSzPts val="1200"/>
              <a:buNone/>
              <a:defRPr sz="1200"/>
            </a:lvl4pPr>
            <a:lvl5pPr lvl="4" algn="ctr">
              <a:lnSpc>
                <a:spcPct val="90000"/>
              </a:lnSpc>
              <a:spcBef>
                <a:spcPts val="400"/>
              </a:spcBef>
              <a:spcAft>
                <a:spcPts val="0"/>
              </a:spcAft>
              <a:buClr>
                <a:srgbClr val="1F3864"/>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11"/>
        <p:cNvGrpSpPr/>
        <p:nvPr/>
      </p:nvGrpSpPr>
      <p:grpSpPr>
        <a:xfrm>
          <a:off x="0" y="0"/>
          <a:ext cx="0" cy="0"/>
          <a:chOff x="0" y="0"/>
          <a:chExt cx="0" cy="0"/>
        </a:xfrm>
      </p:grpSpPr>
      <p:sp>
        <p:nvSpPr>
          <p:cNvPr id="112" name="Google Shape;112;p2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23850" algn="l">
              <a:lnSpc>
                <a:spcPct val="90000"/>
              </a:lnSpc>
              <a:spcBef>
                <a:spcPts val="400"/>
              </a:spcBef>
              <a:spcAft>
                <a:spcPts val="0"/>
              </a:spcAft>
              <a:buClr>
                <a:srgbClr val="1F3864"/>
              </a:buClr>
              <a:buSzPts val="1500"/>
              <a:buChar char="•"/>
              <a:defRPr sz="1500"/>
            </a:lvl2pPr>
            <a:lvl3pPr marL="1371600" lvl="2" indent="-317500" algn="l">
              <a:lnSpc>
                <a:spcPct val="90000"/>
              </a:lnSpc>
              <a:spcBef>
                <a:spcPts val="400"/>
              </a:spcBef>
              <a:spcAft>
                <a:spcPts val="0"/>
              </a:spcAft>
              <a:buClr>
                <a:srgbClr val="1F3864"/>
              </a:buClr>
              <a:buSzPts val="1400"/>
              <a:buChar char="•"/>
              <a:defRPr sz="1400"/>
            </a:lvl3pPr>
            <a:lvl4pPr marL="1828800" lvl="3" indent="-304800" algn="l">
              <a:lnSpc>
                <a:spcPct val="90000"/>
              </a:lnSpc>
              <a:spcBef>
                <a:spcPts val="400"/>
              </a:spcBef>
              <a:spcAft>
                <a:spcPts val="0"/>
              </a:spcAft>
              <a:buClr>
                <a:srgbClr val="1F3864"/>
              </a:buClr>
              <a:buSzPts val="1200"/>
              <a:buChar char="•"/>
              <a:defRPr sz="1200"/>
            </a:lvl4pPr>
            <a:lvl5pPr marL="2286000" lvl="4" indent="-304800" algn="l">
              <a:lnSpc>
                <a:spcPct val="90000"/>
              </a:lnSpc>
              <a:spcBef>
                <a:spcPts val="400"/>
              </a:spcBef>
              <a:spcAft>
                <a:spcPts val="0"/>
              </a:spcAft>
              <a:buClr>
                <a:srgbClr val="1F3864"/>
              </a:buClr>
              <a:buSzPts val="1200"/>
              <a:buChar char="•"/>
              <a:defRPr sz="12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14"/>
        <p:cNvGrpSpPr/>
        <p:nvPr/>
      </p:nvGrpSpPr>
      <p:grpSpPr>
        <a:xfrm>
          <a:off x="0" y="0"/>
          <a:ext cx="0" cy="0"/>
          <a:chOff x="0" y="0"/>
          <a:chExt cx="0" cy="0"/>
        </a:xfrm>
      </p:grpSpPr>
      <p:sp>
        <p:nvSpPr>
          <p:cNvPr id="115" name="Google Shape;115;p2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6" name="Google Shape;116;p2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800"/>
              <a:buNone/>
              <a:defRPr sz="1800">
                <a:solidFill>
                  <a:srgbClr val="1F3864"/>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117"/>
        <p:cNvGrpSpPr/>
        <p:nvPr/>
      </p:nvGrpSpPr>
      <p:grpSpPr>
        <a:xfrm>
          <a:off x="0" y="0"/>
          <a:ext cx="0" cy="0"/>
          <a:chOff x="0" y="0"/>
          <a:chExt cx="0" cy="0"/>
        </a:xfrm>
      </p:grpSpPr>
      <p:sp>
        <p:nvSpPr>
          <p:cNvPr id="118" name="Google Shape;118;p3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9" name="Google Shape;119;p3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0" name="Google Shape;120;p3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121"/>
        <p:cNvGrpSpPr/>
        <p:nvPr/>
      </p:nvGrpSpPr>
      <p:grpSpPr>
        <a:xfrm>
          <a:off x="0" y="0"/>
          <a:ext cx="0" cy="0"/>
          <a:chOff x="0" y="0"/>
          <a:chExt cx="0" cy="0"/>
        </a:xfrm>
      </p:grpSpPr>
      <p:sp>
        <p:nvSpPr>
          <p:cNvPr id="122" name="Google Shape;122;p3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3" name="Google Shape;123;p3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24" name="Google Shape;124;p3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5" name="Google Shape;125;p3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F3864"/>
              </a:buClr>
              <a:buSzPts val="1800"/>
              <a:buNone/>
              <a:defRPr sz="1800" b="1"/>
            </a:lvl1pPr>
            <a:lvl2pPr marL="914400" lvl="1" indent="-228600" algn="l">
              <a:lnSpc>
                <a:spcPct val="90000"/>
              </a:lnSpc>
              <a:spcBef>
                <a:spcPts val="400"/>
              </a:spcBef>
              <a:spcAft>
                <a:spcPts val="0"/>
              </a:spcAft>
              <a:buClr>
                <a:srgbClr val="1F3864"/>
              </a:buClr>
              <a:buSzPts val="1500"/>
              <a:buNone/>
              <a:defRPr sz="1500" b="1"/>
            </a:lvl2pPr>
            <a:lvl3pPr marL="1371600" lvl="2" indent="-228600" algn="l">
              <a:lnSpc>
                <a:spcPct val="90000"/>
              </a:lnSpc>
              <a:spcBef>
                <a:spcPts val="400"/>
              </a:spcBef>
              <a:spcAft>
                <a:spcPts val="0"/>
              </a:spcAft>
              <a:buClr>
                <a:srgbClr val="1F3864"/>
              </a:buClr>
              <a:buSzPts val="1400"/>
              <a:buNone/>
              <a:defRPr sz="1400" b="1"/>
            </a:lvl3pPr>
            <a:lvl4pPr marL="1828800" lvl="3" indent="-228600" algn="l">
              <a:lnSpc>
                <a:spcPct val="90000"/>
              </a:lnSpc>
              <a:spcBef>
                <a:spcPts val="400"/>
              </a:spcBef>
              <a:spcAft>
                <a:spcPts val="0"/>
              </a:spcAft>
              <a:buClr>
                <a:srgbClr val="1F3864"/>
              </a:buClr>
              <a:buSzPts val="1200"/>
              <a:buNone/>
              <a:defRPr sz="1200" b="1"/>
            </a:lvl4pPr>
            <a:lvl5pPr marL="2286000" lvl="4" indent="-228600" algn="l">
              <a:lnSpc>
                <a:spcPct val="90000"/>
              </a:lnSpc>
              <a:spcBef>
                <a:spcPts val="400"/>
              </a:spcBef>
              <a:spcAft>
                <a:spcPts val="0"/>
              </a:spcAft>
              <a:buClr>
                <a:srgbClr val="1F3864"/>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26" name="Google Shape;126;p3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27"/>
        <p:cNvGrpSpPr/>
        <p:nvPr/>
      </p:nvGrpSpPr>
      <p:grpSpPr>
        <a:xfrm>
          <a:off x="0" y="0"/>
          <a:ext cx="0" cy="0"/>
          <a:chOff x="0" y="0"/>
          <a:chExt cx="0" cy="0"/>
        </a:xfrm>
      </p:grpSpPr>
      <p:sp>
        <p:nvSpPr>
          <p:cNvPr id="128" name="Google Shape;128;p3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29" name="Google Shape;129;p3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0" name="Google Shape;130;p3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3" name="Google Shape;133;p3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F3864"/>
              </a:buClr>
              <a:buSzPts val="2400"/>
              <a:buChar char="•"/>
              <a:defRPr sz="2400"/>
            </a:lvl1pPr>
            <a:lvl2pPr marL="914400" lvl="1" indent="-361950" algn="l">
              <a:lnSpc>
                <a:spcPct val="90000"/>
              </a:lnSpc>
              <a:spcBef>
                <a:spcPts val="400"/>
              </a:spcBef>
              <a:spcAft>
                <a:spcPts val="0"/>
              </a:spcAft>
              <a:buClr>
                <a:srgbClr val="1F3864"/>
              </a:buClr>
              <a:buSzPts val="2100"/>
              <a:buChar char="•"/>
              <a:defRPr sz="2100"/>
            </a:lvl2pPr>
            <a:lvl3pPr marL="1371600" lvl="2" indent="-342900" algn="l">
              <a:lnSpc>
                <a:spcPct val="90000"/>
              </a:lnSpc>
              <a:spcBef>
                <a:spcPts val="400"/>
              </a:spcBef>
              <a:spcAft>
                <a:spcPts val="0"/>
              </a:spcAft>
              <a:buClr>
                <a:srgbClr val="1F3864"/>
              </a:buClr>
              <a:buSzPts val="1800"/>
              <a:buChar char="•"/>
              <a:defRPr sz="1800"/>
            </a:lvl3pPr>
            <a:lvl4pPr marL="1828800" lvl="3" indent="-323850" algn="l">
              <a:lnSpc>
                <a:spcPct val="90000"/>
              </a:lnSpc>
              <a:spcBef>
                <a:spcPts val="400"/>
              </a:spcBef>
              <a:spcAft>
                <a:spcPts val="0"/>
              </a:spcAft>
              <a:buClr>
                <a:srgbClr val="1F3864"/>
              </a:buClr>
              <a:buSzPts val="1500"/>
              <a:buChar char="•"/>
              <a:defRPr sz="1500"/>
            </a:lvl4pPr>
            <a:lvl5pPr marL="2286000" lvl="4" indent="-323850" algn="l">
              <a:lnSpc>
                <a:spcPct val="90000"/>
              </a:lnSpc>
              <a:spcBef>
                <a:spcPts val="400"/>
              </a:spcBef>
              <a:spcAft>
                <a:spcPts val="0"/>
              </a:spcAft>
              <a:buClr>
                <a:srgbClr val="1F3864"/>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34" name="Google Shape;134;p3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5" name="Google Shape;135;p3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6" name="Google Shape;136;p3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7" name="Google Shape;137;p3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38"/>
        <p:cNvGrpSpPr/>
        <p:nvPr/>
      </p:nvGrpSpPr>
      <p:grpSpPr>
        <a:xfrm>
          <a:off x="0" y="0"/>
          <a:ext cx="0" cy="0"/>
          <a:chOff x="0" y="0"/>
          <a:chExt cx="0" cy="0"/>
        </a:xfrm>
      </p:grpSpPr>
      <p:sp>
        <p:nvSpPr>
          <p:cNvPr id="139" name="Google Shape;139;p3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1F3864"/>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0" name="Google Shape;140;p34"/>
          <p:cNvSpPr>
            <a:spLocks noGrp="1"/>
          </p:cNvSpPr>
          <p:nvPr>
            <p:ph type="pic" idx="2"/>
          </p:nvPr>
        </p:nvSpPr>
        <p:spPr>
          <a:xfrm>
            <a:off x="3887391" y="740570"/>
            <a:ext cx="4629300" cy="3655200"/>
          </a:xfrm>
          <a:prstGeom prst="rect">
            <a:avLst/>
          </a:prstGeom>
          <a:noFill/>
          <a:ln>
            <a:noFill/>
          </a:ln>
        </p:spPr>
      </p:sp>
      <p:sp>
        <p:nvSpPr>
          <p:cNvPr id="141" name="Google Shape;141;p3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F3864"/>
              </a:buClr>
              <a:buSzPts val="1200"/>
              <a:buNone/>
              <a:defRPr sz="1200"/>
            </a:lvl1pPr>
            <a:lvl2pPr marL="914400" lvl="1" indent="-228600" algn="l">
              <a:lnSpc>
                <a:spcPct val="90000"/>
              </a:lnSpc>
              <a:spcBef>
                <a:spcPts val="400"/>
              </a:spcBef>
              <a:spcAft>
                <a:spcPts val="0"/>
              </a:spcAft>
              <a:buClr>
                <a:srgbClr val="1F3864"/>
              </a:buClr>
              <a:buSzPts val="1100"/>
              <a:buNone/>
              <a:defRPr sz="1100"/>
            </a:lvl2pPr>
            <a:lvl3pPr marL="1371600" lvl="2" indent="-228600" algn="l">
              <a:lnSpc>
                <a:spcPct val="90000"/>
              </a:lnSpc>
              <a:spcBef>
                <a:spcPts val="400"/>
              </a:spcBef>
              <a:spcAft>
                <a:spcPts val="0"/>
              </a:spcAft>
              <a:buClr>
                <a:srgbClr val="1F3864"/>
              </a:buClr>
              <a:buSzPts val="900"/>
              <a:buNone/>
              <a:defRPr sz="900"/>
            </a:lvl3pPr>
            <a:lvl4pPr marL="1828800" lvl="3" indent="-228600" algn="l">
              <a:lnSpc>
                <a:spcPct val="90000"/>
              </a:lnSpc>
              <a:spcBef>
                <a:spcPts val="400"/>
              </a:spcBef>
              <a:spcAft>
                <a:spcPts val="0"/>
              </a:spcAft>
              <a:buClr>
                <a:srgbClr val="1F3864"/>
              </a:buClr>
              <a:buSzPts val="800"/>
              <a:buNone/>
              <a:defRPr sz="800"/>
            </a:lvl4pPr>
            <a:lvl5pPr marL="2286000" lvl="4" indent="-228600" algn="l">
              <a:lnSpc>
                <a:spcPct val="90000"/>
              </a:lnSpc>
              <a:spcBef>
                <a:spcPts val="400"/>
              </a:spcBef>
              <a:spcAft>
                <a:spcPts val="0"/>
              </a:spcAft>
              <a:buClr>
                <a:srgbClr val="1F3864"/>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42" name="Google Shape;142;p3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3" name="Google Shape;143;p3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4" name="Google Shape;144;p3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45"/>
        <p:cNvGrpSpPr/>
        <p:nvPr/>
      </p:nvGrpSpPr>
      <p:grpSpPr>
        <a:xfrm>
          <a:off x="0" y="0"/>
          <a:ext cx="0" cy="0"/>
          <a:chOff x="0" y="0"/>
          <a:chExt cx="0" cy="0"/>
        </a:xfrm>
      </p:grpSpPr>
      <p:sp>
        <p:nvSpPr>
          <p:cNvPr id="146" name="Google Shape;146;p3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7" name="Google Shape;147;p3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8" name="Google Shape;148;p3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9" name="Google Shape;149;p3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0" name="Google Shape;150;p3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51"/>
        <p:cNvGrpSpPr/>
        <p:nvPr/>
      </p:nvGrpSpPr>
      <p:grpSpPr>
        <a:xfrm>
          <a:off x="0" y="0"/>
          <a:ext cx="0" cy="0"/>
          <a:chOff x="0" y="0"/>
          <a:chExt cx="0" cy="0"/>
        </a:xfrm>
      </p:grpSpPr>
      <p:sp>
        <p:nvSpPr>
          <p:cNvPr id="152" name="Google Shape;152;p3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1F3864"/>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53" name="Google Shape;153;p3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F3864"/>
              </a:buClr>
              <a:buSzPts val="1400"/>
              <a:buChar char="•"/>
              <a:defRPr/>
            </a:lvl1pPr>
            <a:lvl2pPr marL="914400" lvl="1" indent="-317500" algn="l">
              <a:lnSpc>
                <a:spcPct val="90000"/>
              </a:lnSpc>
              <a:spcBef>
                <a:spcPts val="400"/>
              </a:spcBef>
              <a:spcAft>
                <a:spcPts val="0"/>
              </a:spcAft>
              <a:buClr>
                <a:srgbClr val="1F3864"/>
              </a:buClr>
              <a:buSzPts val="1400"/>
              <a:buChar char="•"/>
              <a:defRPr/>
            </a:lvl2pPr>
            <a:lvl3pPr marL="1371600" lvl="2" indent="-317500" algn="l">
              <a:lnSpc>
                <a:spcPct val="90000"/>
              </a:lnSpc>
              <a:spcBef>
                <a:spcPts val="400"/>
              </a:spcBef>
              <a:spcAft>
                <a:spcPts val="0"/>
              </a:spcAft>
              <a:buClr>
                <a:srgbClr val="1F3864"/>
              </a:buClr>
              <a:buSzPts val="1400"/>
              <a:buChar char="•"/>
              <a:defRPr/>
            </a:lvl3pPr>
            <a:lvl4pPr marL="1828800" lvl="3" indent="-317500" algn="l">
              <a:lnSpc>
                <a:spcPct val="90000"/>
              </a:lnSpc>
              <a:spcBef>
                <a:spcPts val="400"/>
              </a:spcBef>
              <a:spcAft>
                <a:spcPts val="0"/>
              </a:spcAft>
              <a:buClr>
                <a:srgbClr val="1F3864"/>
              </a:buClr>
              <a:buSzPts val="1400"/>
              <a:buChar char="•"/>
              <a:defRPr/>
            </a:lvl4pPr>
            <a:lvl5pPr marL="2286000" lvl="4" indent="-317500" algn="l">
              <a:lnSpc>
                <a:spcPct val="90000"/>
              </a:lnSpc>
              <a:spcBef>
                <a:spcPts val="400"/>
              </a:spcBef>
              <a:spcAft>
                <a:spcPts val="0"/>
              </a:spcAft>
              <a:buClr>
                <a:srgbClr val="1F3864"/>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54" name="Google Shape;154;p3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5" name="Google Shape;155;p3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6" name="Google Shape;156;p3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rgbClr val="000000"/>
                </a:solidFill>
                <a:latin typeface="Century Gothic"/>
                <a:ea typeface="Century Gothic"/>
                <a:cs typeface="Century Gothic"/>
                <a:sym typeface="Century Gothic"/>
              </a:defRPr>
            </a:lvl1pPr>
            <a:lvl2pPr marL="0" marR="0" lvl="1" indent="0" algn="l">
              <a:spcBef>
                <a:spcPts val="0"/>
              </a:spcBef>
              <a:buNone/>
              <a:defRPr sz="1400">
                <a:solidFill>
                  <a:srgbClr val="000000"/>
                </a:solidFill>
                <a:latin typeface="Century Gothic"/>
                <a:ea typeface="Century Gothic"/>
                <a:cs typeface="Century Gothic"/>
                <a:sym typeface="Century Gothic"/>
              </a:defRPr>
            </a:lvl2pPr>
            <a:lvl3pPr marL="0" marR="0" lvl="2" indent="0" algn="l">
              <a:spcBef>
                <a:spcPts val="0"/>
              </a:spcBef>
              <a:buNone/>
              <a:defRPr sz="1400">
                <a:solidFill>
                  <a:srgbClr val="000000"/>
                </a:solidFill>
                <a:latin typeface="Century Gothic"/>
                <a:ea typeface="Century Gothic"/>
                <a:cs typeface="Century Gothic"/>
                <a:sym typeface="Century Gothic"/>
              </a:defRPr>
            </a:lvl3pPr>
            <a:lvl4pPr marL="0" marR="0" lvl="3" indent="0" algn="l">
              <a:spcBef>
                <a:spcPts val="0"/>
              </a:spcBef>
              <a:buNone/>
              <a:defRPr sz="1400">
                <a:solidFill>
                  <a:srgbClr val="000000"/>
                </a:solidFill>
                <a:latin typeface="Century Gothic"/>
                <a:ea typeface="Century Gothic"/>
                <a:cs typeface="Century Gothic"/>
                <a:sym typeface="Century Gothic"/>
              </a:defRPr>
            </a:lvl4pPr>
            <a:lvl5pPr marL="0" marR="0" lvl="4" indent="0" algn="l">
              <a:spcBef>
                <a:spcPts val="0"/>
              </a:spcBef>
              <a:buNone/>
              <a:defRPr sz="1400">
                <a:solidFill>
                  <a:srgbClr val="000000"/>
                </a:solidFill>
                <a:latin typeface="Century Gothic"/>
                <a:ea typeface="Century Gothic"/>
                <a:cs typeface="Century Gothic"/>
                <a:sym typeface="Century Gothic"/>
              </a:defRPr>
            </a:lvl5pPr>
            <a:lvl6pPr marL="0" marR="0" lvl="5" indent="0" algn="l">
              <a:spcBef>
                <a:spcPts val="0"/>
              </a:spcBef>
              <a:buNone/>
              <a:defRPr sz="1400">
                <a:solidFill>
                  <a:srgbClr val="000000"/>
                </a:solidFill>
                <a:latin typeface="Century Gothic"/>
                <a:ea typeface="Century Gothic"/>
                <a:cs typeface="Century Gothic"/>
                <a:sym typeface="Century Gothic"/>
              </a:defRPr>
            </a:lvl6pPr>
            <a:lvl7pPr marL="0" marR="0" lvl="6" indent="0" algn="l">
              <a:spcBef>
                <a:spcPts val="0"/>
              </a:spcBef>
              <a:buNone/>
              <a:defRPr sz="1400">
                <a:solidFill>
                  <a:srgbClr val="000000"/>
                </a:solidFill>
                <a:latin typeface="Century Gothic"/>
                <a:ea typeface="Century Gothic"/>
                <a:cs typeface="Century Gothic"/>
                <a:sym typeface="Century Gothic"/>
              </a:defRPr>
            </a:lvl7pPr>
            <a:lvl8pPr marL="0" marR="0" lvl="7" indent="0" algn="l">
              <a:spcBef>
                <a:spcPts val="0"/>
              </a:spcBef>
              <a:buNone/>
              <a:defRPr sz="1400">
                <a:solidFill>
                  <a:srgbClr val="000000"/>
                </a:solidFill>
                <a:latin typeface="Century Gothic"/>
                <a:ea typeface="Century Gothic"/>
                <a:cs typeface="Century Gothic"/>
                <a:sym typeface="Century Gothic"/>
              </a:defRPr>
            </a:lvl8pPr>
            <a:lvl9pPr marL="0" marR="0" lvl="8" indent="0" algn="l">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5"/>
        <p:cNvGrpSpPr/>
        <p:nvPr/>
      </p:nvGrpSpPr>
      <p:grpSpPr>
        <a:xfrm>
          <a:off x="0" y="0"/>
          <a:ext cx="0" cy="0"/>
          <a:chOff x="0" y="0"/>
          <a:chExt cx="0" cy="0"/>
        </a:xfrm>
      </p:grpSpPr>
      <p:sp>
        <p:nvSpPr>
          <p:cNvPr id="166" name="Google Shape;166;p38"/>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167" name="Google Shape;167;p38"/>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68" name="Google Shape;168;p38"/>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9" name="Google Shape;169;p38"/>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0" name="Google Shape;170;p38"/>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71"/>
        <p:cNvGrpSpPr/>
        <p:nvPr/>
      </p:nvGrpSpPr>
      <p:grpSpPr>
        <a:xfrm>
          <a:off x="0" y="0"/>
          <a:ext cx="0" cy="0"/>
          <a:chOff x="0" y="0"/>
          <a:chExt cx="0" cy="0"/>
        </a:xfrm>
      </p:grpSpPr>
      <p:sp>
        <p:nvSpPr>
          <p:cNvPr id="172" name="Google Shape;172;p39"/>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73" name="Google Shape;173;p39"/>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4" name="Google Shape;174;p39"/>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5" name="Google Shape;175;p39"/>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176"/>
        <p:cNvGrpSpPr/>
        <p:nvPr/>
      </p:nvGrpSpPr>
      <p:grpSpPr>
        <a:xfrm>
          <a:off x="0" y="0"/>
          <a:ext cx="0" cy="0"/>
          <a:chOff x="0" y="0"/>
          <a:chExt cx="0" cy="0"/>
        </a:xfrm>
      </p:grpSpPr>
      <p:sp>
        <p:nvSpPr>
          <p:cNvPr id="177" name="Google Shape;177;p40"/>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8" name="Google Shape;178;p40"/>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179" name="Google Shape;179;p40"/>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3.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4.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0"/>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9"/>
        <p:cNvGrpSpPr/>
        <p:nvPr/>
      </p:nvGrpSpPr>
      <p:grpSpPr>
        <a:xfrm>
          <a:off x="0" y="0"/>
          <a:ext cx="0" cy="0"/>
          <a:chOff x="0" y="0"/>
          <a:chExt cx="0" cy="0"/>
        </a:xfrm>
      </p:grpSpPr>
      <p:sp>
        <p:nvSpPr>
          <p:cNvPr id="100" name="Google Shape;100;p2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101" name="Google Shape;101;p2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102" name="Google Shape;102;p25"/>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103" name="Google Shape;103;p25"/>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4" name="Google Shape;104;p25"/>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05" name="Google Shape;105;p25"/>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37"/>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59" name="Google Shape;159;p37"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160" name="Google Shape;160;p37"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161" name="Google Shape;161;p37"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62" name="Google Shape;162;p37"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63" name="Google Shape;163;p37"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64" name="Google Shape;164;p37"/>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0.png"/><Relationship Id="rId18" Type="http://schemas.openxmlformats.org/officeDocument/2006/relationships/image" Target="../media/image1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9.png"/><Relationship Id="rId17" Type="http://schemas.openxmlformats.org/officeDocument/2006/relationships/image" Target="../media/image14.png"/><Relationship Id="rId2" Type="http://schemas.microsoft.com/office/2007/relationships/media" Target="../media/media1.m4a"/><Relationship Id="rId16" Type="http://schemas.openxmlformats.org/officeDocument/2006/relationships/image" Target="../media/image13.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8.png"/><Relationship Id="rId5" Type="http://schemas.microsoft.com/office/2007/relationships/media" Target="../media/media4.m4a"/><Relationship Id="rId15" Type="http://schemas.openxmlformats.org/officeDocument/2006/relationships/image" Target="../media/image12.png"/><Relationship Id="rId10" Type="http://schemas.openxmlformats.org/officeDocument/2006/relationships/image" Target="../media/image6.png"/><Relationship Id="rId19" Type="http://schemas.openxmlformats.org/officeDocument/2006/relationships/image" Target="../media/image7.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8.png"/><Relationship Id="rId5" Type="http://schemas.microsoft.com/office/2007/relationships/media" Target="../media/media4.m4a"/><Relationship Id="rId10" Type="http://schemas.openxmlformats.org/officeDocument/2006/relationships/image" Target="../media/image6.png"/><Relationship Id="rId4" Type="http://schemas.microsoft.com/office/2007/relationships/media" Target="../media/media3.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34.xml"/><Relationship Id="rId7" Type="http://schemas.openxmlformats.org/officeDocument/2006/relationships/image" Target="../media/image18.pn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4.xml"/><Relationship Id="rId9"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9.m4a"/><Relationship Id="rId7" Type="http://schemas.openxmlformats.org/officeDocument/2006/relationships/notesSlide" Target="../notesSlides/notesSlide5.xml"/><Relationship Id="rId12" Type="http://schemas.openxmlformats.org/officeDocument/2006/relationships/image" Target="../media/image7.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slideLayout" Target="../slideLayouts/slideLayout34.xml"/><Relationship Id="rId11" Type="http://schemas.openxmlformats.org/officeDocument/2006/relationships/image" Target="../media/image19.png"/><Relationship Id="rId5" Type="http://schemas.microsoft.com/office/2007/relationships/media" Target="../media/media11.m4a"/><Relationship Id="rId10" Type="http://schemas.openxmlformats.org/officeDocument/2006/relationships/image" Target="../media/image18.png"/><Relationship Id="rId4" Type="http://schemas.microsoft.com/office/2007/relationships/media" Target="../media/media10.m4a"/><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4.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6.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8.xml"/><Relationship Id="rId16" Type="http://schemas.openxmlformats.org/officeDocument/2006/relationships/image" Target="../media/image32.png"/><Relationship Id="rId1" Type="http://schemas.openxmlformats.org/officeDocument/2006/relationships/slideLayout" Target="../slideLayouts/slideLayout34.xml"/><Relationship Id="rId6" Type="http://schemas.openxmlformats.org/officeDocument/2006/relationships/image" Target="../media/image19.png"/><Relationship Id="rId11" Type="http://schemas.openxmlformats.org/officeDocument/2006/relationships/image" Target="../media/image27.png"/><Relationship Id="rId5" Type="http://schemas.openxmlformats.org/officeDocument/2006/relationships/image" Target="../media/image18.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7.png"/><Relationship Id="rId9" Type="http://schemas.openxmlformats.org/officeDocument/2006/relationships/image" Target="../media/image25.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6.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9.xml"/><Relationship Id="rId16" Type="http://schemas.openxmlformats.org/officeDocument/2006/relationships/image" Target="../media/image32.png"/><Relationship Id="rId1" Type="http://schemas.openxmlformats.org/officeDocument/2006/relationships/slideLayout" Target="../slideLayouts/slideLayout34.xml"/><Relationship Id="rId6" Type="http://schemas.openxmlformats.org/officeDocument/2006/relationships/image" Target="../media/image19.png"/><Relationship Id="rId11" Type="http://schemas.openxmlformats.org/officeDocument/2006/relationships/image" Target="../media/image27.png"/><Relationship Id="rId5" Type="http://schemas.openxmlformats.org/officeDocument/2006/relationships/image" Target="../media/image18.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17.png"/><Relationship Id="rId9" Type="http://schemas.openxmlformats.org/officeDocument/2006/relationships/image" Target="../media/image25.png"/><Relationship Id="rId1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1"/>
          <p:cNvSpPr txBox="1">
            <a:spLocks noGrp="1"/>
          </p:cNvSpPr>
          <p:nvPr>
            <p:ph type="title"/>
          </p:nvPr>
        </p:nvSpPr>
        <p:spPr>
          <a:xfrm>
            <a:off x="0" y="4235"/>
            <a:ext cx="1996200" cy="11820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rgbClr val="115076"/>
              </a:buClr>
              <a:buSzPts val="8700"/>
              <a:buFont typeface="Century Gothic"/>
              <a:buNone/>
            </a:pPr>
            <a:r>
              <a:rPr lang="en-GB" sz="8700" b="1">
                <a:solidFill>
                  <a:srgbClr val="115076"/>
                </a:solidFill>
                <a:latin typeface="Century Gothic"/>
                <a:ea typeface="Century Gothic"/>
                <a:cs typeface="Century Gothic"/>
                <a:sym typeface="Century Gothic"/>
              </a:rPr>
              <a:t>SFE</a:t>
            </a:r>
            <a:endParaRPr/>
          </a:p>
        </p:txBody>
      </p:sp>
      <p:sp>
        <p:nvSpPr>
          <p:cNvPr id="186" name="Google Shape;186;p41"/>
          <p:cNvSpPr txBox="1"/>
          <p:nvPr/>
        </p:nvSpPr>
        <p:spPr>
          <a:xfrm>
            <a:off x="817253" y="175133"/>
            <a:ext cx="7509600" cy="838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E4E79"/>
              </a:buClr>
              <a:buSzPts val="5000"/>
              <a:buFont typeface="Century Gothic"/>
              <a:buNone/>
            </a:pPr>
            <a:r>
              <a:rPr lang="en-GB" sz="5000" b="1" i="0" u="none" strike="noStrike" cap="none">
                <a:solidFill>
                  <a:srgbClr val="1E4E79"/>
                </a:solidFill>
                <a:latin typeface="Century Gothic"/>
                <a:ea typeface="Century Gothic"/>
                <a:cs typeface="Century Gothic"/>
                <a:sym typeface="Century Gothic"/>
              </a:rPr>
              <a:t>S</a:t>
            </a:r>
            <a:r>
              <a:rPr lang="en-GB" sz="5000" b="0" i="0" u="none" strike="noStrike" cap="none">
                <a:solidFill>
                  <a:srgbClr val="1E4E79"/>
                </a:solidFill>
                <a:latin typeface="Century Gothic"/>
                <a:ea typeface="Century Gothic"/>
                <a:cs typeface="Century Gothic"/>
                <a:sym typeface="Century Gothic"/>
              </a:rPr>
              <a:t>ilent </a:t>
            </a:r>
            <a:r>
              <a:rPr lang="en-GB" sz="5000" b="1" i="0" u="none" strike="noStrike" cap="none">
                <a:solidFill>
                  <a:srgbClr val="1E4E79"/>
                </a:solidFill>
                <a:latin typeface="Century Gothic"/>
                <a:ea typeface="Century Gothic"/>
                <a:cs typeface="Century Gothic"/>
                <a:sym typeface="Century Gothic"/>
              </a:rPr>
              <a:t>f</a:t>
            </a:r>
            <a:r>
              <a:rPr lang="en-GB" sz="5000" b="0" i="0" u="none" strike="noStrike" cap="none">
                <a:solidFill>
                  <a:srgbClr val="1E4E79"/>
                </a:solidFill>
                <a:latin typeface="Century Gothic"/>
                <a:ea typeface="Century Gothic"/>
                <a:cs typeface="Century Gothic"/>
                <a:sym typeface="Century Gothic"/>
              </a:rPr>
              <a:t>inal </a:t>
            </a:r>
            <a:r>
              <a:rPr lang="en-GB" sz="5000" b="1" i="0" u="none" strike="noStrike" cap="none">
                <a:solidFill>
                  <a:srgbClr val="1E4E79"/>
                </a:solidFill>
                <a:latin typeface="Century Gothic"/>
                <a:ea typeface="Century Gothic"/>
                <a:cs typeface="Century Gothic"/>
                <a:sym typeface="Century Gothic"/>
              </a:rPr>
              <a:t>-e</a:t>
            </a:r>
            <a:endParaRPr sz="5000" b="0" i="0" u="none" strike="noStrike" cap="none">
              <a:solidFill>
                <a:srgbClr val="1E4E79"/>
              </a:solidFill>
              <a:latin typeface="Century Gothic"/>
              <a:ea typeface="Century Gothic"/>
              <a:cs typeface="Century Gothic"/>
              <a:sym typeface="Century Gothic"/>
            </a:endParaRPr>
          </a:p>
        </p:txBody>
      </p:sp>
      <p:pic>
        <p:nvPicPr>
          <p:cNvPr id="187" name="Google Shape;187;p41" descr="boy holding a sign that says 'shy'"/>
          <p:cNvPicPr preferRelativeResize="0"/>
          <p:nvPr/>
        </p:nvPicPr>
        <p:blipFill rotWithShape="1">
          <a:blip r:embed="rId5">
            <a:alphaModFix/>
          </a:blip>
          <a:srcRect/>
          <a:stretch/>
        </p:blipFill>
        <p:spPr>
          <a:xfrm>
            <a:off x="3789715" y="891291"/>
            <a:ext cx="1525508" cy="2039679"/>
          </a:xfrm>
          <a:prstGeom prst="rect">
            <a:avLst/>
          </a:prstGeom>
          <a:noFill/>
          <a:ln>
            <a:noFill/>
          </a:ln>
        </p:spPr>
      </p:pic>
      <p:sp>
        <p:nvSpPr>
          <p:cNvPr id="188" name="Google Shape;188;p41"/>
          <p:cNvSpPr/>
          <p:nvPr/>
        </p:nvSpPr>
        <p:spPr>
          <a:xfrm>
            <a:off x="4008929" y="1499562"/>
            <a:ext cx="1086900" cy="5772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3300"/>
              <a:buFont typeface="Century Gothic"/>
              <a:buNone/>
            </a:pPr>
            <a:r>
              <a:rPr lang="en-GB" sz="3300" b="0" i="0" u="none" strike="noStrike" cap="none">
                <a:solidFill>
                  <a:srgbClr val="115076"/>
                </a:solidFill>
                <a:latin typeface="Century Gothic"/>
                <a:ea typeface="Century Gothic"/>
                <a:cs typeface="Century Gothic"/>
                <a:sym typeface="Century Gothic"/>
              </a:rPr>
              <a:t>[shy]</a:t>
            </a:r>
            <a:endParaRPr sz="1100"/>
          </a:p>
        </p:txBody>
      </p:sp>
      <p:sp>
        <p:nvSpPr>
          <p:cNvPr id="189" name="Google Shape;189;p41"/>
          <p:cNvSpPr txBox="1"/>
          <p:nvPr/>
        </p:nvSpPr>
        <p:spPr>
          <a:xfrm>
            <a:off x="1996286" y="2571750"/>
            <a:ext cx="5151300" cy="19164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timide</a:t>
            </a:r>
            <a:endParaRPr sz="12000" b="0" i="0" u="none" strike="noStrike" cap="none">
              <a:solidFill>
                <a:srgbClr val="1F4E79"/>
              </a:solidFill>
              <a:latin typeface="Century Gothic"/>
              <a:ea typeface="Century Gothic"/>
              <a:cs typeface="Century Gothic"/>
              <a:sym typeface="Century Gothic"/>
            </a:endParaRPr>
          </a:p>
        </p:txBody>
      </p:sp>
      <p:sp>
        <p:nvSpPr>
          <p:cNvPr id="190" name="Google Shape;190;p41" descr="an orange x"/>
          <p:cNvSpPr/>
          <p:nvPr/>
        </p:nvSpPr>
        <p:spPr>
          <a:xfrm>
            <a:off x="5723849" y="2838956"/>
            <a:ext cx="1292400" cy="17754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800"/>
              <a:buFont typeface="Century Gothic"/>
              <a:buNone/>
            </a:pPr>
            <a:endParaRPr sz="800" b="0" i="0" u="none" strike="noStrike" cap="none">
              <a:solidFill>
                <a:srgbClr val="FFFFFF"/>
              </a:solidFill>
              <a:latin typeface="Century Gothic"/>
              <a:ea typeface="Century Gothic"/>
              <a:cs typeface="Century Gothic"/>
              <a:sym typeface="Century Gothic"/>
            </a:endParaRPr>
          </a:p>
        </p:txBody>
      </p:sp>
      <p:pic>
        <p:nvPicPr>
          <p:cNvPr id="191" name="Google Shape;191;p41" descr="Quiet Sign Clip Art"/>
          <p:cNvPicPr preferRelativeResize="0"/>
          <p:nvPr/>
        </p:nvPicPr>
        <p:blipFill rotWithShape="1">
          <a:blip r:embed="rId6">
            <a:alphaModFix/>
          </a:blip>
          <a:srcRect/>
          <a:stretch/>
        </p:blipFill>
        <p:spPr>
          <a:xfrm>
            <a:off x="6119988" y="2340545"/>
            <a:ext cx="500063" cy="707232"/>
          </a:xfrm>
          <a:prstGeom prst="rect">
            <a:avLst/>
          </a:prstGeom>
          <a:noFill/>
          <a:ln>
            <a:noFill/>
          </a:ln>
        </p:spPr>
      </p:pic>
      <p:pic>
        <p:nvPicPr>
          <p:cNvPr id="2" name="Recorded Sound">
            <a:hlinkClick r:id="" action="ppaction://media"/>
            <a:extLst>
              <a:ext uri="{FF2B5EF4-FFF2-40B4-BE49-F238E27FC236}">
                <a16:creationId xmlns:a16="http://schemas.microsoft.com/office/drawing/2014/main" id="{62C0DE36-2A54-6B82-7A1A-97F6EE969F0D}"/>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7"/>
          <a:stretch>
            <a:fillRect/>
          </a:stretch>
        </p:blipFill>
        <p:spPr>
          <a:xfrm>
            <a:off x="7147586" y="342185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Effect transition="in" filter="fade">
                                      <p:cBhvr>
                                        <p:cTn id="12" dur="500"/>
                                        <p:tgtEl>
                                          <p:spTgt spid="1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fad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par>
                                <p:cTn id="23" presetID="10" presetClass="entr" presetSubtype="0" fill="hold" nodeType="with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fade">
                                      <p:cBhvr>
                                        <p:cTn id="25" dur="500"/>
                                        <p:tgtEl>
                                          <p:spTgt spid="19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7"/>
                                        </p:tgtEl>
                                        <p:attrNameLst>
                                          <p:attrName>style.visibility</p:attrName>
                                        </p:attrNameLst>
                                      </p:cBhvr>
                                      <p:to>
                                        <p:strVal val="visible"/>
                                      </p:to>
                                    </p:set>
                                    <p:animEffect transition="in" filter="fade">
                                      <p:cBhvr>
                                        <p:cTn id="30" dur="500"/>
                                        <p:tgtEl>
                                          <p:spTgt spid="187"/>
                                        </p:tgtEl>
                                      </p:cBhvr>
                                    </p:animEffect>
                                  </p:childTnLst>
                                </p:cTn>
                              </p:par>
                              <p:par>
                                <p:cTn id="31" presetID="10" presetClass="entr" presetSubtype="0" fill="hold" nodeType="withEffect">
                                  <p:stCondLst>
                                    <p:cond delay="0"/>
                                  </p:stCondLst>
                                  <p:childTnLst>
                                    <p:set>
                                      <p:cBhvr>
                                        <p:cTn id="32" dur="1" fill="hold">
                                          <p:stCondLst>
                                            <p:cond delay="0"/>
                                          </p:stCondLst>
                                        </p:cTn>
                                        <p:tgtEl>
                                          <p:spTgt spid="188"/>
                                        </p:tgtEl>
                                        <p:attrNameLst>
                                          <p:attrName>style.visibility</p:attrName>
                                        </p:attrNameLst>
                                      </p:cBhvr>
                                      <p:to>
                                        <p:strVal val="visible"/>
                                      </p:to>
                                    </p:set>
                                    <p:animEffect transition="in" filter="fade">
                                      <p:cBhvr>
                                        <p:cTn id="33"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776" fill="hold"/>
                                        <p:tgtEl>
                                          <p:spTgt spid="2"/>
                                        </p:tgtEl>
                                      </p:cBhvr>
                                    </p:cmd>
                                  </p:childTnLst>
                                </p:cTn>
                              </p:par>
                            </p:childTnLst>
                          </p:cTn>
                        </p:par>
                      </p:childTnLst>
                    </p:cTn>
                  </p:par>
                </p:childTnLst>
              </p:cTn>
              <p:nextCondLst>
                <p:cond evt="onClick" delay="0">
                  <p:tgtEl>
                    <p:spTgt spid="2"/>
                  </p:tgtEl>
                </p:cond>
              </p:nextCondLst>
            </p:seq>
            <p:audio>
              <p:cMediaNode vol="80000">
                <p:cTn id="3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425917" y="18760"/>
            <a:ext cx="78867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115076"/>
              </a:buClr>
              <a:buSzPts val="7300"/>
              <a:buFont typeface="Century Gothic"/>
              <a:buNone/>
            </a:pPr>
            <a:r>
              <a:rPr lang="en-GB" sz="7300" b="1">
                <a:solidFill>
                  <a:srgbClr val="115076"/>
                </a:solidFill>
              </a:rPr>
              <a:t>SFE</a:t>
            </a:r>
            <a:endParaRPr/>
          </a:p>
        </p:txBody>
      </p:sp>
      <p:pic>
        <p:nvPicPr>
          <p:cNvPr id="198" name="Google Shape;198;p42" descr="Quiet Sign Clip Art"/>
          <p:cNvPicPr preferRelativeResize="0"/>
          <p:nvPr/>
        </p:nvPicPr>
        <p:blipFill rotWithShape="1">
          <a:blip r:embed="rId10">
            <a:alphaModFix/>
          </a:blip>
          <a:srcRect/>
          <a:stretch/>
        </p:blipFill>
        <p:spPr>
          <a:xfrm>
            <a:off x="5338487" y="105927"/>
            <a:ext cx="500063" cy="707232"/>
          </a:xfrm>
          <a:prstGeom prst="rect">
            <a:avLst/>
          </a:prstGeom>
          <a:noFill/>
          <a:ln>
            <a:noFill/>
          </a:ln>
        </p:spPr>
      </p:pic>
      <p:sp>
        <p:nvSpPr>
          <p:cNvPr id="199" name="Google Shape;199;p42"/>
          <p:cNvSpPr txBox="1"/>
          <p:nvPr/>
        </p:nvSpPr>
        <p:spPr>
          <a:xfrm>
            <a:off x="2546882" y="798376"/>
            <a:ext cx="4050300" cy="6081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[silent final –e]</a:t>
            </a:r>
            <a:endParaRPr sz="1100"/>
          </a:p>
          <a:p>
            <a:pPr marL="0" marR="0" lvl="0" indent="0" algn="l" rtl="0">
              <a:lnSpc>
                <a:spcPct val="100000"/>
              </a:lnSpc>
              <a:spcBef>
                <a:spcPts val="0"/>
              </a:spcBef>
              <a:spcAft>
                <a:spcPts val="0"/>
              </a:spcAft>
              <a:buClr>
                <a:schemeClr val="dk1"/>
              </a:buClr>
              <a:buSzPts val="800"/>
              <a:buFont typeface="Twentieth Century"/>
              <a:buNone/>
            </a:pPr>
            <a:endParaRPr sz="800" b="0" i="0" u="none" strike="noStrike" cap="none">
              <a:solidFill>
                <a:srgbClr val="000000"/>
              </a:solidFill>
              <a:latin typeface="Century Gothic"/>
              <a:ea typeface="Century Gothic"/>
              <a:cs typeface="Century Gothic"/>
              <a:sym typeface="Century Gothic"/>
            </a:endParaRPr>
          </a:p>
        </p:txBody>
      </p:sp>
      <p:sp>
        <p:nvSpPr>
          <p:cNvPr id="200" name="Google Shape;200;p42" descr="rectangle"/>
          <p:cNvSpPr/>
          <p:nvPr/>
        </p:nvSpPr>
        <p:spPr>
          <a:xfrm>
            <a:off x="3470339" y="1252952"/>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pic>
        <p:nvPicPr>
          <p:cNvPr id="201" name="Google Shape;201;p42" descr="man with placard with the word shy on it"/>
          <p:cNvPicPr preferRelativeResize="0"/>
          <p:nvPr/>
        </p:nvPicPr>
        <p:blipFill rotWithShape="1">
          <a:blip r:embed="rId11">
            <a:alphaModFix/>
          </a:blip>
          <a:srcRect/>
          <a:stretch/>
        </p:blipFill>
        <p:spPr>
          <a:xfrm>
            <a:off x="3971867" y="1283724"/>
            <a:ext cx="1176980" cy="1573678"/>
          </a:xfrm>
          <a:prstGeom prst="rect">
            <a:avLst/>
          </a:prstGeom>
          <a:noFill/>
          <a:ln>
            <a:noFill/>
          </a:ln>
        </p:spPr>
      </p:pic>
      <p:sp>
        <p:nvSpPr>
          <p:cNvPr id="202" name="Google Shape;202;p42"/>
          <p:cNvSpPr/>
          <p:nvPr/>
        </p:nvSpPr>
        <p:spPr>
          <a:xfrm>
            <a:off x="4065992" y="1745134"/>
            <a:ext cx="9129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[shy]</a:t>
            </a:r>
            <a:endParaRPr sz="1100"/>
          </a:p>
        </p:txBody>
      </p:sp>
      <p:sp>
        <p:nvSpPr>
          <p:cNvPr id="203" name="Google Shape;203;p42"/>
          <p:cNvSpPr txBox="1"/>
          <p:nvPr/>
        </p:nvSpPr>
        <p:spPr>
          <a:xfrm>
            <a:off x="3572767" y="2741834"/>
            <a:ext cx="19374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timide</a:t>
            </a:r>
            <a:endParaRPr sz="4500" b="0" i="0" u="none" strike="noStrike" cap="none">
              <a:solidFill>
                <a:srgbClr val="115076"/>
              </a:solidFill>
              <a:latin typeface="Century Gothic"/>
              <a:ea typeface="Century Gothic"/>
              <a:cs typeface="Century Gothic"/>
              <a:sym typeface="Century Gothic"/>
            </a:endParaRPr>
          </a:p>
        </p:txBody>
      </p:sp>
      <p:sp>
        <p:nvSpPr>
          <p:cNvPr id="204" name="Google Shape;204;p42" descr="orange x"/>
          <p:cNvSpPr/>
          <p:nvPr/>
        </p:nvSpPr>
        <p:spPr>
          <a:xfrm>
            <a:off x="4988972" y="2827031"/>
            <a:ext cx="442500" cy="6861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800"/>
              <a:buFont typeface="Twentieth Century"/>
              <a:buNone/>
            </a:pPr>
            <a:endParaRPr sz="800" b="0" i="0" u="none" strike="noStrike" cap="none">
              <a:solidFill>
                <a:srgbClr val="FFFFFF"/>
              </a:solidFill>
              <a:latin typeface="Century Gothic"/>
              <a:ea typeface="Century Gothic"/>
              <a:cs typeface="Century Gothic"/>
              <a:sym typeface="Century Gothic"/>
            </a:endParaRPr>
          </a:p>
        </p:txBody>
      </p:sp>
      <p:sp>
        <p:nvSpPr>
          <p:cNvPr id="205" name="Google Shape;205;p42"/>
          <p:cNvSpPr txBox="1"/>
          <p:nvPr/>
        </p:nvSpPr>
        <p:spPr>
          <a:xfrm>
            <a:off x="373744" y="372110"/>
            <a:ext cx="26097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mond</a:t>
            </a:r>
            <a:r>
              <a:rPr lang="en-GB" sz="4500" b="0" i="0" u="none" strike="sngStrike" cap="none">
                <a:solidFill>
                  <a:srgbClr val="E65D00"/>
                </a:solidFill>
                <a:latin typeface="Century Gothic"/>
                <a:ea typeface="Century Gothic"/>
                <a:cs typeface="Century Gothic"/>
                <a:sym typeface="Century Gothic"/>
              </a:rPr>
              <a:t>e</a:t>
            </a:r>
            <a:endParaRPr sz="1100"/>
          </a:p>
        </p:txBody>
      </p:sp>
      <p:pic>
        <p:nvPicPr>
          <p:cNvPr id="206" name="Google Shape;206;p42" descr="globe"/>
          <p:cNvPicPr preferRelativeResize="0"/>
          <p:nvPr/>
        </p:nvPicPr>
        <p:blipFill rotWithShape="1">
          <a:blip r:embed="rId12">
            <a:alphaModFix/>
          </a:blip>
          <a:srcRect/>
          <a:stretch/>
        </p:blipFill>
        <p:spPr>
          <a:xfrm>
            <a:off x="973512" y="1069332"/>
            <a:ext cx="1356732" cy="1266284"/>
          </a:xfrm>
          <a:prstGeom prst="rect">
            <a:avLst/>
          </a:prstGeom>
          <a:noFill/>
          <a:ln>
            <a:noFill/>
          </a:ln>
        </p:spPr>
      </p:pic>
      <p:sp>
        <p:nvSpPr>
          <p:cNvPr id="207" name="Google Shape;207;p42"/>
          <p:cNvSpPr txBox="1"/>
          <p:nvPr/>
        </p:nvSpPr>
        <p:spPr>
          <a:xfrm>
            <a:off x="667506" y="2646630"/>
            <a:ext cx="202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centr</a:t>
            </a:r>
            <a:r>
              <a:rPr lang="en-GB" sz="4500" b="0" i="0" u="none" strike="sngStrike" cap="none">
                <a:solidFill>
                  <a:srgbClr val="E65D00"/>
                </a:solidFill>
                <a:latin typeface="Century Gothic"/>
                <a:ea typeface="Century Gothic"/>
                <a:cs typeface="Century Gothic"/>
                <a:sym typeface="Century Gothic"/>
              </a:rPr>
              <a:t>e</a:t>
            </a:r>
            <a:endParaRPr sz="1100"/>
          </a:p>
        </p:txBody>
      </p:sp>
      <p:pic>
        <p:nvPicPr>
          <p:cNvPr id="208" name="Google Shape;208;p42" descr="target with an arrow in the centre"/>
          <p:cNvPicPr preferRelativeResize="0"/>
          <p:nvPr/>
        </p:nvPicPr>
        <p:blipFill rotWithShape="1">
          <a:blip r:embed="rId13">
            <a:alphaModFix/>
          </a:blip>
          <a:srcRect/>
          <a:stretch/>
        </p:blipFill>
        <p:spPr>
          <a:xfrm>
            <a:off x="1133084" y="3331534"/>
            <a:ext cx="1331633" cy="1313393"/>
          </a:xfrm>
          <a:prstGeom prst="rect">
            <a:avLst/>
          </a:prstGeom>
          <a:noFill/>
          <a:ln>
            <a:noFill/>
          </a:ln>
        </p:spPr>
      </p:pic>
      <p:sp>
        <p:nvSpPr>
          <p:cNvPr id="209" name="Google Shape;209;p42"/>
          <p:cNvSpPr txBox="1"/>
          <p:nvPr/>
        </p:nvSpPr>
        <p:spPr>
          <a:xfrm>
            <a:off x="3594803" y="3501856"/>
            <a:ext cx="1915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vi</a:t>
            </a:r>
            <a:r>
              <a:rPr lang="en-GB" sz="4500" b="0" i="0" u="none" strike="sngStrike" cap="none">
                <a:solidFill>
                  <a:srgbClr val="E65D00"/>
                </a:solidFill>
                <a:latin typeface="Century Gothic"/>
                <a:ea typeface="Century Gothic"/>
                <a:cs typeface="Century Gothic"/>
                <a:sym typeface="Century Gothic"/>
              </a:rPr>
              <a:t>e</a:t>
            </a:r>
            <a:endParaRPr sz="1100"/>
          </a:p>
        </p:txBody>
      </p:sp>
      <p:sp>
        <p:nvSpPr>
          <p:cNvPr id="210" name="Google Shape;210;p42"/>
          <p:cNvSpPr txBox="1"/>
          <p:nvPr/>
        </p:nvSpPr>
        <p:spPr>
          <a:xfrm>
            <a:off x="2515931" y="4083202"/>
            <a:ext cx="4050300" cy="6081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[life]</a:t>
            </a:r>
            <a:endParaRPr sz="1100"/>
          </a:p>
          <a:p>
            <a:pPr marL="0" marR="0" lvl="0" indent="0" algn="l" rtl="0">
              <a:lnSpc>
                <a:spcPct val="100000"/>
              </a:lnSpc>
              <a:spcBef>
                <a:spcPts val="0"/>
              </a:spcBef>
              <a:spcAft>
                <a:spcPts val="0"/>
              </a:spcAft>
              <a:buClr>
                <a:schemeClr val="dk1"/>
              </a:buClr>
              <a:buSzPts val="800"/>
              <a:buFont typeface="Twentieth Century"/>
              <a:buNone/>
            </a:pPr>
            <a:endParaRPr sz="800" b="0" i="0" u="none" strike="noStrike" cap="none">
              <a:solidFill>
                <a:srgbClr val="000000"/>
              </a:solidFill>
              <a:latin typeface="Century Gothic"/>
              <a:ea typeface="Century Gothic"/>
              <a:cs typeface="Century Gothic"/>
              <a:sym typeface="Century Gothic"/>
            </a:endParaRPr>
          </a:p>
        </p:txBody>
      </p:sp>
      <p:sp>
        <p:nvSpPr>
          <p:cNvPr id="211" name="Google Shape;211;p42"/>
          <p:cNvSpPr txBox="1"/>
          <p:nvPr/>
        </p:nvSpPr>
        <p:spPr>
          <a:xfrm>
            <a:off x="6085644" y="381797"/>
            <a:ext cx="30693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modern</a:t>
            </a:r>
            <a:r>
              <a:rPr lang="en-GB" sz="4500" b="0" i="0" u="none" strike="sngStrike" cap="none">
                <a:solidFill>
                  <a:srgbClr val="E65D00"/>
                </a:solidFill>
                <a:latin typeface="Century Gothic"/>
                <a:ea typeface="Century Gothic"/>
                <a:cs typeface="Century Gothic"/>
                <a:sym typeface="Century Gothic"/>
              </a:rPr>
              <a:t>e</a:t>
            </a:r>
            <a:endParaRPr sz="4500" b="0" i="0" u="none" strike="noStrike" cap="none">
              <a:solidFill>
                <a:srgbClr val="E65D00"/>
              </a:solidFill>
              <a:latin typeface="Century Gothic"/>
              <a:ea typeface="Century Gothic"/>
              <a:cs typeface="Century Gothic"/>
              <a:sym typeface="Century Gothic"/>
            </a:endParaRPr>
          </a:p>
        </p:txBody>
      </p:sp>
      <p:pic>
        <p:nvPicPr>
          <p:cNvPr id="212" name="Google Shape;212;p42" descr="yellow sports car"/>
          <p:cNvPicPr preferRelativeResize="0"/>
          <p:nvPr/>
        </p:nvPicPr>
        <p:blipFill rotWithShape="1">
          <a:blip r:embed="rId14">
            <a:alphaModFix/>
          </a:blip>
          <a:srcRect/>
          <a:stretch/>
        </p:blipFill>
        <p:spPr>
          <a:xfrm>
            <a:off x="6074041" y="1530994"/>
            <a:ext cx="1516944" cy="758472"/>
          </a:xfrm>
          <a:prstGeom prst="rect">
            <a:avLst/>
          </a:prstGeom>
          <a:noFill/>
          <a:ln>
            <a:noFill/>
          </a:ln>
        </p:spPr>
      </p:pic>
      <p:pic>
        <p:nvPicPr>
          <p:cNvPr id="213" name="Google Shape;213;p42" descr="green checkmark"/>
          <p:cNvPicPr preferRelativeResize="0"/>
          <p:nvPr/>
        </p:nvPicPr>
        <p:blipFill rotWithShape="1">
          <a:blip r:embed="rId15">
            <a:alphaModFix/>
          </a:blip>
          <a:srcRect/>
          <a:stretch/>
        </p:blipFill>
        <p:spPr>
          <a:xfrm>
            <a:off x="6820735" y="1134120"/>
            <a:ext cx="380768" cy="396633"/>
          </a:xfrm>
          <a:prstGeom prst="rect">
            <a:avLst/>
          </a:prstGeom>
          <a:noFill/>
          <a:ln>
            <a:noFill/>
          </a:ln>
        </p:spPr>
      </p:pic>
      <p:pic>
        <p:nvPicPr>
          <p:cNvPr id="214" name="Google Shape;214;p42" descr="old red car"/>
          <p:cNvPicPr preferRelativeResize="0"/>
          <p:nvPr/>
        </p:nvPicPr>
        <p:blipFill rotWithShape="1">
          <a:blip r:embed="rId16">
            <a:alphaModFix/>
          </a:blip>
          <a:srcRect/>
          <a:stretch/>
        </p:blipFill>
        <p:spPr>
          <a:xfrm>
            <a:off x="7674548" y="1503427"/>
            <a:ext cx="1140083" cy="716114"/>
          </a:xfrm>
          <a:prstGeom prst="rect">
            <a:avLst/>
          </a:prstGeom>
          <a:noFill/>
          <a:ln>
            <a:noFill/>
          </a:ln>
        </p:spPr>
      </p:pic>
      <p:pic>
        <p:nvPicPr>
          <p:cNvPr id="215" name="Google Shape;215;p42" descr="red cross"/>
          <p:cNvPicPr preferRelativeResize="0"/>
          <p:nvPr/>
        </p:nvPicPr>
        <p:blipFill rotWithShape="1">
          <a:blip r:embed="rId17">
            <a:alphaModFix/>
          </a:blip>
          <a:srcRect/>
          <a:stretch/>
        </p:blipFill>
        <p:spPr>
          <a:xfrm>
            <a:off x="8213188" y="1078254"/>
            <a:ext cx="372812" cy="425173"/>
          </a:xfrm>
          <a:prstGeom prst="rect">
            <a:avLst/>
          </a:prstGeom>
          <a:noFill/>
          <a:ln>
            <a:noFill/>
          </a:ln>
        </p:spPr>
      </p:pic>
      <p:sp>
        <p:nvSpPr>
          <p:cNvPr id="216" name="Google Shape;216;p42"/>
          <p:cNvSpPr txBox="1"/>
          <p:nvPr/>
        </p:nvSpPr>
        <p:spPr>
          <a:xfrm>
            <a:off x="6847758" y="2669635"/>
            <a:ext cx="1915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douz</a:t>
            </a:r>
            <a:r>
              <a:rPr lang="en-GB" sz="4500" b="0" i="0" u="none" strike="sngStrike" cap="none">
                <a:solidFill>
                  <a:srgbClr val="E65D00"/>
                </a:solidFill>
                <a:latin typeface="Century Gothic"/>
                <a:ea typeface="Century Gothic"/>
                <a:cs typeface="Century Gothic"/>
                <a:sym typeface="Century Gothic"/>
              </a:rPr>
              <a:t>e</a:t>
            </a:r>
            <a:endParaRPr sz="4500" b="0" i="0" u="none" strike="sngStrike" cap="none">
              <a:solidFill>
                <a:srgbClr val="E65D00"/>
              </a:solidFill>
              <a:latin typeface="Century Gothic"/>
              <a:ea typeface="Century Gothic"/>
              <a:cs typeface="Century Gothic"/>
              <a:sym typeface="Century Gothic"/>
            </a:endParaRPr>
          </a:p>
        </p:txBody>
      </p:sp>
      <p:pic>
        <p:nvPicPr>
          <p:cNvPr id="217" name="Google Shape;217;p42" descr="the number twelve"/>
          <p:cNvPicPr preferRelativeResize="0"/>
          <p:nvPr/>
        </p:nvPicPr>
        <p:blipFill rotWithShape="1">
          <a:blip r:embed="rId18">
            <a:alphaModFix/>
          </a:blip>
          <a:srcRect/>
          <a:stretch/>
        </p:blipFill>
        <p:spPr>
          <a:xfrm>
            <a:off x="7124681" y="3336000"/>
            <a:ext cx="1361664" cy="1093458"/>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12BFBAA9-B7ED-1ADF-08AE-5A32EDF21155}"/>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19"/>
          <a:stretch>
            <a:fillRect/>
          </a:stretch>
        </p:blipFill>
        <p:spPr>
          <a:xfrm>
            <a:off x="5079093" y="2316469"/>
            <a:ext cx="609600" cy="609600"/>
          </a:xfrm>
          <a:prstGeom prst="rect">
            <a:avLst/>
          </a:prstGeom>
        </p:spPr>
      </p:pic>
      <p:pic>
        <p:nvPicPr>
          <p:cNvPr id="3" name="Recorded Sound">
            <a:hlinkClick r:id="" action="ppaction://media"/>
            <a:extLst>
              <a:ext uri="{FF2B5EF4-FFF2-40B4-BE49-F238E27FC236}">
                <a16:creationId xmlns:a16="http://schemas.microsoft.com/office/drawing/2014/main" id="{83129673-75B0-CF86-4DAA-5CE8B423A828}"/>
              </a:ext>
            </a:extLst>
          </p:cNvPr>
          <p:cNvPicPr>
            <a:picLocks noChangeAspect="1"/>
          </p:cNvPicPr>
          <p:nvPr>
            <a:audioFile r:link="rId1"/>
            <p:extLst>
              <p:ext uri="{DAA4B4D4-6D71-4841-9C94-3DE7FCFB9230}">
                <p14:media xmlns:p14="http://schemas.microsoft.com/office/powerpoint/2010/main" r:embed="rId3">
                  <p14:trim st="217"/>
                </p14:media>
              </p:ext>
            </p:extLst>
          </p:nvPr>
        </p:nvPicPr>
        <p:blipFill>
          <a:blip r:embed="rId19"/>
          <a:stretch>
            <a:fillRect/>
          </a:stretch>
        </p:blipFill>
        <p:spPr>
          <a:xfrm>
            <a:off x="113148" y="1050282"/>
            <a:ext cx="609600" cy="609600"/>
          </a:xfrm>
          <a:prstGeom prst="rect">
            <a:avLst/>
          </a:prstGeom>
        </p:spPr>
      </p:pic>
      <p:pic>
        <p:nvPicPr>
          <p:cNvPr id="4" name="Recorded Sound">
            <a:hlinkClick r:id="" action="ppaction://media"/>
            <a:extLst>
              <a:ext uri="{FF2B5EF4-FFF2-40B4-BE49-F238E27FC236}">
                <a16:creationId xmlns:a16="http://schemas.microsoft.com/office/drawing/2014/main" id="{8D945A19-5FBD-EDE3-26F5-B9C34FA2BC1A}"/>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19"/>
          <a:stretch>
            <a:fillRect/>
          </a:stretch>
        </p:blipFill>
        <p:spPr>
          <a:xfrm>
            <a:off x="113148" y="3026734"/>
            <a:ext cx="609600" cy="609600"/>
          </a:xfrm>
          <a:prstGeom prst="rect">
            <a:avLst/>
          </a:prstGeom>
        </p:spPr>
      </p:pic>
      <p:pic>
        <p:nvPicPr>
          <p:cNvPr id="5" name="Recorded Sound">
            <a:hlinkClick r:id="" action="ppaction://media"/>
            <a:extLst>
              <a:ext uri="{FF2B5EF4-FFF2-40B4-BE49-F238E27FC236}">
                <a16:creationId xmlns:a16="http://schemas.microsoft.com/office/drawing/2014/main" id="{3E7389FD-944A-391B-29EA-BF3A770B5400}"/>
              </a:ext>
            </a:extLst>
          </p:cNvPr>
          <p:cNvPicPr>
            <a:picLocks noChangeAspect="1"/>
          </p:cNvPicPr>
          <p:nvPr>
            <a:audioFile r:link="rId1"/>
            <p:extLst>
              <p:ext uri="{DAA4B4D4-6D71-4841-9C94-3DE7FCFB9230}">
                <p14:media xmlns:p14="http://schemas.microsoft.com/office/powerpoint/2010/main" r:embed="rId5">
                  <p14:trim st="145"/>
                </p14:media>
              </p:ext>
            </p:extLst>
          </p:nvPr>
        </p:nvPicPr>
        <p:blipFill>
          <a:blip r:embed="rId19"/>
          <a:stretch>
            <a:fillRect/>
          </a:stretch>
        </p:blipFill>
        <p:spPr>
          <a:xfrm>
            <a:off x="5123867" y="3962517"/>
            <a:ext cx="609600" cy="609600"/>
          </a:xfrm>
          <a:prstGeom prst="rect">
            <a:avLst/>
          </a:prstGeom>
        </p:spPr>
      </p:pic>
      <p:pic>
        <p:nvPicPr>
          <p:cNvPr id="6" name="Recorded Sound">
            <a:hlinkClick r:id="" action="ppaction://media"/>
            <a:extLst>
              <a:ext uri="{FF2B5EF4-FFF2-40B4-BE49-F238E27FC236}">
                <a16:creationId xmlns:a16="http://schemas.microsoft.com/office/drawing/2014/main" id="{70D030D5-1233-CF54-E805-B2B6C3E36E70}"/>
              </a:ext>
            </a:extLst>
          </p:cNvPr>
          <p:cNvPicPr>
            <a:picLocks noChangeAspect="1"/>
          </p:cNvPicPr>
          <p:nvPr>
            <a:audioFile r:link="rId1"/>
            <p:extLst>
              <p:ext uri="{DAA4B4D4-6D71-4841-9C94-3DE7FCFB9230}">
                <p14:media xmlns:p14="http://schemas.microsoft.com/office/powerpoint/2010/main" r:embed="rId6">
                  <p14:trim st="154"/>
                </p14:media>
              </p:ext>
            </p:extLst>
          </p:nvPr>
        </p:nvPicPr>
        <p:blipFill>
          <a:blip r:embed="rId19"/>
          <a:stretch>
            <a:fillRect/>
          </a:stretch>
        </p:blipFill>
        <p:spPr>
          <a:xfrm>
            <a:off x="8364790" y="94832"/>
            <a:ext cx="609600" cy="609600"/>
          </a:xfrm>
          <a:prstGeom prst="rect">
            <a:avLst/>
          </a:prstGeom>
        </p:spPr>
      </p:pic>
      <p:pic>
        <p:nvPicPr>
          <p:cNvPr id="7" name="Recorded Sound">
            <a:hlinkClick r:id="" action="ppaction://media"/>
            <a:extLst>
              <a:ext uri="{FF2B5EF4-FFF2-40B4-BE49-F238E27FC236}">
                <a16:creationId xmlns:a16="http://schemas.microsoft.com/office/drawing/2014/main" id="{A47A0BA9-8C10-6864-88B1-51B858A8A852}"/>
              </a:ext>
            </a:extLst>
          </p:cNvPr>
          <p:cNvPicPr>
            <a:picLocks noChangeAspect="1"/>
          </p:cNvPicPr>
          <p:nvPr>
            <a:audioFile r:link="rId1"/>
            <p:extLst>
              <p:ext uri="{DAA4B4D4-6D71-4841-9C94-3DE7FCFB9230}">
                <p14:media xmlns:p14="http://schemas.microsoft.com/office/powerpoint/2010/main" r:embed="rId7">
                  <p14:trim st="161"/>
                </p14:media>
              </p:ext>
            </p:extLst>
          </p:nvPr>
        </p:nvPicPr>
        <p:blipFill>
          <a:blip r:embed="rId19"/>
          <a:stretch>
            <a:fillRect/>
          </a:stretch>
        </p:blipFill>
        <p:spPr>
          <a:xfrm>
            <a:off x="8509831" y="343114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par>
                                <p:cTn id="8" presetID="10" presetClass="entr" presetSubtype="0" fill="hold" nodeType="withEffect">
                                  <p:stCondLst>
                                    <p:cond delay="0"/>
                                  </p:stCondLst>
                                  <p:childTnLst>
                                    <p:set>
                                      <p:cBhvr>
                                        <p:cTn id="9" dur="1" fill="hold">
                                          <p:stCondLst>
                                            <p:cond delay="0"/>
                                          </p:stCondLst>
                                        </p:cTn>
                                        <p:tgtEl>
                                          <p:spTgt spid="199"/>
                                        </p:tgtEl>
                                        <p:attrNameLst>
                                          <p:attrName>style.visibility</p:attrName>
                                        </p:attrNameLst>
                                      </p:cBhvr>
                                      <p:to>
                                        <p:strVal val="visible"/>
                                      </p:to>
                                    </p:set>
                                    <p:animEffect transition="in" filter="fade">
                                      <p:cBhvr>
                                        <p:cTn id="10" dur="500"/>
                                        <p:tgtEl>
                                          <p:spTgt spid="19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fade">
                                      <p:cBhvr>
                                        <p:cTn id="15" dur="500"/>
                                        <p:tgtEl>
                                          <p:spTgt spid="198"/>
                                        </p:tgtEl>
                                      </p:cBhvr>
                                    </p:animEffect>
                                  </p:childTnLst>
                                </p:cTn>
                              </p:par>
                              <p:par>
                                <p:cTn id="16" presetID="10" presetClass="entr" presetSubtype="0" fill="hold" nodeType="withEffect">
                                  <p:stCondLst>
                                    <p:cond delay="0"/>
                                  </p:stCondLst>
                                  <p:childTnLst>
                                    <p:set>
                                      <p:cBhvr>
                                        <p:cTn id="17" dur="1" fill="hold">
                                          <p:stCondLst>
                                            <p:cond delay="0"/>
                                          </p:stCondLst>
                                        </p:cTn>
                                        <p:tgtEl>
                                          <p:spTgt spid="200"/>
                                        </p:tgtEl>
                                        <p:attrNameLst>
                                          <p:attrName>style.visibility</p:attrName>
                                        </p:attrNameLst>
                                      </p:cBhvr>
                                      <p:to>
                                        <p:strVal val="visible"/>
                                      </p:to>
                                    </p:set>
                                    <p:animEffect transition="in" filter="fade">
                                      <p:cBhvr>
                                        <p:cTn id="18" dur="500"/>
                                        <p:tgtEl>
                                          <p:spTgt spid="200"/>
                                        </p:tgtEl>
                                      </p:cBhvr>
                                    </p:animEffect>
                                  </p:childTnLst>
                                </p:cTn>
                              </p:par>
                              <p:par>
                                <p:cTn id="19" presetID="10" presetClass="entr" presetSubtype="0" fill="hold" nodeType="withEffect">
                                  <p:stCondLst>
                                    <p:cond delay="0"/>
                                  </p:stCondLst>
                                  <p:childTnLst>
                                    <p:set>
                                      <p:cBhvr>
                                        <p:cTn id="20" dur="1" fill="hold">
                                          <p:stCondLst>
                                            <p:cond delay="0"/>
                                          </p:stCondLst>
                                        </p:cTn>
                                        <p:tgtEl>
                                          <p:spTgt spid="204"/>
                                        </p:tgtEl>
                                        <p:attrNameLst>
                                          <p:attrName>style.visibility</p:attrName>
                                        </p:attrNameLst>
                                      </p:cBhvr>
                                      <p:to>
                                        <p:strVal val="visible"/>
                                      </p:to>
                                    </p:set>
                                    <p:animEffect transition="in" filter="fade">
                                      <p:cBhvr>
                                        <p:cTn id="21" dur="500"/>
                                        <p:tgtEl>
                                          <p:spTgt spid="204"/>
                                        </p:tgtEl>
                                      </p:cBhvr>
                                    </p:animEffect>
                                  </p:childTnLst>
                                </p:cTn>
                              </p:par>
                              <p:par>
                                <p:cTn id="22" presetID="10" presetClass="entr" presetSubtype="0" fill="hold" nodeType="withEffect">
                                  <p:stCondLst>
                                    <p:cond delay="0"/>
                                  </p:stCondLst>
                                  <p:childTnLst>
                                    <p:set>
                                      <p:cBhvr>
                                        <p:cTn id="23" dur="1" fill="hold">
                                          <p:stCondLst>
                                            <p:cond delay="0"/>
                                          </p:stCondLst>
                                        </p:cTn>
                                        <p:tgtEl>
                                          <p:spTgt spid="203"/>
                                        </p:tgtEl>
                                        <p:attrNameLst>
                                          <p:attrName>style.visibility</p:attrName>
                                        </p:attrNameLst>
                                      </p:cBhvr>
                                      <p:to>
                                        <p:strVal val="visible"/>
                                      </p:to>
                                    </p:set>
                                    <p:animEffect transition="in" filter="fade">
                                      <p:cBhvr>
                                        <p:cTn id="24" dur="500"/>
                                        <p:tgtEl>
                                          <p:spTgt spid="203"/>
                                        </p:tgtEl>
                                      </p:cBhvr>
                                    </p:animEffect>
                                  </p:childTnLst>
                                </p:cTn>
                              </p:par>
                              <p:par>
                                <p:cTn id="25" presetID="10" presetClass="entr" presetSubtype="0"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animEffect transition="in" filter="fade">
                                      <p:cBhvr>
                                        <p:cTn id="27" dur="500"/>
                                        <p:tgtEl>
                                          <p:spTgt spid="202"/>
                                        </p:tgtEl>
                                      </p:cBhvr>
                                    </p:animEffect>
                                  </p:childTnLst>
                                </p:cTn>
                              </p:par>
                              <p:par>
                                <p:cTn id="28" presetID="10" presetClass="entr" presetSubtype="0" fill="hold" nodeType="withEffect">
                                  <p:stCondLst>
                                    <p:cond delay="0"/>
                                  </p:stCondLst>
                                  <p:childTnLst>
                                    <p:set>
                                      <p:cBhvr>
                                        <p:cTn id="29" dur="1" fill="hold">
                                          <p:stCondLst>
                                            <p:cond delay="0"/>
                                          </p:stCondLst>
                                        </p:cTn>
                                        <p:tgtEl>
                                          <p:spTgt spid="201"/>
                                        </p:tgtEl>
                                        <p:attrNameLst>
                                          <p:attrName>style.visibility</p:attrName>
                                        </p:attrNameLst>
                                      </p:cBhvr>
                                      <p:to>
                                        <p:strVal val="visible"/>
                                      </p:to>
                                    </p:set>
                                    <p:animEffect transition="in" filter="fade">
                                      <p:cBhvr>
                                        <p:cTn id="30" dur="500"/>
                                        <p:tgtEl>
                                          <p:spTgt spid="2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fade">
                                      <p:cBhvr>
                                        <p:cTn id="35" dur="500"/>
                                        <p:tgtEl>
                                          <p:spTgt spid="20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6"/>
                                        </p:tgtEl>
                                        <p:attrNameLst>
                                          <p:attrName>style.visibility</p:attrName>
                                        </p:attrNameLst>
                                      </p:cBhvr>
                                      <p:to>
                                        <p:strVal val="visible"/>
                                      </p:to>
                                    </p:set>
                                    <p:animEffect transition="in" filter="fade">
                                      <p:cBhvr>
                                        <p:cTn id="40" dur="500"/>
                                        <p:tgtEl>
                                          <p:spTgt spid="20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11"/>
                                        </p:tgtEl>
                                        <p:attrNameLst>
                                          <p:attrName>style.visibility</p:attrName>
                                        </p:attrNameLst>
                                      </p:cBhvr>
                                      <p:to>
                                        <p:strVal val="visible"/>
                                      </p:to>
                                    </p:set>
                                    <p:animEffect transition="in" filter="fade">
                                      <p:cBhvr>
                                        <p:cTn id="45" dur="500"/>
                                        <p:tgtEl>
                                          <p:spTgt spid="2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2"/>
                                        </p:tgtEl>
                                        <p:attrNameLst>
                                          <p:attrName>style.visibility</p:attrName>
                                        </p:attrNameLst>
                                      </p:cBhvr>
                                      <p:to>
                                        <p:strVal val="visible"/>
                                      </p:to>
                                    </p:set>
                                    <p:animEffect transition="in" filter="fade">
                                      <p:cBhvr>
                                        <p:cTn id="50" dur="500"/>
                                        <p:tgtEl>
                                          <p:spTgt spid="212"/>
                                        </p:tgtEl>
                                      </p:cBhvr>
                                    </p:animEffect>
                                  </p:childTnLst>
                                </p:cTn>
                              </p:par>
                              <p:par>
                                <p:cTn id="51" presetID="10" presetClass="entr" presetSubtype="0" fill="hold" nodeType="withEffect">
                                  <p:stCondLst>
                                    <p:cond delay="0"/>
                                  </p:stCondLst>
                                  <p:childTnLst>
                                    <p:set>
                                      <p:cBhvr>
                                        <p:cTn id="52" dur="1" fill="hold">
                                          <p:stCondLst>
                                            <p:cond delay="0"/>
                                          </p:stCondLst>
                                        </p:cTn>
                                        <p:tgtEl>
                                          <p:spTgt spid="213"/>
                                        </p:tgtEl>
                                        <p:attrNameLst>
                                          <p:attrName>style.visibility</p:attrName>
                                        </p:attrNameLst>
                                      </p:cBhvr>
                                      <p:to>
                                        <p:strVal val="visible"/>
                                      </p:to>
                                    </p:set>
                                    <p:animEffect transition="in" filter="fade">
                                      <p:cBhvr>
                                        <p:cTn id="53" dur="500"/>
                                        <p:tgtEl>
                                          <p:spTgt spid="213"/>
                                        </p:tgtEl>
                                      </p:cBhvr>
                                    </p:animEffect>
                                  </p:childTnLst>
                                </p:cTn>
                              </p:par>
                              <p:par>
                                <p:cTn id="54" presetID="10" presetClass="entr" presetSubtype="0" fill="hold" nodeType="withEffect">
                                  <p:stCondLst>
                                    <p:cond delay="0"/>
                                  </p:stCondLst>
                                  <p:childTnLst>
                                    <p:set>
                                      <p:cBhvr>
                                        <p:cTn id="55" dur="1" fill="hold">
                                          <p:stCondLst>
                                            <p:cond delay="0"/>
                                          </p:stCondLst>
                                        </p:cTn>
                                        <p:tgtEl>
                                          <p:spTgt spid="215"/>
                                        </p:tgtEl>
                                        <p:attrNameLst>
                                          <p:attrName>style.visibility</p:attrName>
                                        </p:attrNameLst>
                                      </p:cBhvr>
                                      <p:to>
                                        <p:strVal val="visible"/>
                                      </p:to>
                                    </p:set>
                                    <p:animEffect transition="in" filter="fade">
                                      <p:cBhvr>
                                        <p:cTn id="56" dur="500"/>
                                        <p:tgtEl>
                                          <p:spTgt spid="215"/>
                                        </p:tgtEl>
                                      </p:cBhvr>
                                    </p:animEffect>
                                  </p:childTnLst>
                                </p:cTn>
                              </p:par>
                              <p:par>
                                <p:cTn id="57" presetID="10" presetClass="entr" presetSubtype="0" fill="hold"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fade">
                                      <p:cBhvr>
                                        <p:cTn id="59" dur="500"/>
                                        <p:tgtEl>
                                          <p:spTgt spid="21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07"/>
                                        </p:tgtEl>
                                        <p:attrNameLst>
                                          <p:attrName>style.visibility</p:attrName>
                                        </p:attrNameLst>
                                      </p:cBhvr>
                                      <p:to>
                                        <p:strVal val="visible"/>
                                      </p:to>
                                    </p:set>
                                    <p:animEffect transition="in" filter="fade">
                                      <p:cBhvr>
                                        <p:cTn id="64" dur="500"/>
                                        <p:tgtEl>
                                          <p:spTgt spid="20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fade">
                                      <p:cBhvr>
                                        <p:cTn id="69" dur="500"/>
                                        <p:tgtEl>
                                          <p:spTgt spid="20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09"/>
                                        </p:tgtEl>
                                        <p:attrNameLst>
                                          <p:attrName>style.visibility</p:attrName>
                                        </p:attrNameLst>
                                      </p:cBhvr>
                                      <p:to>
                                        <p:strVal val="visible"/>
                                      </p:to>
                                    </p:set>
                                    <p:animEffect transition="in" filter="fade">
                                      <p:cBhvr>
                                        <p:cTn id="74" dur="500"/>
                                        <p:tgtEl>
                                          <p:spTgt spid="2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fade">
                                      <p:cBhvr>
                                        <p:cTn id="79" dur="500"/>
                                        <p:tgtEl>
                                          <p:spTgt spid="21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16"/>
                                        </p:tgtEl>
                                        <p:attrNameLst>
                                          <p:attrName>style.visibility</p:attrName>
                                        </p:attrNameLst>
                                      </p:cBhvr>
                                      <p:to>
                                        <p:strVal val="visible"/>
                                      </p:to>
                                    </p:set>
                                    <p:animEffect transition="in" filter="fade">
                                      <p:cBhvr>
                                        <p:cTn id="84" dur="500"/>
                                        <p:tgtEl>
                                          <p:spTgt spid="21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17"/>
                                        </p:tgtEl>
                                        <p:attrNameLst>
                                          <p:attrName>style.visibility</p:attrName>
                                        </p:attrNameLst>
                                      </p:cBhvr>
                                      <p:to>
                                        <p:strVal val="visible"/>
                                      </p:to>
                                    </p:set>
                                    <p:animEffect transition="in" filter="fade">
                                      <p:cBhvr>
                                        <p:cTn id="89"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0" restart="whenNotActive" fill="hold" evtFilter="cancelBubble" nodeType="interactiveSeq">
                <p:stCondLst>
                  <p:cond evt="onClick" delay="0">
                    <p:tgtEl>
                      <p:spTgt spid="2"/>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1776" fill="hold"/>
                                        <p:tgtEl>
                                          <p:spTgt spid="2"/>
                                        </p:tgtEl>
                                      </p:cBhvr>
                                    </p:cmd>
                                  </p:childTnLst>
                                </p:cTn>
                              </p:par>
                            </p:childTnLst>
                          </p:cTn>
                        </p:par>
                      </p:childTnLst>
                    </p:cTn>
                  </p:par>
                </p:childTnLst>
              </p:cTn>
              <p:nextCondLst>
                <p:cond evt="onClick" delay="0">
                  <p:tgtEl>
                    <p:spTgt spid="2"/>
                  </p:tgtEl>
                </p:cond>
              </p:nextCondLst>
            </p:seq>
            <p:audio>
              <p:cMediaNode vol="80000">
                <p:cTn id="95" fill="hold" display="0">
                  <p:stCondLst>
                    <p:cond delay="indefinite"/>
                  </p:stCondLst>
                  <p:endCondLst>
                    <p:cond evt="onStopAudio" delay="0">
                      <p:tgtEl>
                        <p:sldTgt/>
                      </p:tgtEl>
                    </p:cond>
                  </p:endCondLst>
                </p:cTn>
                <p:tgtEl>
                  <p:spTgt spid="2"/>
                </p:tgtEl>
              </p:cMediaNode>
            </p:audio>
            <p:seq concurrent="1" nextAc="seek">
              <p:cTn id="96" restart="whenNotActive" fill="hold" evtFilter="cancelBubble" nodeType="interactiveSeq">
                <p:stCondLst>
                  <p:cond evt="onClick" delay="0">
                    <p:tgtEl>
                      <p:spTgt spid="7"/>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1268" fill="hold"/>
                                        <p:tgtEl>
                                          <p:spTgt spid="7"/>
                                        </p:tgtEl>
                                      </p:cBhvr>
                                    </p:cmd>
                                  </p:childTnLst>
                                </p:cTn>
                              </p:par>
                            </p:childTnLst>
                          </p:cTn>
                        </p:par>
                      </p:childTnLst>
                    </p:cTn>
                  </p:par>
                </p:childTnLst>
              </p:cTn>
              <p:nextCondLst>
                <p:cond evt="onClick" delay="0">
                  <p:tgtEl>
                    <p:spTgt spid="7"/>
                  </p:tgtEl>
                </p:cond>
              </p:nextCondLst>
            </p:seq>
            <p:audio>
              <p:cMediaNode vol="80000">
                <p:cTn id="101" fill="hold" display="0">
                  <p:stCondLst>
                    <p:cond delay="indefinite"/>
                  </p:stCondLst>
                  <p:endCondLst>
                    <p:cond evt="onStopAudio" delay="0">
                      <p:tgtEl>
                        <p:sldTgt/>
                      </p:tgtEl>
                    </p:cond>
                  </p:endCondLst>
                </p:cTn>
                <p:tgtEl>
                  <p:spTgt spid="7"/>
                </p:tgtEl>
              </p:cMediaNode>
            </p:audio>
            <p:seq concurrent="1" nextAc="seek">
              <p:cTn id="102" restart="whenNotActive" fill="hold" evtFilter="cancelBubble" nodeType="interactiveSeq">
                <p:stCondLst>
                  <p:cond evt="onClick" delay="0">
                    <p:tgtEl>
                      <p:spTgt spid="6"/>
                    </p:tgtEl>
                  </p:cond>
                </p:stCondLst>
                <p:endSync evt="end" delay="0">
                  <p:rtn val="all"/>
                </p:endSync>
                <p:childTnLst>
                  <p:par>
                    <p:cTn id="103" fill="hold">
                      <p:stCondLst>
                        <p:cond delay="0"/>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320" fill="hold"/>
                                        <p:tgtEl>
                                          <p:spTgt spid="6"/>
                                        </p:tgtEl>
                                      </p:cBhvr>
                                    </p:cmd>
                                  </p:childTnLst>
                                </p:cTn>
                              </p:par>
                            </p:childTnLst>
                          </p:cTn>
                        </p:par>
                      </p:childTnLst>
                    </p:cTn>
                  </p:par>
                </p:childTnLst>
              </p:cTn>
              <p:nextCondLst>
                <p:cond evt="onClick" delay="0">
                  <p:tgtEl>
                    <p:spTgt spid="6"/>
                  </p:tgtEl>
                </p:cond>
              </p:nextCondLst>
            </p:seq>
            <p:audio>
              <p:cMediaNode vol="80000">
                <p:cTn id="107" fill="hold" display="0">
                  <p:stCondLst>
                    <p:cond delay="indefinite"/>
                  </p:stCondLst>
                  <p:endCondLst>
                    <p:cond evt="onStopAudio" delay="0">
                      <p:tgtEl>
                        <p:sldTgt/>
                      </p:tgtEl>
                    </p:cond>
                  </p:endCondLst>
                </p:cTn>
                <p:tgtEl>
                  <p:spTgt spid="6"/>
                </p:tgtEl>
              </p:cMediaNode>
            </p:audio>
            <p:seq concurrent="1" nextAc="seek">
              <p:cTn id="108" restart="whenNotActive" fill="hold" evtFilter="cancelBubble" nodeType="interactiveSeq">
                <p:stCondLst>
                  <p:cond evt="onClick" delay="0">
                    <p:tgtEl>
                      <p:spTgt spid="5"/>
                    </p:tgtEl>
                  </p:cond>
                </p:stCondLst>
                <p:endSync evt="end" delay="0">
                  <p:rtn val="all"/>
                </p:endSync>
                <p:childTnLst>
                  <p:par>
                    <p:cTn id="109" fill="hold">
                      <p:stCondLst>
                        <p:cond delay="0"/>
                      </p:stCondLst>
                      <p:childTnLst>
                        <p:par>
                          <p:cTn id="110" fill="hold">
                            <p:stCondLst>
                              <p:cond delay="0"/>
                            </p:stCondLst>
                            <p:childTnLst>
                              <p:par>
                                <p:cTn id="111" presetID="1" presetClass="mediacall" presetSubtype="0" fill="hold" nodeType="clickEffect">
                                  <p:stCondLst>
                                    <p:cond delay="0"/>
                                  </p:stCondLst>
                                  <p:childTnLst>
                                    <p:cmd type="call" cmd="playFrom(0.0)">
                                      <p:cBhvr>
                                        <p:cTn id="112" dur="1287" fill="hold"/>
                                        <p:tgtEl>
                                          <p:spTgt spid="5"/>
                                        </p:tgtEl>
                                      </p:cBhvr>
                                    </p:cmd>
                                  </p:childTnLst>
                                </p:cTn>
                              </p:par>
                            </p:childTnLst>
                          </p:cTn>
                        </p:par>
                      </p:childTnLst>
                    </p:cTn>
                  </p:par>
                </p:childTnLst>
              </p:cTn>
              <p:nextCondLst>
                <p:cond evt="onClick" delay="0">
                  <p:tgtEl>
                    <p:spTgt spid="5"/>
                  </p:tgtEl>
                </p:cond>
              </p:nextCondLst>
            </p:seq>
            <p:audio>
              <p:cMediaNode vol="80000">
                <p:cTn id="113" fill="hold" display="0">
                  <p:stCondLst>
                    <p:cond delay="indefinite"/>
                  </p:stCondLst>
                  <p:endCondLst>
                    <p:cond evt="onStopAudio" delay="0">
                      <p:tgtEl>
                        <p:sldTgt/>
                      </p:tgtEl>
                    </p:cond>
                  </p:endCondLst>
                </p:cTn>
                <p:tgtEl>
                  <p:spTgt spid="5"/>
                </p:tgtEl>
              </p:cMediaNode>
            </p:audio>
            <p:seq concurrent="1" nextAc="seek">
              <p:cTn id="114" restart="whenNotActive" fill="hold" evtFilter="cancelBubble" nodeType="interactiveSeq">
                <p:stCondLst>
                  <p:cond evt="onClick" delay="0">
                    <p:tgtEl>
                      <p:spTgt spid="4"/>
                    </p:tgtEl>
                  </p:cond>
                </p:stCondLst>
                <p:endSync evt="end" delay="0">
                  <p:rtn val="all"/>
                </p:endSync>
                <p:childTnLst>
                  <p:par>
                    <p:cTn id="115" fill="hold">
                      <p:stCondLst>
                        <p:cond delay="0"/>
                      </p:stCondLst>
                      <p:childTnLst>
                        <p:par>
                          <p:cTn id="116" fill="hold">
                            <p:stCondLst>
                              <p:cond delay="0"/>
                            </p:stCondLst>
                            <p:childTnLst>
                              <p:par>
                                <p:cTn id="117" presetID="1" presetClass="mediacall" presetSubtype="0" fill="hold" nodeType="clickEffect">
                                  <p:stCondLst>
                                    <p:cond delay="0"/>
                                  </p:stCondLst>
                                  <p:childTnLst>
                                    <p:cmd type="call" cmd="playFrom(0.0)">
                                      <p:cBhvr>
                                        <p:cTn id="118" dur="1159" fill="hold"/>
                                        <p:tgtEl>
                                          <p:spTgt spid="4"/>
                                        </p:tgtEl>
                                      </p:cBhvr>
                                    </p:cmd>
                                  </p:childTnLst>
                                </p:cTn>
                              </p:par>
                            </p:childTnLst>
                          </p:cTn>
                        </p:par>
                      </p:childTnLst>
                    </p:cTn>
                  </p:par>
                </p:childTnLst>
              </p:cTn>
              <p:nextCondLst>
                <p:cond evt="onClick" delay="0">
                  <p:tgtEl>
                    <p:spTgt spid="4"/>
                  </p:tgtEl>
                </p:cond>
              </p:nextCondLst>
            </p:seq>
            <p:audio>
              <p:cMediaNode vol="80000">
                <p:cTn id="119" fill="hold" display="0">
                  <p:stCondLst>
                    <p:cond delay="indefinite"/>
                  </p:stCondLst>
                  <p:endCondLst>
                    <p:cond evt="onStopAudio" delay="0">
                      <p:tgtEl>
                        <p:sldTgt/>
                      </p:tgtEl>
                    </p:cond>
                  </p:endCondLst>
                </p:cTn>
                <p:tgtEl>
                  <p:spTgt spid="4"/>
                </p:tgtEl>
              </p:cMediaNode>
            </p:audio>
            <p:seq concurrent="1" nextAc="seek">
              <p:cTn id="120" restart="whenNotActive" fill="hold" evtFilter="cancelBubble" nodeType="interactiveSeq">
                <p:stCondLst>
                  <p:cond evt="onClick" delay="0">
                    <p:tgtEl>
                      <p:spTgt spid="3"/>
                    </p:tgtEl>
                  </p:cond>
                </p:stCondLst>
                <p:endSync evt="end" delay="0">
                  <p:rtn val="all"/>
                </p:endSync>
                <p:childTnLst>
                  <p:par>
                    <p:cTn id="121" fill="hold">
                      <p:stCondLst>
                        <p:cond delay="0"/>
                      </p:stCondLst>
                      <p:childTnLst>
                        <p:par>
                          <p:cTn id="122" fill="hold">
                            <p:stCondLst>
                              <p:cond delay="0"/>
                            </p:stCondLst>
                            <p:childTnLst>
                              <p:par>
                                <p:cTn id="123" presetID="1" presetClass="mediacall" presetSubtype="0" fill="hold" nodeType="clickEffect">
                                  <p:stCondLst>
                                    <p:cond delay="0"/>
                                  </p:stCondLst>
                                  <p:childTnLst>
                                    <p:cmd type="call" cmd="playFrom(0.0)">
                                      <p:cBhvr>
                                        <p:cTn id="124" dur="1703" fill="hold"/>
                                        <p:tgtEl>
                                          <p:spTgt spid="3"/>
                                        </p:tgtEl>
                                      </p:cBhvr>
                                    </p:cmd>
                                  </p:childTnLst>
                                </p:cTn>
                              </p:par>
                            </p:childTnLst>
                          </p:cTn>
                        </p:par>
                      </p:childTnLst>
                    </p:cTn>
                  </p:par>
                </p:childTnLst>
              </p:cTn>
              <p:nextCondLst>
                <p:cond evt="onClick" delay="0">
                  <p:tgtEl>
                    <p:spTgt spid="3"/>
                  </p:tgtEl>
                </p:cond>
              </p:nextCondLst>
            </p:seq>
            <p:audio>
              <p:cMediaNode vol="80000">
                <p:cTn id="12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3"/>
          <p:cNvSpPr txBox="1">
            <a:spLocks noGrp="1"/>
          </p:cNvSpPr>
          <p:nvPr>
            <p:ph type="title"/>
          </p:nvPr>
        </p:nvSpPr>
        <p:spPr>
          <a:xfrm>
            <a:off x="433367" y="17458"/>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8100" b="1">
                <a:solidFill>
                  <a:srgbClr val="115076"/>
                </a:solidFill>
              </a:rPr>
              <a:t>SFE</a:t>
            </a:r>
            <a:endParaRPr/>
          </a:p>
        </p:txBody>
      </p:sp>
      <p:pic>
        <p:nvPicPr>
          <p:cNvPr id="224" name="Google Shape;224;p43" descr="Quiet Sign Clip Art"/>
          <p:cNvPicPr preferRelativeResize="0"/>
          <p:nvPr/>
        </p:nvPicPr>
        <p:blipFill rotWithShape="1">
          <a:blip r:embed="rId10">
            <a:alphaModFix/>
          </a:blip>
          <a:srcRect/>
          <a:stretch/>
        </p:blipFill>
        <p:spPr>
          <a:xfrm>
            <a:off x="5331215" y="107363"/>
            <a:ext cx="500063" cy="707232"/>
          </a:xfrm>
          <a:prstGeom prst="rect">
            <a:avLst/>
          </a:prstGeom>
          <a:noFill/>
          <a:ln>
            <a:noFill/>
          </a:ln>
        </p:spPr>
      </p:pic>
      <p:pic>
        <p:nvPicPr>
          <p:cNvPr id="225" name="Google Shape;225;p43" descr="man with placard with the word shy on it"/>
          <p:cNvPicPr preferRelativeResize="0"/>
          <p:nvPr/>
        </p:nvPicPr>
        <p:blipFill rotWithShape="1">
          <a:blip r:embed="rId11">
            <a:alphaModFix/>
          </a:blip>
          <a:srcRect/>
          <a:stretch/>
        </p:blipFill>
        <p:spPr>
          <a:xfrm>
            <a:off x="3971867" y="1283724"/>
            <a:ext cx="1176980" cy="1573678"/>
          </a:xfrm>
          <a:prstGeom prst="rect">
            <a:avLst/>
          </a:prstGeom>
          <a:noFill/>
          <a:ln>
            <a:noFill/>
          </a:ln>
        </p:spPr>
      </p:pic>
      <p:sp>
        <p:nvSpPr>
          <p:cNvPr id="226" name="Google Shape;226;p43"/>
          <p:cNvSpPr txBox="1"/>
          <p:nvPr/>
        </p:nvSpPr>
        <p:spPr>
          <a:xfrm>
            <a:off x="2546882" y="798376"/>
            <a:ext cx="4050300" cy="6081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[silent final –e]</a:t>
            </a:r>
            <a:endParaRPr sz="1100"/>
          </a:p>
          <a:p>
            <a:pPr marL="0" marR="0" lvl="0" indent="0" algn="l" rtl="0">
              <a:lnSpc>
                <a:spcPct val="100000"/>
              </a:lnSpc>
              <a:spcBef>
                <a:spcPts val="0"/>
              </a:spcBef>
              <a:spcAft>
                <a:spcPts val="0"/>
              </a:spcAft>
              <a:buClr>
                <a:schemeClr val="dk1"/>
              </a:buClr>
              <a:buSzPts val="800"/>
              <a:buFont typeface="Twentieth Century"/>
              <a:buNone/>
            </a:pPr>
            <a:endParaRPr sz="800" b="0" i="0" u="none" strike="noStrike" cap="none">
              <a:solidFill>
                <a:srgbClr val="000000"/>
              </a:solidFill>
              <a:latin typeface="Century Gothic"/>
              <a:ea typeface="Century Gothic"/>
              <a:cs typeface="Century Gothic"/>
              <a:sym typeface="Century Gothic"/>
            </a:endParaRPr>
          </a:p>
        </p:txBody>
      </p:sp>
      <p:sp>
        <p:nvSpPr>
          <p:cNvPr id="227" name="Google Shape;227;p43" descr="rectangle"/>
          <p:cNvSpPr/>
          <p:nvPr/>
        </p:nvSpPr>
        <p:spPr>
          <a:xfrm>
            <a:off x="3470339" y="1252952"/>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Twentieth Century"/>
              <a:buNone/>
            </a:pPr>
            <a:endParaRPr sz="1400" b="0" i="0" u="none" strike="noStrike" cap="none">
              <a:solidFill>
                <a:srgbClr val="FFFFFF"/>
              </a:solidFill>
              <a:latin typeface="Century Gothic"/>
              <a:ea typeface="Century Gothic"/>
              <a:cs typeface="Century Gothic"/>
              <a:sym typeface="Century Gothic"/>
            </a:endParaRPr>
          </a:p>
        </p:txBody>
      </p:sp>
      <p:sp>
        <p:nvSpPr>
          <p:cNvPr id="228" name="Google Shape;228;p43"/>
          <p:cNvSpPr txBox="1"/>
          <p:nvPr/>
        </p:nvSpPr>
        <p:spPr>
          <a:xfrm>
            <a:off x="3572767" y="2741834"/>
            <a:ext cx="19374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timide</a:t>
            </a:r>
            <a:endParaRPr sz="4500" b="0" i="0" u="none" strike="noStrike" cap="none">
              <a:solidFill>
                <a:srgbClr val="115076"/>
              </a:solidFill>
              <a:latin typeface="Century Gothic"/>
              <a:ea typeface="Century Gothic"/>
              <a:cs typeface="Century Gothic"/>
              <a:sym typeface="Century Gothic"/>
            </a:endParaRPr>
          </a:p>
        </p:txBody>
      </p:sp>
      <p:sp>
        <p:nvSpPr>
          <p:cNvPr id="229" name="Google Shape;229;p43" descr="orange x"/>
          <p:cNvSpPr/>
          <p:nvPr/>
        </p:nvSpPr>
        <p:spPr>
          <a:xfrm>
            <a:off x="4988972" y="2827031"/>
            <a:ext cx="442500" cy="6861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800"/>
              <a:buFont typeface="Twentieth Century"/>
              <a:buNone/>
            </a:pPr>
            <a:endParaRPr sz="800" b="0" i="0" u="none" strike="noStrike" cap="none">
              <a:solidFill>
                <a:srgbClr val="FFFFFF"/>
              </a:solidFill>
              <a:latin typeface="Century Gothic"/>
              <a:ea typeface="Century Gothic"/>
              <a:cs typeface="Century Gothic"/>
              <a:sym typeface="Century Gothic"/>
            </a:endParaRPr>
          </a:p>
        </p:txBody>
      </p:sp>
      <p:sp>
        <p:nvSpPr>
          <p:cNvPr id="230" name="Google Shape;230;p43"/>
          <p:cNvSpPr txBox="1"/>
          <p:nvPr/>
        </p:nvSpPr>
        <p:spPr>
          <a:xfrm>
            <a:off x="373744" y="372110"/>
            <a:ext cx="26097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mond</a:t>
            </a:r>
            <a:r>
              <a:rPr lang="en-GB" sz="4500" b="0" i="0" u="none" strike="sngStrike" cap="none">
                <a:solidFill>
                  <a:srgbClr val="E65D00"/>
                </a:solidFill>
                <a:latin typeface="Century Gothic"/>
                <a:ea typeface="Century Gothic"/>
                <a:cs typeface="Century Gothic"/>
                <a:sym typeface="Century Gothic"/>
              </a:rPr>
              <a:t>e</a:t>
            </a:r>
            <a:endParaRPr sz="1100"/>
          </a:p>
        </p:txBody>
      </p:sp>
      <p:sp>
        <p:nvSpPr>
          <p:cNvPr id="231" name="Google Shape;231;p43"/>
          <p:cNvSpPr txBox="1"/>
          <p:nvPr/>
        </p:nvSpPr>
        <p:spPr>
          <a:xfrm>
            <a:off x="667506" y="2646630"/>
            <a:ext cx="20220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centr</a:t>
            </a:r>
            <a:r>
              <a:rPr lang="en-GB" sz="4500" b="0" i="0" u="none" strike="sngStrike" cap="none">
                <a:solidFill>
                  <a:srgbClr val="E65D00"/>
                </a:solidFill>
                <a:latin typeface="Century Gothic"/>
                <a:ea typeface="Century Gothic"/>
                <a:cs typeface="Century Gothic"/>
                <a:sym typeface="Century Gothic"/>
              </a:rPr>
              <a:t>e</a:t>
            </a:r>
            <a:endParaRPr sz="1100"/>
          </a:p>
        </p:txBody>
      </p:sp>
      <p:sp>
        <p:nvSpPr>
          <p:cNvPr id="232" name="Google Shape;232;p43"/>
          <p:cNvSpPr txBox="1"/>
          <p:nvPr/>
        </p:nvSpPr>
        <p:spPr>
          <a:xfrm>
            <a:off x="3594803" y="3501856"/>
            <a:ext cx="19155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vi</a:t>
            </a:r>
            <a:r>
              <a:rPr lang="en-GB" sz="4500" b="0" i="0" u="none" strike="sngStrike" cap="none">
                <a:solidFill>
                  <a:srgbClr val="E65D00"/>
                </a:solidFill>
                <a:latin typeface="Century Gothic"/>
                <a:ea typeface="Century Gothic"/>
                <a:cs typeface="Century Gothic"/>
                <a:sym typeface="Century Gothic"/>
              </a:rPr>
              <a:t>e</a:t>
            </a:r>
            <a:endParaRPr sz="1100"/>
          </a:p>
        </p:txBody>
      </p:sp>
      <p:sp>
        <p:nvSpPr>
          <p:cNvPr id="233" name="Google Shape;233;p43"/>
          <p:cNvSpPr txBox="1"/>
          <p:nvPr/>
        </p:nvSpPr>
        <p:spPr>
          <a:xfrm>
            <a:off x="6085644" y="381797"/>
            <a:ext cx="3069300" cy="7620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modern</a:t>
            </a:r>
            <a:r>
              <a:rPr lang="en-GB" sz="4500" b="0" i="0" u="none" strike="sngStrike" cap="none">
                <a:solidFill>
                  <a:srgbClr val="E65D00"/>
                </a:solidFill>
                <a:latin typeface="Century Gothic"/>
                <a:ea typeface="Century Gothic"/>
                <a:cs typeface="Century Gothic"/>
                <a:sym typeface="Century Gothic"/>
              </a:rPr>
              <a:t>e</a:t>
            </a:r>
            <a:endParaRPr sz="4500" b="0" i="0" u="none" strike="noStrike" cap="none">
              <a:solidFill>
                <a:srgbClr val="E65D00"/>
              </a:solidFill>
              <a:latin typeface="Century Gothic"/>
              <a:ea typeface="Century Gothic"/>
              <a:cs typeface="Century Gothic"/>
              <a:sym typeface="Century Gothic"/>
            </a:endParaRPr>
          </a:p>
        </p:txBody>
      </p:sp>
      <p:sp>
        <p:nvSpPr>
          <p:cNvPr id="234" name="Google Shape;234;p43"/>
          <p:cNvSpPr txBox="1"/>
          <p:nvPr/>
        </p:nvSpPr>
        <p:spPr>
          <a:xfrm>
            <a:off x="6847758" y="2669635"/>
            <a:ext cx="1915500" cy="7620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115076"/>
              </a:buClr>
              <a:buSzPts val="4500"/>
              <a:buFont typeface="Century Gothic"/>
              <a:buNone/>
            </a:pPr>
            <a:r>
              <a:rPr lang="en-GB" sz="4500" b="0" i="0" u="none" strike="noStrike" cap="none">
                <a:solidFill>
                  <a:srgbClr val="115076"/>
                </a:solidFill>
                <a:latin typeface="Century Gothic"/>
                <a:ea typeface="Century Gothic"/>
                <a:cs typeface="Century Gothic"/>
                <a:sym typeface="Century Gothic"/>
              </a:rPr>
              <a:t>douz</a:t>
            </a:r>
            <a:r>
              <a:rPr lang="en-GB" sz="4500" b="0" i="0" u="none" strike="sngStrike" cap="none">
                <a:solidFill>
                  <a:srgbClr val="E65D00"/>
                </a:solidFill>
                <a:latin typeface="Century Gothic"/>
                <a:ea typeface="Century Gothic"/>
                <a:cs typeface="Century Gothic"/>
                <a:sym typeface="Century Gothic"/>
              </a:rPr>
              <a:t>e</a:t>
            </a:r>
            <a:endParaRPr sz="4500" b="0" i="0" u="none" strike="sngStrike" cap="none">
              <a:solidFill>
                <a:srgbClr val="E65D00"/>
              </a:solidFill>
              <a:latin typeface="Century Gothic"/>
              <a:ea typeface="Century Gothic"/>
              <a:cs typeface="Century Gothic"/>
              <a:sym typeface="Century Gothic"/>
            </a:endParaRPr>
          </a:p>
        </p:txBody>
      </p:sp>
      <p:sp>
        <p:nvSpPr>
          <p:cNvPr id="235" name="Google Shape;235;p43"/>
          <p:cNvSpPr/>
          <p:nvPr/>
        </p:nvSpPr>
        <p:spPr>
          <a:xfrm>
            <a:off x="4065992" y="1745134"/>
            <a:ext cx="912900" cy="484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115076"/>
              </a:buClr>
              <a:buSzPts val="2700"/>
              <a:buFont typeface="Century Gothic"/>
              <a:buNone/>
            </a:pPr>
            <a:r>
              <a:rPr lang="en-GB" sz="2700" b="0" i="0" u="none" strike="noStrike" cap="none">
                <a:solidFill>
                  <a:srgbClr val="115076"/>
                </a:solidFill>
                <a:latin typeface="Century Gothic"/>
                <a:ea typeface="Century Gothic"/>
                <a:cs typeface="Century Gothic"/>
                <a:sym typeface="Century Gothic"/>
              </a:rPr>
              <a:t>[shy]</a:t>
            </a:r>
            <a:endParaRPr sz="1100"/>
          </a:p>
        </p:txBody>
      </p:sp>
      <p:pic>
        <p:nvPicPr>
          <p:cNvPr id="2" name="Recorded Sound">
            <a:hlinkClick r:id="" action="ppaction://media"/>
            <a:extLst>
              <a:ext uri="{FF2B5EF4-FFF2-40B4-BE49-F238E27FC236}">
                <a16:creationId xmlns:a16="http://schemas.microsoft.com/office/drawing/2014/main" id="{37A1BB8C-7F28-FD8A-A9F0-A3621A53EDB9}"/>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12"/>
          <a:stretch>
            <a:fillRect/>
          </a:stretch>
        </p:blipFill>
        <p:spPr>
          <a:xfrm>
            <a:off x="5079093" y="2316469"/>
            <a:ext cx="609600" cy="609600"/>
          </a:xfrm>
          <a:prstGeom prst="rect">
            <a:avLst/>
          </a:prstGeom>
        </p:spPr>
      </p:pic>
      <p:pic>
        <p:nvPicPr>
          <p:cNvPr id="3" name="Recorded Sound">
            <a:hlinkClick r:id="" action="ppaction://media"/>
            <a:extLst>
              <a:ext uri="{FF2B5EF4-FFF2-40B4-BE49-F238E27FC236}">
                <a16:creationId xmlns:a16="http://schemas.microsoft.com/office/drawing/2014/main" id="{0E222D42-58D7-4A9D-8C0B-6C55D8D47807}"/>
              </a:ext>
            </a:extLst>
          </p:cNvPr>
          <p:cNvPicPr>
            <a:picLocks noChangeAspect="1"/>
          </p:cNvPicPr>
          <p:nvPr>
            <a:audioFile r:link="rId1"/>
            <p:extLst>
              <p:ext uri="{DAA4B4D4-6D71-4841-9C94-3DE7FCFB9230}">
                <p14:media xmlns:p14="http://schemas.microsoft.com/office/powerpoint/2010/main" r:embed="rId3">
                  <p14:trim st="217"/>
                </p14:media>
              </p:ext>
            </p:extLst>
          </p:nvPr>
        </p:nvPicPr>
        <p:blipFill>
          <a:blip r:embed="rId12"/>
          <a:stretch>
            <a:fillRect/>
          </a:stretch>
        </p:blipFill>
        <p:spPr>
          <a:xfrm>
            <a:off x="113148" y="1050282"/>
            <a:ext cx="609600" cy="609600"/>
          </a:xfrm>
          <a:prstGeom prst="rect">
            <a:avLst/>
          </a:prstGeom>
        </p:spPr>
      </p:pic>
      <p:pic>
        <p:nvPicPr>
          <p:cNvPr id="4" name="Recorded Sound">
            <a:hlinkClick r:id="" action="ppaction://media"/>
            <a:extLst>
              <a:ext uri="{FF2B5EF4-FFF2-40B4-BE49-F238E27FC236}">
                <a16:creationId xmlns:a16="http://schemas.microsoft.com/office/drawing/2014/main" id="{BD566ACD-F93E-D02E-DB5F-CC497B7DFD12}"/>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12"/>
          <a:stretch>
            <a:fillRect/>
          </a:stretch>
        </p:blipFill>
        <p:spPr>
          <a:xfrm>
            <a:off x="113148" y="3026734"/>
            <a:ext cx="609600" cy="609600"/>
          </a:xfrm>
          <a:prstGeom prst="rect">
            <a:avLst/>
          </a:prstGeom>
        </p:spPr>
      </p:pic>
      <p:pic>
        <p:nvPicPr>
          <p:cNvPr id="5" name="Recorded Sound">
            <a:hlinkClick r:id="" action="ppaction://media"/>
            <a:extLst>
              <a:ext uri="{FF2B5EF4-FFF2-40B4-BE49-F238E27FC236}">
                <a16:creationId xmlns:a16="http://schemas.microsoft.com/office/drawing/2014/main" id="{7F68F200-23C6-4250-F481-C73BF2538B18}"/>
              </a:ext>
            </a:extLst>
          </p:cNvPr>
          <p:cNvPicPr>
            <a:picLocks noChangeAspect="1"/>
          </p:cNvPicPr>
          <p:nvPr>
            <a:audioFile r:link="rId1"/>
            <p:extLst>
              <p:ext uri="{DAA4B4D4-6D71-4841-9C94-3DE7FCFB9230}">
                <p14:media xmlns:p14="http://schemas.microsoft.com/office/powerpoint/2010/main" r:embed="rId5">
                  <p14:trim st="145"/>
                </p14:media>
              </p:ext>
            </p:extLst>
          </p:nvPr>
        </p:nvPicPr>
        <p:blipFill>
          <a:blip r:embed="rId12"/>
          <a:stretch>
            <a:fillRect/>
          </a:stretch>
        </p:blipFill>
        <p:spPr>
          <a:xfrm>
            <a:off x="5123867" y="3962517"/>
            <a:ext cx="609600" cy="609600"/>
          </a:xfrm>
          <a:prstGeom prst="rect">
            <a:avLst/>
          </a:prstGeom>
        </p:spPr>
      </p:pic>
      <p:pic>
        <p:nvPicPr>
          <p:cNvPr id="6" name="Recorded Sound">
            <a:hlinkClick r:id="" action="ppaction://media"/>
            <a:extLst>
              <a:ext uri="{FF2B5EF4-FFF2-40B4-BE49-F238E27FC236}">
                <a16:creationId xmlns:a16="http://schemas.microsoft.com/office/drawing/2014/main" id="{E91229B4-C8AF-B8C6-1ADF-BD07A9259EFA}"/>
              </a:ext>
            </a:extLst>
          </p:cNvPr>
          <p:cNvPicPr>
            <a:picLocks noChangeAspect="1"/>
          </p:cNvPicPr>
          <p:nvPr>
            <a:audioFile r:link="rId1"/>
            <p:extLst>
              <p:ext uri="{DAA4B4D4-6D71-4841-9C94-3DE7FCFB9230}">
                <p14:media xmlns:p14="http://schemas.microsoft.com/office/powerpoint/2010/main" r:embed="rId6">
                  <p14:trim st="154"/>
                </p14:media>
              </p:ext>
            </p:extLst>
          </p:nvPr>
        </p:nvPicPr>
        <p:blipFill>
          <a:blip r:embed="rId12"/>
          <a:stretch>
            <a:fillRect/>
          </a:stretch>
        </p:blipFill>
        <p:spPr>
          <a:xfrm>
            <a:off x="8364790" y="94832"/>
            <a:ext cx="609600" cy="609600"/>
          </a:xfrm>
          <a:prstGeom prst="rect">
            <a:avLst/>
          </a:prstGeom>
        </p:spPr>
      </p:pic>
      <p:pic>
        <p:nvPicPr>
          <p:cNvPr id="7" name="Recorded Sound">
            <a:hlinkClick r:id="" action="ppaction://media"/>
            <a:extLst>
              <a:ext uri="{FF2B5EF4-FFF2-40B4-BE49-F238E27FC236}">
                <a16:creationId xmlns:a16="http://schemas.microsoft.com/office/drawing/2014/main" id="{2C6D61B6-37F9-B3BE-DACE-2E3581282A77}"/>
              </a:ext>
            </a:extLst>
          </p:cNvPr>
          <p:cNvPicPr>
            <a:picLocks noChangeAspect="1"/>
          </p:cNvPicPr>
          <p:nvPr>
            <a:audioFile r:link="rId1"/>
            <p:extLst>
              <p:ext uri="{DAA4B4D4-6D71-4841-9C94-3DE7FCFB9230}">
                <p14:media xmlns:p14="http://schemas.microsoft.com/office/powerpoint/2010/main" r:embed="rId7">
                  <p14:trim st="161"/>
                </p14:media>
              </p:ext>
            </p:extLst>
          </p:nvPr>
        </p:nvPicPr>
        <p:blipFill>
          <a:blip r:embed="rId12"/>
          <a:stretch>
            <a:fillRect/>
          </a:stretch>
        </p:blipFill>
        <p:spPr>
          <a:xfrm>
            <a:off x="8509831" y="343114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500"/>
                                        <p:tgtEl>
                                          <p:spTgt spid="223"/>
                                        </p:tgtEl>
                                      </p:cBhvr>
                                    </p:animEffect>
                                  </p:childTnLst>
                                </p:cTn>
                              </p:par>
                              <p:par>
                                <p:cTn id="8" presetID="10" presetClass="entr" presetSubtype="0" fill="hold" nodeType="withEffect">
                                  <p:stCondLst>
                                    <p:cond delay="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24"/>
                                        </p:tgtEl>
                                        <p:attrNameLst>
                                          <p:attrName>style.visibility</p:attrName>
                                        </p:attrNameLst>
                                      </p:cBhvr>
                                      <p:to>
                                        <p:strVal val="visible"/>
                                      </p:to>
                                    </p:set>
                                    <p:animEffect transition="in" filter="fade">
                                      <p:cBhvr>
                                        <p:cTn id="15" dur="500"/>
                                        <p:tgtEl>
                                          <p:spTgt spid="224"/>
                                        </p:tgtEl>
                                      </p:cBhvr>
                                    </p:animEffect>
                                  </p:childTnLst>
                                </p:cTn>
                              </p:par>
                              <p:par>
                                <p:cTn id="16" presetID="10" presetClass="entr" presetSubtype="0" fill="hold" nodeType="withEffect">
                                  <p:stCondLst>
                                    <p:cond delay="0"/>
                                  </p:stCondLst>
                                  <p:childTnLst>
                                    <p:set>
                                      <p:cBhvr>
                                        <p:cTn id="17" dur="1" fill="hold">
                                          <p:stCondLst>
                                            <p:cond delay="0"/>
                                          </p:stCondLst>
                                        </p:cTn>
                                        <p:tgtEl>
                                          <p:spTgt spid="227"/>
                                        </p:tgtEl>
                                        <p:attrNameLst>
                                          <p:attrName>style.visibility</p:attrName>
                                        </p:attrNameLst>
                                      </p:cBhvr>
                                      <p:to>
                                        <p:strVal val="visible"/>
                                      </p:to>
                                    </p:set>
                                    <p:animEffect transition="in" filter="fade">
                                      <p:cBhvr>
                                        <p:cTn id="18" dur="500"/>
                                        <p:tgtEl>
                                          <p:spTgt spid="227"/>
                                        </p:tgtEl>
                                      </p:cBhvr>
                                    </p:animEffect>
                                  </p:childTnLst>
                                </p:cTn>
                              </p:par>
                              <p:par>
                                <p:cTn id="19" presetID="10" presetClass="entr" presetSubtype="0" fill="hold" nodeType="withEffect">
                                  <p:stCondLst>
                                    <p:cond delay="0"/>
                                  </p:stCondLst>
                                  <p:childTnLst>
                                    <p:set>
                                      <p:cBhvr>
                                        <p:cTn id="20" dur="1" fill="hold">
                                          <p:stCondLst>
                                            <p:cond delay="0"/>
                                          </p:stCondLst>
                                        </p:cTn>
                                        <p:tgtEl>
                                          <p:spTgt spid="229"/>
                                        </p:tgtEl>
                                        <p:attrNameLst>
                                          <p:attrName>style.visibility</p:attrName>
                                        </p:attrNameLst>
                                      </p:cBhvr>
                                      <p:to>
                                        <p:strVal val="visible"/>
                                      </p:to>
                                    </p:set>
                                    <p:animEffect transition="in" filter="fade">
                                      <p:cBhvr>
                                        <p:cTn id="21" dur="500"/>
                                        <p:tgtEl>
                                          <p:spTgt spid="229"/>
                                        </p:tgtEl>
                                      </p:cBhvr>
                                    </p:animEffect>
                                  </p:childTnLst>
                                </p:cTn>
                              </p:par>
                              <p:par>
                                <p:cTn id="22" presetID="10" presetClass="entr" presetSubtype="0" fill="hold" nodeType="withEffect">
                                  <p:stCondLst>
                                    <p:cond delay="0"/>
                                  </p:stCondLst>
                                  <p:childTnLst>
                                    <p:set>
                                      <p:cBhvr>
                                        <p:cTn id="23" dur="1" fill="hold">
                                          <p:stCondLst>
                                            <p:cond delay="0"/>
                                          </p:stCondLst>
                                        </p:cTn>
                                        <p:tgtEl>
                                          <p:spTgt spid="228"/>
                                        </p:tgtEl>
                                        <p:attrNameLst>
                                          <p:attrName>style.visibility</p:attrName>
                                        </p:attrNameLst>
                                      </p:cBhvr>
                                      <p:to>
                                        <p:strVal val="visible"/>
                                      </p:to>
                                    </p:set>
                                    <p:animEffect transition="in" filter="fade">
                                      <p:cBhvr>
                                        <p:cTn id="24" dur="500"/>
                                        <p:tgtEl>
                                          <p:spTgt spid="228"/>
                                        </p:tgtEl>
                                      </p:cBhvr>
                                    </p:animEffect>
                                  </p:childTnLst>
                                </p:cTn>
                              </p:par>
                              <p:par>
                                <p:cTn id="25" presetID="10" presetClass="entr" presetSubtype="0" fill="hold" nodeType="withEffect">
                                  <p:stCondLst>
                                    <p:cond delay="0"/>
                                  </p:stCondLst>
                                  <p:childTnLst>
                                    <p:set>
                                      <p:cBhvr>
                                        <p:cTn id="26" dur="1" fill="hold">
                                          <p:stCondLst>
                                            <p:cond delay="0"/>
                                          </p:stCondLst>
                                        </p:cTn>
                                        <p:tgtEl>
                                          <p:spTgt spid="235"/>
                                        </p:tgtEl>
                                        <p:attrNameLst>
                                          <p:attrName>style.visibility</p:attrName>
                                        </p:attrNameLst>
                                      </p:cBhvr>
                                      <p:to>
                                        <p:strVal val="visible"/>
                                      </p:to>
                                    </p:set>
                                    <p:animEffect transition="in" filter="fade">
                                      <p:cBhvr>
                                        <p:cTn id="27" dur="500"/>
                                        <p:tgtEl>
                                          <p:spTgt spid="235"/>
                                        </p:tgtEl>
                                      </p:cBhvr>
                                    </p:animEffect>
                                  </p:childTnLst>
                                </p:cTn>
                              </p:par>
                              <p:par>
                                <p:cTn id="28" presetID="10" presetClass="entr" presetSubtype="0" fill="hold" nodeType="withEffect">
                                  <p:stCondLst>
                                    <p:cond delay="0"/>
                                  </p:stCondLst>
                                  <p:childTnLst>
                                    <p:set>
                                      <p:cBhvr>
                                        <p:cTn id="29" dur="1" fill="hold">
                                          <p:stCondLst>
                                            <p:cond delay="0"/>
                                          </p:stCondLst>
                                        </p:cTn>
                                        <p:tgtEl>
                                          <p:spTgt spid="225"/>
                                        </p:tgtEl>
                                        <p:attrNameLst>
                                          <p:attrName>style.visibility</p:attrName>
                                        </p:attrNameLst>
                                      </p:cBhvr>
                                      <p:to>
                                        <p:strVal val="visible"/>
                                      </p:to>
                                    </p:set>
                                    <p:animEffect transition="in" filter="fade">
                                      <p:cBhvr>
                                        <p:cTn id="30" dur="500"/>
                                        <p:tgtEl>
                                          <p:spTgt spid="2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30"/>
                                        </p:tgtEl>
                                        <p:attrNameLst>
                                          <p:attrName>style.visibility</p:attrName>
                                        </p:attrNameLst>
                                      </p:cBhvr>
                                      <p:to>
                                        <p:strVal val="visible"/>
                                      </p:to>
                                    </p:set>
                                    <p:animEffect transition="in" filter="fade">
                                      <p:cBhvr>
                                        <p:cTn id="35" dur="500"/>
                                        <p:tgtEl>
                                          <p:spTgt spid="2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33"/>
                                        </p:tgtEl>
                                        <p:attrNameLst>
                                          <p:attrName>style.visibility</p:attrName>
                                        </p:attrNameLst>
                                      </p:cBhvr>
                                      <p:to>
                                        <p:strVal val="visible"/>
                                      </p:to>
                                    </p:set>
                                    <p:animEffect transition="in" filter="fade">
                                      <p:cBhvr>
                                        <p:cTn id="40" dur="500"/>
                                        <p:tgtEl>
                                          <p:spTgt spid="2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31"/>
                                        </p:tgtEl>
                                        <p:attrNameLst>
                                          <p:attrName>style.visibility</p:attrName>
                                        </p:attrNameLst>
                                      </p:cBhvr>
                                      <p:to>
                                        <p:strVal val="visible"/>
                                      </p:to>
                                    </p:set>
                                    <p:animEffect transition="in" filter="fade">
                                      <p:cBhvr>
                                        <p:cTn id="45" dur="500"/>
                                        <p:tgtEl>
                                          <p:spTgt spid="23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2"/>
                                        </p:tgtEl>
                                        <p:attrNameLst>
                                          <p:attrName>style.visibility</p:attrName>
                                        </p:attrNameLst>
                                      </p:cBhvr>
                                      <p:to>
                                        <p:strVal val="visible"/>
                                      </p:to>
                                    </p:set>
                                    <p:animEffect transition="in" filter="fade">
                                      <p:cBhvr>
                                        <p:cTn id="50" dur="500"/>
                                        <p:tgtEl>
                                          <p:spTgt spid="23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34"/>
                                        </p:tgtEl>
                                        <p:attrNameLst>
                                          <p:attrName>style.visibility</p:attrName>
                                        </p:attrNameLst>
                                      </p:cBhvr>
                                      <p:to>
                                        <p:strVal val="visible"/>
                                      </p:to>
                                    </p:set>
                                    <p:animEffect transition="in" filter="fade">
                                      <p:cBhvr>
                                        <p:cTn id="55" dur="500"/>
                                        <p:tgtEl>
                                          <p:spTgt spid="23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2"/>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1776" fill="hold"/>
                                        <p:tgtEl>
                                          <p:spTgt spid="2"/>
                                        </p:tgtEl>
                                      </p:cBhvr>
                                    </p:cmd>
                                  </p:childTnLst>
                                </p:cTn>
                              </p:par>
                            </p:childTnLst>
                          </p:cTn>
                        </p:par>
                      </p:childTnLst>
                    </p:cTn>
                  </p:par>
                </p:childTnLst>
              </p:cTn>
              <p:nextCondLst>
                <p:cond evt="onClick" delay="0">
                  <p:tgtEl>
                    <p:spTgt spid="2"/>
                  </p:tgtEl>
                </p:cond>
              </p:nextCondLst>
            </p:seq>
            <p:seq concurrent="1" nextAc="seek">
              <p:cTn id="61" restart="whenNotActive" fill="hold" evtFilter="cancelBubble" nodeType="interactiveSeq">
                <p:stCondLst>
                  <p:cond evt="onClick" delay="0">
                    <p:tgtEl>
                      <p:spTgt spid="7"/>
                    </p:tgtEl>
                  </p:cond>
                </p:stCondLst>
                <p:endSync evt="end" delay="0">
                  <p:rtn val="all"/>
                </p:endSync>
                <p:childTnLst>
                  <p:par>
                    <p:cTn id="62" fill="hold">
                      <p:stCondLst>
                        <p:cond delay="0"/>
                      </p:stCondLst>
                      <p:childTnLst>
                        <p:par>
                          <p:cTn id="63" fill="hold">
                            <p:stCondLst>
                              <p:cond delay="0"/>
                            </p:stCondLst>
                            <p:childTnLst>
                              <p:par>
                                <p:cTn id="64" presetID="1" presetClass="mediacall" presetSubtype="0" fill="hold" nodeType="clickEffect">
                                  <p:stCondLst>
                                    <p:cond delay="0"/>
                                  </p:stCondLst>
                                  <p:childTnLst>
                                    <p:cmd type="call" cmd="playFrom(0.0)">
                                      <p:cBhvr>
                                        <p:cTn id="65" dur="1268" fill="hold"/>
                                        <p:tgtEl>
                                          <p:spTgt spid="7"/>
                                        </p:tgtEl>
                                      </p:cBhvr>
                                    </p:cmd>
                                  </p:childTnLst>
                                </p:cTn>
                              </p:par>
                            </p:childTnLst>
                          </p:cTn>
                        </p:par>
                      </p:childTnLst>
                    </p:cTn>
                  </p:par>
                </p:childTnLst>
              </p:cTn>
              <p:nextCondLst>
                <p:cond evt="onClick" delay="0">
                  <p:tgtEl>
                    <p:spTgt spid="7"/>
                  </p:tgtEl>
                </p:cond>
              </p:nextCondLst>
            </p:seq>
            <p:seq concurrent="1" nextAc="seek">
              <p:cTn id="66" restart="whenNotActive" fill="hold" evtFilter="cancelBubble" nodeType="interactiveSeq">
                <p:stCondLst>
                  <p:cond evt="onClick" delay="0">
                    <p:tgtEl>
                      <p:spTgt spid="6"/>
                    </p:tgtEl>
                  </p:cond>
                </p:stCondLst>
                <p:endSync evt="end" delay="0">
                  <p:rtn val="all"/>
                </p:endSync>
                <p:childTnLst>
                  <p:par>
                    <p:cTn id="67" fill="hold">
                      <p:stCondLst>
                        <p:cond delay="0"/>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1320" fill="hold"/>
                                        <p:tgtEl>
                                          <p:spTgt spid="6"/>
                                        </p:tgtEl>
                                      </p:cBhvr>
                                    </p:cmd>
                                  </p:childTnLst>
                                </p:cTn>
                              </p:par>
                            </p:childTnLst>
                          </p:cTn>
                        </p:par>
                      </p:childTnLst>
                    </p:cTn>
                  </p:par>
                </p:childTnLst>
              </p:cTn>
              <p:nextCondLst>
                <p:cond evt="onClick" delay="0">
                  <p:tgtEl>
                    <p:spTgt spid="6"/>
                  </p:tgtEl>
                </p:cond>
              </p:nextCondLst>
            </p:seq>
            <p:seq concurrent="1" nextAc="seek">
              <p:cTn id="71" restart="whenNotActive" fill="hold" evtFilter="cancelBubble" nodeType="interactiveSeq">
                <p:stCondLst>
                  <p:cond evt="onClick" delay="0">
                    <p:tgtEl>
                      <p:spTgt spid="5"/>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1287" fill="hold"/>
                                        <p:tgtEl>
                                          <p:spTgt spid="5"/>
                                        </p:tgtEl>
                                      </p:cBhvr>
                                    </p:cmd>
                                  </p:childTnLst>
                                </p:cTn>
                              </p:par>
                            </p:childTnLst>
                          </p:cTn>
                        </p:par>
                      </p:childTnLst>
                    </p:cTn>
                  </p:par>
                </p:childTnLst>
              </p:cTn>
              <p:nextCondLst>
                <p:cond evt="onClick" delay="0">
                  <p:tgtEl>
                    <p:spTgt spid="5"/>
                  </p:tgtEl>
                </p:cond>
              </p:nextCondLst>
            </p:seq>
            <p:seq concurrent="1" nextAc="seek">
              <p:cTn id="76" restart="whenNotActive" fill="hold" evtFilter="cancelBubble" nodeType="interactiveSeq">
                <p:stCondLst>
                  <p:cond evt="onClick" delay="0">
                    <p:tgtEl>
                      <p:spTgt spid="4"/>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159" fill="hold"/>
                                        <p:tgtEl>
                                          <p:spTgt spid="4"/>
                                        </p:tgtEl>
                                      </p:cBhvr>
                                    </p:cmd>
                                  </p:childTnLst>
                                </p:cTn>
                              </p:par>
                            </p:childTnLst>
                          </p:cTn>
                        </p:par>
                      </p:childTnLst>
                    </p:cTn>
                  </p:par>
                </p:childTnLst>
              </p:cTn>
              <p:nextCondLst>
                <p:cond evt="onClick" delay="0">
                  <p:tgtEl>
                    <p:spTgt spid="4"/>
                  </p:tgtEl>
                </p:cond>
              </p:nextCondLst>
            </p:seq>
            <p:seq concurrent="1" nextAc="seek">
              <p:cTn id="81" restart="whenNotActive" fill="hold" evtFilter="cancelBubble" nodeType="interactiveSeq">
                <p:stCondLst>
                  <p:cond evt="onClick" delay="0">
                    <p:tgtEl>
                      <p:spTgt spid="3"/>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703" fill="hold"/>
                                        <p:tgtEl>
                                          <p:spTgt spid="3"/>
                                        </p:tgtEl>
                                      </p:cBhvr>
                                    </p:cmd>
                                  </p:childTnLst>
                                </p:cTn>
                              </p:par>
                            </p:childTnLst>
                          </p:cTn>
                        </p:par>
                      </p:childTnLst>
                    </p:cTn>
                  </p:par>
                </p:childTnLst>
              </p:cTn>
              <p:nextCondLst>
                <p:cond evt="onClick" delay="0">
                  <p:tgtEl>
                    <p:spTgt spid="3"/>
                  </p:tgtEl>
                </p:cond>
              </p:nextCondLst>
            </p:seq>
            <p:audio>
              <p:cMediaNode vol="80000">
                <p:cTn id="86" fill="hold" display="0">
                  <p:stCondLst>
                    <p:cond delay="indefinite"/>
                  </p:stCondLst>
                  <p:endCondLst>
                    <p:cond evt="onStopAudio" delay="0">
                      <p:tgtEl>
                        <p:sldTgt/>
                      </p:tgtEl>
                    </p:cond>
                  </p:endCondLst>
                </p:cTn>
                <p:tgtEl>
                  <p:spTgt spid="2"/>
                </p:tgtEl>
              </p:cMediaNode>
            </p:audio>
            <p:audio>
              <p:cMediaNode vol="80000">
                <p:cTn id="87" fill="hold" display="0">
                  <p:stCondLst>
                    <p:cond delay="indefinite"/>
                  </p:stCondLst>
                  <p:endCondLst>
                    <p:cond evt="onStopAudio" delay="0">
                      <p:tgtEl>
                        <p:sldTgt/>
                      </p:tgtEl>
                    </p:cond>
                  </p:endCondLst>
                </p:cTn>
                <p:tgtEl>
                  <p:spTgt spid="7"/>
                </p:tgtEl>
              </p:cMediaNode>
            </p:audio>
            <p:audio>
              <p:cMediaNode vol="80000">
                <p:cTn id="88" fill="hold" display="0">
                  <p:stCondLst>
                    <p:cond delay="indefinite"/>
                  </p:stCondLst>
                  <p:endCondLst>
                    <p:cond evt="onStopAudio" delay="0">
                      <p:tgtEl>
                        <p:sldTgt/>
                      </p:tgtEl>
                    </p:cond>
                  </p:endCondLst>
                </p:cTn>
                <p:tgtEl>
                  <p:spTgt spid="6"/>
                </p:tgtEl>
              </p:cMediaNode>
            </p:audio>
            <p:audio>
              <p:cMediaNode vol="80000">
                <p:cTn id="89" fill="hold" display="0">
                  <p:stCondLst>
                    <p:cond delay="indefinite"/>
                  </p:stCondLst>
                  <p:endCondLst>
                    <p:cond evt="onStopAudio" delay="0">
                      <p:tgtEl>
                        <p:sldTgt/>
                      </p:tgtEl>
                    </p:cond>
                  </p:endCondLst>
                </p:cTn>
                <p:tgtEl>
                  <p:spTgt spid="5"/>
                </p:tgtEl>
              </p:cMediaNode>
            </p:audio>
            <p:audio>
              <p:cMediaNode vol="80000">
                <p:cTn id="90" fill="hold" display="0">
                  <p:stCondLst>
                    <p:cond delay="indefinite"/>
                  </p:stCondLst>
                  <p:endCondLst>
                    <p:cond evt="onStopAudio" delay="0">
                      <p:tgtEl>
                        <p:sldTgt/>
                      </p:tgtEl>
                    </p:cond>
                  </p:endCondLst>
                </p:cTn>
                <p:tgtEl>
                  <p:spTgt spid="4"/>
                </p:tgtEl>
              </p:cMediaNode>
            </p:audio>
            <p:audio>
              <p:cMediaNode vol="80000">
                <p:cTn id="91"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p:nvPr/>
        </p:nvSpPr>
        <p:spPr>
          <a:xfrm>
            <a:off x="808050" y="1383000"/>
            <a:ext cx="7528800" cy="1383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4800" b="1">
                <a:solidFill>
                  <a:schemeClr val="dk1"/>
                </a:solidFill>
              </a:rPr>
              <a:t>Quelle saison est-il?</a:t>
            </a:r>
            <a:endParaRPr sz="4800" b="1">
              <a:solidFill>
                <a:schemeClr val="dk1"/>
              </a:solidFill>
            </a:endParaRPr>
          </a:p>
        </p:txBody>
      </p:sp>
      <p:pic>
        <p:nvPicPr>
          <p:cNvPr id="241" name="Google Shape;241;p44"/>
          <p:cNvPicPr preferRelativeResize="0"/>
          <p:nvPr/>
        </p:nvPicPr>
        <p:blipFill>
          <a:blip r:embed="rId5">
            <a:alphaModFix/>
          </a:blip>
          <a:stretch>
            <a:fillRect/>
          </a:stretch>
        </p:blipFill>
        <p:spPr>
          <a:xfrm>
            <a:off x="4915564" y="2700875"/>
            <a:ext cx="1564700" cy="1564700"/>
          </a:xfrm>
          <a:prstGeom prst="rect">
            <a:avLst/>
          </a:prstGeom>
          <a:noFill/>
          <a:ln>
            <a:noFill/>
          </a:ln>
        </p:spPr>
      </p:pic>
      <p:pic>
        <p:nvPicPr>
          <p:cNvPr id="242" name="Google Shape;242;p44"/>
          <p:cNvPicPr preferRelativeResize="0"/>
          <p:nvPr/>
        </p:nvPicPr>
        <p:blipFill>
          <a:blip r:embed="rId6">
            <a:alphaModFix/>
          </a:blip>
          <a:stretch>
            <a:fillRect/>
          </a:stretch>
        </p:blipFill>
        <p:spPr>
          <a:xfrm>
            <a:off x="7071162" y="2700875"/>
            <a:ext cx="1614775" cy="1614775"/>
          </a:xfrm>
          <a:prstGeom prst="rect">
            <a:avLst/>
          </a:prstGeom>
          <a:noFill/>
          <a:ln>
            <a:noFill/>
          </a:ln>
        </p:spPr>
      </p:pic>
      <p:pic>
        <p:nvPicPr>
          <p:cNvPr id="243" name="Google Shape;243;p44"/>
          <p:cNvPicPr preferRelativeResize="0"/>
          <p:nvPr/>
        </p:nvPicPr>
        <p:blipFill>
          <a:blip r:embed="rId7">
            <a:alphaModFix/>
          </a:blip>
          <a:stretch>
            <a:fillRect/>
          </a:stretch>
        </p:blipFill>
        <p:spPr>
          <a:xfrm>
            <a:off x="2659812" y="2650800"/>
            <a:ext cx="1664850" cy="1664850"/>
          </a:xfrm>
          <a:prstGeom prst="rect">
            <a:avLst/>
          </a:prstGeom>
          <a:noFill/>
          <a:ln>
            <a:noFill/>
          </a:ln>
        </p:spPr>
      </p:pic>
      <p:pic>
        <p:nvPicPr>
          <p:cNvPr id="244" name="Google Shape;244;p44"/>
          <p:cNvPicPr preferRelativeResize="0"/>
          <p:nvPr/>
        </p:nvPicPr>
        <p:blipFill>
          <a:blip r:embed="rId8">
            <a:alphaModFix/>
          </a:blip>
          <a:stretch>
            <a:fillRect/>
          </a:stretch>
        </p:blipFill>
        <p:spPr>
          <a:xfrm>
            <a:off x="281262" y="2650800"/>
            <a:ext cx="1664850" cy="1664850"/>
          </a:xfrm>
          <a:prstGeom prst="rect">
            <a:avLst/>
          </a:prstGeom>
          <a:noFill/>
          <a:ln>
            <a:noFill/>
          </a:ln>
        </p:spPr>
      </p:pic>
      <p:pic>
        <p:nvPicPr>
          <p:cNvPr id="2" name="Recorded Sound">
            <a:hlinkClick r:id="" action="ppaction://media"/>
            <a:extLst>
              <a:ext uri="{FF2B5EF4-FFF2-40B4-BE49-F238E27FC236}">
                <a16:creationId xmlns:a16="http://schemas.microsoft.com/office/drawing/2014/main" id="{FC197125-5081-F8D9-6837-7E3314ED881E}"/>
              </a:ext>
            </a:extLst>
          </p:cNvPr>
          <p:cNvPicPr>
            <a:picLocks noChangeAspect="1"/>
          </p:cNvPicPr>
          <p:nvPr>
            <a:audioFile r:link="rId1"/>
            <p:extLst>
              <p:ext uri="{DAA4B4D4-6D71-4841-9C94-3DE7FCFB9230}">
                <p14:media xmlns:p14="http://schemas.microsoft.com/office/powerpoint/2010/main" r:embed="rId2">
                  <p14:trim st="319"/>
                </p14:media>
              </p:ext>
            </p:extLst>
          </p:nvPr>
        </p:nvPicPr>
        <p:blipFill>
          <a:blip r:embed="rId9"/>
          <a:stretch>
            <a:fillRect/>
          </a:stretch>
        </p:blipFill>
        <p:spPr>
          <a:xfrm>
            <a:off x="7726350" y="1494341"/>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5"/>
          <p:cNvSpPr txBox="1">
            <a:spLocks noGrp="1"/>
          </p:cNvSpPr>
          <p:nvPr>
            <p:ph type="subTitle" idx="1"/>
          </p:nvPr>
        </p:nvSpPr>
        <p:spPr>
          <a:xfrm>
            <a:off x="206088" y="1103300"/>
            <a:ext cx="2060700" cy="8403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b="1" u="sng"/>
              <a:t>Au</a:t>
            </a:r>
            <a:r>
              <a:rPr lang="en-GB" sz="2700"/>
              <a:t> printemps</a:t>
            </a:r>
            <a:endParaRPr sz="2700"/>
          </a:p>
        </p:txBody>
      </p:sp>
      <p:sp>
        <p:nvSpPr>
          <p:cNvPr id="250" name="Google Shape;250;p45"/>
          <p:cNvSpPr txBox="1">
            <a:spLocks noGrp="1"/>
          </p:cNvSpPr>
          <p:nvPr>
            <p:ph type="subTitle" idx="1"/>
          </p:nvPr>
        </p:nvSpPr>
        <p:spPr>
          <a:xfrm>
            <a:off x="2105075" y="362760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En été</a:t>
            </a:r>
            <a:endParaRPr sz="2700"/>
          </a:p>
        </p:txBody>
      </p:sp>
      <p:sp>
        <p:nvSpPr>
          <p:cNvPr id="251" name="Google Shape;251;p45"/>
          <p:cNvSpPr txBox="1">
            <a:spLocks noGrp="1"/>
          </p:cNvSpPr>
          <p:nvPr>
            <p:ph type="subTitle" idx="1"/>
          </p:nvPr>
        </p:nvSpPr>
        <p:spPr>
          <a:xfrm>
            <a:off x="4548519" y="1421969"/>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En automne</a:t>
            </a:r>
            <a:endParaRPr sz="2700"/>
          </a:p>
        </p:txBody>
      </p:sp>
      <p:sp>
        <p:nvSpPr>
          <p:cNvPr id="252" name="Google Shape;252;p45"/>
          <p:cNvSpPr txBox="1">
            <a:spLocks noGrp="1"/>
          </p:cNvSpPr>
          <p:nvPr>
            <p:ph type="subTitle" idx="1"/>
          </p:nvPr>
        </p:nvSpPr>
        <p:spPr>
          <a:xfrm>
            <a:off x="6738013" y="362760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sz="2700"/>
              <a:t>En hiver</a:t>
            </a:r>
            <a:endParaRPr sz="2700"/>
          </a:p>
        </p:txBody>
      </p:sp>
      <p:pic>
        <p:nvPicPr>
          <p:cNvPr id="253" name="Google Shape;253;p45"/>
          <p:cNvPicPr preferRelativeResize="0"/>
          <p:nvPr/>
        </p:nvPicPr>
        <p:blipFill>
          <a:blip r:embed="rId8">
            <a:alphaModFix/>
          </a:blip>
          <a:stretch>
            <a:fillRect/>
          </a:stretch>
        </p:blipFill>
        <p:spPr>
          <a:xfrm>
            <a:off x="4900014" y="1885050"/>
            <a:ext cx="1564700" cy="1564700"/>
          </a:xfrm>
          <a:prstGeom prst="rect">
            <a:avLst/>
          </a:prstGeom>
          <a:noFill/>
          <a:ln>
            <a:noFill/>
          </a:ln>
        </p:spPr>
      </p:pic>
      <p:pic>
        <p:nvPicPr>
          <p:cNvPr id="254" name="Google Shape;254;p45"/>
          <p:cNvPicPr preferRelativeResize="0"/>
          <p:nvPr/>
        </p:nvPicPr>
        <p:blipFill>
          <a:blip r:embed="rId9">
            <a:alphaModFix/>
          </a:blip>
          <a:stretch>
            <a:fillRect/>
          </a:stretch>
        </p:blipFill>
        <p:spPr>
          <a:xfrm>
            <a:off x="7055612" y="1885050"/>
            <a:ext cx="1614775" cy="1614775"/>
          </a:xfrm>
          <a:prstGeom prst="rect">
            <a:avLst/>
          </a:prstGeom>
          <a:noFill/>
          <a:ln>
            <a:noFill/>
          </a:ln>
        </p:spPr>
      </p:pic>
      <p:pic>
        <p:nvPicPr>
          <p:cNvPr id="255" name="Google Shape;255;p45"/>
          <p:cNvPicPr preferRelativeResize="0"/>
          <p:nvPr/>
        </p:nvPicPr>
        <p:blipFill>
          <a:blip r:embed="rId10">
            <a:alphaModFix/>
          </a:blip>
          <a:stretch>
            <a:fillRect/>
          </a:stretch>
        </p:blipFill>
        <p:spPr>
          <a:xfrm>
            <a:off x="2644262" y="1834975"/>
            <a:ext cx="1664850" cy="1664850"/>
          </a:xfrm>
          <a:prstGeom prst="rect">
            <a:avLst/>
          </a:prstGeom>
          <a:noFill/>
          <a:ln>
            <a:noFill/>
          </a:ln>
        </p:spPr>
      </p:pic>
      <p:pic>
        <p:nvPicPr>
          <p:cNvPr id="256" name="Google Shape;256;p45"/>
          <p:cNvPicPr preferRelativeResize="0"/>
          <p:nvPr/>
        </p:nvPicPr>
        <p:blipFill>
          <a:blip r:embed="rId11">
            <a:alphaModFix/>
          </a:blip>
          <a:stretch>
            <a:fillRect/>
          </a:stretch>
        </p:blipFill>
        <p:spPr>
          <a:xfrm>
            <a:off x="265712" y="1834975"/>
            <a:ext cx="1664850" cy="1664850"/>
          </a:xfrm>
          <a:prstGeom prst="rect">
            <a:avLst/>
          </a:prstGeom>
          <a:noFill/>
          <a:ln>
            <a:noFill/>
          </a:ln>
        </p:spPr>
      </p:pic>
      <p:pic>
        <p:nvPicPr>
          <p:cNvPr id="2" name="Recorded Sound">
            <a:hlinkClick r:id="" action="ppaction://media"/>
            <a:extLst>
              <a:ext uri="{FF2B5EF4-FFF2-40B4-BE49-F238E27FC236}">
                <a16:creationId xmlns:a16="http://schemas.microsoft.com/office/drawing/2014/main" id="{225381A0-5FA8-5C08-CE4A-8FEE9E1A27A6}"/>
              </a:ext>
            </a:extLst>
          </p:cNvPr>
          <p:cNvPicPr>
            <a:picLocks noChangeAspect="1"/>
          </p:cNvPicPr>
          <p:nvPr>
            <a:audioFile r:link="rId1"/>
            <p:extLst>
              <p:ext uri="{DAA4B4D4-6D71-4841-9C94-3DE7FCFB9230}">
                <p14:media xmlns:p14="http://schemas.microsoft.com/office/powerpoint/2010/main" r:embed="rId2">
                  <p14:trim st="256"/>
                </p14:media>
              </p:ext>
            </p:extLst>
          </p:nvPr>
        </p:nvPicPr>
        <p:blipFill>
          <a:blip r:embed="rId12"/>
          <a:stretch>
            <a:fillRect/>
          </a:stretch>
        </p:blipFill>
        <p:spPr>
          <a:xfrm>
            <a:off x="2339462" y="1117169"/>
            <a:ext cx="609600" cy="609600"/>
          </a:xfrm>
          <a:prstGeom prst="rect">
            <a:avLst/>
          </a:prstGeom>
        </p:spPr>
      </p:pic>
      <p:pic>
        <p:nvPicPr>
          <p:cNvPr id="3" name="Recorded Sound">
            <a:hlinkClick r:id="" action="ppaction://media"/>
            <a:extLst>
              <a:ext uri="{FF2B5EF4-FFF2-40B4-BE49-F238E27FC236}">
                <a16:creationId xmlns:a16="http://schemas.microsoft.com/office/drawing/2014/main" id="{55BAEBE2-84AD-BE47-2CE9-644AE190236D}"/>
              </a:ext>
            </a:extLst>
          </p:cNvPr>
          <p:cNvPicPr>
            <a:picLocks noChangeAspect="1"/>
          </p:cNvPicPr>
          <p:nvPr>
            <a:audioFile r:link="rId1"/>
            <p:extLst>
              <p:ext uri="{DAA4B4D4-6D71-4841-9C94-3DE7FCFB9230}">
                <p14:media xmlns:p14="http://schemas.microsoft.com/office/powerpoint/2010/main" r:embed="rId3">
                  <p14:trim st="218"/>
                </p14:media>
              </p:ext>
            </p:extLst>
          </p:nvPr>
        </p:nvPicPr>
        <p:blipFill>
          <a:blip r:embed="rId12"/>
          <a:stretch>
            <a:fillRect/>
          </a:stretch>
        </p:blipFill>
        <p:spPr>
          <a:xfrm>
            <a:off x="3904283" y="3667487"/>
            <a:ext cx="609600" cy="609600"/>
          </a:xfrm>
          <a:prstGeom prst="rect">
            <a:avLst/>
          </a:prstGeom>
        </p:spPr>
      </p:pic>
      <p:pic>
        <p:nvPicPr>
          <p:cNvPr id="4" name="Recorded Sound">
            <a:hlinkClick r:id="" action="ppaction://media"/>
            <a:extLst>
              <a:ext uri="{FF2B5EF4-FFF2-40B4-BE49-F238E27FC236}">
                <a16:creationId xmlns:a16="http://schemas.microsoft.com/office/drawing/2014/main" id="{2738C148-B58C-7C16-5CA6-0EB4E416664C}"/>
              </a:ext>
            </a:extLst>
          </p:cNvPr>
          <p:cNvPicPr>
            <a:picLocks noChangeAspect="1"/>
          </p:cNvPicPr>
          <p:nvPr>
            <a:audioFile r:link="rId1"/>
            <p:extLst>
              <p:ext uri="{DAA4B4D4-6D71-4841-9C94-3DE7FCFB9230}">
                <p14:media xmlns:p14="http://schemas.microsoft.com/office/powerpoint/2010/main" r:embed="rId4">
                  <p14:trim st="150"/>
                </p14:media>
              </p:ext>
            </p:extLst>
          </p:nvPr>
        </p:nvPicPr>
        <p:blipFill>
          <a:blip r:embed="rId12"/>
          <a:stretch>
            <a:fillRect/>
          </a:stretch>
        </p:blipFill>
        <p:spPr>
          <a:xfrm>
            <a:off x="5890140" y="1103300"/>
            <a:ext cx="609600" cy="609600"/>
          </a:xfrm>
          <a:prstGeom prst="rect">
            <a:avLst/>
          </a:prstGeom>
        </p:spPr>
      </p:pic>
      <p:pic>
        <p:nvPicPr>
          <p:cNvPr id="5" name="Recorded Sound">
            <a:hlinkClick r:id="" action="ppaction://media"/>
            <a:extLst>
              <a:ext uri="{FF2B5EF4-FFF2-40B4-BE49-F238E27FC236}">
                <a16:creationId xmlns:a16="http://schemas.microsoft.com/office/drawing/2014/main" id="{E1CBB7A7-66E0-5652-BD6F-4943AD3C42EC}"/>
              </a:ext>
            </a:extLst>
          </p:cNvPr>
          <p:cNvPicPr>
            <a:picLocks noChangeAspect="1"/>
          </p:cNvPicPr>
          <p:nvPr>
            <a:audioFile r:link="rId1"/>
            <p:extLst>
              <p:ext uri="{DAA4B4D4-6D71-4841-9C94-3DE7FCFB9230}">
                <p14:media xmlns:p14="http://schemas.microsoft.com/office/powerpoint/2010/main" r:embed="rId5">
                  <p14:trim st="140"/>
                </p14:media>
              </p:ext>
            </p:extLst>
          </p:nvPr>
        </p:nvPicPr>
        <p:blipFill>
          <a:blip r:embed="rId12"/>
          <a:stretch>
            <a:fillRect/>
          </a:stretch>
        </p:blipFill>
        <p:spPr>
          <a:xfrm>
            <a:off x="8485909" y="384450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245" fill="hold"/>
                                        <p:tgtEl>
                                          <p:spTgt spid="5"/>
                                        </p:tgtEl>
                                      </p:cBhvr>
                                    </p:cmd>
                                  </p:childTnLst>
                                </p:cTn>
                              </p:par>
                            </p:childTnLst>
                          </p:cTn>
                        </p:par>
                      </p:childTnLst>
                    </p:cTn>
                  </p:par>
                </p:childTnLst>
              </p:cTn>
              <p:nextCondLst>
                <p:cond evt="onClick" delay="0">
                  <p:tgtEl>
                    <p:spTgt spid="5"/>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4"/>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700" fill="hold"/>
                                        <p:tgtEl>
                                          <p:spTgt spid="4"/>
                                        </p:tgtEl>
                                      </p:cBhvr>
                                    </p:cmd>
                                  </p:childTnLst>
                                </p:cTn>
                              </p:par>
                            </p:childTnLst>
                          </p:cTn>
                        </p:par>
                      </p:childTnLst>
                    </p:cTn>
                  </p:par>
                </p:childTnLst>
              </p:cTn>
              <p:nextCondLst>
                <p:cond evt="onClick" delay="0">
                  <p:tgtEl>
                    <p:spTgt spid="4"/>
                  </p:tgtEl>
                </p:cond>
              </p:nextCondLst>
            </p:seq>
            <p:audio>
              <p:cMediaNode vol="80000">
                <p:cTn id="38" fill="hold" display="0">
                  <p:stCondLst>
                    <p:cond delay="indefinite"/>
                  </p:stCondLst>
                  <p:endCondLst>
                    <p:cond evt="onStopAudio" delay="0">
                      <p:tgtEl>
                        <p:sldTgt/>
                      </p:tgtEl>
                    </p:cond>
                  </p:endCondLst>
                </p:cTn>
                <p:tgtEl>
                  <p:spTgt spid="4"/>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442"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2"/>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544" fill="hold"/>
                                        <p:tgtEl>
                                          <p:spTgt spid="2"/>
                                        </p:tgtEl>
                                      </p:cBhvr>
                                    </p:cmd>
                                  </p:childTnLst>
                                </p:cTn>
                              </p:par>
                            </p:childTnLst>
                          </p:cTn>
                        </p:par>
                      </p:childTnLst>
                    </p:cTn>
                  </p:par>
                </p:childTnLst>
              </p:cTn>
              <p:nextCondLst>
                <p:cond evt="onClick" delay="0">
                  <p:tgtEl>
                    <p:spTgt spid="2"/>
                  </p:tgtEl>
                </p:cond>
              </p:nextCondLst>
            </p:seq>
            <p:audio>
              <p:cMediaNode vol="80000">
                <p:cTn id="5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6"/>
          <p:cNvSpPr txBox="1">
            <a:spLocks noGrp="1"/>
          </p:cNvSpPr>
          <p:nvPr>
            <p:ph type="subTitle" idx="1"/>
          </p:nvPr>
        </p:nvSpPr>
        <p:spPr>
          <a:xfrm>
            <a:off x="358488" y="1255700"/>
            <a:ext cx="2060700" cy="8403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b="1" u="sng"/>
              <a:t>Au</a:t>
            </a:r>
            <a:r>
              <a:rPr lang="en-GB"/>
              <a:t> printemps…</a:t>
            </a:r>
            <a:endParaRPr/>
          </a:p>
        </p:txBody>
      </p:sp>
      <p:sp>
        <p:nvSpPr>
          <p:cNvPr id="262" name="Google Shape;262;p46"/>
          <p:cNvSpPr txBox="1">
            <a:spLocks noGrp="1"/>
          </p:cNvSpPr>
          <p:nvPr>
            <p:ph type="subTitle" idx="1"/>
          </p:nvPr>
        </p:nvSpPr>
        <p:spPr>
          <a:xfrm>
            <a:off x="2257475" y="125570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t>En été…</a:t>
            </a:r>
            <a:endParaRPr/>
          </a:p>
        </p:txBody>
      </p:sp>
      <p:sp>
        <p:nvSpPr>
          <p:cNvPr id="263" name="Google Shape;263;p46"/>
          <p:cNvSpPr txBox="1">
            <a:spLocks noGrp="1"/>
          </p:cNvSpPr>
          <p:nvPr>
            <p:ph type="subTitle" idx="1"/>
          </p:nvPr>
        </p:nvSpPr>
        <p:spPr>
          <a:xfrm>
            <a:off x="4571994" y="1255694"/>
            <a:ext cx="22677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t>En automne…</a:t>
            </a:r>
            <a:endParaRPr/>
          </a:p>
        </p:txBody>
      </p:sp>
      <p:sp>
        <p:nvSpPr>
          <p:cNvPr id="264" name="Google Shape;264;p46"/>
          <p:cNvSpPr txBox="1">
            <a:spLocks noGrp="1"/>
          </p:cNvSpPr>
          <p:nvPr>
            <p:ph type="subTitle" idx="1"/>
          </p:nvPr>
        </p:nvSpPr>
        <p:spPr>
          <a:xfrm>
            <a:off x="6839688" y="1255706"/>
            <a:ext cx="2199900" cy="521700"/>
          </a:xfrm>
          <a:prstGeom prst="rect">
            <a:avLst/>
          </a:prstGeom>
        </p:spPr>
        <p:txBody>
          <a:bodyPr spcFirstLastPara="1" wrap="square" lIns="0" tIns="0" rIns="0" bIns="0" anchor="t" anchorCtr="0">
            <a:noAutofit/>
          </a:bodyPr>
          <a:lstStyle/>
          <a:p>
            <a:pPr marL="0" lvl="0" indent="0" algn="ctr" rtl="0">
              <a:spcBef>
                <a:spcPts val="800"/>
              </a:spcBef>
              <a:spcAft>
                <a:spcPts val="0"/>
              </a:spcAft>
              <a:buNone/>
            </a:pPr>
            <a:r>
              <a:rPr lang="en-GB"/>
              <a:t>En hiver…</a:t>
            </a:r>
            <a:endParaRPr/>
          </a:p>
        </p:txBody>
      </p:sp>
      <p:pic>
        <p:nvPicPr>
          <p:cNvPr id="265" name="Google Shape;265;p46"/>
          <p:cNvPicPr preferRelativeResize="0"/>
          <p:nvPr/>
        </p:nvPicPr>
        <p:blipFill>
          <a:blip r:embed="rId3">
            <a:alphaModFix/>
          </a:blip>
          <a:stretch>
            <a:fillRect/>
          </a:stretch>
        </p:blipFill>
        <p:spPr>
          <a:xfrm>
            <a:off x="4903007" y="1698613"/>
            <a:ext cx="1564700" cy="1564700"/>
          </a:xfrm>
          <a:prstGeom prst="rect">
            <a:avLst/>
          </a:prstGeom>
          <a:noFill/>
          <a:ln>
            <a:noFill/>
          </a:ln>
        </p:spPr>
      </p:pic>
      <p:pic>
        <p:nvPicPr>
          <p:cNvPr id="266" name="Google Shape;266;p46"/>
          <p:cNvPicPr preferRelativeResize="0"/>
          <p:nvPr/>
        </p:nvPicPr>
        <p:blipFill>
          <a:blip r:embed="rId4">
            <a:alphaModFix/>
          </a:blip>
          <a:stretch>
            <a:fillRect/>
          </a:stretch>
        </p:blipFill>
        <p:spPr>
          <a:xfrm>
            <a:off x="7211675" y="1698613"/>
            <a:ext cx="1614775" cy="1614775"/>
          </a:xfrm>
          <a:prstGeom prst="rect">
            <a:avLst/>
          </a:prstGeom>
          <a:noFill/>
          <a:ln>
            <a:noFill/>
          </a:ln>
        </p:spPr>
      </p:pic>
      <p:pic>
        <p:nvPicPr>
          <p:cNvPr id="267" name="Google Shape;267;p46"/>
          <p:cNvPicPr preferRelativeResize="0"/>
          <p:nvPr/>
        </p:nvPicPr>
        <p:blipFill>
          <a:blip r:embed="rId5">
            <a:alphaModFix/>
          </a:blip>
          <a:stretch>
            <a:fillRect/>
          </a:stretch>
        </p:blipFill>
        <p:spPr>
          <a:xfrm>
            <a:off x="2787506" y="1648538"/>
            <a:ext cx="1664850" cy="1664850"/>
          </a:xfrm>
          <a:prstGeom prst="rect">
            <a:avLst/>
          </a:prstGeom>
          <a:noFill/>
          <a:ln>
            <a:noFill/>
          </a:ln>
        </p:spPr>
      </p:pic>
      <p:pic>
        <p:nvPicPr>
          <p:cNvPr id="268" name="Google Shape;268;p46"/>
          <p:cNvPicPr preferRelativeResize="0"/>
          <p:nvPr/>
        </p:nvPicPr>
        <p:blipFill>
          <a:blip r:embed="rId6">
            <a:alphaModFix/>
          </a:blip>
          <a:stretch>
            <a:fillRect/>
          </a:stretch>
        </p:blipFill>
        <p:spPr>
          <a:xfrm>
            <a:off x="592625" y="1648538"/>
            <a:ext cx="1664850" cy="1664850"/>
          </a:xfrm>
          <a:prstGeom prst="rect">
            <a:avLst/>
          </a:prstGeom>
          <a:noFill/>
          <a:ln>
            <a:noFill/>
          </a:ln>
        </p:spPr>
      </p:pic>
      <p:sp>
        <p:nvSpPr>
          <p:cNvPr id="269" name="Google Shape;269;p46"/>
          <p:cNvSpPr txBox="1"/>
          <p:nvPr/>
        </p:nvSpPr>
        <p:spPr>
          <a:xfrm>
            <a:off x="644875" y="3387550"/>
            <a:ext cx="8127000" cy="145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 il fait beau/chaud/froid/mauvais</a:t>
            </a:r>
            <a:endParaRPr sz="2700">
              <a:solidFill>
                <a:schemeClr val="dk1"/>
              </a:solidFill>
            </a:endParaRPr>
          </a:p>
          <a:p>
            <a:pPr marL="0" lvl="0" indent="0" algn="l" rtl="0">
              <a:spcBef>
                <a:spcPts val="0"/>
              </a:spcBef>
              <a:spcAft>
                <a:spcPts val="0"/>
              </a:spcAft>
              <a:buNone/>
            </a:pPr>
            <a:r>
              <a:rPr lang="en-GB" sz="2700">
                <a:solidFill>
                  <a:schemeClr val="dk1"/>
                </a:solidFill>
              </a:rPr>
              <a:t>… il y a </a:t>
            </a:r>
            <a:r>
              <a:rPr lang="en-GB" sz="2700">
                <a:solidFill>
                  <a:srgbClr val="0000FF"/>
                </a:solidFill>
              </a:rPr>
              <a:t>du soleil</a:t>
            </a:r>
            <a:r>
              <a:rPr lang="en-GB" sz="2700">
                <a:solidFill>
                  <a:schemeClr val="dk1"/>
                </a:solidFill>
              </a:rPr>
              <a:t>/</a:t>
            </a:r>
            <a:r>
              <a:rPr lang="en-GB" sz="2700">
                <a:solidFill>
                  <a:srgbClr val="0000FF"/>
                </a:solidFill>
              </a:rPr>
              <a:t>du vent</a:t>
            </a:r>
            <a:r>
              <a:rPr lang="en-GB" sz="2700">
                <a:solidFill>
                  <a:schemeClr val="dk1"/>
                </a:solidFill>
              </a:rPr>
              <a:t>/</a:t>
            </a:r>
            <a:r>
              <a:rPr lang="en-GB" sz="2700">
                <a:solidFill>
                  <a:srgbClr val="9900FF"/>
                </a:solidFill>
              </a:rPr>
              <a:t>des nuages</a:t>
            </a:r>
            <a:r>
              <a:rPr lang="en-GB" sz="2700">
                <a:solidFill>
                  <a:schemeClr val="dk1"/>
                </a:solidFill>
              </a:rPr>
              <a:t>/</a:t>
            </a:r>
            <a:r>
              <a:rPr lang="en-GB" sz="2700">
                <a:solidFill>
                  <a:srgbClr val="9900FF"/>
                </a:solidFill>
              </a:rPr>
              <a:t>des orages</a:t>
            </a:r>
            <a:endParaRPr sz="2700">
              <a:solidFill>
                <a:srgbClr val="9900FF"/>
              </a:solidFill>
            </a:endParaRPr>
          </a:p>
          <a:p>
            <a:pPr marL="0" lvl="0" indent="0" algn="l" rtl="0">
              <a:spcBef>
                <a:spcPts val="0"/>
              </a:spcBef>
              <a:spcAft>
                <a:spcPts val="0"/>
              </a:spcAft>
              <a:buNone/>
            </a:pPr>
            <a:r>
              <a:rPr lang="en-GB" sz="2700">
                <a:solidFill>
                  <a:schemeClr val="dk1"/>
                </a:solidFill>
              </a:rPr>
              <a:t>… il pleut/il neige/il grêle/il gèle</a:t>
            </a:r>
            <a:endParaRPr sz="27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graphicFrame>
        <p:nvGraphicFramePr>
          <p:cNvPr id="274" name="Google Shape;274;p47"/>
          <p:cNvGraphicFramePr/>
          <p:nvPr/>
        </p:nvGraphicFramePr>
        <p:xfrm>
          <a:off x="195100" y="1102125"/>
          <a:ext cx="6810375" cy="3486341"/>
        </p:xfrm>
        <a:graphic>
          <a:graphicData uri="http://schemas.openxmlformats.org/drawingml/2006/table">
            <a:tbl>
              <a:tblPr>
                <a:noFill/>
                <a:tableStyleId>{D67E0787-76E9-45B8-BC6E-0B7F58554FC3}</a:tableStyleId>
              </a:tblPr>
              <a:tblGrid>
                <a:gridCol w="990600">
                  <a:extLst>
                    <a:ext uri="{9D8B030D-6E8A-4147-A177-3AD203B41FA5}">
                      <a16:colId xmlns:a16="http://schemas.microsoft.com/office/drawing/2014/main" val="20000"/>
                    </a:ext>
                  </a:extLst>
                </a:gridCol>
                <a:gridCol w="933450">
                  <a:extLst>
                    <a:ext uri="{9D8B030D-6E8A-4147-A177-3AD203B41FA5}">
                      <a16:colId xmlns:a16="http://schemas.microsoft.com/office/drawing/2014/main" val="20001"/>
                    </a:ext>
                  </a:extLst>
                </a:gridCol>
                <a:gridCol w="962025">
                  <a:extLst>
                    <a:ext uri="{9D8B030D-6E8A-4147-A177-3AD203B41FA5}">
                      <a16:colId xmlns:a16="http://schemas.microsoft.com/office/drawing/2014/main" val="20002"/>
                    </a:ext>
                  </a:extLst>
                </a:gridCol>
                <a:gridCol w="962025">
                  <a:extLst>
                    <a:ext uri="{9D8B030D-6E8A-4147-A177-3AD203B41FA5}">
                      <a16:colId xmlns:a16="http://schemas.microsoft.com/office/drawing/2014/main" val="20003"/>
                    </a:ext>
                  </a:extLst>
                </a:gridCol>
                <a:gridCol w="962025">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tblGrid>
              <a:tr h="0">
                <a:tc>
                  <a:txBody>
                    <a:bodyPr/>
                    <a:lstStyle/>
                    <a:p>
                      <a:pPr marL="0" lvl="0" indent="0" algn="l" rtl="0">
                        <a:spcBef>
                          <a:spcPts val="0"/>
                        </a:spcBef>
                        <a:spcAft>
                          <a:spcPts val="0"/>
                        </a:spcAft>
                        <a:buNone/>
                      </a:pPr>
                      <a:r>
                        <a:rPr lang="en-GB" sz="1200"/>
                        <a:t>il y a </a:t>
                      </a:r>
                      <a:r>
                        <a:rPr lang="en-GB" sz="1200">
                          <a:solidFill>
                            <a:srgbClr val="0000FF"/>
                          </a:solidFill>
                        </a:rPr>
                        <a:t>du soleil</a:t>
                      </a:r>
                      <a:endParaRPr sz="1200">
                        <a:solidFill>
                          <a:srgbClr val="0000FF"/>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0"/>
                  </a:ext>
                </a:extLst>
              </a:tr>
              <a:tr h="0">
                <a:tc>
                  <a:txBody>
                    <a:bodyPr/>
                    <a:lstStyle/>
                    <a:p>
                      <a:pPr marL="0" lvl="0" indent="0" algn="l" rtl="0">
                        <a:spcBef>
                          <a:spcPts val="0"/>
                        </a:spcBef>
                        <a:spcAft>
                          <a:spcPts val="0"/>
                        </a:spcAft>
                        <a:buNone/>
                      </a:pPr>
                      <a:r>
                        <a:rPr lang="en-GB" sz="1200"/>
                        <a:t>il y a </a:t>
                      </a:r>
                      <a:r>
                        <a:rPr lang="en-GB" sz="1200">
                          <a:solidFill>
                            <a:srgbClr val="9900FF"/>
                          </a:solidFill>
                        </a:rPr>
                        <a:t>des nuages</a:t>
                      </a:r>
                      <a:endParaRPr sz="1200">
                        <a:solidFill>
                          <a:srgbClr val="9900FF"/>
                        </a:solidFill>
                      </a:endParaRPr>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1"/>
                  </a:ext>
                </a:extLst>
              </a:tr>
              <a:tr h="0">
                <a:tc>
                  <a:txBody>
                    <a:bodyPr/>
                    <a:lstStyle/>
                    <a:p>
                      <a:pPr marL="0" lvl="0" indent="0" algn="l" rtl="0">
                        <a:spcBef>
                          <a:spcPts val="0"/>
                        </a:spcBef>
                        <a:spcAft>
                          <a:spcPts val="0"/>
                        </a:spcAft>
                        <a:buNone/>
                      </a:pPr>
                      <a:r>
                        <a:rPr lang="en-GB" sz="1200"/>
                        <a:t>il pleut</a:t>
                      </a:r>
                      <a:endParaRPr sz="1200"/>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2"/>
                  </a:ext>
                </a:extLst>
              </a:tr>
              <a:tr h="0">
                <a:tc>
                  <a:txBody>
                    <a:bodyPr/>
                    <a:lstStyle/>
                    <a:p>
                      <a:pPr marL="0" lvl="0" indent="0" algn="l" rtl="0">
                        <a:spcBef>
                          <a:spcPts val="0"/>
                        </a:spcBef>
                        <a:spcAft>
                          <a:spcPts val="0"/>
                        </a:spcAft>
                        <a:buNone/>
                      </a:pPr>
                      <a:r>
                        <a:rPr lang="en-GB" sz="1200"/>
                        <a:t>il neige</a:t>
                      </a:r>
                      <a:endParaRPr sz="1200"/>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3"/>
                  </a:ext>
                </a:extLst>
              </a:tr>
              <a:tr h="0">
                <a:tc>
                  <a:txBody>
                    <a:bodyPr/>
                    <a:lstStyle/>
                    <a:p>
                      <a:pPr marL="0" lvl="0" indent="0" algn="l" rtl="0">
                        <a:spcBef>
                          <a:spcPts val="0"/>
                        </a:spcBef>
                        <a:spcAft>
                          <a:spcPts val="0"/>
                        </a:spcAft>
                        <a:buNone/>
                      </a:pPr>
                      <a:r>
                        <a:rPr lang="en-GB" sz="1200"/>
                        <a:t>il fait froid</a:t>
                      </a:r>
                      <a:endParaRPr sz="1200"/>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4"/>
                  </a:ext>
                </a:extLst>
              </a:tr>
              <a:tr h="0">
                <a:tc>
                  <a:txBody>
                    <a:bodyPr/>
                    <a:lstStyle/>
                    <a:p>
                      <a:pPr marL="0" lvl="0" indent="0" algn="l" rtl="0">
                        <a:spcBef>
                          <a:spcPts val="0"/>
                        </a:spcBef>
                        <a:spcAft>
                          <a:spcPts val="0"/>
                        </a:spcAft>
                        <a:buNone/>
                      </a:pPr>
                      <a:r>
                        <a:rPr lang="en-GB" sz="1200"/>
                        <a:t>il y a </a:t>
                      </a:r>
                      <a:r>
                        <a:rPr lang="en-GB" sz="1200">
                          <a:solidFill>
                            <a:srgbClr val="0000FF"/>
                          </a:solidFill>
                        </a:rPr>
                        <a:t>du vent</a:t>
                      </a:r>
                      <a:endParaRPr sz="1200">
                        <a:solidFill>
                          <a:srgbClr val="0000FF"/>
                        </a:solidFill>
                      </a:endParaRPr>
                    </a:p>
                    <a:p>
                      <a:pPr marL="0" lvl="0" indent="0" algn="l" rtl="0">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endParaRPr sz="1200"/>
                    </a:p>
                  </a:txBody>
                  <a:tcPr marL="63500" marR="63500" marT="63500" marB="63500"/>
                </a:tc>
                <a:extLst>
                  <a:ext uri="{0D108BD9-81ED-4DB2-BD59-A6C34878D82A}">
                    <a16:rowId xmlns:a16="http://schemas.microsoft.com/office/drawing/2014/main" val="10005"/>
                  </a:ext>
                </a:extLst>
              </a:tr>
              <a:tr h="0">
                <a:tc>
                  <a:txBody>
                    <a:bodyPr/>
                    <a:lstStyle/>
                    <a:p>
                      <a:pPr marL="0" lvl="0" indent="0" algn="l" rtl="0">
                        <a:lnSpc>
                          <a:spcPct val="115000"/>
                        </a:lnSpc>
                        <a:spcBef>
                          <a:spcPts val="0"/>
                        </a:spcBef>
                        <a:spcAft>
                          <a:spcPts val="0"/>
                        </a:spcAft>
                        <a:buNone/>
                      </a:pPr>
                      <a:endParaRPr sz="1200"/>
                    </a:p>
                  </a:txBody>
                  <a:tcPr marL="63500" marR="63500" marT="63500" marB="63500"/>
                </a:tc>
                <a:tc>
                  <a:txBody>
                    <a:bodyPr/>
                    <a:lstStyle/>
                    <a:p>
                      <a:pPr marL="0" lvl="0" indent="0" algn="l" rtl="0">
                        <a:lnSpc>
                          <a:spcPct val="115000"/>
                        </a:lnSpc>
                        <a:spcBef>
                          <a:spcPts val="0"/>
                        </a:spcBef>
                        <a:spcAft>
                          <a:spcPts val="0"/>
                        </a:spcAft>
                        <a:buNone/>
                      </a:pPr>
                      <a:r>
                        <a:rPr lang="en-GB" sz="1200"/>
                        <a:t>Au printemps</a:t>
                      </a:r>
                      <a:endParaRPr sz="1200"/>
                    </a:p>
                  </a:txBody>
                  <a:tcPr marL="63500" marR="63500" marT="63500" marB="63500"/>
                </a:tc>
                <a:tc>
                  <a:txBody>
                    <a:bodyPr/>
                    <a:lstStyle/>
                    <a:p>
                      <a:pPr marL="0" lvl="0" indent="0" algn="l" rtl="0">
                        <a:lnSpc>
                          <a:spcPct val="115000"/>
                        </a:lnSpc>
                        <a:spcBef>
                          <a:spcPts val="0"/>
                        </a:spcBef>
                        <a:spcAft>
                          <a:spcPts val="0"/>
                        </a:spcAft>
                        <a:buNone/>
                      </a:pPr>
                      <a:r>
                        <a:rPr lang="en-GB" sz="1200"/>
                        <a:t>En été</a:t>
                      </a:r>
                      <a:endParaRPr sz="1200"/>
                    </a:p>
                  </a:txBody>
                  <a:tcPr marL="63500" marR="63500" marT="63500" marB="63500"/>
                </a:tc>
                <a:tc>
                  <a:txBody>
                    <a:bodyPr/>
                    <a:lstStyle/>
                    <a:p>
                      <a:pPr marL="0" lvl="0" indent="0" algn="l" rtl="0">
                        <a:lnSpc>
                          <a:spcPct val="115000"/>
                        </a:lnSpc>
                        <a:spcBef>
                          <a:spcPts val="0"/>
                        </a:spcBef>
                        <a:spcAft>
                          <a:spcPts val="0"/>
                        </a:spcAft>
                        <a:buNone/>
                      </a:pPr>
                      <a:r>
                        <a:rPr lang="en-GB" sz="1200"/>
                        <a:t>En automne</a:t>
                      </a:r>
                      <a:endParaRPr sz="1200"/>
                    </a:p>
                  </a:txBody>
                  <a:tcPr marL="63500" marR="63500" marT="63500" marB="63500"/>
                </a:tc>
                <a:tc>
                  <a:txBody>
                    <a:bodyPr/>
                    <a:lstStyle/>
                    <a:p>
                      <a:pPr marL="0" lvl="0" indent="0" algn="l" rtl="0">
                        <a:lnSpc>
                          <a:spcPct val="115000"/>
                        </a:lnSpc>
                        <a:spcBef>
                          <a:spcPts val="0"/>
                        </a:spcBef>
                        <a:spcAft>
                          <a:spcPts val="0"/>
                        </a:spcAft>
                        <a:buNone/>
                      </a:pPr>
                      <a:r>
                        <a:rPr lang="en-GB" sz="1200"/>
                        <a:t>En hiver</a:t>
                      </a:r>
                      <a:endParaRPr sz="1200"/>
                    </a:p>
                  </a:txBody>
                  <a:tcPr marL="63500" marR="63500" marT="63500" marB="63500"/>
                </a:tc>
                <a:tc>
                  <a:txBody>
                    <a:bodyPr/>
                    <a:lstStyle/>
                    <a:p>
                      <a:pPr marL="0" lvl="0" indent="0" algn="l" rtl="0">
                        <a:lnSpc>
                          <a:spcPct val="115000"/>
                        </a:lnSpc>
                        <a:spcBef>
                          <a:spcPts val="0"/>
                        </a:spcBef>
                        <a:spcAft>
                          <a:spcPts val="0"/>
                        </a:spcAft>
                        <a:buNone/>
                      </a:pPr>
                      <a:r>
                        <a:rPr lang="en-GB" sz="1200"/>
                        <a:t>Il fait beau et</a:t>
                      </a:r>
                      <a:endParaRPr sz="1200"/>
                    </a:p>
                  </a:txBody>
                  <a:tcPr marL="63500" marR="63500" marT="63500" marB="63500"/>
                </a:tc>
                <a:tc>
                  <a:txBody>
                    <a:bodyPr/>
                    <a:lstStyle/>
                    <a:p>
                      <a:pPr marL="0" lvl="0" indent="0" algn="l" rtl="0">
                        <a:lnSpc>
                          <a:spcPct val="115000"/>
                        </a:lnSpc>
                        <a:spcBef>
                          <a:spcPts val="0"/>
                        </a:spcBef>
                        <a:spcAft>
                          <a:spcPts val="0"/>
                        </a:spcAft>
                        <a:buNone/>
                      </a:pPr>
                      <a:r>
                        <a:rPr lang="en-GB" sz="1200"/>
                        <a:t>Il fait chaud et</a:t>
                      </a:r>
                      <a:endParaRPr sz="1200"/>
                    </a:p>
                  </a:txBody>
                  <a:tcPr marL="63500" marR="63500" marT="63500" marB="63500"/>
                </a:tc>
                <a:extLst>
                  <a:ext uri="{0D108BD9-81ED-4DB2-BD59-A6C34878D82A}">
                    <a16:rowId xmlns:a16="http://schemas.microsoft.com/office/drawing/2014/main" val="10006"/>
                  </a:ext>
                </a:extLst>
              </a:tr>
            </a:tbl>
          </a:graphicData>
        </a:graphic>
      </p:graphicFrame>
      <p:sp>
        <p:nvSpPr>
          <p:cNvPr id="275" name="Google Shape;275;p47"/>
          <p:cNvSpPr txBox="1"/>
          <p:nvPr/>
        </p:nvSpPr>
        <p:spPr>
          <a:xfrm>
            <a:off x="7363100" y="1102075"/>
            <a:ext cx="1632600" cy="3822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700">
                <a:solidFill>
                  <a:schemeClr val="dk1"/>
                </a:solidFill>
              </a:rPr>
              <a:t>raté!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touché!</a:t>
            </a: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endParaRPr sz="2700">
              <a:solidFill>
                <a:schemeClr val="dk1"/>
              </a:solidFill>
            </a:endParaRPr>
          </a:p>
          <a:p>
            <a:pPr marL="0" lvl="0" indent="0" algn="l" rtl="0">
              <a:spcBef>
                <a:spcPts val="0"/>
              </a:spcBef>
              <a:spcAft>
                <a:spcPts val="0"/>
              </a:spcAft>
              <a:buNone/>
            </a:pPr>
            <a:r>
              <a:rPr lang="en-GB" sz="2700">
                <a:solidFill>
                  <a:schemeClr val="dk1"/>
                </a:solidFill>
              </a:rPr>
              <a:t>coulé!</a:t>
            </a:r>
            <a:endParaRPr sz="2700">
              <a:solidFill>
                <a:schemeClr val="dk1"/>
              </a:solidFill>
            </a:endParaRPr>
          </a:p>
        </p:txBody>
      </p:sp>
      <p:pic>
        <p:nvPicPr>
          <p:cNvPr id="276" name="Google Shape;276;p47"/>
          <p:cNvPicPr preferRelativeResize="0"/>
          <p:nvPr/>
        </p:nvPicPr>
        <p:blipFill>
          <a:blip r:embed="rId3">
            <a:alphaModFix/>
          </a:blip>
          <a:stretch>
            <a:fillRect/>
          </a:stretch>
        </p:blipFill>
        <p:spPr>
          <a:xfrm>
            <a:off x="7573075" y="1579475"/>
            <a:ext cx="885550" cy="885550"/>
          </a:xfrm>
          <a:prstGeom prst="rect">
            <a:avLst/>
          </a:prstGeom>
          <a:noFill/>
          <a:ln>
            <a:noFill/>
          </a:ln>
        </p:spPr>
      </p:pic>
      <p:pic>
        <p:nvPicPr>
          <p:cNvPr id="277" name="Google Shape;277;p47"/>
          <p:cNvPicPr preferRelativeResize="0"/>
          <p:nvPr/>
        </p:nvPicPr>
        <p:blipFill>
          <a:blip r:embed="rId4">
            <a:alphaModFix/>
          </a:blip>
          <a:stretch>
            <a:fillRect/>
          </a:stretch>
        </p:blipFill>
        <p:spPr>
          <a:xfrm>
            <a:off x="7727013" y="4041275"/>
            <a:ext cx="798125" cy="798125"/>
          </a:xfrm>
          <a:prstGeom prst="rect">
            <a:avLst/>
          </a:prstGeom>
          <a:noFill/>
          <a:ln>
            <a:noFill/>
          </a:ln>
        </p:spPr>
      </p:pic>
      <p:pic>
        <p:nvPicPr>
          <p:cNvPr id="278" name="Google Shape;278;p47"/>
          <p:cNvPicPr preferRelativeResize="0"/>
          <p:nvPr/>
        </p:nvPicPr>
        <p:blipFill>
          <a:blip r:embed="rId5">
            <a:alphaModFix/>
          </a:blip>
          <a:stretch>
            <a:fillRect/>
          </a:stretch>
        </p:blipFill>
        <p:spPr>
          <a:xfrm>
            <a:off x="7573072" y="2810375"/>
            <a:ext cx="1106040" cy="885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graphicFrame>
        <p:nvGraphicFramePr>
          <p:cNvPr id="283" name="Google Shape;283;p48"/>
          <p:cNvGraphicFramePr/>
          <p:nvPr/>
        </p:nvGraphicFramePr>
        <p:xfrm>
          <a:off x="0" y="799650"/>
          <a:ext cx="9144000" cy="4343900"/>
        </p:xfrm>
        <a:graphic>
          <a:graphicData uri="http://schemas.openxmlformats.org/drawingml/2006/table">
            <a:tbl>
              <a:tblPr>
                <a:noFill/>
                <a:tableStyleId>{6A73473F-58FC-4E6E-806F-9D03DBA77674}</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85975">
                <a:tc>
                  <a:txBody>
                    <a:bodyPr/>
                    <a:lstStyle/>
                    <a:p>
                      <a:pPr marL="0" lvl="0" indent="0" algn="l" rtl="0">
                        <a:spcBef>
                          <a:spcPts val="0"/>
                        </a:spcBef>
                        <a:spcAft>
                          <a:spcPts val="0"/>
                        </a:spcAft>
                        <a:buNone/>
                      </a:pPr>
                      <a:r>
                        <a:rPr lang="en-GB"/>
                        <a:t>1 Au printemps il pleut</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200"/>
                        <a:t>2 </a:t>
                      </a:r>
                      <a:r>
                        <a:rPr lang="en-GB" sz="1200">
                          <a:solidFill>
                            <a:schemeClr val="dk2"/>
                          </a:solidFill>
                        </a:rPr>
                        <a:t>Au printemps il y a du soleil</a:t>
                      </a:r>
                      <a:endParaRPr sz="12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200"/>
                        <a:t>3 </a:t>
                      </a:r>
                      <a:r>
                        <a:rPr lang="en-GB" sz="1200">
                          <a:solidFill>
                            <a:schemeClr val="dk2"/>
                          </a:solidFill>
                        </a:rPr>
                        <a:t>Au printemps il y a des nuages</a:t>
                      </a:r>
                      <a:endParaRPr sz="12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4 </a:t>
                      </a:r>
                      <a:r>
                        <a:rPr lang="en-GB">
                          <a:solidFill>
                            <a:schemeClr val="dk2"/>
                          </a:solidFill>
                        </a:rPr>
                        <a:t>Au printemps il fait beau</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85975">
                <a:tc>
                  <a:txBody>
                    <a:bodyPr/>
                    <a:lstStyle/>
                    <a:p>
                      <a:pPr marL="0" lvl="0" indent="0" algn="l" rtl="0">
                        <a:spcBef>
                          <a:spcPts val="0"/>
                        </a:spcBef>
                        <a:spcAft>
                          <a:spcPts val="0"/>
                        </a:spcAft>
                        <a:buNone/>
                      </a:pPr>
                      <a:r>
                        <a:rPr lang="en-GB"/>
                        <a:t>5 En été il fait beau</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6 En été il fait chaud</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7 En été il y a du soleil</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8 En été il y a des nuages</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85975">
                <a:tc>
                  <a:txBody>
                    <a:bodyPr/>
                    <a:lstStyle/>
                    <a:p>
                      <a:pPr marL="0" lvl="0" indent="0" algn="l" rtl="0">
                        <a:spcBef>
                          <a:spcPts val="0"/>
                        </a:spcBef>
                        <a:spcAft>
                          <a:spcPts val="0"/>
                        </a:spcAft>
                        <a:buNone/>
                      </a:pPr>
                      <a:r>
                        <a:rPr lang="en-GB"/>
                        <a:t>9 En automne il fait froid</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10 </a:t>
                      </a:r>
                      <a:r>
                        <a:rPr lang="en-GB">
                          <a:solidFill>
                            <a:schemeClr val="dk2"/>
                          </a:solidFill>
                        </a:rPr>
                        <a:t>En automne il fait mauvais</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11 </a:t>
                      </a:r>
                      <a:r>
                        <a:rPr lang="en-GB">
                          <a:solidFill>
                            <a:schemeClr val="dk2"/>
                          </a:solidFill>
                        </a:rPr>
                        <a:t>En automne il y a du vent</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12 </a:t>
                      </a:r>
                      <a:r>
                        <a:rPr lang="en-GB">
                          <a:solidFill>
                            <a:schemeClr val="dk2"/>
                          </a:solidFill>
                        </a:rPr>
                        <a:t>En automne il y a des orages</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85975">
                <a:tc>
                  <a:txBody>
                    <a:bodyPr/>
                    <a:lstStyle/>
                    <a:p>
                      <a:pPr marL="0" lvl="0" indent="0" algn="l" rtl="0">
                        <a:spcBef>
                          <a:spcPts val="0"/>
                        </a:spcBef>
                        <a:spcAft>
                          <a:spcPts val="0"/>
                        </a:spcAft>
                        <a:buNone/>
                      </a:pPr>
                      <a:r>
                        <a:rPr lang="en-GB"/>
                        <a:t>13 En hiver il neige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14 </a:t>
                      </a:r>
                      <a:r>
                        <a:rPr lang="en-GB">
                          <a:solidFill>
                            <a:schemeClr val="dk2"/>
                          </a:solidFill>
                        </a:rPr>
                        <a:t>En hiver il grêle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15 </a:t>
                      </a:r>
                      <a:r>
                        <a:rPr lang="en-GB">
                          <a:solidFill>
                            <a:schemeClr val="dk2"/>
                          </a:solidFill>
                        </a:rPr>
                        <a:t>En hiver il gèle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16 </a:t>
                      </a:r>
                      <a:r>
                        <a:rPr lang="en-GB">
                          <a:solidFill>
                            <a:schemeClr val="dk2"/>
                          </a:solidFill>
                        </a:rPr>
                        <a:t>En hiver il fait froid</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284" name="Google Shape;284;p48"/>
          <p:cNvPicPr preferRelativeResize="0"/>
          <p:nvPr/>
        </p:nvPicPr>
        <p:blipFill>
          <a:blip r:embed="rId3">
            <a:alphaModFix/>
          </a:blip>
          <a:stretch>
            <a:fillRect/>
          </a:stretch>
        </p:blipFill>
        <p:spPr>
          <a:xfrm>
            <a:off x="107017" y="3470175"/>
            <a:ext cx="469050" cy="469050"/>
          </a:xfrm>
          <a:prstGeom prst="rect">
            <a:avLst/>
          </a:prstGeom>
          <a:noFill/>
          <a:ln>
            <a:noFill/>
          </a:ln>
        </p:spPr>
      </p:pic>
      <p:pic>
        <p:nvPicPr>
          <p:cNvPr id="285" name="Google Shape;285;p48"/>
          <p:cNvPicPr preferRelativeResize="0"/>
          <p:nvPr/>
        </p:nvPicPr>
        <p:blipFill>
          <a:blip r:embed="rId4">
            <a:alphaModFix/>
          </a:blip>
          <a:stretch>
            <a:fillRect/>
          </a:stretch>
        </p:blipFill>
        <p:spPr>
          <a:xfrm>
            <a:off x="107033" y="4447408"/>
            <a:ext cx="562275" cy="562267"/>
          </a:xfrm>
          <a:prstGeom prst="rect">
            <a:avLst/>
          </a:prstGeom>
          <a:noFill/>
          <a:ln>
            <a:noFill/>
          </a:ln>
        </p:spPr>
      </p:pic>
      <p:pic>
        <p:nvPicPr>
          <p:cNvPr id="286" name="Google Shape;286;p48"/>
          <p:cNvPicPr preferRelativeResize="0"/>
          <p:nvPr/>
        </p:nvPicPr>
        <p:blipFill>
          <a:blip r:embed="rId5">
            <a:alphaModFix/>
          </a:blip>
          <a:stretch>
            <a:fillRect/>
          </a:stretch>
        </p:blipFill>
        <p:spPr>
          <a:xfrm>
            <a:off x="87609" y="2317800"/>
            <a:ext cx="507900" cy="507900"/>
          </a:xfrm>
          <a:prstGeom prst="rect">
            <a:avLst/>
          </a:prstGeom>
          <a:noFill/>
          <a:ln>
            <a:noFill/>
          </a:ln>
        </p:spPr>
      </p:pic>
      <p:pic>
        <p:nvPicPr>
          <p:cNvPr id="287" name="Google Shape;287;p48"/>
          <p:cNvPicPr preferRelativeResize="0"/>
          <p:nvPr/>
        </p:nvPicPr>
        <p:blipFill>
          <a:blip r:embed="rId6">
            <a:alphaModFix/>
          </a:blip>
          <a:stretch>
            <a:fillRect/>
          </a:stretch>
        </p:blipFill>
        <p:spPr>
          <a:xfrm>
            <a:off x="87608" y="1178125"/>
            <a:ext cx="562275" cy="562275"/>
          </a:xfrm>
          <a:prstGeom prst="rect">
            <a:avLst/>
          </a:prstGeom>
          <a:noFill/>
          <a:ln>
            <a:noFill/>
          </a:ln>
        </p:spPr>
      </p:pic>
      <p:pic>
        <p:nvPicPr>
          <p:cNvPr id="288" name="Google Shape;288;p48"/>
          <p:cNvPicPr preferRelativeResize="0"/>
          <p:nvPr/>
        </p:nvPicPr>
        <p:blipFill>
          <a:blip r:embed="rId3">
            <a:alphaModFix/>
          </a:blip>
          <a:stretch>
            <a:fillRect/>
          </a:stretch>
        </p:blipFill>
        <p:spPr>
          <a:xfrm>
            <a:off x="2372742" y="3544875"/>
            <a:ext cx="469050" cy="469050"/>
          </a:xfrm>
          <a:prstGeom prst="rect">
            <a:avLst/>
          </a:prstGeom>
          <a:noFill/>
          <a:ln>
            <a:noFill/>
          </a:ln>
        </p:spPr>
      </p:pic>
      <p:pic>
        <p:nvPicPr>
          <p:cNvPr id="289" name="Google Shape;289;p48"/>
          <p:cNvPicPr preferRelativeResize="0"/>
          <p:nvPr/>
        </p:nvPicPr>
        <p:blipFill>
          <a:blip r:embed="rId4">
            <a:alphaModFix/>
          </a:blip>
          <a:stretch>
            <a:fillRect/>
          </a:stretch>
        </p:blipFill>
        <p:spPr>
          <a:xfrm>
            <a:off x="2372758" y="4522108"/>
            <a:ext cx="562275" cy="562267"/>
          </a:xfrm>
          <a:prstGeom prst="rect">
            <a:avLst/>
          </a:prstGeom>
          <a:noFill/>
          <a:ln>
            <a:noFill/>
          </a:ln>
        </p:spPr>
      </p:pic>
      <p:pic>
        <p:nvPicPr>
          <p:cNvPr id="290" name="Google Shape;290;p48"/>
          <p:cNvPicPr preferRelativeResize="0"/>
          <p:nvPr/>
        </p:nvPicPr>
        <p:blipFill>
          <a:blip r:embed="rId5">
            <a:alphaModFix/>
          </a:blip>
          <a:stretch>
            <a:fillRect/>
          </a:stretch>
        </p:blipFill>
        <p:spPr>
          <a:xfrm>
            <a:off x="2353334" y="2392500"/>
            <a:ext cx="507900" cy="507900"/>
          </a:xfrm>
          <a:prstGeom prst="rect">
            <a:avLst/>
          </a:prstGeom>
          <a:noFill/>
          <a:ln>
            <a:noFill/>
          </a:ln>
        </p:spPr>
      </p:pic>
      <p:pic>
        <p:nvPicPr>
          <p:cNvPr id="291" name="Google Shape;291;p48"/>
          <p:cNvPicPr preferRelativeResize="0"/>
          <p:nvPr/>
        </p:nvPicPr>
        <p:blipFill>
          <a:blip r:embed="rId6">
            <a:alphaModFix/>
          </a:blip>
          <a:stretch>
            <a:fillRect/>
          </a:stretch>
        </p:blipFill>
        <p:spPr>
          <a:xfrm>
            <a:off x="2353333" y="1252825"/>
            <a:ext cx="562275" cy="562275"/>
          </a:xfrm>
          <a:prstGeom prst="rect">
            <a:avLst/>
          </a:prstGeom>
          <a:noFill/>
          <a:ln>
            <a:noFill/>
          </a:ln>
        </p:spPr>
      </p:pic>
      <p:pic>
        <p:nvPicPr>
          <p:cNvPr id="292" name="Google Shape;292;p48"/>
          <p:cNvPicPr preferRelativeResize="0"/>
          <p:nvPr/>
        </p:nvPicPr>
        <p:blipFill>
          <a:blip r:embed="rId3">
            <a:alphaModFix/>
          </a:blip>
          <a:stretch>
            <a:fillRect/>
          </a:stretch>
        </p:blipFill>
        <p:spPr>
          <a:xfrm>
            <a:off x="4723967" y="3510800"/>
            <a:ext cx="469050" cy="469050"/>
          </a:xfrm>
          <a:prstGeom prst="rect">
            <a:avLst/>
          </a:prstGeom>
          <a:noFill/>
          <a:ln>
            <a:noFill/>
          </a:ln>
        </p:spPr>
      </p:pic>
      <p:pic>
        <p:nvPicPr>
          <p:cNvPr id="293" name="Google Shape;293;p48"/>
          <p:cNvPicPr preferRelativeResize="0"/>
          <p:nvPr/>
        </p:nvPicPr>
        <p:blipFill>
          <a:blip r:embed="rId4">
            <a:alphaModFix/>
          </a:blip>
          <a:stretch>
            <a:fillRect/>
          </a:stretch>
        </p:blipFill>
        <p:spPr>
          <a:xfrm>
            <a:off x="4723983" y="4488033"/>
            <a:ext cx="562275" cy="562267"/>
          </a:xfrm>
          <a:prstGeom prst="rect">
            <a:avLst/>
          </a:prstGeom>
          <a:noFill/>
          <a:ln>
            <a:noFill/>
          </a:ln>
        </p:spPr>
      </p:pic>
      <p:pic>
        <p:nvPicPr>
          <p:cNvPr id="294" name="Google Shape;294;p48"/>
          <p:cNvPicPr preferRelativeResize="0"/>
          <p:nvPr/>
        </p:nvPicPr>
        <p:blipFill>
          <a:blip r:embed="rId5">
            <a:alphaModFix/>
          </a:blip>
          <a:stretch>
            <a:fillRect/>
          </a:stretch>
        </p:blipFill>
        <p:spPr>
          <a:xfrm>
            <a:off x="4704559" y="2358425"/>
            <a:ext cx="507900" cy="507900"/>
          </a:xfrm>
          <a:prstGeom prst="rect">
            <a:avLst/>
          </a:prstGeom>
          <a:noFill/>
          <a:ln>
            <a:noFill/>
          </a:ln>
        </p:spPr>
      </p:pic>
      <p:pic>
        <p:nvPicPr>
          <p:cNvPr id="295" name="Google Shape;295;p48"/>
          <p:cNvPicPr preferRelativeResize="0"/>
          <p:nvPr/>
        </p:nvPicPr>
        <p:blipFill>
          <a:blip r:embed="rId6">
            <a:alphaModFix/>
          </a:blip>
          <a:stretch>
            <a:fillRect/>
          </a:stretch>
        </p:blipFill>
        <p:spPr>
          <a:xfrm>
            <a:off x="4714270" y="1252825"/>
            <a:ext cx="562275" cy="562275"/>
          </a:xfrm>
          <a:prstGeom prst="rect">
            <a:avLst/>
          </a:prstGeom>
          <a:noFill/>
          <a:ln>
            <a:noFill/>
          </a:ln>
        </p:spPr>
      </p:pic>
      <p:pic>
        <p:nvPicPr>
          <p:cNvPr id="296" name="Google Shape;296;p48"/>
          <p:cNvPicPr preferRelativeResize="0"/>
          <p:nvPr/>
        </p:nvPicPr>
        <p:blipFill>
          <a:blip r:embed="rId3">
            <a:alphaModFix/>
          </a:blip>
          <a:stretch>
            <a:fillRect/>
          </a:stretch>
        </p:blipFill>
        <p:spPr>
          <a:xfrm>
            <a:off x="7094617" y="3470175"/>
            <a:ext cx="469050" cy="469050"/>
          </a:xfrm>
          <a:prstGeom prst="rect">
            <a:avLst/>
          </a:prstGeom>
          <a:noFill/>
          <a:ln>
            <a:noFill/>
          </a:ln>
        </p:spPr>
      </p:pic>
      <p:pic>
        <p:nvPicPr>
          <p:cNvPr id="297" name="Google Shape;297;p48"/>
          <p:cNvPicPr preferRelativeResize="0"/>
          <p:nvPr/>
        </p:nvPicPr>
        <p:blipFill>
          <a:blip r:embed="rId4">
            <a:alphaModFix/>
          </a:blip>
          <a:stretch>
            <a:fillRect/>
          </a:stretch>
        </p:blipFill>
        <p:spPr>
          <a:xfrm>
            <a:off x="7094633" y="4447408"/>
            <a:ext cx="562275" cy="562267"/>
          </a:xfrm>
          <a:prstGeom prst="rect">
            <a:avLst/>
          </a:prstGeom>
          <a:noFill/>
          <a:ln>
            <a:noFill/>
          </a:ln>
        </p:spPr>
      </p:pic>
      <p:pic>
        <p:nvPicPr>
          <p:cNvPr id="298" name="Google Shape;298;p48"/>
          <p:cNvPicPr preferRelativeResize="0"/>
          <p:nvPr/>
        </p:nvPicPr>
        <p:blipFill>
          <a:blip r:embed="rId5">
            <a:alphaModFix/>
          </a:blip>
          <a:stretch>
            <a:fillRect/>
          </a:stretch>
        </p:blipFill>
        <p:spPr>
          <a:xfrm>
            <a:off x="7075209" y="2317800"/>
            <a:ext cx="507900" cy="507900"/>
          </a:xfrm>
          <a:prstGeom prst="rect">
            <a:avLst/>
          </a:prstGeom>
          <a:noFill/>
          <a:ln>
            <a:noFill/>
          </a:ln>
        </p:spPr>
      </p:pic>
      <p:pic>
        <p:nvPicPr>
          <p:cNvPr id="299" name="Google Shape;299;p48"/>
          <p:cNvPicPr preferRelativeResize="0"/>
          <p:nvPr/>
        </p:nvPicPr>
        <p:blipFill>
          <a:blip r:embed="rId6">
            <a:alphaModFix/>
          </a:blip>
          <a:stretch>
            <a:fillRect/>
          </a:stretch>
        </p:blipFill>
        <p:spPr>
          <a:xfrm>
            <a:off x="7075208" y="1178125"/>
            <a:ext cx="562275" cy="562275"/>
          </a:xfrm>
          <a:prstGeom prst="rect">
            <a:avLst/>
          </a:prstGeom>
          <a:noFill/>
          <a:ln>
            <a:noFill/>
          </a:ln>
        </p:spPr>
      </p:pic>
      <p:pic>
        <p:nvPicPr>
          <p:cNvPr id="300" name="Google Shape;300;p48"/>
          <p:cNvPicPr preferRelativeResize="0"/>
          <p:nvPr/>
        </p:nvPicPr>
        <p:blipFill>
          <a:blip r:embed="rId7">
            <a:alphaModFix/>
          </a:blip>
          <a:stretch>
            <a:fillRect/>
          </a:stretch>
        </p:blipFill>
        <p:spPr>
          <a:xfrm>
            <a:off x="997100" y="2213125"/>
            <a:ext cx="671601" cy="671601"/>
          </a:xfrm>
          <a:prstGeom prst="rect">
            <a:avLst/>
          </a:prstGeom>
          <a:noFill/>
          <a:ln>
            <a:noFill/>
          </a:ln>
        </p:spPr>
      </p:pic>
      <p:pic>
        <p:nvPicPr>
          <p:cNvPr id="301" name="Google Shape;301;p48"/>
          <p:cNvPicPr preferRelativeResize="0"/>
          <p:nvPr/>
        </p:nvPicPr>
        <p:blipFill>
          <a:blip r:embed="rId8">
            <a:alphaModFix/>
          </a:blip>
          <a:stretch>
            <a:fillRect/>
          </a:stretch>
        </p:blipFill>
        <p:spPr>
          <a:xfrm>
            <a:off x="3221071" y="3423559"/>
            <a:ext cx="562275" cy="562275"/>
          </a:xfrm>
          <a:prstGeom prst="rect">
            <a:avLst/>
          </a:prstGeom>
          <a:noFill/>
          <a:ln>
            <a:noFill/>
          </a:ln>
        </p:spPr>
      </p:pic>
      <p:pic>
        <p:nvPicPr>
          <p:cNvPr id="302" name="Google Shape;302;p48"/>
          <p:cNvPicPr preferRelativeResize="0"/>
          <p:nvPr/>
        </p:nvPicPr>
        <p:blipFill>
          <a:blip r:embed="rId9">
            <a:alphaModFix/>
          </a:blip>
          <a:stretch>
            <a:fillRect/>
          </a:stretch>
        </p:blipFill>
        <p:spPr>
          <a:xfrm>
            <a:off x="3194745" y="2358424"/>
            <a:ext cx="507900" cy="507900"/>
          </a:xfrm>
          <a:prstGeom prst="rect">
            <a:avLst/>
          </a:prstGeom>
          <a:noFill/>
          <a:ln>
            <a:noFill/>
          </a:ln>
        </p:spPr>
      </p:pic>
      <p:pic>
        <p:nvPicPr>
          <p:cNvPr id="303" name="Google Shape;303;p48"/>
          <p:cNvPicPr preferRelativeResize="0"/>
          <p:nvPr/>
        </p:nvPicPr>
        <p:blipFill>
          <a:blip r:embed="rId10">
            <a:alphaModFix/>
          </a:blip>
          <a:stretch>
            <a:fillRect/>
          </a:stretch>
        </p:blipFill>
        <p:spPr>
          <a:xfrm>
            <a:off x="1160800" y="3450750"/>
            <a:ext cx="507900" cy="507887"/>
          </a:xfrm>
          <a:prstGeom prst="rect">
            <a:avLst/>
          </a:prstGeom>
          <a:noFill/>
          <a:ln>
            <a:noFill/>
          </a:ln>
        </p:spPr>
      </p:pic>
      <p:pic>
        <p:nvPicPr>
          <p:cNvPr id="304" name="Google Shape;304;p48"/>
          <p:cNvPicPr preferRelativeResize="0"/>
          <p:nvPr/>
        </p:nvPicPr>
        <p:blipFill>
          <a:blip r:embed="rId11">
            <a:alphaModFix/>
          </a:blip>
          <a:stretch>
            <a:fillRect/>
          </a:stretch>
        </p:blipFill>
        <p:spPr>
          <a:xfrm>
            <a:off x="5353125" y="2260277"/>
            <a:ext cx="624451" cy="624451"/>
          </a:xfrm>
          <a:prstGeom prst="rect">
            <a:avLst/>
          </a:prstGeom>
          <a:noFill/>
          <a:ln>
            <a:noFill/>
          </a:ln>
        </p:spPr>
      </p:pic>
      <p:pic>
        <p:nvPicPr>
          <p:cNvPr id="305" name="Google Shape;305;p48"/>
          <p:cNvPicPr preferRelativeResize="0"/>
          <p:nvPr/>
        </p:nvPicPr>
        <p:blipFill>
          <a:blip r:embed="rId12">
            <a:alphaModFix/>
          </a:blip>
          <a:stretch>
            <a:fillRect/>
          </a:stretch>
        </p:blipFill>
        <p:spPr>
          <a:xfrm>
            <a:off x="5384209" y="3464192"/>
            <a:ext cx="562275" cy="562262"/>
          </a:xfrm>
          <a:prstGeom prst="rect">
            <a:avLst/>
          </a:prstGeom>
          <a:noFill/>
          <a:ln>
            <a:noFill/>
          </a:ln>
        </p:spPr>
      </p:pic>
      <p:pic>
        <p:nvPicPr>
          <p:cNvPr id="306" name="Google Shape;306;p48"/>
          <p:cNvPicPr preferRelativeResize="0"/>
          <p:nvPr/>
        </p:nvPicPr>
        <p:blipFill>
          <a:blip r:embed="rId13">
            <a:alphaModFix/>
          </a:blip>
          <a:stretch>
            <a:fillRect/>
          </a:stretch>
        </p:blipFill>
        <p:spPr>
          <a:xfrm>
            <a:off x="7718163" y="2317798"/>
            <a:ext cx="507900" cy="507900"/>
          </a:xfrm>
          <a:prstGeom prst="rect">
            <a:avLst/>
          </a:prstGeom>
          <a:noFill/>
          <a:ln>
            <a:noFill/>
          </a:ln>
        </p:spPr>
      </p:pic>
      <p:pic>
        <p:nvPicPr>
          <p:cNvPr id="307" name="Google Shape;307;p48"/>
          <p:cNvPicPr preferRelativeResize="0"/>
          <p:nvPr/>
        </p:nvPicPr>
        <p:blipFill>
          <a:blip r:embed="rId14">
            <a:alphaModFix/>
          </a:blip>
          <a:stretch>
            <a:fillRect/>
          </a:stretch>
        </p:blipFill>
        <p:spPr>
          <a:xfrm>
            <a:off x="7877050" y="3450740"/>
            <a:ext cx="507900" cy="507900"/>
          </a:xfrm>
          <a:prstGeom prst="rect">
            <a:avLst/>
          </a:prstGeom>
          <a:noFill/>
          <a:ln>
            <a:noFill/>
          </a:ln>
        </p:spPr>
      </p:pic>
      <p:pic>
        <p:nvPicPr>
          <p:cNvPr id="308" name="Google Shape;308;p48"/>
          <p:cNvPicPr preferRelativeResize="0"/>
          <p:nvPr/>
        </p:nvPicPr>
        <p:blipFill>
          <a:blip r:embed="rId7">
            <a:alphaModFix/>
          </a:blip>
          <a:stretch>
            <a:fillRect/>
          </a:stretch>
        </p:blipFill>
        <p:spPr>
          <a:xfrm>
            <a:off x="7991125" y="1123462"/>
            <a:ext cx="671601" cy="671601"/>
          </a:xfrm>
          <a:prstGeom prst="rect">
            <a:avLst/>
          </a:prstGeom>
          <a:noFill/>
          <a:ln>
            <a:noFill/>
          </a:ln>
        </p:spPr>
      </p:pic>
      <p:pic>
        <p:nvPicPr>
          <p:cNvPr id="309" name="Google Shape;309;p48"/>
          <p:cNvPicPr preferRelativeResize="0"/>
          <p:nvPr/>
        </p:nvPicPr>
        <p:blipFill>
          <a:blip r:embed="rId11">
            <a:alphaModFix/>
          </a:blip>
          <a:stretch>
            <a:fillRect/>
          </a:stretch>
        </p:blipFill>
        <p:spPr>
          <a:xfrm>
            <a:off x="3136475" y="1221739"/>
            <a:ext cx="624451" cy="624451"/>
          </a:xfrm>
          <a:prstGeom prst="rect">
            <a:avLst/>
          </a:prstGeom>
          <a:noFill/>
          <a:ln>
            <a:noFill/>
          </a:ln>
        </p:spPr>
      </p:pic>
      <p:pic>
        <p:nvPicPr>
          <p:cNvPr id="310" name="Google Shape;310;p48"/>
          <p:cNvPicPr preferRelativeResize="0"/>
          <p:nvPr/>
        </p:nvPicPr>
        <p:blipFill>
          <a:blip r:embed="rId13">
            <a:alphaModFix/>
          </a:blip>
          <a:stretch>
            <a:fillRect/>
          </a:stretch>
        </p:blipFill>
        <p:spPr>
          <a:xfrm>
            <a:off x="5622063" y="1280011"/>
            <a:ext cx="507900" cy="507900"/>
          </a:xfrm>
          <a:prstGeom prst="rect">
            <a:avLst/>
          </a:prstGeom>
          <a:noFill/>
          <a:ln>
            <a:noFill/>
          </a:ln>
        </p:spPr>
      </p:pic>
      <p:pic>
        <p:nvPicPr>
          <p:cNvPr id="311" name="Google Shape;311;p48"/>
          <p:cNvPicPr preferRelativeResize="0"/>
          <p:nvPr/>
        </p:nvPicPr>
        <p:blipFill>
          <a:blip r:embed="rId10">
            <a:alphaModFix/>
          </a:blip>
          <a:stretch>
            <a:fillRect/>
          </a:stretch>
        </p:blipFill>
        <p:spPr>
          <a:xfrm>
            <a:off x="7991125" y="4474600"/>
            <a:ext cx="507900" cy="507887"/>
          </a:xfrm>
          <a:prstGeom prst="rect">
            <a:avLst/>
          </a:prstGeom>
          <a:noFill/>
          <a:ln>
            <a:noFill/>
          </a:ln>
        </p:spPr>
      </p:pic>
      <p:pic>
        <p:nvPicPr>
          <p:cNvPr id="312" name="Google Shape;312;p48"/>
          <p:cNvPicPr preferRelativeResize="0"/>
          <p:nvPr/>
        </p:nvPicPr>
        <p:blipFill>
          <a:blip r:embed="rId15">
            <a:alphaModFix/>
          </a:blip>
          <a:stretch>
            <a:fillRect/>
          </a:stretch>
        </p:blipFill>
        <p:spPr>
          <a:xfrm>
            <a:off x="832544" y="1147039"/>
            <a:ext cx="624451" cy="624451"/>
          </a:xfrm>
          <a:prstGeom prst="rect">
            <a:avLst/>
          </a:prstGeom>
          <a:noFill/>
          <a:ln>
            <a:noFill/>
          </a:ln>
        </p:spPr>
      </p:pic>
      <p:pic>
        <p:nvPicPr>
          <p:cNvPr id="313" name="Google Shape;313;p48"/>
          <p:cNvPicPr preferRelativeResize="0"/>
          <p:nvPr/>
        </p:nvPicPr>
        <p:blipFill>
          <a:blip r:embed="rId16">
            <a:alphaModFix/>
          </a:blip>
          <a:stretch>
            <a:fillRect/>
          </a:stretch>
        </p:blipFill>
        <p:spPr>
          <a:xfrm>
            <a:off x="900751" y="4416313"/>
            <a:ext cx="624451" cy="624451"/>
          </a:xfrm>
          <a:prstGeom prst="rect">
            <a:avLst/>
          </a:prstGeom>
          <a:noFill/>
          <a:ln>
            <a:noFill/>
          </a:ln>
        </p:spPr>
      </p:pic>
      <p:pic>
        <p:nvPicPr>
          <p:cNvPr id="314" name="Google Shape;314;p48"/>
          <p:cNvPicPr preferRelativeResize="0"/>
          <p:nvPr/>
        </p:nvPicPr>
        <p:blipFill>
          <a:blip r:embed="rId17">
            <a:alphaModFix/>
          </a:blip>
          <a:stretch>
            <a:fillRect/>
          </a:stretch>
        </p:blipFill>
        <p:spPr>
          <a:xfrm>
            <a:off x="3136475" y="4456938"/>
            <a:ext cx="624451" cy="624451"/>
          </a:xfrm>
          <a:prstGeom prst="rect">
            <a:avLst/>
          </a:prstGeom>
          <a:noFill/>
          <a:ln>
            <a:noFill/>
          </a:ln>
        </p:spPr>
      </p:pic>
      <p:pic>
        <p:nvPicPr>
          <p:cNvPr id="315" name="Google Shape;315;p48"/>
          <p:cNvPicPr preferRelativeResize="0"/>
          <p:nvPr/>
        </p:nvPicPr>
        <p:blipFill>
          <a:blip r:embed="rId18">
            <a:alphaModFix/>
          </a:blip>
          <a:stretch>
            <a:fillRect/>
          </a:stretch>
        </p:blipFill>
        <p:spPr>
          <a:xfrm>
            <a:off x="5457478" y="4447414"/>
            <a:ext cx="562275" cy="56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319"/>
        <p:cNvGrpSpPr/>
        <p:nvPr/>
      </p:nvGrpSpPr>
      <p:grpSpPr>
        <a:xfrm>
          <a:off x="0" y="0"/>
          <a:ext cx="0" cy="0"/>
          <a:chOff x="0" y="0"/>
          <a:chExt cx="0" cy="0"/>
        </a:xfrm>
      </p:grpSpPr>
      <p:graphicFrame>
        <p:nvGraphicFramePr>
          <p:cNvPr id="320" name="Google Shape;320;p49"/>
          <p:cNvGraphicFramePr/>
          <p:nvPr/>
        </p:nvGraphicFramePr>
        <p:xfrm>
          <a:off x="0" y="799650"/>
          <a:ext cx="9144000" cy="4343900"/>
        </p:xfrm>
        <a:graphic>
          <a:graphicData uri="http://schemas.openxmlformats.org/drawingml/2006/table">
            <a:tbl>
              <a:tblPr>
                <a:noFill/>
                <a:tableStyleId>{6A73473F-58FC-4E6E-806F-9D03DBA77674}</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1085975">
                <a:tc>
                  <a:txBody>
                    <a:bodyPr/>
                    <a:lstStyle/>
                    <a:p>
                      <a:pPr marL="0" lvl="0" indent="0" algn="l" rtl="0">
                        <a:spcBef>
                          <a:spcPts val="0"/>
                        </a:spcBef>
                        <a:spcAft>
                          <a:spcPts val="0"/>
                        </a:spcAft>
                        <a:buNone/>
                      </a:pPr>
                      <a:r>
                        <a:rPr lang="en-GB"/>
                        <a:t>1 </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200"/>
                        <a:t>2 </a:t>
                      </a:r>
                      <a:endParaRPr sz="12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sz="1200"/>
                        <a:t>3 </a:t>
                      </a:r>
                      <a:endParaRPr sz="120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4 </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1085975">
                <a:tc>
                  <a:txBody>
                    <a:bodyPr/>
                    <a:lstStyle/>
                    <a:p>
                      <a:pPr marL="0" lvl="0" indent="0" algn="l" rtl="0">
                        <a:spcBef>
                          <a:spcPts val="0"/>
                        </a:spcBef>
                        <a:spcAft>
                          <a:spcPts val="0"/>
                        </a:spcAft>
                        <a:buNone/>
                      </a:pPr>
                      <a:r>
                        <a:rPr lang="en-GB"/>
                        <a:t>5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6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7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8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1085975">
                <a:tc>
                  <a:txBody>
                    <a:bodyPr/>
                    <a:lstStyle/>
                    <a:p>
                      <a:pPr marL="0" lvl="0" indent="0" algn="l" rtl="0">
                        <a:spcBef>
                          <a:spcPts val="0"/>
                        </a:spcBef>
                        <a:spcAft>
                          <a:spcPts val="0"/>
                        </a:spcAft>
                        <a:buNone/>
                      </a:pPr>
                      <a:r>
                        <a:rPr lang="en-GB"/>
                        <a:t>9</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10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11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12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1085975">
                <a:tc>
                  <a:txBody>
                    <a:bodyPr/>
                    <a:lstStyle/>
                    <a:p>
                      <a:pPr marL="0" lvl="0" indent="0" algn="l" rtl="0">
                        <a:spcBef>
                          <a:spcPts val="0"/>
                        </a:spcBef>
                        <a:spcAft>
                          <a:spcPts val="0"/>
                        </a:spcAft>
                        <a:buNone/>
                      </a:pPr>
                      <a:r>
                        <a:rPr lang="en-GB"/>
                        <a:t>13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14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15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GB"/>
                        <a:t>16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pic>
        <p:nvPicPr>
          <p:cNvPr id="321" name="Google Shape;321;p49"/>
          <p:cNvPicPr preferRelativeResize="0"/>
          <p:nvPr/>
        </p:nvPicPr>
        <p:blipFill>
          <a:blip r:embed="rId3">
            <a:alphaModFix/>
          </a:blip>
          <a:stretch>
            <a:fillRect/>
          </a:stretch>
        </p:blipFill>
        <p:spPr>
          <a:xfrm>
            <a:off x="107017" y="3470175"/>
            <a:ext cx="469050" cy="469050"/>
          </a:xfrm>
          <a:prstGeom prst="rect">
            <a:avLst/>
          </a:prstGeom>
          <a:noFill/>
          <a:ln>
            <a:noFill/>
          </a:ln>
        </p:spPr>
      </p:pic>
      <p:pic>
        <p:nvPicPr>
          <p:cNvPr id="322" name="Google Shape;322;p49"/>
          <p:cNvPicPr preferRelativeResize="0"/>
          <p:nvPr/>
        </p:nvPicPr>
        <p:blipFill>
          <a:blip r:embed="rId4">
            <a:alphaModFix/>
          </a:blip>
          <a:stretch>
            <a:fillRect/>
          </a:stretch>
        </p:blipFill>
        <p:spPr>
          <a:xfrm>
            <a:off x="107033" y="4447408"/>
            <a:ext cx="562275" cy="562267"/>
          </a:xfrm>
          <a:prstGeom prst="rect">
            <a:avLst/>
          </a:prstGeom>
          <a:noFill/>
          <a:ln>
            <a:noFill/>
          </a:ln>
        </p:spPr>
      </p:pic>
      <p:pic>
        <p:nvPicPr>
          <p:cNvPr id="323" name="Google Shape;323;p49"/>
          <p:cNvPicPr preferRelativeResize="0"/>
          <p:nvPr/>
        </p:nvPicPr>
        <p:blipFill>
          <a:blip r:embed="rId5">
            <a:alphaModFix/>
          </a:blip>
          <a:stretch>
            <a:fillRect/>
          </a:stretch>
        </p:blipFill>
        <p:spPr>
          <a:xfrm>
            <a:off x="87609" y="2317800"/>
            <a:ext cx="507900" cy="507900"/>
          </a:xfrm>
          <a:prstGeom prst="rect">
            <a:avLst/>
          </a:prstGeom>
          <a:noFill/>
          <a:ln>
            <a:noFill/>
          </a:ln>
        </p:spPr>
      </p:pic>
      <p:pic>
        <p:nvPicPr>
          <p:cNvPr id="324" name="Google Shape;324;p49"/>
          <p:cNvPicPr preferRelativeResize="0"/>
          <p:nvPr/>
        </p:nvPicPr>
        <p:blipFill>
          <a:blip r:embed="rId6">
            <a:alphaModFix/>
          </a:blip>
          <a:stretch>
            <a:fillRect/>
          </a:stretch>
        </p:blipFill>
        <p:spPr>
          <a:xfrm>
            <a:off x="87608" y="1178125"/>
            <a:ext cx="562275" cy="562275"/>
          </a:xfrm>
          <a:prstGeom prst="rect">
            <a:avLst/>
          </a:prstGeom>
          <a:noFill/>
          <a:ln>
            <a:noFill/>
          </a:ln>
        </p:spPr>
      </p:pic>
      <p:pic>
        <p:nvPicPr>
          <p:cNvPr id="325" name="Google Shape;325;p49"/>
          <p:cNvPicPr preferRelativeResize="0"/>
          <p:nvPr/>
        </p:nvPicPr>
        <p:blipFill>
          <a:blip r:embed="rId3">
            <a:alphaModFix/>
          </a:blip>
          <a:stretch>
            <a:fillRect/>
          </a:stretch>
        </p:blipFill>
        <p:spPr>
          <a:xfrm>
            <a:off x="2372742" y="3544875"/>
            <a:ext cx="469050" cy="469050"/>
          </a:xfrm>
          <a:prstGeom prst="rect">
            <a:avLst/>
          </a:prstGeom>
          <a:noFill/>
          <a:ln>
            <a:noFill/>
          </a:ln>
        </p:spPr>
      </p:pic>
      <p:pic>
        <p:nvPicPr>
          <p:cNvPr id="326" name="Google Shape;326;p49"/>
          <p:cNvPicPr preferRelativeResize="0"/>
          <p:nvPr/>
        </p:nvPicPr>
        <p:blipFill>
          <a:blip r:embed="rId4">
            <a:alphaModFix/>
          </a:blip>
          <a:stretch>
            <a:fillRect/>
          </a:stretch>
        </p:blipFill>
        <p:spPr>
          <a:xfrm>
            <a:off x="2372758" y="4522108"/>
            <a:ext cx="562275" cy="562267"/>
          </a:xfrm>
          <a:prstGeom prst="rect">
            <a:avLst/>
          </a:prstGeom>
          <a:noFill/>
          <a:ln>
            <a:noFill/>
          </a:ln>
        </p:spPr>
      </p:pic>
      <p:pic>
        <p:nvPicPr>
          <p:cNvPr id="327" name="Google Shape;327;p49"/>
          <p:cNvPicPr preferRelativeResize="0"/>
          <p:nvPr/>
        </p:nvPicPr>
        <p:blipFill>
          <a:blip r:embed="rId5">
            <a:alphaModFix/>
          </a:blip>
          <a:stretch>
            <a:fillRect/>
          </a:stretch>
        </p:blipFill>
        <p:spPr>
          <a:xfrm>
            <a:off x="2353334" y="2392500"/>
            <a:ext cx="507900" cy="507900"/>
          </a:xfrm>
          <a:prstGeom prst="rect">
            <a:avLst/>
          </a:prstGeom>
          <a:noFill/>
          <a:ln>
            <a:noFill/>
          </a:ln>
        </p:spPr>
      </p:pic>
      <p:pic>
        <p:nvPicPr>
          <p:cNvPr id="328" name="Google Shape;328;p49"/>
          <p:cNvPicPr preferRelativeResize="0"/>
          <p:nvPr/>
        </p:nvPicPr>
        <p:blipFill>
          <a:blip r:embed="rId6">
            <a:alphaModFix/>
          </a:blip>
          <a:stretch>
            <a:fillRect/>
          </a:stretch>
        </p:blipFill>
        <p:spPr>
          <a:xfrm>
            <a:off x="2353333" y="1252825"/>
            <a:ext cx="562275" cy="562275"/>
          </a:xfrm>
          <a:prstGeom prst="rect">
            <a:avLst/>
          </a:prstGeom>
          <a:noFill/>
          <a:ln>
            <a:noFill/>
          </a:ln>
        </p:spPr>
      </p:pic>
      <p:pic>
        <p:nvPicPr>
          <p:cNvPr id="329" name="Google Shape;329;p49"/>
          <p:cNvPicPr preferRelativeResize="0"/>
          <p:nvPr/>
        </p:nvPicPr>
        <p:blipFill>
          <a:blip r:embed="rId3">
            <a:alphaModFix/>
          </a:blip>
          <a:stretch>
            <a:fillRect/>
          </a:stretch>
        </p:blipFill>
        <p:spPr>
          <a:xfrm>
            <a:off x="4723967" y="3510800"/>
            <a:ext cx="469050" cy="469050"/>
          </a:xfrm>
          <a:prstGeom prst="rect">
            <a:avLst/>
          </a:prstGeom>
          <a:noFill/>
          <a:ln>
            <a:noFill/>
          </a:ln>
        </p:spPr>
      </p:pic>
      <p:pic>
        <p:nvPicPr>
          <p:cNvPr id="330" name="Google Shape;330;p49"/>
          <p:cNvPicPr preferRelativeResize="0"/>
          <p:nvPr/>
        </p:nvPicPr>
        <p:blipFill>
          <a:blip r:embed="rId4">
            <a:alphaModFix/>
          </a:blip>
          <a:stretch>
            <a:fillRect/>
          </a:stretch>
        </p:blipFill>
        <p:spPr>
          <a:xfrm>
            <a:off x="4723983" y="4488033"/>
            <a:ext cx="562275" cy="562267"/>
          </a:xfrm>
          <a:prstGeom prst="rect">
            <a:avLst/>
          </a:prstGeom>
          <a:noFill/>
          <a:ln>
            <a:noFill/>
          </a:ln>
        </p:spPr>
      </p:pic>
      <p:pic>
        <p:nvPicPr>
          <p:cNvPr id="331" name="Google Shape;331;p49"/>
          <p:cNvPicPr preferRelativeResize="0"/>
          <p:nvPr/>
        </p:nvPicPr>
        <p:blipFill>
          <a:blip r:embed="rId5">
            <a:alphaModFix/>
          </a:blip>
          <a:stretch>
            <a:fillRect/>
          </a:stretch>
        </p:blipFill>
        <p:spPr>
          <a:xfrm>
            <a:off x="4704559" y="2358425"/>
            <a:ext cx="507900" cy="507900"/>
          </a:xfrm>
          <a:prstGeom prst="rect">
            <a:avLst/>
          </a:prstGeom>
          <a:noFill/>
          <a:ln>
            <a:noFill/>
          </a:ln>
        </p:spPr>
      </p:pic>
      <p:pic>
        <p:nvPicPr>
          <p:cNvPr id="332" name="Google Shape;332;p49"/>
          <p:cNvPicPr preferRelativeResize="0"/>
          <p:nvPr/>
        </p:nvPicPr>
        <p:blipFill>
          <a:blip r:embed="rId6">
            <a:alphaModFix/>
          </a:blip>
          <a:stretch>
            <a:fillRect/>
          </a:stretch>
        </p:blipFill>
        <p:spPr>
          <a:xfrm>
            <a:off x="4714270" y="1252825"/>
            <a:ext cx="562275" cy="562275"/>
          </a:xfrm>
          <a:prstGeom prst="rect">
            <a:avLst/>
          </a:prstGeom>
          <a:noFill/>
          <a:ln>
            <a:noFill/>
          </a:ln>
        </p:spPr>
      </p:pic>
      <p:pic>
        <p:nvPicPr>
          <p:cNvPr id="333" name="Google Shape;333;p49"/>
          <p:cNvPicPr preferRelativeResize="0"/>
          <p:nvPr/>
        </p:nvPicPr>
        <p:blipFill>
          <a:blip r:embed="rId3">
            <a:alphaModFix/>
          </a:blip>
          <a:stretch>
            <a:fillRect/>
          </a:stretch>
        </p:blipFill>
        <p:spPr>
          <a:xfrm>
            <a:off x="7094617" y="3470175"/>
            <a:ext cx="469050" cy="469050"/>
          </a:xfrm>
          <a:prstGeom prst="rect">
            <a:avLst/>
          </a:prstGeom>
          <a:noFill/>
          <a:ln>
            <a:noFill/>
          </a:ln>
        </p:spPr>
      </p:pic>
      <p:pic>
        <p:nvPicPr>
          <p:cNvPr id="334" name="Google Shape;334;p49"/>
          <p:cNvPicPr preferRelativeResize="0"/>
          <p:nvPr/>
        </p:nvPicPr>
        <p:blipFill>
          <a:blip r:embed="rId4">
            <a:alphaModFix/>
          </a:blip>
          <a:stretch>
            <a:fillRect/>
          </a:stretch>
        </p:blipFill>
        <p:spPr>
          <a:xfrm>
            <a:off x="7094633" y="4447408"/>
            <a:ext cx="562275" cy="562267"/>
          </a:xfrm>
          <a:prstGeom prst="rect">
            <a:avLst/>
          </a:prstGeom>
          <a:noFill/>
          <a:ln>
            <a:noFill/>
          </a:ln>
        </p:spPr>
      </p:pic>
      <p:pic>
        <p:nvPicPr>
          <p:cNvPr id="335" name="Google Shape;335;p49"/>
          <p:cNvPicPr preferRelativeResize="0"/>
          <p:nvPr/>
        </p:nvPicPr>
        <p:blipFill>
          <a:blip r:embed="rId5">
            <a:alphaModFix/>
          </a:blip>
          <a:stretch>
            <a:fillRect/>
          </a:stretch>
        </p:blipFill>
        <p:spPr>
          <a:xfrm>
            <a:off x="7075209" y="2317800"/>
            <a:ext cx="507900" cy="507900"/>
          </a:xfrm>
          <a:prstGeom prst="rect">
            <a:avLst/>
          </a:prstGeom>
          <a:noFill/>
          <a:ln>
            <a:noFill/>
          </a:ln>
        </p:spPr>
      </p:pic>
      <p:pic>
        <p:nvPicPr>
          <p:cNvPr id="336" name="Google Shape;336;p49"/>
          <p:cNvPicPr preferRelativeResize="0"/>
          <p:nvPr/>
        </p:nvPicPr>
        <p:blipFill>
          <a:blip r:embed="rId6">
            <a:alphaModFix/>
          </a:blip>
          <a:stretch>
            <a:fillRect/>
          </a:stretch>
        </p:blipFill>
        <p:spPr>
          <a:xfrm>
            <a:off x="7075208" y="1178125"/>
            <a:ext cx="562275" cy="562275"/>
          </a:xfrm>
          <a:prstGeom prst="rect">
            <a:avLst/>
          </a:prstGeom>
          <a:noFill/>
          <a:ln>
            <a:noFill/>
          </a:ln>
        </p:spPr>
      </p:pic>
      <p:pic>
        <p:nvPicPr>
          <p:cNvPr id="337" name="Google Shape;337;p49"/>
          <p:cNvPicPr preferRelativeResize="0"/>
          <p:nvPr/>
        </p:nvPicPr>
        <p:blipFill>
          <a:blip r:embed="rId7">
            <a:alphaModFix/>
          </a:blip>
          <a:stretch>
            <a:fillRect/>
          </a:stretch>
        </p:blipFill>
        <p:spPr>
          <a:xfrm>
            <a:off x="997100" y="2213125"/>
            <a:ext cx="671601" cy="671601"/>
          </a:xfrm>
          <a:prstGeom prst="rect">
            <a:avLst/>
          </a:prstGeom>
          <a:noFill/>
          <a:ln>
            <a:noFill/>
          </a:ln>
        </p:spPr>
      </p:pic>
      <p:pic>
        <p:nvPicPr>
          <p:cNvPr id="338" name="Google Shape;338;p49"/>
          <p:cNvPicPr preferRelativeResize="0"/>
          <p:nvPr/>
        </p:nvPicPr>
        <p:blipFill>
          <a:blip r:embed="rId8">
            <a:alphaModFix/>
          </a:blip>
          <a:stretch>
            <a:fillRect/>
          </a:stretch>
        </p:blipFill>
        <p:spPr>
          <a:xfrm>
            <a:off x="3221071" y="3423559"/>
            <a:ext cx="562275" cy="562275"/>
          </a:xfrm>
          <a:prstGeom prst="rect">
            <a:avLst/>
          </a:prstGeom>
          <a:noFill/>
          <a:ln>
            <a:noFill/>
          </a:ln>
        </p:spPr>
      </p:pic>
      <p:pic>
        <p:nvPicPr>
          <p:cNvPr id="339" name="Google Shape;339;p49"/>
          <p:cNvPicPr preferRelativeResize="0"/>
          <p:nvPr/>
        </p:nvPicPr>
        <p:blipFill>
          <a:blip r:embed="rId9">
            <a:alphaModFix/>
          </a:blip>
          <a:stretch>
            <a:fillRect/>
          </a:stretch>
        </p:blipFill>
        <p:spPr>
          <a:xfrm>
            <a:off x="3194745" y="2358424"/>
            <a:ext cx="507900" cy="507900"/>
          </a:xfrm>
          <a:prstGeom prst="rect">
            <a:avLst/>
          </a:prstGeom>
          <a:noFill/>
          <a:ln>
            <a:noFill/>
          </a:ln>
        </p:spPr>
      </p:pic>
      <p:pic>
        <p:nvPicPr>
          <p:cNvPr id="340" name="Google Shape;340;p49"/>
          <p:cNvPicPr preferRelativeResize="0"/>
          <p:nvPr/>
        </p:nvPicPr>
        <p:blipFill>
          <a:blip r:embed="rId10">
            <a:alphaModFix/>
          </a:blip>
          <a:stretch>
            <a:fillRect/>
          </a:stretch>
        </p:blipFill>
        <p:spPr>
          <a:xfrm>
            <a:off x="1160800" y="3450750"/>
            <a:ext cx="507900" cy="507887"/>
          </a:xfrm>
          <a:prstGeom prst="rect">
            <a:avLst/>
          </a:prstGeom>
          <a:noFill/>
          <a:ln>
            <a:noFill/>
          </a:ln>
        </p:spPr>
      </p:pic>
      <p:pic>
        <p:nvPicPr>
          <p:cNvPr id="341" name="Google Shape;341;p49"/>
          <p:cNvPicPr preferRelativeResize="0"/>
          <p:nvPr/>
        </p:nvPicPr>
        <p:blipFill>
          <a:blip r:embed="rId11">
            <a:alphaModFix/>
          </a:blip>
          <a:stretch>
            <a:fillRect/>
          </a:stretch>
        </p:blipFill>
        <p:spPr>
          <a:xfrm>
            <a:off x="5353125" y="2260277"/>
            <a:ext cx="624451" cy="624451"/>
          </a:xfrm>
          <a:prstGeom prst="rect">
            <a:avLst/>
          </a:prstGeom>
          <a:noFill/>
          <a:ln>
            <a:noFill/>
          </a:ln>
        </p:spPr>
      </p:pic>
      <p:pic>
        <p:nvPicPr>
          <p:cNvPr id="342" name="Google Shape;342;p49"/>
          <p:cNvPicPr preferRelativeResize="0"/>
          <p:nvPr/>
        </p:nvPicPr>
        <p:blipFill>
          <a:blip r:embed="rId12">
            <a:alphaModFix/>
          </a:blip>
          <a:stretch>
            <a:fillRect/>
          </a:stretch>
        </p:blipFill>
        <p:spPr>
          <a:xfrm>
            <a:off x="5384209" y="3464192"/>
            <a:ext cx="562275" cy="562262"/>
          </a:xfrm>
          <a:prstGeom prst="rect">
            <a:avLst/>
          </a:prstGeom>
          <a:noFill/>
          <a:ln>
            <a:noFill/>
          </a:ln>
        </p:spPr>
      </p:pic>
      <p:pic>
        <p:nvPicPr>
          <p:cNvPr id="343" name="Google Shape;343;p49"/>
          <p:cNvPicPr preferRelativeResize="0"/>
          <p:nvPr/>
        </p:nvPicPr>
        <p:blipFill>
          <a:blip r:embed="rId13">
            <a:alphaModFix/>
          </a:blip>
          <a:stretch>
            <a:fillRect/>
          </a:stretch>
        </p:blipFill>
        <p:spPr>
          <a:xfrm>
            <a:off x="7718163" y="2317798"/>
            <a:ext cx="507900" cy="507900"/>
          </a:xfrm>
          <a:prstGeom prst="rect">
            <a:avLst/>
          </a:prstGeom>
          <a:noFill/>
          <a:ln>
            <a:noFill/>
          </a:ln>
        </p:spPr>
      </p:pic>
      <p:pic>
        <p:nvPicPr>
          <p:cNvPr id="344" name="Google Shape;344;p49"/>
          <p:cNvPicPr preferRelativeResize="0"/>
          <p:nvPr/>
        </p:nvPicPr>
        <p:blipFill>
          <a:blip r:embed="rId14">
            <a:alphaModFix/>
          </a:blip>
          <a:stretch>
            <a:fillRect/>
          </a:stretch>
        </p:blipFill>
        <p:spPr>
          <a:xfrm>
            <a:off x="7877050" y="3450740"/>
            <a:ext cx="507900" cy="507900"/>
          </a:xfrm>
          <a:prstGeom prst="rect">
            <a:avLst/>
          </a:prstGeom>
          <a:noFill/>
          <a:ln>
            <a:noFill/>
          </a:ln>
        </p:spPr>
      </p:pic>
      <p:pic>
        <p:nvPicPr>
          <p:cNvPr id="345" name="Google Shape;345;p49"/>
          <p:cNvPicPr preferRelativeResize="0"/>
          <p:nvPr/>
        </p:nvPicPr>
        <p:blipFill>
          <a:blip r:embed="rId7">
            <a:alphaModFix/>
          </a:blip>
          <a:stretch>
            <a:fillRect/>
          </a:stretch>
        </p:blipFill>
        <p:spPr>
          <a:xfrm>
            <a:off x="7991125" y="1123462"/>
            <a:ext cx="671601" cy="671601"/>
          </a:xfrm>
          <a:prstGeom prst="rect">
            <a:avLst/>
          </a:prstGeom>
          <a:noFill/>
          <a:ln>
            <a:noFill/>
          </a:ln>
        </p:spPr>
      </p:pic>
      <p:pic>
        <p:nvPicPr>
          <p:cNvPr id="346" name="Google Shape;346;p49"/>
          <p:cNvPicPr preferRelativeResize="0"/>
          <p:nvPr/>
        </p:nvPicPr>
        <p:blipFill>
          <a:blip r:embed="rId11">
            <a:alphaModFix/>
          </a:blip>
          <a:stretch>
            <a:fillRect/>
          </a:stretch>
        </p:blipFill>
        <p:spPr>
          <a:xfrm>
            <a:off x="3136475" y="1221739"/>
            <a:ext cx="624451" cy="624451"/>
          </a:xfrm>
          <a:prstGeom prst="rect">
            <a:avLst/>
          </a:prstGeom>
          <a:noFill/>
          <a:ln>
            <a:noFill/>
          </a:ln>
        </p:spPr>
      </p:pic>
      <p:pic>
        <p:nvPicPr>
          <p:cNvPr id="347" name="Google Shape;347;p49"/>
          <p:cNvPicPr preferRelativeResize="0"/>
          <p:nvPr/>
        </p:nvPicPr>
        <p:blipFill>
          <a:blip r:embed="rId13">
            <a:alphaModFix/>
          </a:blip>
          <a:stretch>
            <a:fillRect/>
          </a:stretch>
        </p:blipFill>
        <p:spPr>
          <a:xfrm>
            <a:off x="5622063" y="1280011"/>
            <a:ext cx="507900" cy="507900"/>
          </a:xfrm>
          <a:prstGeom prst="rect">
            <a:avLst/>
          </a:prstGeom>
          <a:noFill/>
          <a:ln>
            <a:noFill/>
          </a:ln>
        </p:spPr>
      </p:pic>
      <p:pic>
        <p:nvPicPr>
          <p:cNvPr id="348" name="Google Shape;348;p49"/>
          <p:cNvPicPr preferRelativeResize="0"/>
          <p:nvPr/>
        </p:nvPicPr>
        <p:blipFill>
          <a:blip r:embed="rId10">
            <a:alphaModFix/>
          </a:blip>
          <a:stretch>
            <a:fillRect/>
          </a:stretch>
        </p:blipFill>
        <p:spPr>
          <a:xfrm>
            <a:off x="7991125" y="4474600"/>
            <a:ext cx="507900" cy="507887"/>
          </a:xfrm>
          <a:prstGeom prst="rect">
            <a:avLst/>
          </a:prstGeom>
          <a:noFill/>
          <a:ln>
            <a:noFill/>
          </a:ln>
        </p:spPr>
      </p:pic>
      <p:pic>
        <p:nvPicPr>
          <p:cNvPr id="349" name="Google Shape;349;p49"/>
          <p:cNvPicPr preferRelativeResize="0"/>
          <p:nvPr/>
        </p:nvPicPr>
        <p:blipFill>
          <a:blip r:embed="rId15">
            <a:alphaModFix/>
          </a:blip>
          <a:stretch>
            <a:fillRect/>
          </a:stretch>
        </p:blipFill>
        <p:spPr>
          <a:xfrm>
            <a:off x="832544" y="1147039"/>
            <a:ext cx="624451" cy="624451"/>
          </a:xfrm>
          <a:prstGeom prst="rect">
            <a:avLst/>
          </a:prstGeom>
          <a:noFill/>
          <a:ln>
            <a:noFill/>
          </a:ln>
        </p:spPr>
      </p:pic>
      <p:pic>
        <p:nvPicPr>
          <p:cNvPr id="350" name="Google Shape;350;p49"/>
          <p:cNvPicPr preferRelativeResize="0"/>
          <p:nvPr/>
        </p:nvPicPr>
        <p:blipFill>
          <a:blip r:embed="rId16">
            <a:alphaModFix/>
          </a:blip>
          <a:stretch>
            <a:fillRect/>
          </a:stretch>
        </p:blipFill>
        <p:spPr>
          <a:xfrm>
            <a:off x="900751" y="4416313"/>
            <a:ext cx="624451" cy="624451"/>
          </a:xfrm>
          <a:prstGeom prst="rect">
            <a:avLst/>
          </a:prstGeom>
          <a:noFill/>
          <a:ln>
            <a:noFill/>
          </a:ln>
        </p:spPr>
      </p:pic>
      <p:pic>
        <p:nvPicPr>
          <p:cNvPr id="351" name="Google Shape;351;p49"/>
          <p:cNvPicPr preferRelativeResize="0"/>
          <p:nvPr/>
        </p:nvPicPr>
        <p:blipFill>
          <a:blip r:embed="rId17">
            <a:alphaModFix/>
          </a:blip>
          <a:stretch>
            <a:fillRect/>
          </a:stretch>
        </p:blipFill>
        <p:spPr>
          <a:xfrm>
            <a:off x="3136475" y="4456938"/>
            <a:ext cx="624451" cy="624451"/>
          </a:xfrm>
          <a:prstGeom prst="rect">
            <a:avLst/>
          </a:prstGeom>
          <a:noFill/>
          <a:ln>
            <a:noFill/>
          </a:ln>
        </p:spPr>
      </p:pic>
      <p:pic>
        <p:nvPicPr>
          <p:cNvPr id="352" name="Google Shape;352;p49"/>
          <p:cNvPicPr preferRelativeResize="0"/>
          <p:nvPr/>
        </p:nvPicPr>
        <p:blipFill>
          <a:blip r:embed="rId18">
            <a:alphaModFix/>
          </a:blip>
          <a:stretch>
            <a:fillRect/>
          </a:stretch>
        </p:blipFill>
        <p:spPr>
          <a:xfrm>
            <a:off x="5457478" y="4447414"/>
            <a:ext cx="562275" cy="5622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530</Words>
  <Application>Microsoft Office PowerPoint</Application>
  <PresentationFormat>On-screen Show (16:9)</PresentationFormat>
  <Paragraphs>101</Paragraphs>
  <Slides>9</Slides>
  <Notes>9</Notes>
  <HiddenSlides>1</HiddenSlides>
  <MMClips>18</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9</vt:i4>
      </vt:variant>
    </vt:vector>
  </HeadingPairs>
  <TitlesOfParts>
    <vt:vector size="17" baseType="lpstr">
      <vt:lpstr>Century Gothic</vt:lpstr>
      <vt:lpstr>Calibri</vt:lpstr>
      <vt:lpstr>Twentieth Century</vt:lpstr>
      <vt:lpstr>Arial</vt:lpstr>
      <vt:lpstr>Simple Light</vt:lpstr>
      <vt:lpstr>NCELP Theme</vt:lpstr>
      <vt:lpstr>1_Office Theme</vt:lpstr>
      <vt:lpstr>UCL_IOE Blue_Slide_Theme</vt:lpstr>
      <vt:lpstr>SFE</vt:lpstr>
      <vt:lpstr>SFE</vt:lpstr>
      <vt:lpstr>SFE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2026-08-20T14:34:47Z</dcterms:modified>
</cp:coreProperties>
</file>