
<file path=[Content_Types].xml><?xml version="1.0" encoding="utf-8"?>
<Types xmlns="http://schemas.openxmlformats.org/package/2006/content-types">
  <Default Extension="png" ContentType="image/png"/>
  <Default Extension="m4a" ContentType="audio/mp4"/>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3" r:id="rId1"/>
    <p:sldMasterId id="2147483674" r:id="rId2"/>
    <p:sldMasterId id="2147483675" r:id="rId3"/>
  </p:sldMasterIdLst>
  <p:notesMasterIdLst>
    <p:notesMasterId r:id="rId12"/>
  </p:notesMasterIdLst>
  <p:sldIdLst>
    <p:sldId id="264" r:id="rId4"/>
    <p:sldId id="265" r:id="rId5"/>
    <p:sldId id="266" r:id="rId6"/>
    <p:sldId id="259" r:id="rId7"/>
    <p:sldId id="260" r:id="rId8"/>
    <p:sldId id="261" r:id="rId9"/>
    <p:sldId id="262" r:id="rId10"/>
    <p:sldId id="263" r:id="rId11"/>
  </p:sldIdLst>
  <p:sldSz cx="9144000" cy="5143500" type="screen16x9"/>
  <p:notesSz cx="6858000" cy="9144000"/>
  <p:embeddedFontLst>
    <p:embeddedFont>
      <p:font typeface="Calibri" panose="020F0502020204030204" pitchFamily="34" charset="0"/>
      <p:regular r:id="rId13"/>
      <p:bold r:id="rId14"/>
      <p:italic r:id="rId15"/>
      <p:boldItalic r:id="rId16"/>
    </p:embeddedFont>
    <p:embeddedFont>
      <p:font typeface="Century Gothic" panose="020B0502020202020204" pitchFamily="34" charset="0"/>
      <p:regular r:id="rId17"/>
      <p:bold r:id="rId18"/>
      <p:italic r:id="rId19"/>
      <p:boldItalic r:id="rId2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6BA4A63-A92C-4CE8-929C-18CFEFA639C0}">
  <a:tblStyle styleId="{06BA4A63-A92C-4CE8-929C-18CFEFA639C0}" styleName="Table_0">
    <a:wholeTbl>
      <a:tcTxStyle>
        <a:font>
          <a:latin typeface="Arial"/>
          <a:ea typeface="Arial"/>
          <a:cs typeface="Arial"/>
        </a:font>
        <a:srgbClr val="000000"/>
      </a:tcTxStyle>
      <a:tcStyle>
        <a:tcBdr>
          <a:left>
            <a:ln w="12700" cap="flat" cmpd="sng">
              <a:solidFill>
                <a:srgbClr val="000000"/>
              </a:solidFill>
              <a:prstDash val="solid"/>
              <a:round/>
              <a:headEnd type="none" w="sm" len="sm"/>
              <a:tailEnd type="none" w="sm" len="sm"/>
            </a:ln>
          </a:left>
          <a:right>
            <a:ln w="12700" cap="flat" cmpd="sng">
              <a:solidFill>
                <a:srgbClr val="000000"/>
              </a:solidFill>
              <a:prstDash val="solid"/>
              <a:round/>
              <a:headEnd type="none" w="sm" len="sm"/>
              <a:tailEnd type="none" w="sm" len="sm"/>
            </a:ln>
          </a:right>
          <a:top>
            <a:ln w="12700" cap="flat" cmpd="sng">
              <a:solidFill>
                <a:srgbClr val="000000"/>
              </a:solidFill>
              <a:prstDash val="solid"/>
              <a:round/>
              <a:headEnd type="none" w="sm" len="sm"/>
              <a:tailEnd type="none" w="sm" len="sm"/>
            </a:ln>
          </a:top>
          <a:bottom>
            <a:ln w="12700" cap="flat" cmpd="sng">
              <a:solidFill>
                <a:srgbClr val="000000"/>
              </a:solidFill>
              <a:prstDash val="solid"/>
              <a:round/>
              <a:headEnd type="none" w="sm" len="sm"/>
              <a:tailEnd type="none" w="sm" len="sm"/>
            </a:ln>
          </a:bottom>
          <a:insideH>
            <a:ln w="12700" cap="flat" cmpd="sng">
              <a:solidFill>
                <a:srgbClr val="000000"/>
              </a:solidFill>
              <a:prstDash val="solid"/>
              <a:round/>
              <a:headEnd type="none" w="sm" len="sm"/>
              <a:tailEnd type="none" w="sm" len="sm"/>
            </a:ln>
          </a:insideH>
          <a:insideV>
            <a:ln w="12700"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E8F3E5CF-F2F4-40B6-B7D0-4D7230AC7D3E}"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3" d="100"/>
          <a:sy n="83" d="100"/>
        </p:scale>
        <p:origin x="800" y="5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Master" Target="slideMasters/slideMaster2.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font" Target="fonts/font3.fntdata"/><Relationship Id="rId23"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font" Target="fonts/font7.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font" Target="fonts/font2.fntdata"/><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39e83c28600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3" name="Google Shape;133;g39e83c28600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Timing: 1 minute</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endParaRPr b="1">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Aim: </a:t>
            </a:r>
            <a:r>
              <a:rPr lang="en-GB">
                <a:solidFill>
                  <a:srgbClr val="000000"/>
                </a:solidFill>
              </a:rPr>
              <a:t>To introduce SSC </a:t>
            </a:r>
            <a:r>
              <a:rPr lang="en-GB" b="1">
                <a:solidFill>
                  <a:srgbClr val="000000"/>
                </a:solidFill>
              </a:rPr>
              <a:t>[ien]</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endParaRPr b="1">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Procedure:</a:t>
            </a:r>
            <a:br>
              <a:rPr lang="en-GB">
                <a:solidFill>
                  <a:srgbClr val="000000"/>
                </a:solidFill>
              </a:rPr>
            </a:br>
            <a:r>
              <a:rPr lang="en-GB">
                <a:solidFill>
                  <a:srgbClr val="000000"/>
                </a:solidFill>
              </a:rPr>
              <a:t>1. Present the letter(s) and say the </a:t>
            </a:r>
            <a:r>
              <a:rPr lang="en-GB" b="1">
                <a:solidFill>
                  <a:srgbClr val="000000"/>
                </a:solidFill>
              </a:rPr>
              <a:t>[ien] </a:t>
            </a:r>
            <a:r>
              <a:rPr lang="en-GB">
                <a:solidFill>
                  <a:srgbClr val="000000"/>
                </a:solidFill>
              </a:rPr>
              <a:t>sound first, on its own. Students repeat it with you.</a:t>
            </a:r>
            <a:br>
              <a:rPr lang="en-GB">
                <a:solidFill>
                  <a:srgbClr val="000000"/>
                </a:solidFill>
              </a:rPr>
            </a:br>
            <a:r>
              <a:rPr lang="en-GB">
                <a:solidFill>
                  <a:srgbClr val="000000"/>
                </a:solidFill>
              </a:rPr>
              <a:t>2. Bring up the word ”</a:t>
            </a:r>
            <a:r>
              <a:rPr lang="en-GB" sz="1200" b="1">
                <a:solidFill>
                  <a:srgbClr val="000000"/>
                </a:solidFill>
              </a:rPr>
              <a:t>bien</a:t>
            </a:r>
            <a:r>
              <a:rPr lang="en-GB" sz="1200">
                <a:solidFill>
                  <a:srgbClr val="000000"/>
                </a:solidFill>
              </a:rPr>
              <a:t>”</a:t>
            </a:r>
            <a:r>
              <a:rPr lang="en-GB">
                <a:solidFill>
                  <a:srgbClr val="000000"/>
                </a:solidFill>
              </a:rPr>
              <a:t> on its own, say it, students repeat it, so that they have the opportunity to focus all of their attention on the connection between the written word and its sound.</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a:solidFill>
                  <a:srgbClr val="000000"/>
                </a:solidFill>
              </a:rPr>
              <a:t>3. A possible gesture for this would be to give a thumbs up sign</a:t>
            </a:r>
            <a:r>
              <a:rPr lang="en-GB" b="1">
                <a:solidFill>
                  <a:srgbClr val="000000"/>
                </a:solidFill>
              </a:rPr>
              <a:t>.</a:t>
            </a:r>
            <a:br>
              <a:rPr lang="en-GB">
                <a:solidFill>
                  <a:srgbClr val="000000"/>
                </a:solidFill>
              </a:rPr>
            </a:br>
            <a:r>
              <a:rPr lang="en-GB">
                <a:solidFill>
                  <a:srgbClr val="000000"/>
                </a:solidFill>
              </a:rPr>
              <a:t>4. Roll back the animations and work through 1-3 again, but this time, dropping your voice completely to listen carefully to the students saying the </a:t>
            </a:r>
            <a:r>
              <a:rPr lang="en-GB" b="1">
                <a:solidFill>
                  <a:srgbClr val="000000"/>
                </a:solidFill>
              </a:rPr>
              <a:t>[ien] </a:t>
            </a:r>
            <a:r>
              <a:rPr lang="en-GB">
                <a:solidFill>
                  <a:srgbClr val="000000"/>
                </a:solidFill>
              </a:rPr>
              <a:t>sound, pronouncing ”</a:t>
            </a:r>
            <a:r>
              <a:rPr lang="en-GB" b="1">
                <a:solidFill>
                  <a:srgbClr val="000000"/>
                </a:solidFill>
              </a:rPr>
              <a:t>bien</a:t>
            </a:r>
            <a:r>
              <a:rPr lang="en-GB" sz="1200">
                <a:solidFill>
                  <a:srgbClr val="000000"/>
                </a:solidFill>
              </a:rPr>
              <a:t>” </a:t>
            </a:r>
            <a:r>
              <a:rPr lang="en-GB">
                <a:solidFill>
                  <a:srgbClr val="000000"/>
                </a:solidFill>
              </a:rPr>
              <a:t>and, if using, doing the gesture.</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Word frequency (1 is the most frequent word in French): </a:t>
            </a:r>
            <a:endParaRPr b="1">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bien </a:t>
            </a:r>
            <a:r>
              <a:rPr lang="en-GB">
                <a:solidFill>
                  <a:srgbClr val="000000"/>
                </a:solidFill>
              </a:rPr>
              <a:t>[47]</a:t>
            </a:r>
            <a:endParaRPr>
              <a:solidFill>
                <a:srgbClr val="000000"/>
              </a:solidFill>
            </a:endParaRPr>
          </a:p>
          <a:p>
            <a:pPr marL="0" marR="0" lvl="0" indent="0" algn="l" rtl="0">
              <a:lnSpc>
                <a:spcPct val="100000"/>
              </a:lnSpc>
              <a:spcBef>
                <a:spcPts val="0"/>
              </a:spcBef>
              <a:spcAft>
                <a:spcPts val="0"/>
              </a:spcAft>
              <a:buClr>
                <a:schemeClr val="dk1"/>
              </a:buClr>
              <a:buSzPts val="1200"/>
              <a:buFont typeface="Century Gothic"/>
              <a:buNone/>
            </a:pPr>
            <a:r>
              <a:rPr lang="en-GB" sz="1200" i="0">
                <a:solidFill>
                  <a:srgbClr val="000000"/>
                </a:solidFill>
              </a:rPr>
              <a:t>Source: </a:t>
            </a:r>
            <a:r>
              <a:rPr lang="en-GB" sz="1200">
                <a:solidFill>
                  <a:srgbClr val="000000"/>
                </a:solidFill>
              </a:rPr>
              <a:t>Londsale, D., &amp; Le Bras, Y. (2009). </a:t>
            </a:r>
            <a:r>
              <a:rPr lang="en-GB" sz="1200" i="1">
                <a:solidFill>
                  <a:srgbClr val="000000"/>
                </a:solidFill>
              </a:rPr>
              <a:t>A Frequency Dictionary of French: Core vocabulary for learners </a:t>
            </a:r>
            <a:r>
              <a:rPr lang="en-GB" sz="1200">
                <a:solidFill>
                  <a:srgbClr val="000000"/>
                </a:solidFill>
              </a:rPr>
              <a:t>London: Routledge.</a:t>
            </a:r>
            <a:endParaRPr>
              <a:solidFill>
                <a:srgbClr val="000000"/>
              </a:solidFill>
            </a:endParaRPr>
          </a:p>
        </p:txBody>
      </p:sp>
      <p:sp>
        <p:nvSpPr>
          <p:cNvPr id="134" name="Google Shape;134;g39e83c28600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1</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39e83c28600_0_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1" name="Google Shape;141;g39e83c28600_0_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Timing: 2 minutes</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endParaRPr b="1">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Aim: </a:t>
            </a:r>
            <a:r>
              <a:rPr lang="en-GB">
                <a:solidFill>
                  <a:srgbClr val="000000"/>
                </a:solidFill>
              </a:rPr>
              <a:t>To introduce SSC </a:t>
            </a:r>
            <a:r>
              <a:rPr lang="en-GB" b="1">
                <a:solidFill>
                  <a:srgbClr val="000000"/>
                </a:solidFill>
              </a:rPr>
              <a:t>[ien]</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endParaRPr b="1">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Procedure:</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a:solidFill>
                  <a:srgbClr val="000000"/>
                </a:solidFill>
              </a:rPr>
              <a:t>1. Introduce and elicit the pronunciation of the </a:t>
            </a:r>
            <a:r>
              <a:rPr lang="en-GB" b="1">
                <a:solidFill>
                  <a:srgbClr val="000000"/>
                </a:solidFill>
              </a:rPr>
              <a:t>individual SSC [ien] </a:t>
            </a:r>
            <a:r>
              <a:rPr lang="en-GB">
                <a:solidFill>
                  <a:srgbClr val="000000"/>
                </a:solidFill>
              </a:rPr>
              <a:t>and then the </a:t>
            </a:r>
            <a:r>
              <a:rPr lang="en-GB" b="1">
                <a:solidFill>
                  <a:srgbClr val="000000"/>
                </a:solidFill>
              </a:rPr>
              <a:t>source</a:t>
            </a:r>
            <a:r>
              <a:rPr lang="en-GB">
                <a:solidFill>
                  <a:srgbClr val="000000"/>
                </a:solidFill>
              </a:rPr>
              <a:t> word again ‘</a:t>
            </a:r>
            <a:r>
              <a:rPr lang="en-GB" b="1">
                <a:solidFill>
                  <a:srgbClr val="000000"/>
                </a:solidFill>
              </a:rPr>
              <a:t>bien</a:t>
            </a:r>
            <a:r>
              <a:rPr lang="en-GB">
                <a:solidFill>
                  <a:srgbClr val="000000"/>
                </a:solidFill>
              </a:rPr>
              <a:t>’ (with gesture, if using).</a:t>
            </a:r>
            <a:br>
              <a:rPr lang="en-GB">
                <a:solidFill>
                  <a:srgbClr val="000000"/>
                </a:solidFill>
              </a:rPr>
            </a:br>
            <a:r>
              <a:rPr lang="en-GB">
                <a:solidFill>
                  <a:srgbClr val="000000"/>
                </a:solidFill>
              </a:rPr>
              <a:t>2. Then present and elicit the pronunciation of the five </a:t>
            </a:r>
            <a:r>
              <a:rPr lang="en-GB" b="1">
                <a:solidFill>
                  <a:srgbClr val="000000"/>
                </a:solidFill>
              </a:rPr>
              <a:t>cluster</a:t>
            </a:r>
            <a:r>
              <a:rPr lang="en-GB">
                <a:solidFill>
                  <a:srgbClr val="000000"/>
                </a:solidFill>
              </a:rPr>
              <a:t> words.</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br>
              <a:rPr lang="en-GB">
                <a:solidFill>
                  <a:srgbClr val="000000"/>
                </a:solidFill>
              </a:rPr>
            </a:br>
            <a:r>
              <a:rPr lang="en-GB">
                <a:solidFill>
                  <a:srgbClr val="000000"/>
                </a:solidFill>
              </a:rPr>
              <a:t>The cluster words have been chosen for their high-frequency, from a range of word classes, with the SSC (where possible) positioned within a variety of syllables within the words (e.g. initial, 2</a:t>
            </a:r>
            <a:r>
              <a:rPr lang="en-GB" baseline="30000">
                <a:solidFill>
                  <a:srgbClr val="000000"/>
                </a:solidFill>
              </a:rPr>
              <a:t>nd</a:t>
            </a:r>
            <a:r>
              <a:rPr lang="en-GB">
                <a:solidFill>
                  <a:srgbClr val="000000"/>
                </a:solidFill>
              </a:rPr>
              <a:t>, final etc.). Additionally, we have tried to use words that build cumulatively on previously taught SSCs (see the Phonics Teaching Sequence document) and do not include new SSCs. Where new SSCs are used, they are often consonants which have a similar symbol-sound correspondence in English.</a:t>
            </a:r>
            <a:br>
              <a:rPr lang="en-GB">
                <a:solidFill>
                  <a:srgbClr val="000000"/>
                </a:solidFill>
              </a:rPr>
            </a:b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Word frequency (1 is the most frequent word in French): </a:t>
            </a:r>
            <a:br>
              <a:rPr lang="en-GB">
                <a:solidFill>
                  <a:srgbClr val="000000"/>
                </a:solidFill>
              </a:rPr>
            </a:br>
            <a:r>
              <a:rPr lang="en-GB" b="1">
                <a:solidFill>
                  <a:srgbClr val="000000"/>
                </a:solidFill>
              </a:rPr>
              <a:t>chien</a:t>
            </a:r>
            <a:r>
              <a:rPr lang="en-GB">
                <a:solidFill>
                  <a:srgbClr val="000000"/>
                </a:solidFill>
              </a:rPr>
              <a:t> [1744]; </a:t>
            </a:r>
            <a:r>
              <a:rPr lang="en-GB" b="1">
                <a:solidFill>
                  <a:srgbClr val="000000"/>
                </a:solidFill>
              </a:rPr>
              <a:t>rien </a:t>
            </a:r>
            <a:r>
              <a:rPr lang="en-GB">
                <a:solidFill>
                  <a:srgbClr val="000000"/>
                </a:solidFill>
              </a:rPr>
              <a:t>[168] </a:t>
            </a:r>
            <a:r>
              <a:rPr lang="en-GB" b="1">
                <a:solidFill>
                  <a:srgbClr val="000000"/>
                </a:solidFill>
              </a:rPr>
              <a:t>bientôt</a:t>
            </a:r>
            <a:r>
              <a:rPr lang="en-GB">
                <a:solidFill>
                  <a:srgbClr val="000000"/>
                </a:solidFill>
              </a:rPr>
              <a:t> [1208]; </a:t>
            </a:r>
            <a:r>
              <a:rPr lang="en-GB" b="1">
                <a:solidFill>
                  <a:srgbClr val="000000"/>
                </a:solidFill>
              </a:rPr>
              <a:t>ancien</a:t>
            </a:r>
            <a:r>
              <a:rPr lang="en-GB">
                <a:solidFill>
                  <a:srgbClr val="000000"/>
                </a:solidFill>
              </a:rPr>
              <a:t> [392]; </a:t>
            </a:r>
            <a:r>
              <a:rPr lang="en-GB" b="1">
                <a:solidFill>
                  <a:srgbClr val="000000"/>
                </a:solidFill>
              </a:rPr>
              <a:t>combien?</a:t>
            </a:r>
            <a:r>
              <a:rPr lang="en-GB">
                <a:solidFill>
                  <a:srgbClr val="000000"/>
                </a:solidFill>
              </a:rPr>
              <a:t> [800]; </a:t>
            </a:r>
            <a:r>
              <a:rPr lang="en-GB" b="1">
                <a:solidFill>
                  <a:srgbClr val="000000"/>
                </a:solidFill>
              </a:rPr>
              <a:t>bien </a:t>
            </a:r>
            <a:r>
              <a:rPr lang="en-GB">
                <a:solidFill>
                  <a:srgbClr val="000000"/>
                </a:solidFill>
              </a:rPr>
              <a:t>[47].</a:t>
            </a:r>
            <a:br>
              <a:rPr lang="en-GB">
                <a:solidFill>
                  <a:srgbClr val="000000"/>
                </a:solidFill>
              </a:rPr>
            </a:br>
            <a:r>
              <a:rPr lang="en-GB" sz="1200" i="0">
                <a:solidFill>
                  <a:srgbClr val="000000"/>
                </a:solidFill>
              </a:rPr>
              <a:t>Source: </a:t>
            </a:r>
            <a:r>
              <a:rPr lang="en-GB" sz="1200">
                <a:solidFill>
                  <a:srgbClr val="000000"/>
                </a:solidFill>
              </a:rPr>
              <a:t>Londsale, D., &amp; Le Bras, Y. (2009). </a:t>
            </a:r>
            <a:r>
              <a:rPr lang="en-GB" sz="1200" i="1">
                <a:solidFill>
                  <a:srgbClr val="000000"/>
                </a:solidFill>
              </a:rPr>
              <a:t>A Frequency Dictionary of French: Core vocabulary for learners </a:t>
            </a:r>
            <a:r>
              <a:rPr lang="en-GB" sz="1200">
                <a:solidFill>
                  <a:srgbClr val="000000"/>
                </a:solidFill>
              </a:rPr>
              <a:t>London: Routledge.</a:t>
            </a:r>
            <a:endParaRPr>
              <a:solidFill>
                <a:srgbClr val="000000"/>
              </a:solidFill>
            </a:endParaRPr>
          </a:p>
        </p:txBody>
      </p:sp>
      <p:sp>
        <p:nvSpPr>
          <p:cNvPr id="142" name="Google Shape;142;g39e83c28600_0_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2</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39e83c28600_0_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1" name="Google Shape;141;g39e83c28600_0_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Timing: 2 minutes</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endParaRPr b="1">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Aim: </a:t>
            </a:r>
            <a:r>
              <a:rPr lang="en-GB">
                <a:solidFill>
                  <a:srgbClr val="000000"/>
                </a:solidFill>
              </a:rPr>
              <a:t>To introduce SSC </a:t>
            </a:r>
            <a:r>
              <a:rPr lang="en-GB" b="1">
                <a:solidFill>
                  <a:srgbClr val="000000"/>
                </a:solidFill>
              </a:rPr>
              <a:t>[ien]</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endParaRPr b="1">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Procedure:</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a:solidFill>
                  <a:srgbClr val="000000"/>
                </a:solidFill>
              </a:rPr>
              <a:t>1. Introduce and elicit the pronunciation of the </a:t>
            </a:r>
            <a:r>
              <a:rPr lang="en-GB" b="1">
                <a:solidFill>
                  <a:srgbClr val="000000"/>
                </a:solidFill>
              </a:rPr>
              <a:t>individual SSC [ien] </a:t>
            </a:r>
            <a:r>
              <a:rPr lang="en-GB">
                <a:solidFill>
                  <a:srgbClr val="000000"/>
                </a:solidFill>
              </a:rPr>
              <a:t>and then the </a:t>
            </a:r>
            <a:r>
              <a:rPr lang="en-GB" b="1">
                <a:solidFill>
                  <a:srgbClr val="000000"/>
                </a:solidFill>
              </a:rPr>
              <a:t>source</a:t>
            </a:r>
            <a:r>
              <a:rPr lang="en-GB">
                <a:solidFill>
                  <a:srgbClr val="000000"/>
                </a:solidFill>
              </a:rPr>
              <a:t> word again ‘</a:t>
            </a:r>
            <a:r>
              <a:rPr lang="en-GB" b="1">
                <a:solidFill>
                  <a:srgbClr val="000000"/>
                </a:solidFill>
              </a:rPr>
              <a:t>bien</a:t>
            </a:r>
            <a:r>
              <a:rPr lang="en-GB">
                <a:solidFill>
                  <a:srgbClr val="000000"/>
                </a:solidFill>
              </a:rPr>
              <a:t>’ (with gesture, if using).</a:t>
            </a:r>
            <a:br>
              <a:rPr lang="en-GB">
                <a:solidFill>
                  <a:srgbClr val="000000"/>
                </a:solidFill>
              </a:rPr>
            </a:br>
            <a:r>
              <a:rPr lang="en-GB">
                <a:solidFill>
                  <a:srgbClr val="000000"/>
                </a:solidFill>
              </a:rPr>
              <a:t>2. Then present and elicit the pronunciation of the five </a:t>
            </a:r>
            <a:r>
              <a:rPr lang="en-GB" b="1">
                <a:solidFill>
                  <a:srgbClr val="000000"/>
                </a:solidFill>
              </a:rPr>
              <a:t>cluster</a:t>
            </a:r>
            <a:r>
              <a:rPr lang="en-GB">
                <a:solidFill>
                  <a:srgbClr val="000000"/>
                </a:solidFill>
              </a:rPr>
              <a:t> words.</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br>
              <a:rPr lang="en-GB">
                <a:solidFill>
                  <a:srgbClr val="000000"/>
                </a:solidFill>
              </a:rPr>
            </a:br>
            <a:r>
              <a:rPr lang="en-GB">
                <a:solidFill>
                  <a:srgbClr val="000000"/>
                </a:solidFill>
              </a:rPr>
              <a:t>The cluster words have been chosen for their high-frequency, from a range of word classes, with the SSC (where possible) positioned within a variety of syllables within the words (e.g. initial, 2</a:t>
            </a:r>
            <a:r>
              <a:rPr lang="en-GB" baseline="30000">
                <a:solidFill>
                  <a:srgbClr val="000000"/>
                </a:solidFill>
              </a:rPr>
              <a:t>nd</a:t>
            </a:r>
            <a:r>
              <a:rPr lang="en-GB">
                <a:solidFill>
                  <a:srgbClr val="000000"/>
                </a:solidFill>
              </a:rPr>
              <a:t>, final etc.). Additionally, we have tried to use words that build cumulatively on previously taught SSCs (see the Phonics Teaching Sequence document) and do not include new SSCs. Where new SSCs are used, they are often consonants which have a similar symbol-sound correspondence in English.</a:t>
            </a:r>
            <a:br>
              <a:rPr lang="en-GB">
                <a:solidFill>
                  <a:srgbClr val="000000"/>
                </a:solidFill>
              </a:rPr>
            </a:b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Word frequency (1 is the most frequent word in French): </a:t>
            </a:r>
            <a:br>
              <a:rPr lang="en-GB">
                <a:solidFill>
                  <a:srgbClr val="000000"/>
                </a:solidFill>
              </a:rPr>
            </a:br>
            <a:r>
              <a:rPr lang="en-GB" b="1">
                <a:solidFill>
                  <a:srgbClr val="000000"/>
                </a:solidFill>
              </a:rPr>
              <a:t>chien</a:t>
            </a:r>
            <a:r>
              <a:rPr lang="en-GB">
                <a:solidFill>
                  <a:srgbClr val="000000"/>
                </a:solidFill>
              </a:rPr>
              <a:t> [1744]; </a:t>
            </a:r>
            <a:r>
              <a:rPr lang="en-GB" b="1">
                <a:solidFill>
                  <a:srgbClr val="000000"/>
                </a:solidFill>
              </a:rPr>
              <a:t>rien </a:t>
            </a:r>
            <a:r>
              <a:rPr lang="en-GB">
                <a:solidFill>
                  <a:srgbClr val="000000"/>
                </a:solidFill>
              </a:rPr>
              <a:t>[168] </a:t>
            </a:r>
            <a:r>
              <a:rPr lang="en-GB" b="1">
                <a:solidFill>
                  <a:srgbClr val="000000"/>
                </a:solidFill>
              </a:rPr>
              <a:t>bientôt</a:t>
            </a:r>
            <a:r>
              <a:rPr lang="en-GB">
                <a:solidFill>
                  <a:srgbClr val="000000"/>
                </a:solidFill>
              </a:rPr>
              <a:t> [1208]; </a:t>
            </a:r>
            <a:r>
              <a:rPr lang="en-GB" b="1">
                <a:solidFill>
                  <a:srgbClr val="000000"/>
                </a:solidFill>
              </a:rPr>
              <a:t>ancien</a:t>
            </a:r>
            <a:r>
              <a:rPr lang="en-GB">
                <a:solidFill>
                  <a:srgbClr val="000000"/>
                </a:solidFill>
              </a:rPr>
              <a:t> [392]; </a:t>
            </a:r>
            <a:r>
              <a:rPr lang="en-GB" b="1">
                <a:solidFill>
                  <a:srgbClr val="000000"/>
                </a:solidFill>
              </a:rPr>
              <a:t>combien?</a:t>
            </a:r>
            <a:r>
              <a:rPr lang="en-GB">
                <a:solidFill>
                  <a:srgbClr val="000000"/>
                </a:solidFill>
              </a:rPr>
              <a:t> [800]; </a:t>
            </a:r>
            <a:r>
              <a:rPr lang="en-GB" b="1">
                <a:solidFill>
                  <a:srgbClr val="000000"/>
                </a:solidFill>
              </a:rPr>
              <a:t>bien </a:t>
            </a:r>
            <a:r>
              <a:rPr lang="en-GB">
                <a:solidFill>
                  <a:srgbClr val="000000"/>
                </a:solidFill>
              </a:rPr>
              <a:t>[47].</a:t>
            </a:r>
            <a:br>
              <a:rPr lang="en-GB">
                <a:solidFill>
                  <a:srgbClr val="000000"/>
                </a:solidFill>
              </a:rPr>
            </a:br>
            <a:r>
              <a:rPr lang="en-GB" sz="1200" i="0">
                <a:solidFill>
                  <a:srgbClr val="000000"/>
                </a:solidFill>
              </a:rPr>
              <a:t>Source: </a:t>
            </a:r>
            <a:r>
              <a:rPr lang="en-GB" sz="1200">
                <a:solidFill>
                  <a:srgbClr val="000000"/>
                </a:solidFill>
              </a:rPr>
              <a:t>Londsale, D., &amp; Le Bras, Y. (2009). </a:t>
            </a:r>
            <a:r>
              <a:rPr lang="en-GB" sz="1200" i="1">
                <a:solidFill>
                  <a:srgbClr val="000000"/>
                </a:solidFill>
              </a:rPr>
              <a:t>A Frequency Dictionary of French: Core vocabulary for learners </a:t>
            </a:r>
            <a:r>
              <a:rPr lang="en-GB" sz="1200">
                <a:solidFill>
                  <a:srgbClr val="000000"/>
                </a:solidFill>
              </a:rPr>
              <a:t>London: Routledge.</a:t>
            </a:r>
            <a:endParaRPr>
              <a:solidFill>
                <a:srgbClr val="000000"/>
              </a:solidFill>
            </a:endParaRPr>
          </a:p>
        </p:txBody>
      </p:sp>
      <p:sp>
        <p:nvSpPr>
          <p:cNvPr id="142" name="Google Shape;142;g39e83c28600_0_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3</a:t>
            </a:fld>
            <a:endParaRPr sz="1200" b="0" i="0" u="none" strike="noStrike" cap="none">
              <a:solidFill>
                <a:srgbClr val="000000"/>
              </a:solidFill>
              <a:latin typeface="Century Gothic"/>
              <a:ea typeface="Century Gothic"/>
              <a:cs typeface="Century Gothic"/>
              <a:sym typeface="Century Gothic"/>
            </a:endParaRPr>
          </a:p>
        </p:txBody>
      </p:sp>
    </p:spTree>
    <p:extLst>
      <p:ext uri="{BB962C8B-B14F-4D97-AF65-F5344CB8AC3E}">
        <p14:creationId xmlns:p14="http://schemas.microsoft.com/office/powerpoint/2010/main" val="23358373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30b6bece596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 name="Google Shape;176;g30b6bece596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3126b57f209_0_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3126b57f209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2d49b30592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2d49b30592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31273b2f617_0_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7" name="Google Shape;207;g31273b2f617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31273b2f617_0_1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31273b2f617_0_1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Title Only" type="titleOnly">
  <p:cSld name="TITLE_ONLY">
    <p:spTree>
      <p:nvGrpSpPr>
        <p:cNvPr id="1" name="Shape 57"/>
        <p:cNvGrpSpPr/>
        <p:nvPr/>
      </p:nvGrpSpPr>
      <p:grpSpPr>
        <a:xfrm>
          <a:off x="0" y="0"/>
          <a:ext cx="0" cy="0"/>
          <a:chOff x="0" y="0"/>
          <a:chExt cx="0" cy="0"/>
        </a:xfrm>
      </p:grpSpPr>
      <p:sp>
        <p:nvSpPr>
          <p:cNvPr id="58" name="Google Shape;58;p14"/>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1F3864"/>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59"/>
        <p:cNvGrpSpPr/>
        <p:nvPr/>
      </p:nvGrpSpPr>
      <p:grpSpPr>
        <a:xfrm>
          <a:off x="0" y="0"/>
          <a:ext cx="0" cy="0"/>
          <a:chOff x="0" y="0"/>
          <a:chExt cx="0" cy="0"/>
        </a:xfrm>
      </p:grpSpPr>
      <p:sp>
        <p:nvSpPr>
          <p:cNvPr id="60" name="Google Shape;60;p15"/>
          <p:cNvSpPr txBox="1">
            <a:spLocks noGrp="1"/>
          </p:cNvSpPr>
          <p:nvPr>
            <p:ph type="ctrTitle"/>
          </p:nvPr>
        </p:nvSpPr>
        <p:spPr>
          <a:xfrm>
            <a:off x="685800" y="841772"/>
            <a:ext cx="77724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rgbClr val="1F3864"/>
              </a:buClr>
              <a:buSzPts val="4500"/>
              <a:buFont typeface="Century Gothic"/>
              <a:buNone/>
              <a:defRPr sz="4500">
                <a:solidFill>
                  <a:srgbClr val="1F3864"/>
                </a:solidFill>
                <a:latin typeface="Century Gothic"/>
                <a:ea typeface="Century Gothic"/>
                <a:cs typeface="Century Gothic"/>
                <a:sym typeface="Century Gothic"/>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1" name="Google Shape;61;p15"/>
          <p:cNvSpPr txBox="1">
            <a:spLocks noGrp="1"/>
          </p:cNvSpPr>
          <p:nvPr>
            <p:ph type="subTitle" idx="1"/>
          </p:nvPr>
        </p:nvSpPr>
        <p:spPr>
          <a:xfrm>
            <a:off x="1143000" y="2701529"/>
            <a:ext cx="6858000" cy="1241700"/>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rgbClr val="1F3864"/>
              </a:buClr>
              <a:buSzPts val="1800"/>
              <a:buNone/>
              <a:defRPr sz="1800">
                <a:solidFill>
                  <a:srgbClr val="1F3864"/>
                </a:solidFill>
                <a:latin typeface="Century Gothic"/>
                <a:ea typeface="Century Gothic"/>
                <a:cs typeface="Century Gothic"/>
                <a:sym typeface="Century Gothic"/>
              </a:defRPr>
            </a:lvl1pPr>
            <a:lvl2pPr lvl="1" algn="ctr">
              <a:lnSpc>
                <a:spcPct val="90000"/>
              </a:lnSpc>
              <a:spcBef>
                <a:spcPts val="400"/>
              </a:spcBef>
              <a:spcAft>
                <a:spcPts val="0"/>
              </a:spcAft>
              <a:buClr>
                <a:srgbClr val="1F3864"/>
              </a:buClr>
              <a:buSzPts val="1500"/>
              <a:buNone/>
              <a:defRPr sz="1500"/>
            </a:lvl2pPr>
            <a:lvl3pPr lvl="2" algn="ctr">
              <a:lnSpc>
                <a:spcPct val="90000"/>
              </a:lnSpc>
              <a:spcBef>
                <a:spcPts val="400"/>
              </a:spcBef>
              <a:spcAft>
                <a:spcPts val="0"/>
              </a:spcAft>
              <a:buClr>
                <a:srgbClr val="1F3864"/>
              </a:buClr>
              <a:buSzPts val="1400"/>
              <a:buNone/>
              <a:defRPr sz="1400"/>
            </a:lvl3pPr>
            <a:lvl4pPr lvl="3" algn="ctr">
              <a:lnSpc>
                <a:spcPct val="90000"/>
              </a:lnSpc>
              <a:spcBef>
                <a:spcPts val="400"/>
              </a:spcBef>
              <a:spcAft>
                <a:spcPts val="0"/>
              </a:spcAft>
              <a:buClr>
                <a:srgbClr val="1F3864"/>
              </a:buClr>
              <a:buSzPts val="1200"/>
              <a:buNone/>
              <a:defRPr sz="1200"/>
            </a:lvl4pPr>
            <a:lvl5pPr lvl="4" algn="ctr">
              <a:lnSpc>
                <a:spcPct val="90000"/>
              </a:lnSpc>
              <a:spcBef>
                <a:spcPts val="400"/>
              </a:spcBef>
              <a:spcAft>
                <a:spcPts val="0"/>
              </a:spcAft>
              <a:buClr>
                <a:srgbClr val="1F3864"/>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Title and Content" type="obj">
  <p:cSld name="OBJECT">
    <p:spTree>
      <p:nvGrpSpPr>
        <p:cNvPr id="1" name="Shape 62"/>
        <p:cNvGrpSpPr/>
        <p:nvPr/>
      </p:nvGrpSpPr>
      <p:grpSpPr>
        <a:xfrm>
          <a:off x="0" y="0"/>
          <a:ext cx="0" cy="0"/>
          <a:chOff x="0" y="0"/>
          <a:chExt cx="0" cy="0"/>
        </a:xfrm>
      </p:grpSpPr>
      <p:sp>
        <p:nvSpPr>
          <p:cNvPr id="63" name="Google Shape;63;p16"/>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1F3864"/>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4" name="Google Shape;64;p16"/>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F3864"/>
              </a:buClr>
              <a:buSzPts val="1400"/>
              <a:buChar char="•"/>
              <a:defRPr/>
            </a:lvl1pPr>
            <a:lvl2pPr marL="914400" lvl="1" indent="-323850" algn="l">
              <a:lnSpc>
                <a:spcPct val="90000"/>
              </a:lnSpc>
              <a:spcBef>
                <a:spcPts val="400"/>
              </a:spcBef>
              <a:spcAft>
                <a:spcPts val="0"/>
              </a:spcAft>
              <a:buClr>
                <a:srgbClr val="1F3864"/>
              </a:buClr>
              <a:buSzPts val="1500"/>
              <a:buChar char="•"/>
              <a:defRPr sz="1500"/>
            </a:lvl2pPr>
            <a:lvl3pPr marL="1371600" lvl="2" indent="-317500" algn="l">
              <a:lnSpc>
                <a:spcPct val="90000"/>
              </a:lnSpc>
              <a:spcBef>
                <a:spcPts val="400"/>
              </a:spcBef>
              <a:spcAft>
                <a:spcPts val="0"/>
              </a:spcAft>
              <a:buClr>
                <a:srgbClr val="1F3864"/>
              </a:buClr>
              <a:buSzPts val="1400"/>
              <a:buChar char="•"/>
              <a:defRPr sz="1400"/>
            </a:lvl3pPr>
            <a:lvl4pPr marL="1828800" lvl="3" indent="-304800" algn="l">
              <a:lnSpc>
                <a:spcPct val="90000"/>
              </a:lnSpc>
              <a:spcBef>
                <a:spcPts val="400"/>
              </a:spcBef>
              <a:spcAft>
                <a:spcPts val="0"/>
              </a:spcAft>
              <a:buClr>
                <a:srgbClr val="1F3864"/>
              </a:buClr>
              <a:buSzPts val="1200"/>
              <a:buChar char="•"/>
              <a:defRPr sz="1200"/>
            </a:lvl4pPr>
            <a:lvl5pPr marL="2286000" lvl="4" indent="-304800" algn="l">
              <a:lnSpc>
                <a:spcPct val="90000"/>
              </a:lnSpc>
              <a:spcBef>
                <a:spcPts val="400"/>
              </a:spcBef>
              <a:spcAft>
                <a:spcPts val="0"/>
              </a:spcAft>
              <a:buClr>
                <a:srgbClr val="1F3864"/>
              </a:buClr>
              <a:buSzPts val="1200"/>
              <a:buChar char="•"/>
              <a:defRPr sz="12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spTree>
      <p:nvGrpSpPr>
        <p:cNvPr id="1" name="Shape 65"/>
        <p:cNvGrpSpPr/>
        <p:nvPr/>
      </p:nvGrpSpPr>
      <p:grpSpPr>
        <a:xfrm>
          <a:off x="0" y="0"/>
          <a:ext cx="0" cy="0"/>
          <a:chOff x="0" y="0"/>
          <a:chExt cx="0" cy="0"/>
        </a:xfrm>
      </p:grpSpPr>
      <p:sp>
        <p:nvSpPr>
          <p:cNvPr id="66" name="Google Shape;66;p17"/>
          <p:cNvSpPr txBox="1">
            <a:spLocks noGrp="1"/>
          </p:cNvSpPr>
          <p:nvPr>
            <p:ph type="title"/>
          </p:nvPr>
        </p:nvSpPr>
        <p:spPr>
          <a:xfrm>
            <a:off x="623888" y="1282305"/>
            <a:ext cx="7886700" cy="21396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rgbClr val="1F3864"/>
              </a:buClr>
              <a:buSzPts val="4500"/>
              <a:buFont typeface="Century Gothic"/>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7" name="Google Shape;67;p17"/>
          <p:cNvSpPr txBox="1">
            <a:spLocks noGrp="1"/>
          </p:cNvSpPr>
          <p:nvPr>
            <p:ph type="body" idx="1"/>
          </p:nvPr>
        </p:nvSpPr>
        <p:spPr>
          <a:xfrm>
            <a:off x="623888" y="3442099"/>
            <a:ext cx="7886700" cy="11253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1F3864"/>
              </a:buClr>
              <a:buSzPts val="1800"/>
              <a:buNone/>
              <a:defRPr sz="1800">
                <a:solidFill>
                  <a:srgbClr val="1F3864"/>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Two Content" type="twoObj">
  <p:cSld name="TWO_OBJECTS">
    <p:spTree>
      <p:nvGrpSpPr>
        <p:cNvPr id="1" name="Shape 68"/>
        <p:cNvGrpSpPr/>
        <p:nvPr/>
      </p:nvGrpSpPr>
      <p:grpSpPr>
        <a:xfrm>
          <a:off x="0" y="0"/>
          <a:ext cx="0" cy="0"/>
          <a:chOff x="0" y="0"/>
          <a:chExt cx="0" cy="0"/>
        </a:xfrm>
      </p:grpSpPr>
      <p:sp>
        <p:nvSpPr>
          <p:cNvPr id="69" name="Google Shape;69;p18"/>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1F3864"/>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0" name="Google Shape;70;p18"/>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F3864"/>
              </a:buClr>
              <a:buSzPts val="1400"/>
              <a:buChar char="•"/>
              <a:defRPr/>
            </a:lvl1pPr>
            <a:lvl2pPr marL="914400" lvl="1" indent="-317500" algn="l">
              <a:lnSpc>
                <a:spcPct val="90000"/>
              </a:lnSpc>
              <a:spcBef>
                <a:spcPts val="400"/>
              </a:spcBef>
              <a:spcAft>
                <a:spcPts val="0"/>
              </a:spcAft>
              <a:buClr>
                <a:srgbClr val="1F3864"/>
              </a:buClr>
              <a:buSzPts val="1400"/>
              <a:buChar char="•"/>
              <a:defRPr/>
            </a:lvl2pPr>
            <a:lvl3pPr marL="1371600" lvl="2" indent="-317500" algn="l">
              <a:lnSpc>
                <a:spcPct val="90000"/>
              </a:lnSpc>
              <a:spcBef>
                <a:spcPts val="400"/>
              </a:spcBef>
              <a:spcAft>
                <a:spcPts val="0"/>
              </a:spcAft>
              <a:buClr>
                <a:srgbClr val="1F3864"/>
              </a:buClr>
              <a:buSzPts val="1400"/>
              <a:buChar char="•"/>
              <a:defRPr/>
            </a:lvl3pPr>
            <a:lvl4pPr marL="1828800" lvl="3" indent="-317500" algn="l">
              <a:lnSpc>
                <a:spcPct val="90000"/>
              </a:lnSpc>
              <a:spcBef>
                <a:spcPts val="400"/>
              </a:spcBef>
              <a:spcAft>
                <a:spcPts val="0"/>
              </a:spcAft>
              <a:buClr>
                <a:srgbClr val="1F3864"/>
              </a:buClr>
              <a:buSzPts val="1400"/>
              <a:buChar char="•"/>
              <a:defRPr/>
            </a:lvl4pPr>
            <a:lvl5pPr marL="2286000" lvl="4" indent="-317500" algn="l">
              <a:lnSpc>
                <a:spcPct val="90000"/>
              </a:lnSpc>
              <a:spcBef>
                <a:spcPts val="400"/>
              </a:spcBef>
              <a:spcAft>
                <a:spcPts val="0"/>
              </a:spcAft>
              <a:buClr>
                <a:srgbClr val="1F3864"/>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1" name="Google Shape;71;p18"/>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F3864"/>
              </a:buClr>
              <a:buSzPts val="1400"/>
              <a:buChar char="•"/>
              <a:defRPr/>
            </a:lvl1pPr>
            <a:lvl2pPr marL="914400" lvl="1" indent="-317500" algn="l">
              <a:lnSpc>
                <a:spcPct val="90000"/>
              </a:lnSpc>
              <a:spcBef>
                <a:spcPts val="400"/>
              </a:spcBef>
              <a:spcAft>
                <a:spcPts val="0"/>
              </a:spcAft>
              <a:buClr>
                <a:srgbClr val="1F3864"/>
              </a:buClr>
              <a:buSzPts val="1400"/>
              <a:buChar char="•"/>
              <a:defRPr/>
            </a:lvl2pPr>
            <a:lvl3pPr marL="1371600" lvl="2" indent="-317500" algn="l">
              <a:lnSpc>
                <a:spcPct val="90000"/>
              </a:lnSpc>
              <a:spcBef>
                <a:spcPts val="400"/>
              </a:spcBef>
              <a:spcAft>
                <a:spcPts val="0"/>
              </a:spcAft>
              <a:buClr>
                <a:srgbClr val="1F3864"/>
              </a:buClr>
              <a:buSzPts val="1400"/>
              <a:buChar char="•"/>
              <a:defRPr/>
            </a:lvl3pPr>
            <a:lvl4pPr marL="1828800" lvl="3" indent="-317500" algn="l">
              <a:lnSpc>
                <a:spcPct val="90000"/>
              </a:lnSpc>
              <a:spcBef>
                <a:spcPts val="400"/>
              </a:spcBef>
              <a:spcAft>
                <a:spcPts val="0"/>
              </a:spcAft>
              <a:buClr>
                <a:srgbClr val="1F3864"/>
              </a:buClr>
              <a:buSzPts val="1400"/>
              <a:buChar char="•"/>
              <a:defRPr/>
            </a:lvl4pPr>
            <a:lvl5pPr marL="2286000" lvl="4" indent="-317500" algn="l">
              <a:lnSpc>
                <a:spcPct val="90000"/>
              </a:lnSpc>
              <a:spcBef>
                <a:spcPts val="400"/>
              </a:spcBef>
              <a:spcAft>
                <a:spcPts val="0"/>
              </a:spcAft>
              <a:buClr>
                <a:srgbClr val="1F3864"/>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Comparison" type="twoTxTwoObj">
  <p:cSld name="TWO_OBJECTS_WITH_TEXT">
    <p:spTree>
      <p:nvGrpSpPr>
        <p:cNvPr id="1" name="Shape 72"/>
        <p:cNvGrpSpPr/>
        <p:nvPr/>
      </p:nvGrpSpPr>
      <p:grpSpPr>
        <a:xfrm>
          <a:off x="0" y="0"/>
          <a:ext cx="0" cy="0"/>
          <a:chOff x="0" y="0"/>
          <a:chExt cx="0" cy="0"/>
        </a:xfrm>
      </p:grpSpPr>
      <p:sp>
        <p:nvSpPr>
          <p:cNvPr id="73" name="Google Shape;73;p19"/>
          <p:cNvSpPr txBox="1">
            <a:spLocks noGrp="1"/>
          </p:cNvSpPr>
          <p:nvPr>
            <p:ph type="title"/>
          </p:nvPr>
        </p:nvSpPr>
        <p:spPr>
          <a:xfrm>
            <a:off x="629841" y="273845"/>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1F3864"/>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4" name="Google Shape;74;p19"/>
          <p:cNvSpPr txBox="1">
            <a:spLocks noGrp="1"/>
          </p:cNvSpPr>
          <p:nvPr>
            <p:ph type="body" idx="1"/>
          </p:nvPr>
        </p:nvSpPr>
        <p:spPr>
          <a:xfrm>
            <a:off x="629842" y="1260872"/>
            <a:ext cx="38685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rgbClr val="1F3864"/>
              </a:buClr>
              <a:buSzPts val="1800"/>
              <a:buNone/>
              <a:defRPr sz="1800" b="1"/>
            </a:lvl1pPr>
            <a:lvl2pPr marL="914400" lvl="1" indent="-228600" algn="l">
              <a:lnSpc>
                <a:spcPct val="90000"/>
              </a:lnSpc>
              <a:spcBef>
                <a:spcPts val="400"/>
              </a:spcBef>
              <a:spcAft>
                <a:spcPts val="0"/>
              </a:spcAft>
              <a:buClr>
                <a:srgbClr val="1F3864"/>
              </a:buClr>
              <a:buSzPts val="1500"/>
              <a:buNone/>
              <a:defRPr sz="1500" b="1"/>
            </a:lvl2pPr>
            <a:lvl3pPr marL="1371600" lvl="2" indent="-228600" algn="l">
              <a:lnSpc>
                <a:spcPct val="90000"/>
              </a:lnSpc>
              <a:spcBef>
                <a:spcPts val="400"/>
              </a:spcBef>
              <a:spcAft>
                <a:spcPts val="0"/>
              </a:spcAft>
              <a:buClr>
                <a:srgbClr val="1F3864"/>
              </a:buClr>
              <a:buSzPts val="1400"/>
              <a:buNone/>
              <a:defRPr sz="1400" b="1"/>
            </a:lvl3pPr>
            <a:lvl4pPr marL="1828800" lvl="3" indent="-228600" algn="l">
              <a:lnSpc>
                <a:spcPct val="90000"/>
              </a:lnSpc>
              <a:spcBef>
                <a:spcPts val="400"/>
              </a:spcBef>
              <a:spcAft>
                <a:spcPts val="0"/>
              </a:spcAft>
              <a:buClr>
                <a:srgbClr val="1F3864"/>
              </a:buClr>
              <a:buSzPts val="1200"/>
              <a:buNone/>
              <a:defRPr sz="1200" b="1"/>
            </a:lvl4pPr>
            <a:lvl5pPr marL="2286000" lvl="4" indent="-228600" algn="l">
              <a:lnSpc>
                <a:spcPct val="90000"/>
              </a:lnSpc>
              <a:spcBef>
                <a:spcPts val="400"/>
              </a:spcBef>
              <a:spcAft>
                <a:spcPts val="0"/>
              </a:spcAft>
              <a:buClr>
                <a:srgbClr val="1F3864"/>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75" name="Google Shape;75;p19"/>
          <p:cNvSpPr txBox="1">
            <a:spLocks noGrp="1"/>
          </p:cNvSpPr>
          <p:nvPr>
            <p:ph type="body" idx="2"/>
          </p:nvPr>
        </p:nvSpPr>
        <p:spPr>
          <a:xfrm>
            <a:off x="629842" y="1878806"/>
            <a:ext cx="3868500" cy="27636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F3864"/>
              </a:buClr>
              <a:buSzPts val="1400"/>
              <a:buChar char="•"/>
              <a:defRPr/>
            </a:lvl1pPr>
            <a:lvl2pPr marL="914400" lvl="1" indent="-317500" algn="l">
              <a:lnSpc>
                <a:spcPct val="90000"/>
              </a:lnSpc>
              <a:spcBef>
                <a:spcPts val="400"/>
              </a:spcBef>
              <a:spcAft>
                <a:spcPts val="0"/>
              </a:spcAft>
              <a:buClr>
                <a:srgbClr val="1F3864"/>
              </a:buClr>
              <a:buSzPts val="1400"/>
              <a:buChar char="•"/>
              <a:defRPr/>
            </a:lvl2pPr>
            <a:lvl3pPr marL="1371600" lvl="2" indent="-317500" algn="l">
              <a:lnSpc>
                <a:spcPct val="90000"/>
              </a:lnSpc>
              <a:spcBef>
                <a:spcPts val="400"/>
              </a:spcBef>
              <a:spcAft>
                <a:spcPts val="0"/>
              </a:spcAft>
              <a:buClr>
                <a:srgbClr val="1F3864"/>
              </a:buClr>
              <a:buSzPts val="1400"/>
              <a:buChar char="•"/>
              <a:defRPr/>
            </a:lvl3pPr>
            <a:lvl4pPr marL="1828800" lvl="3" indent="-317500" algn="l">
              <a:lnSpc>
                <a:spcPct val="90000"/>
              </a:lnSpc>
              <a:spcBef>
                <a:spcPts val="400"/>
              </a:spcBef>
              <a:spcAft>
                <a:spcPts val="0"/>
              </a:spcAft>
              <a:buClr>
                <a:srgbClr val="1F3864"/>
              </a:buClr>
              <a:buSzPts val="1400"/>
              <a:buChar char="•"/>
              <a:defRPr/>
            </a:lvl4pPr>
            <a:lvl5pPr marL="2286000" lvl="4" indent="-317500" algn="l">
              <a:lnSpc>
                <a:spcPct val="90000"/>
              </a:lnSpc>
              <a:spcBef>
                <a:spcPts val="400"/>
              </a:spcBef>
              <a:spcAft>
                <a:spcPts val="0"/>
              </a:spcAft>
              <a:buClr>
                <a:srgbClr val="1F3864"/>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6" name="Google Shape;76;p19"/>
          <p:cNvSpPr txBox="1">
            <a:spLocks noGrp="1"/>
          </p:cNvSpPr>
          <p:nvPr>
            <p:ph type="body" idx="3"/>
          </p:nvPr>
        </p:nvSpPr>
        <p:spPr>
          <a:xfrm>
            <a:off x="4629151"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rgbClr val="1F3864"/>
              </a:buClr>
              <a:buSzPts val="1800"/>
              <a:buNone/>
              <a:defRPr sz="1800" b="1"/>
            </a:lvl1pPr>
            <a:lvl2pPr marL="914400" lvl="1" indent="-228600" algn="l">
              <a:lnSpc>
                <a:spcPct val="90000"/>
              </a:lnSpc>
              <a:spcBef>
                <a:spcPts val="400"/>
              </a:spcBef>
              <a:spcAft>
                <a:spcPts val="0"/>
              </a:spcAft>
              <a:buClr>
                <a:srgbClr val="1F3864"/>
              </a:buClr>
              <a:buSzPts val="1500"/>
              <a:buNone/>
              <a:defRPr sz="1500" b="1"/>
            </a:lvl2pPr>
            <a:lvl3pPr marL="1371600" lvl="2" indent="-228600" algn="l">
              <a:lnSpc>
                <a:spcPct val="90000"/>
              </a:lnSpc>
              <a:spcBef>
                <a:spcPts val="400"/>
              </a:spcBef>
              <a:spcAft>
                <a:spcPts val="0"/>
              </a:spcAft>
              <a:buClr>
                <a:srgbClr val="1F3864"/>
              </a:buClr>
              <a:buSzPts val="1400"/>
              <a:buNone/>
              <a:defRPr sz="1400" b="1"/>
            </a:lvl3pPr>
            <a:lvl4pPr marL="1828800" lvl="3" indent="-228600" algn="l">
              <a:lnSpc>
                <a:spcPct val="90000"/>
              </a:lnSpc>
              <a:spcBef>
                <a:spcPts val="400"/>
              </a:spcBef>
              <a:spcAft>
                <a:spcPts val="0"/>
              </a:spcAft>
              <a:buClr>
                <a:srgbClr val="1F3864"/>
              </a:buClr>
              <a:buSzPts val="1200"/>
              <a:buNone/>
              <a:defRPr sz="1200" b="1"/>
            </a:lvl4pPr>
            <a:lvl5pPr marL="2286000" lvl="4" indent="-228600" algn="l">
              <a:lnSpc>
                <a:spcPct val="90000"/>
              </a:lnSpc>
              <a:spcBef>
                <a:spcPts val="400"/>
              </a:spcBef>
              <a:spcAft>
                <a:spcPts val="0"/>
              </a:spcAft>
              <a:buClr>
                <a:srgbClr val="1F3864"/>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77" name="Google Shape;77;p19"/>
          <p:cNvSpPr txBox="1">
            <a:spLocks noGrp="1"/>
          </p:cNvSpPr>
          <p:nvPr>
            <p:ph type="body" idx="4"/>
          </p:nvPr>
        </p:nvSpPr>
        <p:spPr>
          <a:xfrm>
            <a:off x="4629151" y="1878806"/>
            <a:ext cx="3887400" cy="27636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F3864"/>
              </a:buClr>
              <a:buSzPts val="1400"/>
              <a:buChar char="•"/>
              <a:defRPr/>
            </a:lvl1pPr>
            <a:lvl2pPr marL="914400" lvl="1" indent="-317500" algn="l">
              <a:lnSpc>
                <a:spcPct val="90000"/>
              </a:lnSpc>
              <a:spcBef>
                <a:spcPts val="400"/>
              </a:spcBef>
              <a:spcAft>
                <a:spcPts val="0"/>
              </a:spcAft>
              <a:buClr>
                <a:srgbClr val="1F3864"/>
              </a:buClr>
              <a:buSzPts val="1400"/>
              <a:buChar char="•"/>
              <a:defRPr/>
            </a:lvl2pPr>
            <a:lvl3pPr marL="1371600" lvl="2" indent="-317500" algn="l">
              <a:lnSpc>
                <a:spcPct val="90000"/>
              </a:lnSpc>
              <a:spcBef>
                <a:spcPts val="400"/>
              </a:spcBef>
              <a:spcAft>
                <a:spcPts val="0"/>
              </a:spcAft>
              <a:buClr>
                <a:srgbClr val="1F3864"/>
              </a:buClr>
              <a:buSzPts val="1400"/>
              <a:buChar char="•"/>
              <a:defRPr/>
            </a:lvl3pPr>
            <a:lvl4pPr marL="1828800" lvl="3" indent="-317500" algn="l">
              <a:lnSpc>
                <a:spcPct val="90000"/>
              </a:lnSpc>
              <a:spcBef>
                <a:spcPts val="400"/>
              </a:spcBef>
              <a:spcAft>
                <a:spcPts val="0"/>
              </a:spcAft>
              <a:buClr>
                <a:srgbClr val="1F3864"/>
              </a:buClr>
              <a:buSzPts val="1400"/>
              <a:buChar char="•"/>
              <a:defRPr/>
            </a:lvl4pPr>
            <a:lvl5pPr marL="2286000" lvl="4" indent="-317500" algn="l">
              <a:lnSpc>
                <a:spcPct val="90000"/>
              </a:lnSpc>
              <a:spcBef>
                <a:spcPts val="400"/>
              </a:spcBef>
              <a:spcAft>
                <a:spcPts val="0"/>
              </a:spcAft>
              <a:buClr>
                <a:srgbClr val="1F3864"/>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78"/>
        <p:cNvGrpSpPr/>
        <p:nvPr/>
      </p:nvGrpSpPr>
      <p:grpSpPr>
        <a:xfrm>
          <a:off x="0" y="0"/>
          <a:ext cx="0" cy="0"/>
          <a:chOff x="0" y="0"/>
          <a:chExt cx="0" cy="0"/>
        </a:xfrm>
      </p:grpSpPr>
      <p:sp>
        <p:nvSpPr>
          <p:cNvPr id="79" name="Google Shape;79;p20"/>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80" name="Google Shape;80;p20"/>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81" name="Google Shape;81;p20"/>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a:spcBef>
                <a:spcPts val="0"/>
              </a:spcBef>
              <a:buNone/>
              <a:defRPr sz="1400">
                <a:solidFill>
                  <a:srgbClr val="000000"/>
                </a:solidFill>
                <a:latin typeface="Century Gothic"/>
                <a:ea typeface="Century Gothic"/>
                <a:cs typeface="Century Gothic"/>
                <a:sym typeface="Century Gothic"/>
              </a:defRPr>
            </a:lvl1pPr>
            <a:lvl2pPr marL="0" marR="0" lvl="1" indent="0" algn="l">
              <a:spcBef>
                <a:spcPts val="0"/>
              </a:spcBef>
              <a:buNone/>
              <a:defRPr sz="1400">
                <a:solidFill>
                  <a:srgbClr val="000000"/>
                </a:solidFill>
                <a:latin typeface="Century Gothic"/>
                <a:ea typeface="Century Gothic"/>
                <a:cs typeface="Century Gothic"/>
                <a:sym typeface="Century Gothic"/>
              </a:defRPr>
            </a:lvl2pPr>
            <a:lvl3pPr marL="0" marR="0" lvl="2" indent="0" algn="l">
              <a:spcBef>
                <a:spcPts val="0"/>
              </a:spcBef>
              <a:buNone/>
              <a:defRPr sz="1400">
                <a:solidFill>
                  <a:srgbClr val="000000"/>
                </a:solidFill>
                <a:latin typeface="Century Gothic"/>
                <a:ea typeface="Century Gothic"/>
                <a:cs typeface="Century Gothic"/>
                <a:sym typeface="Century Gothic"/>
              </a:defRPr>
            </a:lvl3pPr>
            <a:lvl4pPr marL="0" marR="0" lvl="3" indent="0" algn="l">
              <a:spcBef>
                <a:spcPts val="0"/>
              </a:spcBef>
              <a:buNone/>
              <a:defRPr sz="1400">
                <a:solidFill>
                  <a:srgbClr val="000000"/>
                </a:solidFill>
                <a:latin typeface="Century Gothic"/>
                <a:ea typeface="Century Gothic"/>
                <a:cs typeface="Century Gothic"/>
                <a:sym typeface="Century Gothic"/>
              </a:defRPr>
            </a:lvl4pPr>
            <a:lvl5pPr marL="0" marR="0" lvl="4" indent="0" algn="l">
              <a:spcBef>
                <a:spcPts val="0"/>
              </a:spcBef>
              <a:buNone/>
              <a:defRPr sz="1400">
                <a:solidFill>
                  <a:srgbClr val="000000"/>
                </a:solidFill>
                <a:latin typeface="Century Gothic"/>
                <a:ea typeface="Century Gothic"/>
                <a:cs typeface="Century Gothic"/>
                <a:sym typeface="Century Gothic"/>
              </a:defRPr>
            </a:lvl5pPr>
            <a:lvl6pPr marL="0" marR="0" lvl="5" indent="0" algn="l">
              <a:spcBef>
                <a:spcPts val="0"/>
              </a:spcBef>
              <a:buNone/>
              <a:defRPr sz="1400">
                <a:solidFill>
                  <a:srgbClr val="000000"/>
                </a:solidFill>
                <a:latin typeface="Century Gothic"/>
                <a:ea typeface="Century Gothic"/>
                <a:cs typeface="Century Gothic"/>
                <a:sym typeface="Century Gothic"/>
              </a:defRPr>
            </a:lvl6pPr>
            <a:lvl7pPr marL="0" marR="0" lvl="6" indent="0" algn="l">
              <a:spcBef>
                <a:spcPts val="0"/>
              </a:spcBef>
              <a:buNone/>
              <a:defRPr sz="1400">
                <a:solidFill>
                  <a:srgbClr val="000000"/>
                </a:solidFill>
                <a:latin typeface="Century Gothic"/>
                <a:ea typeface="Century Gothic"/>
                <a:cs typeface="Century Gothic"/>
                <a:sym typeface="Century Gothic"/>
              </a:defRPr>
            </a:lvl7pPr>
            <a:lvl8pPr marL="0" marR="0" lvl="7" indent="0" algn="l">
              <a:spcBef>
                <a:spcPts val="0"/>
              </a:spcBef>
              <a:buNone/>
              <a:defRPr sz="1400">
                <a:solidFill>
                  <a:srgbClr val="000000"/>
                </a:solidFill>
                <a:latin typeface="Century Gothic"/>
                <a:ea typeface="Century Gothic"/>
                <a:cs typeface="Century Gothic"/>
                <a:sym typeface="Century Gothic"/>
              </a:defRPr>
            </a:lvl8pPr>
            <a:lvl9pPr marL="0" marR="0" lvl="8" indent="0" algn="l">
              <a:spcBef>
                <a:spcPts val="0"/>
              </a:spcBef>
              <a:buNone/>
              <a:defRPr sz="14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OBJECT_WITH_CAPTION_TEXT">
    <p:spTree>
      <p:nvGrpSpPr>
        <p:cNvPr id="1" name="Shape 82"/>
        <p:cNvGrpSpPr/>
        <p:nvPr/>
      </p:nvGrpSpPr>
      <p:grpSpPr>
        <a:xfrm>
          <a:off x="0" y="0"/>
          <a:ext cx="0" cy="0"/>
          <a:chOff x="0" y="0"/>
          <a:chExt cx="0" cy="0"/>
        </a:xfrm>
      </p:grpSpPr>
      <p:sp>
        <p:nvSpPr>
          <p:cNvPr id="83" name="Google Shape;83;p21"/>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rgbClr val="1F3864"/>
              </a:buClr>
              <a:buSzPts val="2400"/>
              <a:buFont typeface="Century Gothic"/>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84" name="Google Shape;84;p21"/>
          <p:cNvSpPr txBox="1">
            <a:spLocks noGrp="1"/>
          </p:cNvSpPr>
          <p:nvPr>
            <p:ph type="body" idx="1"/>
          </p:nvPr>
        </p:nvSpPr>
        <p:spPr>
          <a:xfrm>
            <a:off x="3887391" y="740570"/>
            <a:ext cx="4629300" cy="3655200"/>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rgbClr val="1F3864"/>
              </a:buClr>
              <a:buSzPts val="2400"/>
              <a:buChar char="•"/>
              <a:defRPr sz="2400"/>
            </a:lvl1pPr>
            <a:lvl2pPr marL="914400" lvl="1" indent="-361950" algn="l">
              <a:lnSpc>
                <a:spcPct val="90000"/>
              </a:lnSpc>
              <a:spcBef>
                <a:spcPts val="400"/>
              </a:spcBef>
              <a:spcAft>
                <a:spcPts val="0"/>
              </a:spcAft>
              <a:buClr>
                <a:srgbClr val="1F3864"/>
              </a:buClr>
              <a:buSzPts val="2100"/>
              <a:buChar char="•"/>
              <a:defRPr sz="2100"/>
            </a:lvl2pPr>
            <a:lvl3pPr marL="1371600" lvl="2" indent="-342900" algn="l">
              <a:lnSpc>
                <a:spcPct val="90000"/>
              </a:lnSpc>
              <a:spcBef>
                <a:spcPts val="400"/>
              </a:spcBef>
              <a:spcAft>
                <a:spcPts val="0"/>
              </a:spcAft>
              <a:buClr>
                <a:srgbClr val="1F3864"/>
              </a:buClr>
              <a:buSzPts val="1800"/>
              <a:buChar char="•"/>
              <a:defRPr sz="1800"/>
            </a:lvl3pPr>
            <a:lvl4pPr marL="1828800" lvl="3" indent="-323850" algn="l">
              <a:lnSpc>
                <a:spcPct val="90000"/>
              </a:lnSpc>
              <a:spcBef>
                <a:spcPts val="400"/>
              </a:spcBef>
              <a:spcAft>
                <a:spcPts val="0"/>
              </a:spcAft>
              <a:buClr>
                <a:srgbClr val="1F3864"/>
              </a:buClr>
              <a:buSzPts val="1500"/>
              <a:buChar char="•"/>
              <a:defRPr sz="1500"/>
            </a:lvl4pPr>
            <a:lvl5pPr marL="2286000" lvl="4" indent="-323850" algn="l">
              <a:lnSpc>
                <a:spcPct val="90000"/>
              </a:lnSpc>
              <a:spcBef>
                <a:spcPts val="400"/>
              </a:spcBef>
              <a:spcAft>
                <a:spcPts val="0"/>
              </a:spcAft>
              <a:buClr>
                <a:srgbClr val="1F3864"/>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85" name="Google Shape;85;p21"/>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1F3864"/>
              </a:buClr>
              <a:buSzPts val="1200"/>
              <a:buNone/>
              <a:defRPr sz="1200"/>
            </a:lvl1pPr>
            <a:lvl2pPr marL="914400" lvl="1" indent="-228600" algn="l">
              <a:lnSpc>
                <a:spcPct val="90000"/>
              </a:lnSpc>
              <a:spcBef>
                <a:spcPts val="400"/>
              </a:spcBef>
              <a:spcAft>
                <a:spcPts val="0"/>
              </a:spcAft>
              <a:buClr>
                <a:srgbClr val="1F3864"/>
              </a:buClr>
              <a:buSzPts val="1100"/>
              <a:buNone/>
              <a:defRPr sz="1100"/>
            </a:lvl2pPr>
            <a:lvl3pPr marL="1371600" lvl="2" indent="-228600" algn="l">
              <a:lnSpc>
                <a:spcPct val="90000"/>
              </a:lnSpc>
              <a:spcBef>
                <a:spcPts val="400"/>
              </a:spcBef>
              <a:spcAft>
                <a:spcPts val="0"/>
              </a:spcAft>
              <a:buClr>
                <a:srgbClr val="1F3864"/>
              </a:buClr>
              <a:buSzPts val="900"/>
              <a:buNone/>
              <a:defRPr sz="900"/>
            </a:lvl3pPr>
            <a:lvl4pPr marL="1828800" lvl="3" indent="-228600" algn="l">
              <a:lnSpc>
                <a:spcPct val="90000"/>
              </a:lnSpc>
              <a:spcBef>
                <a:spcPts val="400"/>
              </a:spcBef>
              <a:spcAft>
                <a:spcPts val="0"/>
              </a:spcAft>
              <a:buClr>
                <a:srgbClr val="1F3864"/>
              </a:buClr>
              <a:buSzPts val="800"/>
              <a:buNone/>
              <a:defRPr sz="800"/>
            </a:lvl4pPr>
            <a:lvl5pPr marL="2286000" lvl="4" indent="-228600" algn="l">
              <a:lnSpc>
                <a:spcPct val="90000"/>
              </a:lnSpc>
              <a:spcBef>
                <a:spcPts val="400"/>
              </a:spcBef>
              <a:spcAft>
                <a:spcPts val="0"/>
              </a:spcAft>
              <a:buClr>
                <a:srgbClr val="1F3864"/>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86" name="Google Shape;86;p21"/>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87" name="Google Shape;87;p21"/>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88" name="Google Shape;88;p21"/>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a:spcBef>
                <a:spcPts val="0"/>
              </a:spcBef>
              <a:buNone/>
              <a:defRPr sz="1400">
                <a:solidFill>
                  <a:srgbClr val="000000"/>
                </a:solidFill>
                <a:latin typeface="Century Gothic"/>
                <a:ea typeface="Century Gothic"/>
                <a:cs typeface="Century Gothic"/>
                <a:sym typeface="Century Gothic"/>
              </a:defRPr>
            </a:lvl1pPr>
            <a:lvl2pPr marL="0" marR="0" lvl="1" indent="0" algn="l">
              <a:spcBef>
                <a:spcPts val="0"/>
              </a:spcBef>
              <a:buNone/>
              <a:defRPr sz="1400">
                <a:solidFill>
                  <a:srgbClr val="000000"/>
                </a:solidFill>
                <a:latin typeface="Century Gothic"/>
                <a:ea typeface="Century Gothic"/>
                <a:cs typeface="Century Gothic"/>
                <a:sym typeface="Century Gothic"/>
              </a:defRPr>
            </a:lvl2pPr>
            <a:lvl3pPr marL="0" marR="0" lvl="2" indent="0" algn="l">
              <a:spcBef>
                <a:spcPts val="0"/>
              </a:spcBef>
              <a:buNone/>
              <a:defRPr sz="1400">
                <a:solidFill>
                  <a:srgbClr val="000000"/>
                </a:solidFill>
                <a:latin typeface="Century Gothic"/>
                <a:ea typeface="Century Gothic"/>
                <a:cs typeface="Century Gothic"/>
                <a:sym typeface="Century Gothic"/>
              </a:defRPr>
            </a:lvl3pPr>
            <a:lvl4pPr marL="0" marR="0" lvl="3" indent="0" algn="l">
              <a:spcBef>
                <a:spcPts val="0"/>
              </a:spcBef>
              <a:buNone/>
              <a:defRPr sz="1400">
                <a:solidFill>
                  <a:srgbClr val="000000"/>
                </a:solidFill>
                <a:latin typeface="Century Gothic"/>
                <a:ea typeface="Century Gothic"/>
                <a:cs typeface="Century Gothic"/>
                <a:sym typeface="Century Gothic"/>
              </a:defRPr>
            </a:lvl4pPr>
            <a:lvl5pPr marL="0" marR="0" lvl="4" indent="0" algn="l">
              <a:spcBef>
                <a:spcPts val="0"/>
              </a:spcBef>
              <a:buNone/>
              <a:defRPr sz="1400">
                <a:solidFill>
                  <a:srgbClr val="000000"/>
                </a:solidFill>
                <a:latin typeface="Century Gothic"/>
                <a:ea typeface="Century Gothic"/>
                <a:cs typeface="Century Gothic"/>
                <a:sym typeface="Century Gothic"/>
              </a:defRPr>
            </a:lvl5pPr>
            <a:lvl6pPr marL="0" marR="0" lvl="5" indent="0" algn="l">
              <a:spcBef>
                <a:spcPts val="0"/>
              </a:spcBef>
              <a:buNone/>
              <a:defRPr sz="1400">
                <a:solidFill>
                  <a:srgbClr val="000000"/>
                </a:solidFill>
                <a:latin typeface="Century Gothic"/>
                <a:ea typeface="Century Gothic"/>
                <a:cs typeface="Century Gothic"/>
                <a:sym typeface="Century Gothic"/>
              </a:defRPr>
            </a:lvl6pPr>
            <a:lvl7pPr marL="0" marR="0" lvl="6" indent="0" algn="l">
              <a:spcBef>
                <a:spcPts val="0"/>
              </a:spcBef>
              <a:buNone/>
              <a:defRPr sz="1400">
                <a:solidFill>
                  <a:srgbClr val="000000"/>
                </a:solidFill>
                <a:latin typeface="Century Gothic"/>
                <a:ea typeface="Century Gothic"/>
                <a:cs typeface="Century Gothic"/>
                <a:sym typeface="Century Gothic"/>
              </a:defRPr>
            </a:lvl7pPr>
            <a:lvl8pPr marL="0" marR="0" lvl="7" indent="0" algn="l">
              <a:spcBef>
                <a:spcPts val="0"/>
              </a:spcBef>
              <a:buNone/>
              <a:defRPr sz="1400">
                <a:solidFill>
                  <a:srgbClr val="000000"/>
                </a:solidFill>
                <a:latin typeface="Century Gothic"/>
                <a:ea typeface="Century Gothic"/>
                <a:cs typeface="Century Gothic"/>
                <a:sym typeface="Century Gothic"/>
              </a:defRPr>
            </a:lvl8pPr>
            <a:lvl9pPr marL="0" marR="0" lvl="8" indent="0" algn="l">
              <a:spcBef>
                <a:spcPts val="0"/>
              </a:spcBef>
              <a:buNone/>
              <a:defRPr sz="14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89"/>
        <p:cNvGrpSpPr/>
        <p:nvPr/>
      </p:nvGrpSpPr>
      <p:grpSpPr>
        <a:xfrm>
          <a:off x="0" y="0"/>
          <a:ext cx="0" cy="0"/>
          <a:chOff x="0" y="0"/>
          <a:chExt cx="0" cy="0"/>
        </a:xfrm>
      </p:grpSpPr>
      <p:sp>
        <p:nvSpPr>
          <p:cNvPr id="90" name="Google Shape;90;p22"/>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rgbClr val="1F3864"/>
              </a:buClr>
              <a:buSzPts val="2400"/>
              <a:buFont typeface="Century Gothic"/>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1" name="Google Shape;91;p22"/>
          <p:cNvSpPr>
            <a:spLocks noGrp="1"/>
          </p:cNvSpPr>
          <p:nvPr>
            <p:ph type="pic" idx="2"/>
          </p:nvPr>
        </p:nvSpPr>
        <p:spPr>
          <a:xfrm>
            <a:off x="3887391" y="740570"/>
            <a:ext cx="4629300" cy="3655200"/>
          </a:xfrm>
          <a:prstGeom prst="rect">
            <a:avLst/>
          </a:prstGeom>
          <a:noFill/>
          <a:ln>
            <a:noFill/>
          </a:ln>
        </p:spPr>
      </p:sp>
      <p:sp>
        <p:nvSpPr>
          <p:cNvPr id="92" name="Google Shape;92;p22"/>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1F3864"/>
              </a:buClr>
              <a:buSzPts val="1200"/>
              <a:buNone/>
              <a:defRPr sz="1200"/>
            </a:lvl1pPr>
            <a:lvl2pPr marL="914400" lvl="1" indent="-228600" algn="l">
              <a:lnSpc>
                <a:spcPct val="90000"/>
              </a:lnSpc>
              <a:spcBef>
                <a:spcPts val="400"/>
              </a:spcBef>
              <a:spcAft>
                <a:spcPts val="0"/>
              </a:spcAft>
              <a:buClr>
                <a:srgbClr val="1F3864"/>
              </a:buClr>
              <a:buSzPts val="1100"/>
              <a:buNone/>
              <a:defRPr sz="1100"/>
            </a:lvl2pPr>
            <a:lvl3pPr marL="1371600" lvl="2" indent="-228600" algn="l">
              <a:lnSpc>
                <a:spcPct val="90000"/>
              </a:lnSpc>
              <a:spcBef>
                <a:spcPts val="400"/>
              </a:spcBef>
              <a:spcAft>
                <a:spcPts val="0"/>
              </a:spcAft>
              <a:buClr>
                <a:srgbClr val="1F3864"/>
              </a:buClr>
              <a:buSzPts val="900"/>
              <a:buNone/>
              <a:defRPr sz="900"/>
            </a:lvl3pPr>
            <a:lvl4pPr marL="1828800" lvl="3" indent="-228600" algn="l">
              <a:lnSpc>
                <a:spcPct val="90000"/>
              </a:lnSpc>
              <a:spcBef>
                <a:spcPts val="400"/>
              </a:spcBef>
              <a:spcAft>
                <a:spcPts val="0"/>
              </a:spcAft>
              <a:buClr>
                <a:srgbClr val="1F3864"/>
              </a:buClr>
              <a:buSzPts val="800"/>
              <a:buNone/>
              <a:defRPr sz="800"/>
            </a:lvl4pPr>
            <a:lvl5pPr marL="2286000" lvl="4" indent="-228600" algn="l">
              <a:lnSpc>
                <a:spcPct val="90000"/>
              </a:lnSpc>
              <a:spcBef>
                <a:spcPts val="400"/>
              </a:spcBef>
              <a:spcAft>
                <a:spcPts val="0"/>
              </a:spcAft>
              <a:buClr>
                <a:srgbClr val="1F3864"/>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93" name="Google Shape;93;p22"/>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94" name="Google Shape;94;p22"/>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95" name="Google Shape;95;p22"/>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a:spcBef>
                <a:spcPts val="0"/>
              </a:spcBef>
              <a:buNone/>
              <a:defRPr sz="1400">
                <a:solidFill>
                  <a:srgbClr val="000000"/>
                </a:solidFill>
                <a:latin typeface="Century Gothic"/>
                <a:ea typeface="Century Gothic"/>
                <a:cs typeface="Century Gothic"/>
                <a:sym typeface="Century Gothic"/>
              </a:defRPr>
            </a:lvl1pPr>
            <a:lvl2pPr marL="0" marR="0" lvl="1" indent="0" algn="l">
              <a:spcBef>
                <a:spcPts val="0"/>
              </a:spcBef>
              <a:buNone/>
              <a:defRPr sz="1400">
                <a:solidFill>
                  <a:srgbClr val="000000"/>
                </a:solidFill>
                <a:latin typeface="Century Gothic"/>
                <a:ea typeface="Century Gothic"/>
                <a:cs typeface="Century Gothic"/>
                <a:sym typeface="Century Gothic"/>
              </a:defRPr>
            </a:lvl2pPr>
            <a:lvl3pPr marL="0" marR="0" lvl="2" indent="0" algn="l">
              <a:spcBef>
                <a:spcPts val="0"/>
              </a:spcBef>
              <a:buNone/>
              <a:defRPr sz="1400">
                <a:solidFill>
                  <a:srgbClr val="000000"/>
                </a:solidFill>
                <a:latin typeface="Century Gothic"/>
                <a:ea typeface="Century Gothic"/>
                <a:cs typeface="Century Gothic"/>
                <a:sym typeface="Century Gothic"/>
              </a:defRPr>
            </a:lvl3pPr>
            <a:lvl4pPr marL="0" marR="0" lvl="3" indent="0" algn="l">
              <a:spcBef>
                <a:spcPts val="0"/>
              </a:spcBef>
              <a:buNone/>
              <a:defRPr sz="1400">
                <a:solidFill>
                  <a:srgbClr val="000000"/>
                </a:solidFill>
                <a:latin typeface="Century Gothic"/>
                <a:ea typeface="Century Gothic"/>
                <a:cs typeface="Century Gothic"/>
                <a:sym typeface="Century Gothic"/>
              </a:defRPr>
            </a:lvl4pPr>
            <a:lvl5pPr marL="0" marR="0" lvl="4" indent="0" algn="l">
              <a:spcBef>
                <a:spcPts val="0"/>
              </a:spcBef>
              <a:buNone/>
              <a:defRPr sz="1400">
                <a:solidFill>
                  <a:srgbClr val="000000"/>
                </a:solidFill>
                <a:latin typeface="Century Gothic"/>
                <a:ea typeface="Century Gothic"/>
                <a:cs typeface="Century Gothic"/>
                <a:sym typeface="Century Gothic"/>
              </a:defRPr>
            </a:lvl5pPr>
            <a:lvl6pPr marL="0" marR="0" lvl="5" indent="0" algn="l">
              <a:spcBef>
                <a:spcPts val="0"/>
              </a:spcBef>
              <a:buNone/>
              <a:defRPr sz="1400">
                <a:solidFill>
                  <a:srgbClr val="000000"/>
                </a:solidFill>
                <a:latin typeface="Century Gothic"/>
                <a:ea typeface="Century Gothic"/>
                <a:cs typeface="Century Gothic"/>
                <a:sym typeface="Century Gothic"/>
              </a:defRPr>
            </a:lvl6pPr>
            <a:lvl7pPr marL="0" marR="0" lvl="6" indent="0" algn="l">
              <a:spcBef>
                <a:spcPts val="0"/>
              </a:spcBef>
              <a:buNone/>
              <a:defRPr sz="1400">
                <a:solidFill>
                  <a:srgbClr val="000000"/>
                </a:solidFill>
                <a:latin typeface="Century Gothic"/>
                <a:ea typeface="Century Gothic"/>
                <a:cs typeface="Century Gothic"/>
                <a:sym typeface="Century Gothic"/>
              </a:defRPr>
            </a:lvl7pPr>
            <a:lvl8pPr marL="0" marR="0" lvl="7" indent="0" algn="l">
              <a:spcBef>
                <a:spcPts val="0"/>
              </a:spcBef>
              <a:buNone/>
              <a:defRPr sz="1400">
                <a:solidFill>
                  <a:srgbClr val="000000"/>
                </a:solidFill>
                <a:latin typeface="Century Gothic"/>
                <a:ea typeface="Century Gothic"/>
                <a:cs typeface="Century Gothic"/>
                <a:sym typeface="Century Gothic"/>
              </a:defRPr>
            </a:lvl8pPr>
            <a:lvl9pPr marL="0" marR="0" lvl="8" indent="0" algn="l">
              <a:spcBef>
                <a:spcPts val="0"/>
              </a:spcBef>
              <a:buNone/>
              <a:defRPr sz="14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Title and Vertical Text" type="vertTx">
  <p:cSld name="VERTICAL_TEXT">
    <p:spTree>
      <p:nvGrpSpPr>
        <p:cNvPr id="1" name="Shape 96"/>
        <p:cNvGrpSpPr/>
        <p:nvPr/>
      </p:nvGrpSpPr>
      <p:grpSpPr>
        <a:xfrm>
          <a:off x="0" y="0"/>
          <a:ext cx="0" cy="0"/>
          <a:chOff x="0" y="0"/>
          <a:chExt cx="0" cy="0"/>
        </a:xfrm>
      </p:grpSpPr>
      <p:sp>
        <p:nvSpPr>
          <p:cNvPr id="97" name="Google Shape;97;p23"/>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1F3864"/>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8" name="Google Shape;98;p23"/>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F3864"/>
              </a:buClr>
              <a:buSzPts val="1400"/>
              <a:buChar char="•"/>
              <a:defRPr/>
            </a:lvl1pPr>
            <a:lvl2pPr marL="914400" lvl="1" indent="-317500" algn="l">
              <a:lnSpc>
                <a:spcPct val="90000"/>
              </a:lnSpc>
              <a:spcBef>
                <a:spcPts val="400"/>
              </a:spcBef>
              <a:spcAft>
                <a:spcPts val="0"/>
              </a:spcAft>
              <a:buClr>
                <a:srgbClr val="1F3864"/>
              </a:buClr>
              <a:buSzPts val="1400"/>
              <a:buChar char="•"/>
              <a:defRPr/>
            </a:lvl2pPr>
            <a:lvl3pPr marL="1371600" lvl="2" indent="-317500" algn="l">
              <a:lnSpc>
                <a:spcPct val="90000"/>
              </a:lnSpc>
              <a:spcBef>
                <a:spcPts val="400"/>
              </a:spcBef>
              <a:spcAft>
                <a:spcPts val="0"/>
              </a:spcAft>
              <a:buClr>
                <a:srgbClr val="1F3864"/>
              </a:buClr>
              <a:buSzPts val="1400"/>
              <a:buChar char="•"/>
              <a:defRPr/>
            </a:lvl3pPr>
            <a:lvl4pPr marL="1828800" lvl="3" indent="-317500" algn="l">
              <a:lnSpc>
                <a:spcPct val="90000"/>
              </a:lnSpc>
              <a:spcBef>
                <a:spcPts val="400"/>
              </a:spcBef>
              <a:spcAft>
                <a:spcPts val="0"/>
              </a:spcAft>
              <a:buClr>
                <a:srgbClr val="1F3864"/>
              </a:buClr>
              <a:buSzPts val="1400"/>
              <a:buChar char="•"/>
              <a:defRPr/>
            </a:lvl4pPr>
            <a:lvl5pPr marL="2286000" lvl="4" indent="-317500" algn="l">
              <a:lnSpc>
                <a:spcPct val="90000"/>
              </a:lnSpc>
              <a:spcBef>
                <a:spcPts val="400"/>
              </a:spcBef>
              <a:spcAft>
                <a:spcPts val="0"/>
              </a:spcAft>
              <a:buClr>
                <a:srgbClr val="1F3864"/>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9" name="Google Shape;99;p23"/>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00" name="Google Shape;100;p23"/>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01" name="Google Shape;101;p23"/>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a:spcBef>
                <a:spcPts val="0"/>
              </a:spcBef>
              <a:buNone/>
              <a:defRPr sz="1400">
                <a:solidFill>
                  <a:srgbClr val="000000"/>
                </a:solidFill>
                <a:latin typeface="Century Gothic"/>
                <a:ea typeface="Century Gothic"/>
                <a:cs typeface="Century Gothic"/>
                <a:sym typeface="Century Gothic"/>
              </a:defRPr>
            </a:lvl1pPr>
            <a:lvl2pPr marL="0" marR="0" lvl="1" indent="0" algn="l">
              <a:spcBef>
                <a:spcPts val="0"/>
              </a:spcBef>
              <a:buNone/>
              <a:defRPr sz="1400">
                <a:solidFill>
                  <a:srgbClr val="000000"/>
                </a:solidFill>
                <a:latin typeface="Century Gothic"/>
                <a:ea typeface="Century Gothic"/>
                <a:cs typeface="Century Gothic"/>
                <a:sym typeface="Century Gothic"/>
              </a:defRPr>
            </a:lvl2pPr>
            <a:lvl3pPr marL="0" marR="0" lvl="2" indent="0" algn="l">
              <a:spcBef>
                <a:spcPts val="0"/>
              </a:spcBef>
              <a:buNone/>
              <a:defRPr sz="1400">
                <a:solidFill>
                  <a:srgbClr val="000000"/>
                </a:solidFill>
                <a:latin typeface="Century Gothic"/>
                <a:ea typeface="Century Gothic"/>
                <a:cs typeface="Century Gothic"/>
                <a:sym typeface="Century Gothic"/>
              </a:defRPr>
            </a:lvl3pPr>
            <a:lvl4pPr marL="0" marR="0" lvl="3" indent="0" algn="l">
              <a:spcBef>
                <a:spcPts val="0"/>
              </a:spcBef>
              <a:buNone/>
              <a:defRPr sz="1400">
                <a:solidFill>
                  <a:srgbClr val="000000"/>
                </a:solidFill>
                <a:latin typeface="Century Gothic"/>
                <a:ea typeface="Century Gothic"/>
                <a:cs typeface="Century Gothic"/>
                <a:sym typeface="Century Gothic"/>
              </a:defRPr>
            </a:lvl4pPr>
            <a:lvl5pPr marL="0" marR="0" lvl="4" indent="0" algn="l">
              <a:spcBef>
                <a:spcPts val="0"/>
              </a:spcBef>
              <a:buNone/>
              <a:defRPr sz="1400">
                <a:solidFill>
                  <a:srgbClr val="000000"/>
                </a:solidFill>
                <a:latin typeface="Century Gothic"/>
                <a:ea typeface="Century Gothic"/>
                <a:cs typeface="Century Gothic"/>
                <a:sym typeface="Century Gothic"/>
              </a:defRPr>
            </a:lvl5pPr>
            <a:lvl6pPr marL="0" marR="0" lvl="5" indent="0" algn="l">
              <a:spcBef>
                <a:spcPts val="0"/>
              </a:spcBef>
              <a:buNone/>
              <a:defRPr sz="1400">
                <a:solidFill>
                  <a:srgbClr val="000000"/>
                </a:solidFill>
                <a:latin typeface="Century Gothic"/>
                <a:ea typeface="Century Gothic"/>
                <a:cs typeface="Century Gothic"/>
                <a:sym typeface="Century Gothic"/>
              </a:defRPr>
            </a:lvl6pPr>
            <a:lvl7pPr marL="0" marR="0" lvl="6" indent="0" algn="l">
              <a:spcBef>
                <a:spcPts val="0"/>
              </a:spcBef>
              <a:buNone/>
              <a:defRPr sz="1400">
                <a:solidFill>
                  <a:srgbClr val="000000"/>
                </a:solidFill>
                <a:latin typeface="Century Gothic"/>
                <a:ea typeface="Century Gothic"/>
                <a:cs typeface="Century Gothic"/>
                <a:sym typeface="Century Gothic"/>
              </a:defRPr>
            </a:lvl7pPr>
            <a:lvl8pPr marL="0" marR="0" lvl="7" indent="0" algn="l">
              <a:spcBef>
                <a:spcPts val="0"/>
              </a:spcBef>
              <a:buNone/>
              <a:defRPr sz="1400">
                <a:solidFill>
                  <a:srgbClr val="000000"/>
                </a:solidFill>
                <a:latin typeface="Century Gothic"/>
                <a:ea typeface="Century Gothic"/>
                <a:cs typeface="Century Gothic"/>
                <a:sym typeface="Century Gothic"/>
              </a:defRPr>
            </a:lvl8pPr>
            <a:lvl9pPr marL="0" marR="0" lvl="8" indent="0" algn="l">
              <a:spcBef>
                <a:spcPts val="0"/>
              </a:spcBef>
              <a:buNone/>
              <a:defRPr sz="14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102"/>
        <p:cNvGrpSpPr/>
        <p:nvPr/>
      </p:nvGrpSpPr>
      <p:grpSpPr>
        <a:xfrm>
          <a:off x="0" y="0"/>
          <a:ext cx="0" cy="0"/>
          <a:chOff x="0" y="0"/>
          <a:chExt cx="0" cy="0"/>
        </a:xfrm>
      </p:grpSpPr>
      <p:sp>
        <p:nvSpPr>
          <p:cNvPr id="103" name="Google Shape;103;p24"/>
          <p:cNvSpPr txBox="1">
            <a:spLocks noGrp="1"/>
          </p:cNvSpPr>
          <p:nvPr>
            <p:ph type="title"/>
          </p:nvPr>
        </p:nvSpPr>
        <p:spPr>
          <a:xfrm rot="5400000">
            <a:off x="5350051" y="1467544"/>
            <a:ext cx="4359000" cy="19716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1F3864"/>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04" name="Google Shape;104;p24"/>
          <p:cNvSpPr txBox="1">
            <a:spLocks noGrp="1"/>
          </p:cNvSpPr>
          <p:nvPr>
            <p:ph type="body" idx="1"/>
          </p:nvPr>
        </p:nvSpPr>
        <p:spPr>
          <a:xfrm rot="5400000">
            <a:off x="1349476" y="-447056"/>
            <a:ext cx="4359000" cy="58008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F3864"/>
              </a:buClr>
              <a:buSzPts val="1400"/>
              <a:buChar char="•"/>
              <a:defRPr/>
            </a:lvl1pPr>
            <a:lvl2pPr marL="914400" lvl="1" indent="-317500" algn="l">
              <a:lnSpc>
                <a:spcPct val="90000"/>
              </a:lnSpc>
              <a:spcBef>
                <a:spcPts val="400"/>
              </a:spcBef>
              <a:spcAft>
                <a:spcPts val="0"/>
              </a:spcAft>
              <a:buClr>
                <a:srgbClr val="1F3864"/>
              </a:buClr>
              <a:buSzPts val="1400"/>
              <a:buChar char="•"/>
              <a:defRPr/>
            </a:lvl2pPr>
            <a:lvl3pPr marL="1371600" lvl="2" indent="-317500" algn="l">
              <a:lnSpc>
                <a:spcPct val="90000"/>
              </a:lnSpc>
              <a:spcBef>
                <a:spcPts val="400"/>
              </a:spcBef>
              <a:spcAft>
                <a:spcPts val="0"/>
              </a:spcAft>
              <a:buClr>
                <a:srgbClr val="1F3864"/>
              </a:buClr>
              <a:buSzPts val="1400"/>
              <a:buChar char="•"/>
              <a:defRPr/>
            </a:lvl3pPr>
            <a:lvl4pPr marL="1828800" lvl="3" indent="-317500" algn="l">
              <a:lnSpc>
                <a:spcPct val="90000"/>
              </a:lnSpc>
              <a:spcBef>
                <a:spcPts val="400"/>
              </a:spcBef>
              <a:spcAft>
                <a:spcPts val="0"/>
              </a:spcAft>
              <a:buClr>
                <a:srgbClr val="1F3864"/>
              </a:buClr>
              <a:buSzPts val="1400"/>
              <a:buChar char="•"/>
              <a:defRPr/>
            </a:lvl4pPr>
            <a:lvl5pPr marL="2286000" lvl="4" indent="-317500" algn="l">
              <a:lnSpc>
                <a:spcPct val="90000"/>
              </a:lnSpc>
              <a:spcBef>
                <a:spcPts val="400"/>
              </a:spcBef>
              <a:spcAft>
                <a:spcPts val="0"/>
              </a:spcAft>
              <a:buClr>
                <a:srgbClr val="1F3864"/>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5" name="Google Shape;105;p24"/>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06" name="Google Shape;106;p24"/>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07" name="Google Shape;107;p24"/>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a:spcBef>
                <a:spcPts val="0"/>
              </a:spcBef>
              <a:buNone/>
              <a:defRPr sz="1400">
                <a:solidFill>
                  <a:srgbClr val="000000"/>
                </a:solidFill>
                <a:latin typeface="Century Gothic"/>
                <a:ea typeface="Century Gothic"/>
                <a:cs typeface="Century Gothic"/>
                <a:sym typeface="Century Gothic"/>
              </a:defRPr>
            </a:lvl1pPr>
            <a:lvl2pPr marL="0" marR="0" lvl="1" indent="0" algn="l">
              <a:spcBef>
                <a:spcPts val="0"/>
              </a:spcBef>
              <a:buNone/>
              <a:defRPr sz="1400">
                <a:solidFill>
                  <a:srgbClr val="000000"/>
                </a:solidFill>
                <a:latin typeface="Century Gothic"/>
                <a:ea typeface="Century Gothic"/>
                <a:cs typeface="Century Gothic"/>
                <a:sym typeface="Century Gothic"/>
              </a:defRPr>
            </a:lvl2pPr>
            <a:lvl3pPr marL="0" marR="0" lvl="2" indent="0" algn="l">
              <a:spcBef>
                <a:spcPts val="0"/>
              </a:spcBef>
              <a:buNone/>
              <a:defRPr sz="1400">
                <a:solidFill>
                  <a:srgbClr val="000000"/>
                </a:solidFill>
                <a:latin typeface="Century Gothic"/>
                <a:ea typeface="Century Gothic"/>
                <a:cs typeface="Century Gothic"/>
                <a:sym typeface="Century Gothic"/>
              </a:defRPr>
            </a:lvl3pPr>
            <a:lvl4pPr marL="0" marR="0" lvl="3" indent="0" algn="l">
              <a:spcBef>
                <a:spcPts val="0"/>
              </a:spcBef>
              <a:buNone/>
              <a:defRPr sz="1400">
                <a:solidFill>
                  <a:srgbClr val="000000"/>
                </a:solidFill>
                <a:latin typeface="Century Gothic"/>
                <a:ea typeface="Century Gothic"/>
                <a:cs typeface="Century Gothic"/>
                <a:sym typeface="Century Gothic"/>
              </a:defRPr>
            </a:lvl4pPr>
            <a:lvl5pPr marL="0" marR="0" lvl="4" indent="0" algn="l">
              <a:spcBef>
                <a:spcPts val="0"/>
              </a:spcBef>
              <a:buNone/>
              <a:defRPr sz="1400">
                <a:solidFill>
                  <a:srgbClr val="000000"/>
                </a:solidFill>
                <a:latin typeface="Century Gothic"/>
                <a:ea typeface="Century Gothic"/>
                <a:cs typeface="Century Gothic"/>
                <a:sym typeface="Century Gothic"/>
              </a:defRPr>
            </a:lvl5pPr>
            <a:lvl6pPr marL="0" marR="0" lvl="5" indent="0" algn="l">
              <a:spcBef>
                <a:spcPts val="0"/>
              </a:spcBef>
              <a:buNone/>
              <a:defRPr sz="1400">
                <a:solidFill>
                  <a:srgbClr val="000000"/>
                </a:solidFill>
                <a:latin typeface="Century Gothic"/>
                <a:ea typeface="Century Gothic"/>
                <a:cs typeface="Century Gothic"/>
                <a:sym typeface="Century Gothic"/>
              </a:defRPr>
            </a:lvl6pPr>
            <a:lvl7pPr marL="0" marR="0" lvl="6" indent="0" algn="l">
              <a:spcBef>
                <a:spcPts val="0"/>
              </a:spcBef>
              <a:buNone/>
              <a:defRPr sz="1400">
                <a:solidFill>
                  <a:srgbClr val="000000"/>
                </a:solidFill>
                <a:latin typeface="Century Gothic"/>
                <a:ea typeface="Century Gothic"/>
                <a:cs typeface="Century Gothic"/>
                <a:sym typeface="Century Gothic"/>
              </a:defRPr>
            </a:lvl7pPr>
            <a:lvl8pPr marL="0" marR="0" lvl="7" indent="0" algn="l">
              <a:spcBef>
                <a:spcPts val="0"/>
              </a:spcBef>
              <a:buNone/>
              <a:defRPr sz="1400">
                <a:solidFill>
                  <a:srgbClr val="000000"/>
                </a:solidFill>
                <a:latin typeface="Century Gothic"/>
                <a:ea typeface="Century Gothic"/>
                <a:cs typeface="Century Gothic"/>
                <a:sym typeface="Century Gothic"/>
              </a:defRPr>
            </a:lvl8pPr>
            <a:lvl9pPr marL="0" marR="0" lvl="8" indent="0" algn="l">
              <a:spcBef>
                <a:spcPts val="0"/>
              </a:spcBef>
              <a:buNone/>
              <a:defRPr sz="14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6"/>
        <p:cNvGrpSpPr/>
        <p:nvPr/>
      </p:nvGrpSpPr>
      <p:grpSpPr>
        <a:xfrm>
          <a:off x="0" y="0"/>
          <a:ext cx="0" cy="0"/>
          <a:chOff x="0" y="0"/>
          <a:chExt cx="0" cy="0"/>
        </a:xfrm>
      </p:grpSpPr>
      <p:sp>
        <p:nvSpPr>
          <p:cNvPr id="117" name="Google Shape;117;p26"/>
          <p:cNvSpPr txBox="1">
            <a:spLocks noGrp="1"/>
          </p:cNvSpPr>
          <p:nvPr>
            <p:ph type="ctrTitle"/>
          </p:nvPr>
        </p:nvSpPr>
        <p:spPr>
          <a:xfrm>
            <a:off x="1143000" y="841772"/>
            <a:ext cx="6858000" cy="1790700"/>
          </a:xfrm>
          <a:prstGeom prst="rect">
            <a:avLst/>
          </a:prstGeom>
          <a:noFill/>
          <a:ln>
            <a:noFill/>
          </a:ln>
        </p:spPr>
        <p:txBody>
          <a:bodyPr spcFirstLastPara="1" wrap="square" lIns="0" tIns="0" rIns="0" bIns="0" anchor="b" anchorCtr="0">
            <a:noAutofit/>
          </a:bodyPr>
          <a:lstStyle>
            <a:lvl1pPr lvl="0" algn="ctr">
              <a:lnSpc>
                <a:spcPct val="90000"/>
              </a:lnSpc>
              <a:spcBef>
                <a:spcPts val="0"/>
              </a:spcBef>
              <a:spcAft>
                <a:spcPts val="0"/>
              </a:spcAft>
              <a:buSzPts val="1100"/>
              <a:buNone/>
              <a:defRPr sz="4500"/>
            </a:lvl1pPr>
            <a:lvl2pPr lvl="1" algn="l">
              <a:lnSpc>
                <a:spcPct val="90000"/>
              </a:lnSpc>
              <a:spcBef>
                <a:spcPts val="0"/>
              </a:spcBef>
              <a:spcAft>
                <a:spcPts val="0"/>
              </a:spcAft>
              <a:buSzPts val="1100"/>
              <a:buNone/>
              <a:defRPr/>
            </a:lvl2pPr>
            <a:lvl3pPr lvl="2" algn="l">
              <a:lnSpc>
                <a:spcPct val="90000"/>
              </a:lnSpc>
              <a:spcBef>
                <a:spcPts val="0"/>
              </a:spcBef>
              <a:spcAft>
                <a:spcPts val="0"/>
              </a:spcAft>
              <a:buSzPts val="1100"/>
              <a:buNone/>
              <a:defRPr/>
            </a:lvl3pPr>
            <a:lvl4pPr lvl="3" algn="l">
              <a:lnSpc>
                <a:spcPct val="90000"/>
              </a:lnSpc>
              <a:spcBef>
                <a:spcPts val="0"/>
              </a:spcBef>
              <a:spcAft>
                <a:spcPts val="0"/>
              </a:spcAft>
              <a:buSzPts val="1100"/>
              <a:buNone/>
              <a:defRPr/>
            </a:lvl4pPr>
            <a:lvl5pPr lvl="4" algn="l">
              <a:lnSpc>
                <a:spcPct val="90000"/>
              </a:lnSpc>
              <a:spcBef>
                <a:spcPts val="0"/>
              </a:spcBef>
              <a:spcAft>
                <a:spcPts val="0"/>
              </a:spcAft>
              <a:buSzPts val="1100"/>
              <a:buNone/>
              <a:defRPr/>
            </a:lvl5pPr>
            <a:lvl6pPr lvl="5" algn="l">
              <a:lnSpc>
                <a:spcPct val="90000"/>
              </a:lnSpc>
              <a:spcBef>
                <a:spcPts val="0"/>
              </a:spcBef>
              <a:spcAft>
                <a:spcPts val="0"/>
              </a:spcAft>
              <a:buSzPts val="1100"/>
              <a:buNone/>
              <a:defRPr/>
            </a:lvl6pPr>
            <a:lvl7pPr lvl="6" algn="l">
              <a:lnSpc>
                <a:spcPct val="90000"/>
              </a:lnSpc>
              <a:spcBef>
                <a:spcPts val="0"/>
              </a:spcBef>
              <a:spcAft>
                <a:spcPts val="0"/>
              </a:spcAft>
              <a:buSzPts val="1100"/>
              <a:buNone/>
              <a:defRPr/>
            </a:lvl7pPr>
            <a:lvl8pPr lvl="7" algn="l">
              <a:lnSpc>
                <a:spcPct val="90000"/>
              </a:lnSpc>
              <a:spcBef>
                <a:spcPts val="0"/>
              </a:spcBef>
              <a:spcAft>
                <a:spcPts val="0"/>
              </a:spcAft>
              <a:buSzPts val="1100"/>
              <a:buNone/>
              <a:defRPr/>
            </a:lvl8pPr>
            <a:lvl9pPr lvl="8" algn="l">
              <a:lnSpc>
                <a:spcPct val="90000"/>
              </a:lnSpc>
              <a:spcBef>
                <a:spcPts val="0"/>
              </a:spcBef>
              <a:spcAft>
                <a:spcPts val="0"/>
              </a:spcAft>
              <a:buSzPts val="1100"/>
              <a:buNone/>
              <a:defRPr/>
            </a:lvl9pPr>
          </a:lstStyle>
          <a:p>
            <a:endParaRPr/>
          </a:p>
        </p:txBody>
      </p:sp>
      <p:sp>
        <p:nvSpPr>
          <p:cNvPr id="118" name="Google Shape;118;p26"/>
          <p:cNvSpPr txBox="1">
            <a:spLocks noGrp="1"/>
          </p:cNvSpPr>
          <p:nvPr>
            <p:ph type="subTitle" idx="1"/>
          </p:nvPr>
        </p:nvSpPr>
        <p:spPr>
          <a:xfrm>
            <a:off x="1143000" y="2701529"/>
            <a:ext cx="6858000" cy="1241700"/>
          </a:xfrm>
          <a:prstGeom prst="rect">
            <a:avLst/>
          </a:prstGeom>
          <a:noFill/>
          <a:ln>
            <a:noFill/>
          </a:ln>
        </p:spPr>
        <p:txBody>
          <a:bodyPr spcFirstLastPara="1" wrap="square" lIns="0" tIns="0" rIns="0" bIns="0" anchor="t" anchorCtr="0">
            <a:noAutofit/>
          </a:bodyPr>
          <a:lstStyle>
            <a:lvl1pPr lvl="0" algn="ctr">
              <a:lnSpc>
                <a:spcPct val="100000"/>
              </a:lnSpc>
              <a:spcBef>
                <a:spcPts val="800"/>
              </a:spcBef>
              <a:spcAft>
                <a:spcPts val="0"/>
              </a:spcAft>
              <a:buClr>
                <a:schemeClr val="dk1"/>
              </a:buClr>
              <a:buSzPts val="1400"/>
              <a:buNone/>
              <a:defRPr sz="1800"/>
            </a:lvl1pPr>
            <a:lvl2pPr lvl="1" algn="ctr">
              <a:lnSpc>
                <a:spcPct val="100000"/>
              </a:lnSpc>
              <a:spcBef>
                <a:spcPts val="0"/>
              </a:spcBef>
              <a:spcAft>
                <a:spcPts val="0"/>
              </a:spcAft>
              <a:buClr>
                <a:schemeClr val="dk1"/>
              </a:buClr>
              <a:buSzPts val="1200"/>
              <a:buNone/>
              <a:defRPr sz="1500"/>
            </a:lvl2pPr>
            <a:lvl3pPr lvl="2" algn="ctr">
              <a:lnSpc>
                <a:spcPct val="100000"/>
              </a:lnSpc>
              <a:spcBef>
                <a:spcPts val="400"/>
              </a:spcBef>
              <a:spcAft>
                <a:spcPts val="0"/>
              </a:spcAft>
              <a:buClr>
                <a:schemeClr val="dk1"/>
              </a:buClr>
              <a:buSzPts val="1100"/>
              <a:buNone/>
              <a:defRPr sz="1400"/>
            </a:lvl3pPr>
            <a:lvl4pPr lvl="3" algn="ctr">
              <a:lnSpc>
                <a:spcPct val="100000"/>
              </a:lnSpc>
              <a:spcBef>
                <a:spcPts val="400"/>
              </a:spcBef>
              <a:spcAft>
                <a:spcPts val="0"/>
              </a:spcAft>
              <a:buClr>
                <a:schemeClr val="dk1"/>
              </a:buClr>
              <a:buSzPts val="1000"/>
              <a:buNone/>
              <a:defRPr sz="1200"/>
            </a:lvl4pPr>
            <a:lvl5pPr lvl="4" algn="ctr">
              <a:lnSpc>
                <a:spcPct val="100000"/>
              </a:lnSpc>
              <a:spcBef>
                <a:spcPts val="400"/>
              </a:spcBef>
              <a:spcAft>
                <a:spcPts val="0"/>
              </a:spcAft>
              <a:buClr>
                <a:schemeClr val="dk1"/>
              </a:buClr>
              <a:buSzPts val="10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119" name="Google Shape;119;p26"/>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0" name="Google Shape;120;p26"/>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1" name="Google Shape;121;p26"/>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Leer">
  <p:cSld name="Leer">
    <p:spTree>
      <p:nvGrpSpPr>
        <p:cNvPr id="1" name="Shape 122"/>
        <p:cNvGrpSpPr/>
        <p:nvPr/>
      </p:nvGrpSpPr>
      <p:grpSpPr>
        <a:xfrm>
          <a:off x="0" y="0"/>
          <a:ext cx="0" cy="0"/>
          <a:chOff x="0" y="0"/>
          <a:chExt cx="0" cy="0"/>
        </a:xfrm>
      </p:grpSpPr>
      <p:sp>
        <p:nvSpPr>
          <p:cNvPr id="123" name="Google Shape;123;p27"/>
          <p:cNvSpPr txBox="1">
            <a:spLocks noGrp="1"/>
          </p:cNvSpPr>
          <p:nvPr>
            <p:ph type="body" idx="1"/>
          </p:nvPr>
        </p:nvSpPr>
        <p:spPr>
          <a:xfrm>
            <a:off x="4787899" y="4706022"/>
            <a:ext cx="3997500" cy="3141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800"/>
              </a:spcBef>
              <a:spcAft>
                <a:spcPts val="0"/>
              </a:spcAft>
              <a:buClr>
                <a:schemeClr val="lt2"/>
              </a:buClr>
              <a:buSzPts val="500"/>
              <a:buNone/>
              <a:defRPr sz="600" b="0" cap="none">
                <a:solidFill>
                  <a:schemeClr val="lt2"/>
                </a:solidFill>
              </a:defRPr>
            </a:lvl1pPr>
            <a:lvl2pPr marL="914400" lvl="1" indent="-317500" algn="l">
              <a:lnSpc>
                <a:spcPct val="55541"/>
              </a:lnSpc>
              <a:spcBef>
                <a:spcPts val="0"/>
              </a:spcBef>
              <a:spcAft>
                <a:spcPts val="0"/>
              </a:spcAft>
              <a:buClr>
                <a:schemeClr val="dk1"/>
              </a:buClr>
              <a:buSzPts val="1400"/>
              <a:buChar char="•"/>
              <a:defRPr/>
            </a:lvl2pPr>
            <a:lvl3pPr marL="1371600" lvl="2" indent="-298450" algn="l">
              <a:lnSpc>
                <a:spcPct val="74055"/>
              </a:lnSpc>
              <a:spcBef>
                <a:spcPts val="400"/>
              </a:spcBef>
              <a:spcAft>
                <a:spcPts val="0"/>
              </a:spcAft>
              <a:buClr>
                <a:schemeClr val="dk1"/>
              </a:buClr>
              <a:buSzPts val="1100"/>
              <a:buChar char="•"/>
              <a:defRPr/>
            </a:lvl3pPr>
            <a:lvl4pPr marL="1828800" lvl="3" indent="-228600" algn="l">
              <a:lnSpc>
                <a:spcPct val="74055"/>
              </a:lnSpc>
              <a:spcBef>
                <a:spcPts val="400"/>
              </a:spcBef>
              <a:spcAft>
                <a:spcPts val="0"/>
              </a:spcAft>
              <a:buClr>
                <a:schemeClr val="dk1"/>
              </a:buClr>
              <a:buSzPts val="1100"/>
              <a:buNone/>
              <a:defRPr/>
            </a:lvl4pPr>
            <a:lvl5pPr marL="2286000" lvl="4" indent="-298450" algn="l">
              <a:lnSpc>
                <a:spcPct val="74055"/>
              </a:lnSpc>
              <a:spcBef>
                <a:spcPts val="400"/>
              </a:spcBef>
              <a:spcAft>
                <a:spcPts val="0"/>
              </a:spcAft>
              <a:buClr>
                <a:schemeClr val="dk1"/>
              </a:buClr>
              <a:buSzPts val="11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24" name="Google Shape;124;p27"/>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5" name="Google Shape;125;p27"/>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6" name="Google Shape;126;p27"/>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ext 12pt">
  <p:cSld name="Text 12pt">
    <p:spTree>
      <p:nvGrpSpPr>
        <p:cNvPr id="1" name="Shape 127"/>
        <p:cNvGrpSpPr/>
        <p:nvPr/>
      </p:nvGrpSpPr>
      <p:grpSpPr>
        <a:xfrm>
          <a:off x="0" y="0"/>
          <a:ext cx="0" cy="0"/>
          <a:chOff x="0" y="0"/>
          <a:chExt cx="0" cy="0"/>
        </a:xfrm>
      </p:grpSpPr>
      <p:sp>
        <p:nvSpPr>
          <p:cNvPr id="128" name="Google Shape;128;p28"/>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9" name="Google Shape;129;p28"/>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
        <p:nvSpPr>
          <p:cNvPr id="130" name="Google Shape;130;p28"/>
          <p:cNvSpPr txBox="1">
            <a:spLocks noGrp="1"/>
          </p:cNvSpPr>
          <p:nvPr>
            <p:ph type="body" idx="1"/>
          </p:nvPr>
        </p:nvSpPr>
        <p:spPr>
          <a:xfrm>
            <a:off x="4787899" y="4706022"/>
            <a:ext cx="3997500" cy="3141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800"/>
              </a:spcBef>
              <a:spcAft>
                <a:spcPts val="0"/>
              </a:spcAft>
              <a:buClr>
                <a:schemeClr val="lt2"/>
              </a:buClr>
              <a:buSzPts val="500"/>
              <a:buNone/>
              <a:defRPr sz="600" b="0" cap="none">
                <a:solidFill>
                  <a:schemeClr val="lt2"/>
                </a:solidFill>
              </a:defRPr>
            </a:lvl1pPr>
            <a:lvl2pPr marL="914400" lvl="1" indent="-317500" algn="l">
              <a:lnSpc>
                <a:spcPct val="55541"/>
              </a:lnSpc>
              <a:spcBef>
                <a:spcPts val="0"/>
              </a:spcBef>
              <a:spcAft>
                <a:spcPts val="0"/>
              </a:spcAft>
              <a:buClr>
                <a:schemeClr val="dk1"/>
              </a:buClr>
              <a:buSzPts val="1400"/>
              <a:buChar char="•"/>
              <a:defRPr/>
            </a:lvl2pPr>
            <a:lvl3pPr marL="1371600" lvl="2" indent="-298450" algn="l">
              <a:lnSpc>
                <a:spcPct val="74055"/>
              </a:lnSpc>
              <a:spcBef>
                <a:spcPts val="400"/>
              </a:spcBef>
              <a:spcAft>
                <a:spcPts val="0"/>
              </a:spcAft>
              <a:buClr>
                <a:schemeClr val="dk1"/>
              </a:buClr>
              <a:buSzPts val="1100"/>
              <a:buChar char="•"/>
              <a:defRPr/>
            </a:lvl3pPr>
            <a:lvl4pPr marL="1828800" lvl="3" indent="-228600" algn="l">
              <a:lnSpc>
                <a:spcPct val="74055"/>
              </a:lnSpc>
              <a:spcBef>
                <a:spcPts val="400"/>
              </a:spcBef>
              <a:spcAft>
                <a:spcPts val="0"/>
              </a:spcAft>
              <a:buClr>
                <a:schemeClr val="dk1"/>
              </a:buClr>
              <a:buSzPts val="1100"/>
              <a:buNone/>
              <a:defRPr/>
            </a:lvl4pPr>
            <a:lvl5pPr marL="2286000" lvl="4" indent="-298450" algn="l">
              <a:lnSpc>
                <a:spcPct val="74055"/>
              </a:lnSpc>
              <a:spcBef>
                <a:spcPts val="400"/>
              </a:spcBef>
              <a:spcAft>
                <a:spcPts val="0"/>
              </a:spcAft>
              <a:buClr>
                <a:schemeClr val="dk1"/>
              </a:buClr>
              <a:buSzPts val="11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hyperlink" Target="https://creativecommons.org/licenses/by-nc-sa/4.0/" TargetMode="Externa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3.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5" Type="http://schemas.openxmlformats.org/officeDocument/2006/relationships/image" Target="../media/image4.png"/><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ctr" anchorCtr="0">
            <a:normAutofit/>
          </a:bodyPr>
          <a:lstStyle>
            <a:lvl1pPr marR="0" lvl="0" algn="l">
              <a:lnSpc>
                <a:spcPct val="90000"/>
              </a:lnSpc>
              <a:spcBef>
                <a:spcPts val="0"/>
              </a:spcBef>
              <a:spcAft>
                <a:spcPts val="0"/>
              </a:spcAft>
              <a:buClr>
                <a:srgbClr val="1F3864"/>
              </a:buClr>
              <a:buSzPts val="3300"/>
              <a:buFont typeface="Century Gothic"/>
              <a:buNone/>
              <a:defRPr sz="3300" b="0" i="0" u="none" strike="noStrike" cap="none">
                <a:solidFill>
                  <a:srgbClr val="1F3864"/>
                </a:solidFill>
                <a:latin typeface="Century Gothic"/>
                <a:ea typeface="Century Gothic"/>
                <a:cs typeface="Century Gothic"/>
                <a:sym typeface="Century Gothic"/>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52" name="Google Shape;52;p13"/>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61950" algn="l">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Century Gothic"/>
                <a:ea typeface="Century Gothic"/>
                <a:cs typeface="Century Gothic"/>
                <a:sym typeface="Century Gothic"/>
              </a:defRPr>
            </a:lvl1pPr>
            <a:lvl2pPr marL="914400" marR="0" lvl="1" indent="-342900" algn="l">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Century Gothic"/>
                <a:ea typeface="Century Gothic"/>
                <a:cs typeface="Century Gothic"/>
                <a:sym typeface="Century Gothic"/>
              </a:defRPr>
            </a:lvl2pPr>
            <a:lvl3pPr marL="1371600" marR="0" lvl="2" indent="-323850" algn="l">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Century Gothic"/>
                <a:ea typeface="Century Gothic"/>
                <a:cs typeface="Century Gothic"/>
                <a:sym typeface="Century Gothic"/>
              </a:defRPr>
            </a:lvl3pPr>
            <a:lvl4pPr marL="1828800" marR="0" lvl="3"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Century Gothic"/>
                <a:ea typeface="Century Gothic"/>
                <a:cs typeface="Century Gothic"/>
                <a:sym typeface="Century Gothic"/>
              </a:defRPr>
            </a:lvl4pPr>
            <a:lvl5pPr marL="2286000" marR="0" lvl="4"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Century Gothic"/>
                <a:ea typeface="Century Gothic"/>
                <a:cs typeface="Century Gothic"/>
                <a:sym typeface="Century Gothic"/>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Twentieth Century"/>
                <a:ea typeface="Twentieth Century"/>
                <a:cs typeface="Twentieth Century"/>
                <a:sym typeface="Twentieth Century"/>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Twentieth Century"/>
                <a:ea typeface="Twentieth Century"/>
                <a:cs typeface="Twentieth Century"/>
                <a:sym typeface="Twentieth Century"/>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Twentieth Century"/>
                <a:ea typeface="Twentieth Century"/>
                <a:cs typeface="Twentieth Century"/>
                <a:sym typeface="Twentieth Century"/>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Twentieth Century"/>
                <a:ea typeface="Twentieth Century"/>
                <a:cs typeface="Twentieth Century"/>
                <a:sym typeface="Twentieth Century"/>
              </a:defRPr>
            </a:lvl9pPr>
          </a:lstStyle>
          <a:p>
            <a:endParaRPr/>
          </a:p>
        </p:txBody>
      </p:sp>
      <p:pic>
        <p:nvPicPr>
          <p:cNvPr id="53" name="Google Shape;53;p13"/>
          <p:cNvPicPr preferRelativeResize="0"/>
          <p:nvPr/>
        </p:nvPicPr>
        <p:blipFill rotWithShape="1">
          <a:blip r:embed="rId14">
            <a:alphaModFix/>
          </a:blip>
          <a:srcRect/>
          <a:stretch/>
        </p:blipFill>
        <p:spPr>
          <a:xfrm>
            <a:off x="7863840" y="-46094"/>
            <a:ext cx="1220892" cy="422353"/>
          </a:xfrm>
          <a:prstGeom prst="rect">
            <a:avLst/>
          </a:prstGeom>
          <a:noFill/>
          <a:ln>
            <a:noFill/>
          </a:ln>
        </p:spPr>
      </p:pic>
      <p:pic>
        <p:nvPicPr>
          <p:cNvPr id="54" name="Google Shape;54;p13"/>
          <p:cNvPicPr preferRelativeResize="0"/>
          <p:nvPr/>
        </p:nvPicPr>
        <p:blipFill rotWithShape="1">
          <a:blip r:embed="rId15">
            <a:alphaModFix/>
          </a:blip>
          <a:srcRect/>
          <a:stretch/>
        </p:blipFill>
        <p:spPr>
          <a:xfrm>
            <a:off x="1" y="0"/>
            <a:ext cx="3581401" cy="313372"/>
          </a:xfrm>
          <a:prstGeom prst="rect">
            <a:avLst/>
          </a:prstGeom>
          <a:noFill/>
          <a:ln>
            <a:noFill/>
          </a:ln>
        </p:spPr>
      </p:pic>
      <p:sp>
        <p:nvSpPr>
          <p:cNvPr id="55" name="Google Shape;55;p13"/>
          <p:cNvSpPr/>
          <p:nvPr/>
        </p:nvSpPr>
        <p:spPr>
          <a:xfrm>
            <a:off x="6816437" y="4929182"/>
            <a:ext cx="6325800" cy="323100"/>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r>
              <a:rPr lang="en-GB" sz="800" b="0" i="0" u="none" strike="noStrike" cap="none">
                <a:solidFill>
                  <a:srgbClr val="002060"/>
                </a:solidFill>
                <a:latin typeface="Century Gothic"/>
                <a:ea typeface="Century Gothic"/>
                <a:cs typeface="Century Gothic"/>
                <a:sym typeface="Century Gothic"/>
              </a:rPr>
              <a:t>Material</a:t>
            </a:r>
            <a:r>
              <a:rPr lang="en-GB" sz="800" b="0" i="0" u="none" strike="noStrike" cap="none">
                <a:solidFill>
                  <a:srgbClr val="002060"/>
                </a:solidFill>
                <a:latin typeface="Arial"/>
                <a:ea typeface="Arial"/>
                <a:cs typeface="Arial"/>
                <a:sym typeface="Arial"/>
              </a:rPr>
              <a:t> </a:t>
            </a:r>
            <a:r>
              <a:rPr lang="en-GB" sz="800" b="0" i="0" u="none" strike="noStrike" cap="none">
                <a:solidFill>
                  <a:srgbClr val="002060"/>
                </a:solidFill>
                <a:latin typeface="Century Gothic"/>
                <a:ea typeface="Century Gothic"/>
                <a:cs typeface="Century Gothic"/>
                <a:sym typeface="Century Gothic"/>
              </a:rPr>
              <a:t>licensed as </a:t>
            </a:r>
            <a:r>
              <a:rPr lang="en-GB" sz="800" b="1" i="0" u="sng" strike="noStrike" cap="none">
                <a:solidFill>
                  <a:srgbClr val="FFFFFF"/>
                </a:solidFill>
                <a:latin typeface="Century Gothic"/>
                <a:ea typeface="Century Gothic"/>
                <a:cs typeface="Century Gothic"/>
                <a:sym typeface="Century Gothic"/>
                <a:hlinkClick r:id="rId16">
                  <a:extLst>
                    <a:ext uri="{A12FA001-AC4F-418D-AE19-62706E023703}">
                      <ahyp:hlinkClr xmlns:ahyp="http://schemas.microsoft.com/office/drawing/2018/hyperlinkcolor" val="tx"/>
                    </a:ext>
                  </a:extLst>
                </a:hlinkClick>
              </a:rPr>
              <a:t>CC BY-NC-SA 4.0</a:t>
            </a:r>
            <a:br>
              <a:rPr lang="en-GB" sz="800" b="0" i="0" u="none" strike="noStrike" cap="none">
                <a:solidFill>
                  <a:srgbClr val="000000"/>
                </a:solidFill>
                <a:latin typeface="Century Gothic"/>
                <a:ea typeface="Century Gothic"/>
                <a:cs typeface="Century Gothic"/>
                <a:sym typeface="Century Gothic"/>
              </a:rPr>
            </a:br>
            <a:endParaRPr sz="800">
              <a:solidFill>
                <a:srgbClr val="000000"/>
              </a:solidFill>
              <a:latin typeface="Century Gothic"/>
              <a:ea typeface="Century Gothic"/>
              <a:cs typeface="Century Gothic"/>
              <a:sym typeface="Century Gothic"/>
            </a:endParaRPr>
          </a:p>
        </p:txBody>
      </p:sp>
      <p:sp>
        <p:nvSpPr>
          <p:cNvPr id="56" name="Google Shape;56;p13"/>
          <p:cNvSpPr/>
          <p:nvPr/>
        </p:nvSpPr>
        <p:spPr>
          <a:xfrm>
            <a:off x="1" y="4929181"/>
            <a:ext cx="6325800" cy="196200"/>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r>
              <a:rPr lang="en-GB" sz="800">
                <a:solidFill>
                  <a:srgbClr val="002060"/>
                </a:solidFill>
                <a:latin typeface="Century Gothic"/>
                <a:ea typeface="Century Gothic"/>
                <a:cs typeface="Century Gothic"/>
                <a:sym typeface="Century Gothic"/>
              </a:rPr>
              <a:t>Rachel Hawkes</a:t>
            </a:r>
            <a:endParaRPr sz="800">
              <a:solidFill>
                <a:srgbClr val="000000"/>
              </a:solidFill>
              <a:latin typeface="Century Gothic"/>
              <a:ea typeface="Century Gothic"/>
              <a:cs typeface="Century Gothic"/>
              <a:sym typeface="Century Gothic"/>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8"/>
        <p:cNvGrpSpPr/>
        <p:nvPr/>
      </p:nvGrpSpPr>
      <p:grpSpPr>
        <a:xfrm>
          <a:off x="0" y="0"/>
          <a:ext cx="0" cy="0"/>
          <a:chOff x="0" y="0"/>
          <a:chExt cx="0" cy="0"/>
        </a:xfrm>
      </p:grpSpPr>
      <p:sp>
        <p:nvSpPr>
          <p:cNvPr id="109" name="Google Shape;109;p25"/>
          <p:cNvSpPr/>
          <p:nvPr/>
        </p:nvSpPr>
        <p:spPr>
          <a:xfrm>
            <a:off x="0" y="0"/>
            <a:ext cx="9144000" cy="498300"/>
          </a:xfrm>
          <a:prstGeom prst="rect">
            <a:avLst/>
          </a:prstGeom>
          <a:solidFill>
            <a:srgbClr val="FFFFFF"/>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10" name="Google Shape;110;p25" descr="Headline"/>
          <p:cNvSpPr txBox="1">
            <a:spLocks noGrp="1"/>
          </p:cNvSpPr>
          <p:nvPr>
            <p:ph type="title"/>
          </p:nvPr>
        </p:nvSpPr>
        <p:spPr>
          <a:xfrm>
            <a:off x="270000" y="674999"/>
            <a:ext cx="8100600" cy="1026000"/>
          </a:xfrm>
          <a:prstGeom prst="rect">
            <a:avLst/>
          </a:prstGeom>
          <a:noFill/>
          <a:ln>
            <a:noFill/>
          </a:ln>
        </p:spPr>
        <p:txBody>
          <a:bodyPr spcFirstLastPara="1" wrap="square" lIns="0" tIns="0" rIns="0" bIns="0" anchor="t" anchorCtr="0">
            <a:noAutofit/>
          </a:bodyPr>
          <a:lstStyle>
            <a:lvl1pPr marR="0" lvl="0" algn="l">
              <a:lnSpc>
                <a:spcPct val="90000"/>
              </a:lnSpc>
              <a:spcBef>
                <a:spcPts val="0"/>
              </a:spcBef>
              <a:spcAft>
                <a:spcPts val="0"/>
              </a:spcAft>
              <a:buSzPts val="1100"/>
              <a:buNone/>
              <a:defRPr sz="3300" b="1" i="0" u="none" strike="noStrike" cap="none">
                <a:solidFill>
                  <a:schemeClr val="dk1"/>
                </a:solidFill>
                <a:latin typeface="Arial"/>
                <a:ea typeface="Arial"/>
                <a:cs typeface="Arial"/>
                <a:sym typeface="Arial"/>
              </a:defRPr>
            </a:lvl1pPr>
            <a:lvl2pPr marR="0" lvl="1"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2pPr>
            <a:lvl3pPr marR="0" lvl="2"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3pPr>
            <a:lvl4pPr marR="0" lvl="3"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4pPr>
            <a:lvl5pPr marR="0" lvl="4"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5pPr>
            <a:lvl6pPr marR="0" lvl="5"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6pPr>
            <a:lvl7pPr marR="0" lvl="6"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7pPr>
            <a:lvl8pPr marR="0" lvl="7"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8pPr>
            <a:lvl9pPr marR="0" lvl="8"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9pPr>
          </a:lstStyle>
          <a:p>
            <a:endParaRPr/>
          </a:p>
        </p:txBody>
      </p:sp>
      <p:sp>
        <p:nvSpPr>
          <p:cNvPr id="111" name="Google Shape;111;p25" descr="Main text"/>
          <p:cNvSpPr txBox="1">
            <a:spLocks noGrp="1"/>
          </p:cNvSpPr>
          <p:nvPr>
            <p:ph type="body" idx="1"/>
          </p:nvPr>
        </p:nvSpPr>
        <p:spPr>
          <a:xfrm>
            <a:off x="270000" y="1782000"/>
            <a:ext cx="8100600" cy="2835000"/>
          </a:xfrm>
          <a:prstGeom prst="rect">
            <a:avLst/>
          </a:prstGeom>
          <a:noFill/>
          <a:ln>
            <a:noFill/>
          </a:ln>
        </p:spPr>
        <p:txBody>
          <a:bodyPr spcFirstLastPara="1" wrap="square" lIns="0" tIns="0" rIns="0" bIns="0" anchor="t" anchorCtr="0">
            <a:noAutofit/>
          </a:bodyPr>
          <a:lstStyle>
            <a:lvl1pPr marL="457200" marR="0" lvl="0" indent="-368300" algn="l">
              <a:lnSpc>
                <a:spcPct val="100000"/>
              </a:lnSpc>
              <a:spcBef>
                <a:spcPts val="800"/>
              </a:spcBef>
              <a:spcAft>
                <a:spcPts val="0"/>
              </a:spcAft>
              <a:buClr>
                <a:schemeClr val="dk1"/>
              </a:buClr>
              <a:buSzPts val="2200"/>
              <a:buFont typeface="Arial"/>
              <a:buChar char="•"/>
              <a:defRPr sz="2700" b="0" i="0" u="none" strike="noStrike" cap="none">
                <a:solidFill>
                  <a:schemeClr val="dk1"/>
                </a:solidFill>
                <a:latin typeface="Arial"/>
                <a:ea typeface="Arial"/>
                <a:cs typeface="Arial"/>
                <a:sym typeface="Arial"/>
              </a:defRPr>
            </a:lvl1pPr>
            <a:lvl2pPr marL="914400" marR="0" lvl="1" indent="-317500" algn="l">
              <a:lnSpc>
                <a:spcPct val="100000"/>
              </a:lnSpc>
              <a:spcBef>
                <a:spcPts val="0"/>
              </a:spcBef>
              <a:spcAft>
                <a:spcPts val="0"/>
              </a:spcAft>
              <a:buClr>
                <a:schemeClr val="dk1"/>
              </a:buClr>
              <a:buSzPts val="1400"/>
              <a:buFont typeface="Arial"/>
              <a:buChar char="•"/>
              <a:defRPr sz="1800" b="0" i="0" u="none" strike="noStrike" cap="none">
                <a:solidFill>
                  <a:schemeClr val="dk1"/>
                </a:solidFill>
                <a:latin typeface="Arial"/>
                <a:ea typeface="Arial"/>
                <a:cs typeface="Arial"/>
                <a:sym typeface="Arial"/>
              </a:defRPr>
            </a:lvl2pPr>
            <a:lvl3pPr marL="1371600" marR="0" lvl="2" indent="-298450" algn="l">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Arial"/>
                <a:ea typeface="Arial"/>
                <a:cs typeface="Arial"/>
                <a:sym typeface="Arial"/>
              </a:defRPr>
            </a:lvl3pPr>
            <a:lvl4pPr marL="1828800" marR="0" lvl="3" indent="-228600" algn="l">
              <a:lnSpc>
                <a:spcPct val="100000"/>
              </a:lnSpc>
              <a:spcBef>
                <a:spcPts val="400"/>
              </a:spcBef>
              <a:spcAft>
                <a:spcPts val="0"/>
              </a:spcAft>
              <a:buClr>
                <a:schemeClr val="dk1"/>
              </a:buClr>
              <a:buSzPts val="1100"/>
              <a:buFont typeface="Arial"/>
              <a:buNone/>
              <a:defRPr sz="1400" b="0" i="0" u="none" strike="noStrike" cap="none">
                <a:solidFill>
                  <a:schemeClr val="dk1"/>
                </a:solidFill>
                <a:latin typeface="Arial"/>
                <a:ea typeface="Arial"/>
                <a:cs typeface="Arial"/>
                <a:sym typeface="Arial"/>
              </a:defRPr>
            </a:lvl4pPr>
            <a:lvl5pPr marL="2286000" marR="0" lvl="4" indent="-298450" algn="l">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112" name="Google Shape;112;p25" descr="Date"/>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marR="0" lvl="0" algn="l">
              <a:spcBef>
                <a:spcPts val="0"/>
              </a:spcBef>
              <a:spcAft>
                <a:spcPts val="0"/>
              </a:spcAft>
              <a:buSzPts val="1100"/>
              <a:buNone/>
              <a:defRPr sz="900" b="0" i="0" u="none" strike="noStrike" cap="none">
                <a:solidFill>
                  <a:srgbClr val="888A93"/>
                </a:solidFill>
                <a:latin typeface="Arial"/>
                <a:ea typeface="Arial"/>
                <a:cs typeface="Arial"/>
                <a:sym typeface="Arial"/>
              </a:defRPr>
            </a:lvl1pPr>
            <a:lvl2pPr marR="0" lvl="1" algn="l">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113" name="Google Shape;113;p25" descr="Footer title"/>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marR="0" lvl="0" algn="l">
              <a:spcBef>
                <a:spcPts val="0"/>
              </a:spcBef>
              <a:spcAft>
                <a:spcPts val="0"/>
              </a:spcAft>
              <a:buSzPts val="1100"/>
              <a:buNone/>
              <a:defRPr sz="900" b="0" i="0" u="none" strike="noStrike" cap="none">
                <a:solidFill>
                  <a:srgbClr val="888A93"/>
                </a:solidFill>
                <a:latin typeface="Arial"/>
                <a:ea typeface="Arial"/>
                <a:cs typeface="Arial"/>
                <a:sym typeface="Arial"/>
              </a:defRPr>
            </a:lvl1pPr>
            <a:lvl2pPr marR="0" lvl="1" algn="l">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114" name="Google Shape;114;p25" descr="Page number"/>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marR="0" lvl="0" indent="0" algn="r">
              <a:spcBef>
                <a:spcPts val="0"/>
              </a:spcBef>
              <a:spcAft>
                <a:spcPts val="0"/>
              </a:spcAft>
              <a:buNone/>
              <a:defRPr sz="900" b="0" i="0" u="none" strike="noStrike" cap="none">
                <a:solidFill>
                  <a:srgbClr val="888A93"/>
                </a:solidFill>
                <a:latin typeface="Arial"/>
                <a:ea typeface="Arial"/>
                <a:cs typeface="Arial"/>
                <a:sym typeface="Arial"/>
              </a:defRPr>
            </a:lvl1pPr>
            <a:lvl2pPr marL="0" marR="0" lvl="1" indent="0" algn="r">
              <a:spcBef>
                <a:spcPts val="0"/>
              </a:spcBef>
              <a:spcAft>
                <a:spcPts val="0"/>
              </a:spcAft>
              <a:buNone/>
              <a:defRPr sz="900" b="0" i="0" u="none" strike="noStrike" cap="none">
                <a:solidFill>
                  <a:srgbClr val="888A93"/>
                </a:solidFill>
                <a:latin typeface="Arial"/>
                <a:ea typeface="Arial"/>
                <a:cs typeface="Arial"/>
                <a:sym typeface="Arial"/>
              </a:defRPr>
            </a:lvl2pPr>
            <a:lvl3pPr marL="0" marR="0" lvl="2" indent="0" algn="r">
              <a:spcBef>
                <a:spcPts val="0"/>
              </a:spcBef>
              <a:spcAft>
                <a:spcPts val="0"/>
              </a:spcAft>
              <a:buNone/>
              <a:defRPr sz="900" b="0" i="0" u="none" strike="noStrike" cap="none">
                <a:solidFill>
                  <a:srgbClr val="888A93"/>
                </a:solidFill>
                <a:latin typeface="Arial"/>
                <a:ea typeface="Arial"/>
                <a:cs typeface="Arial"/>
                <a:sym typeface="Arial"/>
              </a:defRPr>
            </a:lvl3pPr>
            <a:lvl4pPr marL="0" marR="0" lvl="3" indent="0" algn="r">
              <a:spcBef>
                <a:spcPts val="0"/>
              </a:spcBef>
              <a:spcAft>
                <a:spcPts val="0"/>
              </a:spcAft>
              <a:buNone/>
              <a:defRPr sz="900" b="0" i="0" u="none" strike="noStrike" cap="none">
                <a:solidFill>
                  <a:srgbClr val="888A93"/>
                </a:solidFill>
                <a:latin typeface="Arial"/>
                <a:ea typeface="Arial"/>
                <a:cs typeface="Arial"/>
                <a:sym typeface="Arial"/>
              </a:defRPr>
            </a:lvl4pPr>
            <a:lvl5pPr marL="0" marR="0" lvl="4" indent="0" algn="r">
              <a:spcBef>
                <a:spcPts val="0"/>
              </a:spcBef>
              <a:spcAft>
                <a:spcPts val="0"/>
              </a:spcAft>
              <a:buNone/>
              <a:defRPr sz="900" b="0" i="0" u="none" strike="noStrike" cap="none">
                <a:solidFill>
                  <a:srgbClr val="888A93"/>
                </a:solidFill>
                <a:latin typeface="Arial"/>
                <a:ea typeface="Arial"/>
                <a:cs typeface="Arial"/>
                <a:sym typeface="Arial"/>
              </a:defRPr>
            </a:lvl5pPr>
            <a:lvl6pPr marL="0" marR="0" lvl="5" indent="0" algn="r">
              <a:spcBef>
                <a:spcPts val="0"/>
              </a:spcBef>
              <a:spcAft>
                <a:spcPts val="0"/>
              </a:spcAft>
              <a:buNone/>
              <a:defRPr sz="900" b="0" i="0" u="none" strike="noStrike" cap="none">
                <a:solidFill>
                  <a:srgbClr val="888A93"/>
                </a:solidFill>
                <a:latin typeface="Arial"/>
                <a:ea typeface="Arial"/>
                <a:cs typeface="Arial"/>
                <a:sym typeface="Arial"/>
              </a:defRPr>
            </a:lvl6pPr>
            <a:lvl7pPr marL="0" marR="0" lvl="6" indent="0" algn="r">
              <a:spcBef>
                <a:spcPts val="0"/>
              </a:spcBef>
              <a:spcAft>
                <a:spcPts val="0"/>
              </a:spcAft>
              <a:buNone/>
              <a:defRPr sz="900" b="0" i="0" u="none" strike="noStrike" cap="none">
                <a:solidFill>
                  <a:srgbClr val="888A93"/>
                </a:solidFill>
                <a:latin typeface="Arial"/>
                <a:ea typeface="Arial"/>
                <a:cs typeface="Arial"/>
                <a:sym typeface="Arial"/>
              </a:defRPr>
            </a:lvl7pPr>
            <a:lvl8pPr marL="0" marR="0" lvl="7" indent="0" algn="r">
              <a:spcBef>
                <a:spcPts val="0"/>
              </a:spcBef>
              <a:spcAft>
                <a:spcPts val="0"/>
              </a:spcAft>
              <a:buNone/>
              <a:defRPr sz="900" b="0" i="0" u="none" strike="noStrike" cap="none">
                <a:solidFill>
                  <a:srgbClr val="888A93"/>
                </a:solidFill>
                <a:latin typeface="Arial"/>
                <a:ea typeface="Arial"/>
                <a:cs typeface="Arial"/>
                <a:sym typeface="Arial"/>
              </a:defRPr>
            </a:lvl8pPr>
            <a:lvl9pPr marL="0" marR="0" lvl="8" indent="0" algn="r">
              <a:spcBef>
                <a:spcPts val="0"/>
              </a:spcBef>
              <a:spcAft>
                <a:spcPts val="0"/>
              </a:spcAft>
              <a:buNone/>
              <a:defRPr sz="900" b="0" i="0" u="none" strike="noStrike" cap="none">
                <a:solidFill>
                  <a:srgbClr val="888A9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pic>
        <p:nvPicPr>
          <p:cNvPr id="115" name="Google Shape;115;p25"/>
          <p:cNvPicPr preferRelativeResize="0"/>
          <p:nvPr/>
        </p:nvPicPr>
        <p:blipFill rotWithShape="1">
          <a:blip r:embed="rId5">
            <a:alphaModFix/>
          </a:blip>
          <a:srcRect/>
          <a:stretch/>
        </p:blipFill>
        <p:spPr>
          <a:xfrm>
            <a:off x="0" y="-23773"/>
            <a:ext cx="9144002" cy="816634"/>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70" r:id="rId1"/>
    <p:sldLayoutId id="2147483671" r:id="rId2"/>
    <p:sldLayoutId id="2147483672"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media" Target="../media/media2.m4a"/><Relationship Id="rId7" Type="http://schemas.openxmlformats.org/officeDocument/2006/relationships/image" Target="../media/image5.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notesSlide" Target="../notesSlides/notesSlide1.xml"/><Relationship Id="rId5" Type="http://schemas.openxmlformats.org/officeDocument/2006/relationships/slideLayout" Target="../slideLayouts/slideLayout12.xml"/><Relationship Id="rId4" Type="http://schemas.openxmlformats.org/officeDocument/2006/relationships/audio" Target="../media/media2.m4a"/></Relationships>
</file>

<file path=ppt/slides/_rels/slide2.xml.rels><?xml version="1.0" encoding="UTF-8" standalone="yes"?>
<Relationships xmlns="http://schemas.openxmlformats.org/package/2006/relationships"><Relationship Id="rId8" Type="http://schemas.openxmlformats.org/officeDocument/2006/relationships/audio" Target="../media/media4.m4a"/><Relationship Id="rId13" Type="http://schemas.microsoft.com/office/2007/relationships/media" Target="../media/media7.m4a"/><Relationship Id="rId18" Type="http://schemas.openxmlformats.org/officeDocument/2006/relationships/image" Target="../media/image8.png"/><Relationship Id="rId3" Type="http://schemas.microsoft.com/office/2007/relationships/media" Target="../media/media2.m4a"/><Relationship Id="rId21" Type="http://schemas.openxmlformats.org/officeDocument/2006/relationships/image" Target="../media/image6.png"/><Relationship Id="rId7" Type="http://schemas.microsoft.com/office/2007/relationships/media" Target="../media/media4.m4a"/><Relationship Id="rId12" Type="http://schemas.openxmlformats.org/officeDocument/2006/relationships/audio" Target="../media/media6.m4a"/><Relationship Id="rId17" Type="http://schemas.openxmlformats.org/officeDocument/2006/relationships/image" Target="../media/image7.png"/><Relationship Id="rId2" Type="http://schemas.openxmlformats.org/officeDocument/2006/relationships/audio" Target="../media/media1.m4a"/><Relationship Id="rId16" Type="http://schemas.openxmlformats.org/officeDocument/2006/relationships/notesSlide" Target="../notesSlides/notesSlide2.xml"/><Relationship Id="rId20" Type="http://schemas.openxmlformats.org/officeDocument/2006/relationships/image" Target="../media/image10.png"/><Relationship Id="rId1" Type="http://schemas.microsoft.com/office/2007/relationships/media" Target="../media/media1.m4a"/><Relationship Id="rId6" Type="http://schemas.openxmlformats.org/officeDocument/2006/relationships/audio" Target="../media/media3.m4a"/><Relationship Id="rId11" Type="http://schemas.microsoft.com/office/2007/relationships/media" Target="../media/media6.m4a"/><Relationship Id="rId5" Type="http://schemas.microsoft.com/office/2007/relationships/media" Target="../media/media3.m4a"/><Relationship Id="rId15" Type="http://schemas.openxmlformats.org/officeDocument/2006/relationships/slideLayout" Target="../slideLayouts/slideLayout12.xml"/><Relationship Id="rId10" Type="http://schemas.openxmlformats.org/officeDocument/2006/relationships/audio" Target="../media/media5.m4a"/><Relationship Id="rId19" Type="http://schemas.openxmlformats.org/officeDocument/2006/relationships/image" Target="../media/image9.png"/><Relationship Id="rId4" Type="http://schemas.openxmlformats.org/officeDocument/2006/relationships/audio" Target="../media/media2.m4a"/><Relationship Id="rId9" Type="http://schemas.microsoft.com/office/2007/relationships/media" Target="../media/media5.m4a"/><Relationship Id="rId14" Type="http://schemas.openxmlformats.org/officeDocument/2006/relationships/audio" Target="../media/media7.m4a"/></Relationships>
</file>

<file path=ppt/slides/_rels/slide3.xml.rels><?xml version="1.0" encoding="UTF-8" standalone="yes"?>
<Relationships xmlns="http://schemas.openxmlformats.org/package/2006/relationships"><Relationship Id="rId8" Type="http://schemas.openxmlformats.org/officeDocument/2006/relationships/audio" Target="../media/media4.m4a"/><Relationship Id="rId13" Type="http://schemas.microsoft.com/office/2007/relationships/media" Target="../media/media7.m4a"/><Relationship Id="rId18" Type="http://schemas.openxmlformats.org/officeDocument/2006/relationships/image" Target="../media/image6.png"/><Relationship Id="rId3" Type="http://schemas.microsoft.com/office/2007/relationships/media" Target="../media/media2.m4a"/><Relationship Id="rId7" Type="http://schemas.microsoft.com/office/2007/relationships/media" Target="../media/media4.m4a"/><Relationship Id="rId12" Type="http://schemas.openxmlformats.org/officeDocument/2006/relationships/audio" Target="../media/media6.m4a"/><Relationship Id="rId17" Type="http://schemas.openxmlformats.org/officeDocument/2006/relationships/image" Target="../media/image7.png"/><Relationship Id="rId2" Type="http://schemas.openxmlformats.org/officeDocument/2006/relationships/audio" Target="../media/media1.m4a"/><Relationship Id="rId16" Type="http://schemas.openxmlformats.org/officeDocument/2006/relationships/notesSlide" Target="../notesSlides/notesSlide3.xml"/><Relationship Id="rId1" Type="http://schemas.microsoft.com/office/2007/relationships/media" Target="../media/media1.m4a"/><Relationship Id="rId6" Type="http://schemas.openxmlformats.org/officeDocument/2006/relationships/audio" Target="../media/media3.m4a"/><Relationship Id="rId11" Type="http://schemas.microsoft.com/office/2007/relationships/media" Target="../media/media6.m4a"/><Relationship Id="rId5" Type="http://schemas.microsoft.com/office/2007/relationships/media" Target="../media/media3.m4a"/><Relationship Id="rId15" Type="http://schemas.openxmlformats.org/officeDocument/2006/relationships/slideLayout" Target="../slideLayouts/slideLayout12.xml"/><Relationship Id="rId10" Type="http://schemas.openxmlformats.org/officeDocument/2006/relationships/audio" Target="../media/media5.m4a"/><Relationship Id="rId4" Type="http://schemas.openxmlformats.org/officeDocument/2006/relationships/audio" Target="../media/media2.m4a"/><Relationship Id="rId9" Type="http://schemas.microsoft.com/office/2007/relationships/media" Target="../media/media5.m4a"/><Relationship Id="rId14" Type="http://schemas.openxmlformats.org/officeDocument/2006/relationships/audio" Target="../media/media7.m4a"/></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slideLayout" Target="../slideLayouts/slideLayout23.xml"/><Relationship Id="rId7" Type="http://schemas.openxmlformats.org/officeDocument/2006/relationships/image" Target="../media/image13.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notesSlide" Target="../notesSlides/notesSlide4.xml"/><Relationship Id="rId9"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audio" Target="../media/media12.m4a"/><Relationship Id="rId13" Type="http://schemas.openxmlformats.org/officeDocument/2006/relationships/image" Target="../media/image13.png"/><Relationship Id="rId3" Type="http://schemas.microsoft.com/office/2007/relationships/media" Target="../media/media10.m4a"/><Relationship Id="rId7" Type="http://schemas.microsoft.com/office/2007/relationships/media" Target="../media/media12.m4a"/><Relationship Id="rId12" Type="http://schemas.openxmlformats.org/officeDocument/2006/relationships/image" Target="../media/image12.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audio" Target="../media/media11.m4a"/><Relationship Id="rId11" Type="http://schemas.openxmlformats.org/officeDocument/2006/relationships/image" Target="../media/image11.png"/><Relationship Id="rId5" Type="http://schemas.microsoft.com/office/2007/relationships/media" Target="../media/media11.m4a"/><Relationship Id="rId15" Type="http://schemas.openxmlformats.org/officeDocument/2006/relationships/image" Target="../media/image6.png"/><Relationship Id="rId10" Type="http://schemas.openxmlformats.org/officeDocument/2006/relationships/notesSlide" Target="../notesSlides/notesSlide5.xml"/><Relationship Id="rId4" Type="http://schemas.openxmlformats.org/officeDocument/2006/relationships/audio" Target="../media/media10.m4a"/><Relationship Id="rId9" Type="http://schemas.openxmlformats.org/officeDocument/2006/relationships/slideLayout" Target="../slideLayouts/slideLayout23.xml"/><Relationship Id="rId14" Type="http://schemas.openxmlformats.org/officeDocument/2006/relationships/image" Target="../media/image14.png"/></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6.xml"/><Relationship Id="rId3" Type="http://schemas.microsoft.com/office/2007/relationships/media" Target="../media/media14.m4a"/><Relationship Id="rId7" Type="http://schemas.openxmlformats.org/officeDocument/2006/relationships/slideLayout" Target="../slideLayouts/slideLayout23.xml"/><Relationship Id="rId12" Type="http://schemas.openxmlformats.org/officeDocument/2006/relationships/image" Target="../media/image6.png"/><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audio" Target="../media/media15.m4a"/><Relationship Id="rId11" Type="http://schemas.openxmlformats.org/officeDocument/2006/relationships/image" Target="../media/image17.png"/><Relationship Id="rId5" Type="http://schemas.microsoft.com/office/2007/relationships/media" Target="../media/media15.m4a"/><Relationship Id="rId10" Type="http://schemas.openxmlformats.org/officeDocument/2006/relationships/image" Target="../media/image16.png"/><Relationship Id="rId4" Type="http://schemas.openxmlformats.org/officeDocument/2006/relationships/audio" Target="../media/media14.m4a"/><Relationship Id="rId9" Type="http://schemas.openxmlformats.org/officeDocument/2006/relationships/image" Target="../media/image15.png"/></Relationships>
</file>

<file path=ppt/slides/_rels/slide7.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18" Type="http://schemas.openxmlformats.org/officeDocument/2006/relationships/image" Target="../media/image14.pn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27.png"/><Relationship Id="rId17" Type="http://schemas.openxmlformats.org/officeDocument/2006/relationships/image" Target="../media/image13.png"/><Relationship Id="rId2" Type="http://schemas.openxmlformats.org/officeDocument/2006/relationships/notesSlide" Target="../notesSlides/notesSlide7.xml"/><Relationship Id="rId16" Type="http://schemas.openxmlformats.org/officeDocument/2006/relationships/image" Target="../media/image12.png"/><Relationship Id="rId1" Type="http://schemas.openxmlformats.org/officeDocument/2006/relationships/slideLayout" Target="../slideLayouts/slideLayout23.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5" Type="http://schemas.openxmlformats.org/officeDocument/2006/relationships/image" Target="../media/image11.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_rels/slide8.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18" Type="http://schemas.openxmlformats.org/officeDocument/2006/relationships/image" Target="../media/image14.pn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27.png"/><Relationship Id="rId17" Type="http://schemas.openxmlformats.org/officeDocument/2006/relationships/image" Target="../media/image13.png"/><Relationship Id="rId2" Type="http://schemas.openxmlformats.org/officeDocument/2006/relationships/notesSlide" Target="../notesSlides/notesSlide8.xml"/><Relationship Id="rId16" Type="http://schemas.openxmlformats.org/officeDocument/2006/relationships/image" Target="../media/image12.png"/><Relationship Id="rId1" Type="http://schemas.openxmlformats.org/officeDocument/2006/relationships/slideLayout" Target="../slideLayouts/slideLayout23.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5" Type="http://schemas.openxmlformats.org/officeDocument/2006/relationships/image" Target="../media/image11.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9"/>
          <p:cNvSpPr txBox="1">
            <a:spLocks noGrp="1"/>
          </p:cNvSpPr>
          <p:nvPr>
            <p:ph type="title"/>
          </p:nvPr>
        </p:nvSpPr>
        <p:spPr>
          <a:xfrm>
            <a:off x="772677" y="-280066"/>
            <a:ext cx="7886700" cy="994200"/>
          </a:xfrm>
          <a:prstGeom prst="rect">
            <a:avLst/>
          </a:prstGeom>
          <a:noFill/>
          <a:ln>
            <a:noFill/>
          </a:ln>
        </p:spPr>
        <p:txBody>
          <a:bodyPr spcFirstLastPara="1" wrap="square" lIns="68575" tIns="34275" rIns="68575" bIns="34275" anchor="t" anchorCtr="0">
            <a:normAutofit fontScale="90000"/>
          </a:bodyPr>
          <a:lstStyle/>
          <a:p>
            <a:pPr marL="0" lvl="0" indent="0" algn="l" rtl="0">
              <a:lnSpc>
                <a:spcPct val="100000"/>
              </a:lnSpc>
              <a:spcBef>
                <a:spcPts val="0"/>
              </a:spcBef>
              <a:spcAft>
                <a:spcPts val="0"/>
              </a:spcAft>
              <a:buClr>
                <a:srgbClr val="1F4E79"/>
              </a:buClr>
              <a:buSzPct val="100000"/>
              <a:buFont typeface="Century Gothic"/>
              <a:buNone/>
            </a:pPr>
            <a:r>
              <a:rPr lang="en-GB" sz="15000" b="1">
                <a:solidFill>
                  <a:srgbClr val="1F4E79"/>
                </a:solidFill>
                <a:latin typeface="Century Gothic"/>
                <a:ea typeface="Century Gothic"/>
                <a:cs typeface="Century Gothic"/>
                <a:sym typeface="Century Gothic"/>
              </a:rPr>
              <a:t>ien</a:t>
            </a:r>
            <a:endParaRPr/>
          </a:p>
        </p:txBody>
      </p:sp>
      <p:pic>
        <p:nvPicPr>
          <p:cNvPr id="137" name="Google Shape;137;p29" descr="a thumbs up "/>
          <p:cNvPicPr preferRelativeResize="0"/>
          <p:nvPr/>
        </p:nvPicPr>
        <p:blipFill rotWithShape="1">
          <a:blip r:embed="rId7">
            <a:alphaModFix/>
          </a:blip>
          <a:srcRect/>
          <a:stretch/>
        </p:blipFill>
        <p:spPr>
          <a:xfrm>
            <a:off x="3498793" y="534978"/>
            <a:ext cx="2434483" cy="2693011"/>
          </a:xfrm>
          <a:prstGeom prst="rect">
            <a:avLst/>
          </a:prstGeom>
          <a:noFill/>
          <a:ln>
            <a:noFill/>
          </a:ln>
        </p:spPr>
      </p:pic>
      <p:sp>
        <p:nvSpPr>
          <p:cNvPr id="138" name="Google Shape;138;p29"/>
          <p:cNvSpPr txBox="1"/>
          <p:nvPr/>
        </p:nvSpPr>
        <p:spPr>
          <a:xfrm>
            <a:off x="3254813" y="3307631"/>
            <a:ext cx="2634300" cy="14541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1F4E79"/>
              </a:buClr>
              <a:buSzPts val="9000"/>
              <a:buFont typeface="Century Gothic"/>
              <a:buNone/>
            </a:pPr>
            <a:r>
              <a:rPr lang="en-GB" sz="9000" b="0" i="0" u="none" strike="noStrike" cap="none">
                <a:solidFill>
                  <a:srgbClr val="1F4E79"/>
                </a:solidFill>
                <a:latin typeface="Century Gothic"/>
                <a:ea typeface="Century Gothic"/>
                <a:cs typeface="Century Gothic"/>
                <a:sym typeface="Century Gothic"/>
              </a:rPr>
              <a:t>b</a:t>
            </a:r>
            <a:r>
              <a:rPr lang="en-GB" sz="9000" b="1" i="0" u="none" strike="noStrike" cap="none">
                <a:solidFill>
                  <a:srgbClr val="FA6500"/>
                </a:solidFill>
                <a:latin typeface="Century Gothic"/>
                <a:ea typeface="Century Gothic"/>
                <a:cs typeface="Century Gothic"/>
                <a:sym typeface="Century Gothic"/>
              </a:rPr>
              <a:t>ien</a:t>
            </a:r>
            <a:endParaRPr sz="9000" b="1" i="0" u="none" strike="noStrike" cap="none">
              <a:solidFill>
                <a:srgbClr val="FA6500"/>
              </a:solidFill>
              <a:latin typeface="Century Gothic"/>
              <a:ea typeface="Century Gothic"/>
              <a:cs typeface="Century Gothic"/>
              <a:sym typeface="Century Gothic"/>
            </a:endParaRPr>
          </a:p>
        </p:txBody>
      </p:sp>
      <p:pic>
        <p:nvPicPr>
          <p:cNvPr id="2" name="Recorded Sound">
            <a:hlinkClick r:id="" action="ppaction://media"/>
            <a:extLst>
              <a:ext uri="{FF2B5EF4-FFF2-40B4-BE49-F238E27FC236}">
                <a16:creationId xmlns:a16="http://schemas.microsoft.com/office/drawing/2014/main" id="{3ACAF3AE-3DAB-1B06-7B9D-2BC61C9B3A9B}"/>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3706090" y="534978"/>
            <a:ext cx="609600" cy="609600"/>
          </a:xfrm>
          <a:prstGeom prst="rect">
            <a:avLst/>
          </a:prstGeom>
        </p:spPr>
      </p:pic>
      <p:pic>
        <p:nvPicPr>
          <p:cNvPr id="3" name="Recorded Sound">
            <a:hlinkClick r:id="" action="ppaction://media"/>
            <a:extLst>
              <a:ext uri="{FF2B5EF4-FFF2-40B4-BE49-F238E27FC236}">
                <a16:creationId xmlns:a16="http://schemas.microsoft.com/office/drawing/2014/main" id="{0F70C110-7C97-7CC0-B052-9D1520D8F9C8}"/>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2542309" y="379095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6"/>
                                        </p:tgtEl>
                                        <p:attrNameLst>
                                          <p:attrName>style.visibility</p:attrName>
                                        </p:attrNameLst>
                                      </p:cBhvr>
                                      <p:to>
                                        <p:strVal val="visible"/>
                                      </p:to>
                                    </p:set>
                                    <p:animEffect transition="in" filter="fade">
                                      <p:cBhvr>
                                        <p:cTn id="7" dur="500"/>
                                        <p:tgtEl>
                                          <p:spTgt spid="13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8"/>
                                        </p:tgtEl>
                                        <p:attrNameLst>
                                          <p:attrName>style.visibility</p:attrName>
                                        </p:attrNameLst>
                                      </p:cBhvr>
                                      <p:to>
                                        <p:strVal val="visible"/>
                                      </p:to>
                                    </p:set>
                                    <p:animEffect transition="in" filter="fade">
                                      <p:cBhvr>
                                        <p:cTn id="12" dur="500"/>
                                        <p:tgtEl>
                                          <p:spTgt spid="13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7"/>
                                        </p:tgtEl>
                                        <p:attrNameLst>
                                          <p:attrName>style.visibility</p:attrName>
                                        </p:attrNameLst>
                                      </p:cBhvr>
                                      <p:to>
                                        <p:strVal val="visible"/>
                                      </p:to>
                                    </p:set>
                                    <p:animEffect transition="in" filter="fade">
                                      <p:cBhvr>
                                        <p:cTn id="17" dur="500"/>
                                        <p:tgtEl>
                                          <p:spTgt spid="13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8" restart="whenNotActive" fill="hold" evtFilter="cancelBubble" nodeType="interactiveSeq">
                <p:stCondLst>
                  <p:cond evt="onClick" delay="0">
                    <p:tgtEl>
                      <p:spTgt spid="3"/>
                    </p:tgtEl>
                  </p:cond>
                </p:stCondLst>
                <p:endSync evt="end" delay="0">
                  <p:rtn val="all"/>
                </p:endSync>
                <p:childTnLst>
                  <p:par>
                    <p:cTn id="19" fill="hold">
                      <p:stCondLst>
                        <p:cond delay="0"/>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2427" fill="hold"/>
                                        <p:tgtEl>
                                          <p:spTgt spid="3"/>
                                        </p:tgtEl>
                                      </p:cBhvr>
                                    </p:cmd>
                                  </p:childTnLst>
                                </p:cTn>
                              </p:par>
                            </p:childTnLst>
                          </p:cTn>
                        </p:par>
                      </p:childTnLst>
                    </p:cTn>
                  </p:par>
                </p:childTnLst>
              </p:cTn>
              <p:nextCondLst>
                <p:cond evt="onClick" delay="0">
                  <p:tgtEl>
                    <p:spTgt spid="3"/>
                  </p:tgtEl>
                </p:cond>
              </p:nextCondLst>
            </p:seq>
            <p:audio>
              <p:cMediaNode vol="80000">
                <p:cTn id="23" fill="hold" display="0">
                  <p:stCondLst>
                    <p:cond delay="indefinite"/>
                  </p:stCondLst>
                  <p:endCondLst>
                    <p:cond evt="onStopAudio" delay="0">
                      <p:tgtEl>
                        <p:sldTgt/>
                      </p:tgtEl>
                    </p:cond>
                  </p:endCondLst>
                </p:cTn>
                <p:tgtEl>
                  <p:spTgt spid="3"/>
                </p:tgtEl>
              </p:cMediaNode>
            </p:audio>
            <p:seq concurrent="1" nextAc="seek">
              <p:cTn id="24" restart="whenNotActive" fill="hold" evtFilter="cancelBubble" nodeType="interactiveSeq">
                <p:stCondLst>
                  <p:cond evt="onClick" delay="0">
                    <p:tgtEl>
                      <p:spTgt spid="2"/>
                    </p:tgtEl>
                  </p:cond>
                </p:stCondLst>
                <p:endSync evt="end" delay="0">
                  <p:rtn val="all"/>
                </p:endSync>
                <p:childTnLst>
                  <p:par>
                    <p:cTn id="25" fill="hold">
                      <p:stCondLst>
                        <p:cond delay="0"/>
                      </p:stCondLst>
                      <p:childTnLst>
                        <p:par>
                          <p:cTn id="26" fill="hold">
                            <p:stCondLst>
                              <p:cond delay="0"/>
                            </p:stCondLst>
                            <p:childTnLst>
                              <p:par>
                                <p:cTn id="27" presetID="1" presetClass="mediacall" presetSubtype="0" fill="hold" nodeType="clickEffect">
                                  <p:stCondLst>
                                    <p:cond delay="0"/>
                                  </p:stCondLst>
                                  <p:childTnLst>
                                    <p:cmd type="call" cmd="playFrom(0.0)">
                                      <p:cBhvr>
                                        <p:cTn id="28" dur="2202" fill="hold"/>
                                        <p:tgtEl>
                                          <p:spTgt spid="2"/>
                                        </p:tgtEl>
                                      </p:cBhvr>
                                    </p:cmd>
                                  </p:childTnLst>
                                </p:cTn>
                              </p:par>
                            </p:childTnLst>
                          </p:cTn>
                        </p:par>
                      </p:childTnLst>
                    </p:cTn>
                  </p:par>
                </p:childTnLst>
              </p:cTn>
              <p:nextCondLst>
                <p:cond evt="onClick" delay="0">
                  <p:tgtEl>
                    <p:spTgt spid="2"/>
                  </p:tgtEl>
                </p:cond>
              </p:nextCondLst>
            </p:seq>
            <p:audio>
              <p:cMediaNode vol="80000">
                <p:cTn id="29"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30"/>
          <p:cNvSpPr txBox="1">
            <a:spLocks noGrp="1"/>
          </p:cNvSpPr>
          <p:nvPr>
            <p:ph type="title"/>
          </p:nvPr>
        </p:nvSpPr>
        <p:spPr>
          <a:xfrm>
            <a:off x="628648" y="351017"/>
            <a:ext cx="7886700" cy="994200"/>
          </a:xfrm>
          <a:prstGeom prst="rect">
            <a:avLst/>
          </a:prstGeom>
          <a:noFill/>
          <a:ln>
            <a:noFill/>
          </a:ln>
        </p:spPr>
        <p:txBody>
          <a:bodyPr spcFirstLastPara="1" wrap="square" lIns="68575" tIns="34275" rIns="68575" bIns="34275" anchor="ctr" anchorCtr="0">
            <a:normAutofit fontScale="90000"/>
          </a:bodyPr>
          <a:lstStyle/>
          <a:p>
            <a:pPr marL="0" lvl="0" indent="0" algn="ctr" rtl="0">
              <a:lnSpc>
                <a:spcPct val="90000"/>
              </a:lnSpc>
              <a:spcBef>
                <a:spcPts val="0"/>
              </a:spcBef>
              <a:spcAft>
                <a:spcPts val="0"/>
              </a:spcAft>
              <a:buClr>
                <a:srgbClr val="115076"/>
              </a:buClr>
              <a:buSzPct val="100000"/>
              <a:buFont typeface="Century Gothic"/>
              <a:buNone/>
            </a:pPr>
            <a:r>
              <a:rPr lang="en-GB" sz="9000" b="1">
                <a:solidFill>
                  <a:srgbClr val="115076"/>
                </a:solidFill>
              </a:rPr>
              <a:t>ien</a:t>
            </a:r>
            <a:endParaRPr sz="3000"/>
          </a:p>
        </p:txBody>
      </p:sp>
      <p:sp>
        <p:nvSpPr>
          <p:cNvPr id="145" name="Google Shape;145;p30" descr="rectangle"/>
          <p:cNvSpPr/>
          <p:nvPr/>
        </p:nvSpPr>
        <p:spPr>
          <a:xfrm>
            <a:off x="3365633" y="1547875"/>
            <a:ext cx="2412600" cy="1926900"/>
          </a:xfrm>
          <a:prstGeom prst="roundRect">
            <a:avLst>
              <a:gd name="adj" fmla="val 16667"/>
            </a:avLst>
          </a:prstGeom>
          <a:noFill/>
          <a:ln w="12700" cap="flat" cmpd="sng">
            <a:solidFill>
              <a:srgbClr val="42719B"/>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Twentieth Century"/>
              <a:buNone/>
            </a:pPr>
            <a:endParaRPr sz="1400" b="0" i="0" u="none" strike="noStrike" cap="none">
              <a:solidFill>
                <a:srgbClr val="FFFFFF"/>
              </a:solidFill>
              <a:latin typeface="Century Gothic"/>
              <a:ea typeface="Century Gothic"/>
              <a:cs typeface="Century Gothic"/>
              <a:sym typeface="Century Gothic"/>
            </a:endParaRPr>
          </a:p>
        </p:txBody>
      </p:sp>
      <p:sp>
        <p:nvSpPr>
          <p:cNvPr id="146" name="Google Shape;146;p30"/>
          <p:cNvSpPr txBox="1"/>
          <p:nvPr/>
        </p:nvSpPr>
        <p:spPr>
          <a:xfrm>
            <a:off x="3879380" y="2696205"/>
            <a:ext cx="1385100" cy="7617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b</a:t>
            </a:r>
            <a:r>
              <a:rPr lang="en-GB" sz="4500" b="0" i="0" u="none" strike="noStrike" cap="none">
                <a:solidFill>
                  <a:srgbClr val="E65D00"/>
                </a:solidFill>
                <a:latin typeface="Century Gothic"/>
                <a:ea typeface="Century Gothic"/>
                <a:cs typeface="Century Gothic"/>
                <a:sym typeface="Century Gothic"/>
              </a:rPr>
              <a:t>ien</a:t>
            </a:r>
            <a:endParaRPr sz="4500" b="0" i="0" u="none" strike="noStrike" cap="none">
              <a:solidFill>
                <a:srgbClr val="E65D00"/>
              </a:solidFill>
              <a:latin typeface="Century Gothic"/>
              <a:ea typeface="Century Gothic"/>
              <a:cs typeface="Century Gothic"/>
              <a:sym typeface="Century Gothic"/>
            </a:endParaRPr>
          </a:p>
        </p:txBody>
      </p:sp>
      <p:sp>
        <p:nvSpPr>
          <p:cNvPr id="147" name="Google Shape;147;p30"/>
          <p:cNvSpPr/>
          <p:nvPr/>
        </p:nvSpPr>
        <p:spPr>
          <a:xfrm>
            <a:off x="717483" y="438359"/>
            <a:ext cx="1707300" cy="7617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ch</a:t>
            </a:r>
            <a:r>
              <a:rPr lang="en-GB" sz="4500" b="0" i="0" u="none" strike="noStrike" cap="none">
                <a:solidFill>
                  <a:srgbClr val="E65D00"/>
                </a:solidFill>
                <a:latin typeface="Century Gothic"/>
                <a:ea typeface="Century Gothic"/>
                <a:cs typeface="Century Gothic"/>
                <a:sym typeface="Century Gothic"/>
              </a:rPr>
              <a:t>ien</a:t>
            </a:r>
            <a:endParaRPr sz="4500" b="0" i="0" u="none" strike="noStrike" cap="none">
              <a:solidFill>
                <a:srgbClr val="E65D00"/>
              </a:solidFill>
              <a:latin typeface="Century Gothic"/>
              <a:ea typeface="Century Gothic"/>
              <a:cs typeface="Century Gothic"/>
              <a:sym typeface="Century Gothic"/>
            </a:endParaRPr>
          </a:p>
        </p:txBody>
      </p:sp>
      <p:sp>
        <p:nvSpPr>
          <p:cNvPr id="148" name="Google Shape;148;p30"/>
          <p:cNvSpPr txBox="1"/>
          <p:nvPr/>
        </p:nvSpPr>
        <p:spPr>
          <a:xfrm>
            <a:off x="521064" y="2696205"/>
            <a:ext cx="2078700" cy="8310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115076"/>
              </a:buClr>
              <a:buSzPts val="5000"/>
              <a:buFont typeface="Century Gothic"/>
              <a:buNone/>
            </a:pPr>
            <a:r>
              <a:rPr lang="en-GB" sz="5000" b="0" i="0" u="none" strike="noStrike" cap="none">
                <a:solidFill>
                  <a:srgbClr val="115076"/>
                </a:solidFill>
                <a:latin typeface="Century Gothic"/>
                <a:ea typeface="Century Gothic"/>
                <a:cs typeface="Century Gothic"/>
                <a:sym typeface="Century Gothic"/>
              </a:rPr>
              <a:t>r</a:t>
            </a:r>
            <a:r>
              <a:rPr lang="en-GB" sz="5000" b="0" i="0" u="none" strike="noStrike" cap="none">
                <a:solidFill>
                  <a:srgbClr val="E65D00"/>
                </a:solidFill>
                <a:latin typeface="Century Gothic"/>
                <a:ea typeface="Century Gothic"/>
                <a:cs typeface="Century Gothic"/>
                <a:sym typeface="Century Gothic"/>
              </a:rPr>
              <a:t>ien</a:t>
            </a:r>
            <a:endParaRPr sz="5000" b="0" i="0" u="none" strike="noStrike" cap="none">
              <a:solidFill>
                <a:srgbClr val="E65D00"/>
              </a:solidFill>
              <a:latin typeface="Century Gothic"/>
              <a:ea typeface="Century Gothic"/>
              <a:cs typeface="Century Gothic"/>
              <a:sym typeface="Century Gothic"/>
            </a:endParaRPr>
          </a:p>
        </p:txBody>
      </p:sp>
      <p:sp>
        <p:nvSpPr>
          <p:cNvPr id="149" name="Google Shape;149;p30"/>
          <p:cNvSpPr txBox="1"/>
          <p:nvPr/>
        </p:nvSpPr>
        <p:spPr>
          <a:xfrm>
            <a:off x="3030330" y="3598521"/>
            <a:ext cx="3011400" cy="7617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b</a:t>
            </a:r>
            <a:r>
              <a:rPr lang="en-GB" sz="4500" b="0" i="0" u="none" strike="noStrike" cap="none">
                <a:solidFill>
                  <a:srgbClr val="E65D00"/>
                </a:solidFill>
                <a:latin typeface="Century Gothic"/>
                <a:ea typeface="Century Gothic"/>
                <a:cs typeface="Century Gothic"/>
                <a:sym typeface="Century Gothic"/>
              </a:rPr>
              <a:t>ien</a:t>
            </a:r>
            <a:r>
              <a:rPr lang="en-GB" sz="4500" b="0" i="0" u="none" strike="noStrike" cap="none">
                <a:solidFill>
                  <a:srgbClr val="115076"/>
                </a:solidFill>
                <a:latin typeface="Century Gothic"/>
                <a:ea typeface="Century Gothic"/>
                <a:cs typeface="Century Gothic"/>
                <a:sym typeface="Century Gothic"/>
              </a:rPr>
              <a:t>tôt</a:t>
            </a:r>
            <a:endParaRPr sz="4500" b="0" i="0" u="none" strike="noStrike" cap="none">
              <a:solidFill>
                <a:srgbClr val="115076"/>
              </a:solidFill>
              <a:latin typeface="Century Gothic"/>
              <a:ea typeface="Century Gothic"/>
              <a:cs typeface="Century Gothic"/>
              <a:sym typeface="Century Gothic"/>
            </a:endParaRPr>
          </a:p>
        </p:txBody>
      </p:sp>
      <p:sp>
        <p:nvSpPr>
          <p:cNvPr id="150" name="Google Shape;150;p30"/>
          <p:cNvSpPr txBox="1"/>
          <p:nvPr/>
        </p:nvSpPr>
        <p:spPr>
          <a:xfrm>
            <a:off x="6007795" y="344610"/>
            <a:ext cx="2766000" cy="8310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115076"/>
              </a:buClr>
              <a:buSzPts val="5000"/>
              <a:buFont typeface="Century Gothic"/>
              <a:buNone/>
            </a:pPr>
            <a:r>
              <a:rPr lang="en-GB" sz="5000" b="0" i="0" u="none" strike="noStrike" cap="none">
                <a:solidFill>
                  <a:srgbClr val="115076"/>
                </a:solidFill>
                <a:latin typeface="Century Gothic"/>
                <a:ea typeface="Century Gothic"/>
                <a:cs typeface="Century Gothic"/>
                <a:sym typeface="Century Gothic"/>
              </a:rPr>
              <a:t>anc</a:t>
            </a:r>
            <a:r>
              <a:rPr lang="en-GB" sz="5000" b="0" i="0" u="none" strike="noStrike" cap="none">
                <a:solidFill>
                  <a:srgbClr val="E65D00"/>
                </a:solidFill>
                <a:latin typeface="Century Gothic"/>
                <a:ea typeface="Century Gothic"/>
                <a:cs typeface="Century Gothic"/>
                <a:sym typeface="Century Gothic"/>
              </a:rPr>
              <a:t>ien</a:t>
            </a:r>
            <a:endParaRPr sz="5000" b="0" i="0" u="none" strike="noStrike" cap="none">
              <a:solidFill>
                <a:srgbClr val="E65D00"/>
              </a:solidFill>
              <a:latin typeface="Century Gothic"/>
              <a:ea typeface="Century Gothic"/>
              <a:cs typeface="Century Gothic"/>
              <a:sym typeface="Century Gothic"/>
            </a:endParaRPr>
          </a:p>
        </p:txBody>
      </p:sp>
      <p:sp>
        <p:nvSpPr>
          <p:cNvPr id="151" name="Google Shape;151;p30"/>
          <p:cNvSpPr/>
          <p:nvPr/>
        </p:nvSpPr>
        <p:spPr>
          <a:xfrm>
            <a:off x="5939578" y="2746283"/>
            <a:ext cx="3093600" cy="7617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comb</a:t>
            </a:r>
            <a:r>
              <a:rPr lang="en-GB" sz="4500" b="0" i="0" u="none" strike="noStrike" cap="none">
                <a:solidFill>
                  <a:srgbClr val="E65D00"/>
                </a:solidFill>
                <a:latin typeface="Century Gothic"/>
                <a:ea typeface="Century Gothic"/>
                <a:cs typeface="Century Gothic"/>
                <a:sym typeface="Century Gothic"/>
              </a:rPr>
              <a:t>ien </a:t>
            </a:r>
            <a:r>
              <a:rPr lang="en-GB" sz="4500" b="0" i="0" u="none" strike="noStrike" cap="none">
                <a:solidFill>
                  <a:srgbClr val="115076"/>
                </a:solidFill>
                <a:latin typeface="Calibri"/>
                <a:ea typeface="Calibri"/>
                <a:cs typeface="Calibri"/>
                <a:sym typeface="Calibri"/>
              </a:rPr>
              <a:t>?</a:t>
            </a:r>
            <a:endParaRPr sz="1100"/>
          </a:p>
        </p:txBody>
      </p:sp>
      <p:pic>
        <p:nvPicPr>
          <p:cNvPr id="152" name="Google Shape;152;p30" descr="thumbs up"/>
          <p:cNvPicPr preferRelativeResize="0"/>
          <p:nvPr/>
        </p:nvPicPr>
        <p:blipFill rotWithShape="1">
          <a:blip r:embed="rId17">
            <a:alphaModFix/>
          </a:blip>
          <a:srcRect/>
          <a:stretch/>
        </p:blipFill>
        <p:spPr>
          <a:xfrm>
            <a:off x="4118495" y="1822586"/>
            <a:ext cx="835022" cy="923696"/>
          </a:xfrm>
          <a:prstGeom prst="rect">
            <a:avLst/>
          </a:prstGeom>
          <a:noFill/>
          <a:ln>
            <a:noFill/>
          </a:ln>
        </p:spPr>
      </p:pic>
      <p:pic>
        <p:nvPicPr>
          <p:cNvPr id="153" name="Google Shape;153;p30" descr="dog"/>
          <p:cNvPicPr preferRelativeResize="0"/>
          <p:nvPr/>
        </p:nvPicPr>
        <p:blipFill rotWithShape="1">
          <a:blip r:embed="rId18">
            <a:alphaModFix/>
          </a:blip>
          <a:srcRect/>
          <a:stretch/>
        </p:blipFill>
        <p:spPr>
          <a:xfrm>
            <a:off x="781197" y="1152376"/>
            <a:ext cx="1558436" cy="1496099"/>
          </a:xfrm>
          <a:prstGeom prst="rect">
            <a:avLst/>
          </a:prstGeom>
          <a:noFill/>
          <a:ln>
            <a:noFill/>
          </a:ln>
        </p:spPr>
      </p:pic>
      <p:pic>
        <p:nvPicPr>
          <p:cNvPr id="154" name="Google Shape;154;p30" descr="the Colosseum"/>
          <p:cNvPicPr preferRelativeResize="0"/>
          <p:nvPr/>
        </p:nvPicPr>
        <p:blipFill rotWithShape="1">
          <a:blip r:embed="rId19">
            <a:alphaModFix/>
          </a:blip>
          <a:srcRect/>
          <a:stretch/>
        </p:blipFill>
        <p:spPr>
          <a:xfrm>
            <a:off x="6560843" y="1154138"/>
            <a:ext cx="1660004" cy="1070701"/>
          </a:xfrm>
          <a:prstGeom prst="rect">
            <a:avLst/>
          </a:prstGeom>
          <a:noFill/>
          <a:ln>
            <a:noFill/>
          </a:ln>
        </p:spPr>
      </p:pic>
      <p:sp>
        <p:nvSpPr>
          <p:cNvPr id="155" name="Google Shape;155;p30"/>
          <p:cNvSpPr/>
          <p:nvPr/>
        </p:nvSpPr>
        <p:spPr>
          <a:xfrm>
            <a:off x="717483" y="3362491"/>
            <a:ext cx="1664100" cy="4848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115076"/>
              </a:buClr>
              <a:buSzPts val="2700"/>
              <a:buFont typeface="Century Gothic"/>
              <a:buNone/>
            </a:pPr>
            <a:r>
              <a:rPr lang="en-GB" sz="2700" b="0" i="0" u="none" strike="noStrike" cap="none">
                <a:solidFill>
                  <a:srgbClr val="115076"/>
                </a:solidFill>
                <a:latin typeface="Century Gothic"/>
                <a:ea typeface="Century Gothic"/>
                <a:cs typeface="Century Gothic"/>
                <a:sym typeface="Century Gothic"/>
              </a:rPr>
              <a:t>[nothing]</a:t>
            </a:r>
            <a:endParaRPr sz="4500" b="0" i="0" u="none" strike="noStrike" cap="none">
              <a:solidFill>
                <a:srgbClr val="115076"/>
              </a:solidFill>
              <a:latin typeface="Century Gothic"/>
              <a:ea typeface="Century Gothic"/>
              <a:cs typeface="Century Gothic"/>
              <a:sym typeface="Century Gothic"/>
            </a:endParaRPr>
          </a:p>
        </p:txBody>
      </p:sp>
      <p:sp>
        <p:nvSpPr>
          <p:cNvPr id="156" name="Google Shape;156;p30"/>
          <p:cNvSpPr/>
          <p:nvPr/>
        </p:nvSpPr>
        <p:spPr>
          <a:xfrm>
            <a:off x="3980971" y="4208385"/>
            <a:ext cx="1182000" cy="4848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115076"/>
              </a:buClr>
              <a:buSzPts val="2700"/>
              <a:buFont typeface="Century Gothic"/>
              <a:buNone/>
            </a:pPr>
            <a:r>
              <a:rPr lang="en-GB" sz="2700" b="0" i="0" u="none" strike="noStrike" cap="none">
                <a:solidFill>
                  <a:srgbClr val="115076"/>
                </a:solidFill>
                <a:latin typeface="Century Gothic"/>
                <a:ea typeface="Century Gothic"/>
                <a:cs typeface="Century Gothic"/>
                <a:sym typeface="Century Gothic"/>
              </a:rPr>
              <a:t>[soon]</a:t>
            </a:r>
            <a:endParaRPr sz="4500" b="0" i="0" u="none" strike="noStrike" cap="none">
              <a:solidFill>
                <a:srgbClr val="115076"/>
              </a:solidFill>
              <a:latin typeface="Century Gothic"/>
              <a:ea typeface="Century Gothic"/>
              <a:cs typeface="Century Gothic"/>
              <a:sym typeface="Century Gothic"/>
            </a:endParaRPr>
          </a:p>
        </p:txBody>
      </p:sp>
      <p:grpSp>
        <p:nvGrpSpPr>
          <p:cNvPr id="157" name="Google Shape;157;p30" descr="price tag with a question mark"/>
          <p:cNvGrpSpPr/>
          <p:nvPr/>
        </p:nvGrpSpPr>
        <p:grpSpPr>
          <a:xfrm>
            <a:off x="6716492" y="3527202"/>
            <a:ext cx="1348705" cy="1191357"/>
            <a:chOff x="9234453" y="4685759"/>
            <a:chExt cx="1798274" cy="1588475"/>
          </a:xfrm>
        </p:grpSpPr>
        <p:pic>
          <p:nvPicPr>
            <p:cNvPr id="158" name="Google Shape;158;p30" descr="price tag with a question mark"/>
            <p:cNvPicPr preferRelativeResize="0"/>
            <p:nvPr/>
          </p:nvPicPr>
          <p:blipFill rotWithShape="1">
            <a:blip r:embed="rId20">
              <a:alphaModFix/>
            </a:blip>
            <a:srcRect/>
            <a:stretch/>
          </p:blipFill>
          <p:spPr>
            <a:xfrm>
              <a:off x="9234453" y="4685759"/>
              <a:ext cx="1798274" cy="1588475"/>
            </a:xfrm>
            <a:prstGeom prst="rect">
              <a:avLst/>
            </a:prstGeom>
            <a:noFill/>
            <a:ln>
              <a:noFill/>
            </a:ln>
          </p:spPr>
        </p:pic>
        <p:sp>
          <p:nvSpPr>
            <p:cNvPr id="159" name="Google Shape;159;p30"/>
            <p:cNvSpPr txBox="1"/>
            <p:nvPr/>
          </p:nvSpPr>
          <p:spPr>
            <a:xfrm>
              <a:off x="9498107" y="4804262"/>
              <a:ext cx="1424700" cy="10158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4500"/>
                <a:buFont typeface="Century Gothic"/>
                <a:buNone/>
              </a:pPr>
              <a:r>
                <a:rPr lang="en-GB" sz="4500" b="0" i="0" u="none" strike="noStrike" cap="none">
                  <a:solidFill>
                    <a:srgbClr val="000000"/>
                  </a:solidFill>
                  <a:latin typeface="Century Gothic"/>
                  <a:ea typeface="Century Gothic"/>
                  <a:cs typeface="Century Gothic"/>
                  <a:sym typeface="Century Gothic"/>
                </a:rPr>
                <a:t>€</a:t>
              </a:r>
              <a:r>
                <a:rPr lang="en-GB" sz="3600" b="0" i="0" u="none" strike="noStrike" cap="none">
                  <a:solidFill>
                    <a:srgbClr val="000000"/>
                  </a:solidFill>
                  <a:latin typeface="Century Gothic"/>
                  <a:ea typeface="Century Gothic"/>
                  <a:cs typeface="Century Gothic"/>
                  <a:sym typeface="Century Gothic"/>
                </a:rPr>
                <a:t> </a:t>
              </a:r>
              <a:r>
                <a:rPr lang="en-GB" sz="4500" b="1" i="0" u="none" strike="noStrike" cap="none">
                  <a:solidFill>
                    <a:srgbClr val="000000"/>
                  </a:solidFill>
                  <a:latin typeface="Century Gothic"/>
                  <a:ea typeface="Century Gothic"/>
                  <a:cs typeface="Century Gothic"/>
                  <a:sym typeface="Century Gothic"/>
                </a:rPr>
                <a:t>?</a:t>
              </a:r>
              <a:endParaRPr sz="1100"/>
            </a:p>
          </p:txBody>
        </p:sp>
      </p:grpSp>
      <p:pic>
        <p:nvPicPr>
          <p:cNvPr id="2" name="Recorded Sound">
            <a:hlinkClick r:id="" action="ppaction://media"/>
            <a:extLst>
              <a:ext uri="{FF2B5EF4-FFF2-40B4-BE49-F238E27FC236}">
                <a16:creationId xmlns:a16="http://schemas.microsoft.com/office/drawing/2014/main" id="{0CE95A33-07B6-86DF-A061-3DC3D9AD4500}"/>
              </a:ext>
            </a:extLst>
          </p:cNvPr>
          <p:cNvPicPr>
            <a:picLocks noChangeAspect="1"/>
          </p:cNvPicPr>
          <p:nvPr>
            <a:audioFile r:link="rId2"/>
            <p:extLst>
              <p:ext uri="{DAA4B4D4-6D71-4841-9C94-3DE7FCFB9230}">
                <p14:media xmlns:p14="http://schemas.microsoft.com/office/powerpoint/2010/main" r:embed="rId1"/>
              </p:ext>
            </p:extLst>
          </p:nvPr>
        </p:nvPicPr>
        <p:blipFill>
          <a:blip r:embed="rId21"/>
          <a:stretch>
            <a:fillRect/>
          </a:stretch>
        </p:blipFill>
        <p:spPr>
          <a:xfrm>
            <a:off x="5329978" y="46217"/>
            <a:ext cx="609600" cy="609600"/>
          </a:xfrm>
          <a:prstGeom prst="rect">
            <a:avLst/>
          </a:prstGeom>
        </p:spPr>
      </p:pic>
      <p:pic>
        <p:nvPicPr>
          <p:cNvPr id="3" name="Recorded Sound">
            <a:hlinkClick r:id="" action="ppaction://media"/>
            <a:extLst>
              <a:ext uri="{FF2B5EF4-FFF2-40B4-BE49-F238E27FC236}">
                <a16:creationId xmlns:a16="http://schemas.microsoft.com/office/drawing/2014/main" id="{5DEA14EA-5BAD-5112-3E3C-9840CB86419A}"/>
              </a:ext>
            </a:extLst>
          </p:cNvPr>
          <p:cNvPicPr>
            <a:picLocks noChangeAspect="1"/>
          </p:cNvPicPr>
          <p:nvPr>
            <a:audioFile r:link="rId4"/>
            <p:extLst>
              <p:ext uri="{DAA4B4D4-6D71-4841-9C94-3DE7FCFB9230}">
                <p14:media xmlns:p14="http://schemas.microsoft.com/office/powerpoint/2010/main" r:embed="rId3"/>
              </p:ext>
            </p:extLst>
          </p:nvPr>
        </p:nvPicPr>
        <p:blipFill>
          <a:blip r:embed="rId21"/>
          <a:stretch>
            <a:fillRect/>
          </a:stretch>
        </p:blipFill>
        <p:spPr>
          <a:xfrm>
            <a:off x="5096779" y="2266950"/>
            <a:ext cx="609600" cy="609600"/>
          </a:xfrm>
          <a:prstGeom prst="rect">
            <a:avLst/>
          </a:prstGeom>
        </p:spPr>
      </p:pic>
      <p:pic>
        <p:nvPicPr>
          <p:cNvPr id="4" name="Recorded Sound">
            <a:hlinkClick r:id="" action="ppaction://media"/>
            <a:extLst>
              <a:ext uri="{FF2B5EF4-FFF2-40B4-BE49-F238E27FC236}">
                <a16:creationId xmlns:a16="http://schemas.microsoft.com/office/drawing/2014/main" id="{F94BF366-05F7-8872-FFCF-EF90D4DB5425}"/>
              </a:ext>
            </a:extLst>
          </p:cNvPr>
          <p:cNvPicPr>
            <a:picLocks noChangeAspect="1"/>
          </p:cNvPicPr>
          <p:nvPr>
            <a:audioFile r:link="rId6"/>
            <p:extLst>
              <p:ext uri="{DAA4B4D4-6D71-4841-9C94-3DE7FCFB9230}">
                <p14:media xmlns:p14="http://schemas.microsoft.com/office/powerpoint/2010/main" r:embed="rId5"/>
              </p:ext>
            </p:extLst>
          </p:nvPr>
        </p:nvPicPr>
        <p:blipFill>
          <a:blip r:embed="rId21"/>
          <a:stretch>
            <a:fillRect/>
          </a:stretch>
        </p:blipFill>
        <p:spPr>
          <a:xfrm>
            <a:off x="2539548" y="655817"/>
            <a:ext cx="609600" cy="609600"/>
          </a:xfrm>
          <a:prstGeom prst="rect">
            <a:avLst/>
          </a:prstGeom>
        </p:spPr>
      </p:pic>
      <p:pic>
        <p:nvPicPr>
          <p:cNvPr id="5" name="Recorded Sound">
            <a:hlinkClick r:id="" action="ppaction://media"/>
            <a:extLst>
              <a:ext uri="{FF2B5EF4-FFF2-40B4-BE49-F238E27FC236}">
                <a16:creationId xmlns:a16="http://schemas.microsoft.com/office/drawing/2014/main" id="{90FE5AD6-FFFA-5637-2FCD-BC9F54209D70}"/>
              </a:ext>
            </a:extLst>
          </p:cNvPr>
          <p:cNvPicPr>
            <a:picLocks noChangeAspect="1"/>
          </p:cNvPicPr>
          <p:nvPr>
            <a:audioFile r:link="rId8"/>
            <p:extLst>
              <p:ext uri="{DAA4B4D4-6D71-4841-9C94-3DE7FCFB9230}">
                <p14:media xmlns:p14="http://schemas.microsoft.com/office/powerpoint/2010/main" r:embed="rId7"/>
              </p:ext>
            </p:extLst>
          </p:nvPr>
        </p:nvPicPr>
        <p:blipFill>
          <a:blip r:embed="rId21"/>
          <a:stretch>
            <a:fillRect/>
          </a:stretch>
        </p:blipFill>
        <p:spPr>
          <a:xfrm>
            <a:off x="2356281" y="2838103"/>
            <a:ext cx="609600" cy="609600"/>
          </a:xfrm>
          <a:prstGeom prst="rect">
            <a:avLst/>
          </a:prstGeom>
        </p:spPr>
      </p:pic>
      <p:pic>
        <p:nvPicPr>
          <p:cNvPr id="6" name="Recorded Sound">
            <a:hlinkClick r:id="" action="ppaction://media"/>
            <a:extLst>
              <a:ext uri="{FF2B5EF4-FFF2-40B4-BE49-F238E27FC236}">
                <a16:creationId xmlns:a16="http://schemas.microsoft.com/office/drawing/2014/main" id="{B4BB3F45-F464-35DE-52D1-3BCD8EDD0E30}"/>
              </a:ext>
            </a:extLst>
          </p:cNvPr>
          <p:cNvPicPr>
            <a:picLocks noChangeAspect="1"/>
          </p:cNvPicPr>
          <p:nvPr>
            <a:audioFile r:link="rId10"/>
            <p:extLst>
              <p:ext uri="{DAA4B4D4-6D71-4841-9C94-3DE7FCFB9230}">
                <p14:media xmlns:p14="http://schemas.microsoft.com/office/powerpoint/2010/main" r:embed="rId9"/>
              </p:ext>
            </p:extLst>
          </p:nvPr>
        </p:nvPicPr>
        <p:blipFill>
          <a:blip r:embed="rId21"/>
          <a:stretch>
            <a:fillRect/>
          </a:stretch>
        </p:blipFill>
        <p:spPr>
          <a:xfrm>
            <a:off x="8423578" y="1027496"/>
            <a:ext cx="609600" cy="609600"/>
          </a:xfrm>
          <a:prstGeom prst="rect">
            <a:avLst/>
          </a:prstGeom>
        </p:spPr>
      </p:pic>
      <p:pic>
        <p:nvPicPr>
          <p:cNvPr id="7" name="Recorded Sound">
            <a:hlinkClick r:id="" action="ppaction://media"/>
            <a:extLst>
              <a:ext uri="{FF2B5EF4-FFF2-40B4-BE49-F238E27FC236}">
                <a16:creationId xmlns:a16="http://schemas.microsoft.com/office/drawing/2014/main" id="{8C03CA30-AC94-6168-59A5-91B5036A3EC2}"/>
              </a:ext>
            </a:extLst>
          </p:cNvPr>
          <p:cNvPicPr>
            <a:picLocks noChangeAspect="1"/>
          </p:cNvPicPr>
          <p:nvPr>
            <a:audioFile r:link="rId12"/>
            <p:extLst>
              <p:ext uri="{DAA4B4D4-6D71-4841-9C94-3DE7FCFB9230}">
                <p14:media xmlns:p14="http://schemas.microsoft.com/office/powerpoint/2010/main" r:embed="rId11"/>
              </p:ext>
            </p:extLst>
          </p:nvPr>
        </p:nvPicPr>
        <p:blipFill>
          <a:blip r:embed="rId21"/>
          <a:stretch>
            <a:fillRect/>
          </a:stretch>
        </p:blipFill>
        <p:spPr>
          <a:xfrm>
            <a:off x="8262937" y="3616079"/>
            <a:ext cx="609600" cy="609600"/>
          </a:xfrm>
          <a:prstGeom prst="rect">
            <a:avLst/>
          </a:prstGeom>
        </p:spPr>
      </p:pic>
      <p:pic>
        <p:nvPicPr>
          <p:cNvPr id="8" name="Recorded Sound">
            <a:hlinkClick r:id="" action="ppaction://media"/>
            <a:extLst>
              <a:ext uri="{FF2B5EF4-FFF2-40B4-BE49-F238E27FC236}">
                <a16:creationId xmlns:a16="http://schemas.microsoft.com/office/drawing/2014/main" id="{27806190-C273-CBA9-97F7-D38C5ACC55D0}"/>
              </a:ext>
            </a:extLst>
          </p:cNvPr>
          <p:cNvPicPr>
            <a:picLocks noChangeAspect="1"/>
          </p:cNvPicPr>
          <p:nvPr>
            <a:audioFile r:link="rId14"/>
            <p:extLst>
              <p:ext uri="{DAA4B4D4-6D71-4841-9C94-3DE7FCFB9230}">
                <p14:media xmlns:p14="http://schemas.microsoft.com/office/powerpoint/2010/main" r:embed="rId13"/>
              </p:ext>
            </p:extLst>
          </p:nvPr>
        </p:nvPicPr>
        <p:blipFill>
          <a:blip r:embed="rId21"/>
          <a:stretch>
            <a:fillRect/>
          </a:stretch>
        </p:blipFill>
        <p:spPr>
          <a:xfrm>
            <a:off x="5493269" y="4145959"/>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4"/>
                                        </p:tgtEl>
                                        <p:attrNameLst>
                                          <p:attrName>style.visibility</p:attrName>
                                        </p:attrNameLst>
                                      </p:cBhvr>
                                      <p:to>
                                        <p:strVal val="visible"/>
                                      </p:to>
                                    </p:set>
                                    <p:animEffect transition="in" filter="fade">
                                      <p:cBhvr>
                                        <p:cTn id="7" dur="500"/>
                                        <p:tgtEl>
                                          <p:spTgt spid="14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5"/>
                                        </p:tgtEl>
                                        <p:attrNameLst>
                                          <p:attrName>style.visibility</p:attrName>
                                        </p:attrNameLst>
                                      </p:cBhvr>
                                      <p:to>
                                        <p:strVal val="visible"/>
                                      </p:to>
                                    </p:set>
                                    <p:animEffect transition="in" filter="fade">
                                      <p:cBhvr>
                                        <p:cTn id="12" dur="500"/>
                                        <p:tgtEl>
                                          <p:spTgt spid="145"/>
                                        </p:tgtEl>
                                      </p:cBhvr>
                                    </p:animEffect>
                                  </p:childTnLst>
                                </p:cTn>
                              </p:par>
                              <p:par>
                                <p:cTn id="13" presetID="10" presetClass="entr" presetSubtype="0" fill="hold" nodeType="withEffect">
                                  <p:stCondLst>
                                    <p:cond delay="0"/>
                                  </p:stCondLst>
                                  <p:childTnLst>
                                    <p:set>
                                      <p:cBhvr>
                                        <p:cTn id="14" dur="1" fill="hold">
                                          <p:stCondLst>
                                            <p:cond delay="0"/>
                                          </p:stCondLst>
                                        </p:cTn>
                                        <p:tgtEl>
                                          <p:spTgt spid="152"/>
                                        </p:tgtEl>
                                        <p:attrNameLst>
                                          <p:attrName>style.visibility</p:attrName>
                                        </p:attrNameLst>
                                      </p:cBhvr>
                                      <p:to>
                                        <p:strVal val="visible"/>
                                      </p:to>
                                    </p:set>
                                    <p:animEffect transition="in" filter="fade">
                                      <p:cBhvr>
                                        <p:cTn id="15" dur="500"/>
                                        <p:tgtEl>
                                          <p:spTgt spid="152"/>
                                        </p:tgtEl>
                                      </p:cBhvr>
                                    </p:animEffect>
                                  </p:childTnLst>
                                </p:cTn>
                              </p:par>
                              <p:par>
                                <p:cTn id="16" presetID="10" presetClass="entr" presetSubtype="0" fill="hold" nodeType="withEffect">
                                  <p:stCondLst>
                                    <p:cond delay="0"/>
                                  </p:stCondLst>
                                  <p:childTnLst>
                                    <p:set>
                                      <p:cBhvr>
                                        <p:cTn id="17" dur="1" fill="hold">
                                          <p:stCondLst>
                                            <p:cond delay="0"/>
                                          </p:stCondLst>
                                        </p:cTn>
                                        <p:tgtEl>
                                          <p:spTgt spid="146"/>
                                        </p:tgtEl>
                                        <p:attrNameLst>
                                          <p:attrName>style.visibility</p:attrName>
                                        </p:attrNameLst>
                                      </p:cBhvr>
                                      <p:to>
                                        <p:strVal val="visible"/>
                                      </p:to>
                                    </p:set>
                                    <p:animEffect transition="in" filter="fade">
                                      <p:cBhvr>
                                        <p:cTn id="18" dur="500"/>
                                        <p:tgtEl>
                                          <p:spTgt spid="14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47"/>
                                        </p:tgtEl>
                                        <p:attrNameLst>
                                          <p:attrName>style.visibility</p:attrName>
                                        </p:attrNameLst>
                                      </p:cBhvr>
                                      <p:to>
                                        <p:strVal val="visible"/>
                                      </p:to>
                                    </p:set>
                                    <p:animEffect transition="in" filter="fade">
                                      <p:cBhvr>
                                        <p:cTn id="23" dur="500"/>
                                        <p:tgtEl>
                                          <p:spTgt spid="147"/>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53"/>
                                        </p:tgtEl>
                                        <p:attrNameLst>
                                          <p:attrName>style.visibility</p:attrName>
                                        </p:attrNameLst>
                                      </p:cBhvr>
                                      <p:to>
                                        <p:strVal val="visible"/>
                                      </p:to>
                                    </p:set>
                                    <p:animEffect transition="in" filter="fade">
                                      <p:cBhvr>
                                        <p:cTn id="28" dur="500"/>
                                        <p:tgtEl>
                                          <p:spTgt spid="153"/>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50"/>
                                        </p:tgtEl>
                                        <p:attrNameLst>
                                          <p:attrName>style.visibility</p:attrName>
                                        </p:attrNameLst>
                                      </p:cBhvr>
                                      <p:to>
                                        <p:strVal val="visible"/>
                                      </p:to>
                                    </p:set>
                                    <p:animEffect transition="in" filter="fade">
                                      <p:cBhvr>
                                        <p:cTn id="33" dur="500"/>
                                        <p:tgtEl>
                                          <p:spTgt spid="150"/>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54"/>
                                        </p:tgtEl>
                                        <p:attrNameLst>
                                          <p:attrName>style.visibility</p:attrName>
                                        </p:attrNameLst>
                                      </p:cBhvr>
                                      <p:to>
                                        <p:strVal val="visible"/>
                                      </p:to>
                                    </p:set>
                                    <p:animEffect transition="in" filter="fade">
                                      <p:cBhvr>
                                        <p:cTn id="38" dur="500"/>
                                        <p:tgtEl>
                                          <p:spTgt spid="154"/>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48"/>
                                        </p:tgtEl>
                                        <p:attrNameLst>
                                          <p:attrName>style.visibility</p:attrName>
                                        </p:attrNameLst>
                                      </p:cBhvr>
                                      <p:to>
                                        <p:strVal val="visible"/>
                                      </p:to>
                                    </p:set>
                                    <p:animEffect transition="in" filter="fade">
                                      <p:cBhvr>
                                        <p:cTn id="43" dur="500"/>
                                        <p:tgtEl>
                                          <p:spTgt spid="148"/>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55"/>
                                        </p:tgtEl>
                                        <p:attrNameLst>
                                          <p:attrName>style.visibility</p:attrName>
                                        </p:attrNameLst>
                                      </p:cBhvr>
                                      <p:to>
                                        <p:strVal val="visible"/>
                                      </p:to>
                                    </p:set>
                                    <p:animEffect transition="in" filter="fade">
                                      <p:cBhvr>
                                        <p:cTn id="48" dur="500"/>
                                        <p:tgtEl>
                                          <p:spTgt spid="155"/>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149"/>
                                        </p:tgtEl>
                                        <p:attrNameLst>
                                          <p:attrName>style.visibility</p:attrName>
                                        </p:attrNameLst>
                                      </p:cBhvr>
                                      <p:to>
                                        <p:strVal val="visible"/>
                                      </p:to>
                                    </p:set>
                                    <p:animEffect transition="in" filter="fade">
                                      <p:cBhvr>
                                        <p:cTn id="53" dur="500"/>
                                        <p:tgtEl>
                                          <p:spTgt spid="149"/>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156"/>
                                        </p:tgtEl>
                                        <p:attrNameLst>
                                          <p:attrName>style.visibility</p:attrName>
                                        </p:attrNameLst>
                                      </p:cBhvr>
                                      <p:to>
                                        <p:strVal val="visible"/>
                                      </p:to>
                                    </p:set>
                                    <p:animEffect transition="in" filter="fade">
                                      <p:cBhvr>
                                        <p:cTn id="58" dur="500"/>
                                        <p:tgtEl>
                                          <p:spTgt spid="156"/>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151"/>
                                        </p:tgtEl>
                                        <p:attrNameLst>
                                          <p:attrName>style.visibility</p:attrName>
                                        </p:attrNameLst>
                                      </p:cBhvr>
                                      <p:to>
                                        <p:strVal val="visible"/>
                                      </p:to>
                                    </p:set>
                                    <p:animEffect transition="in" filter="fade">
                                      <p:cBhvr>
                                        <p:cTn id="63" dur="500"/>
                                        <p:tgtEl>
                                          <p:spTgt spid="151"/>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157"/>
                                        </p:tgtEl>
                                        <p:attrNameLst>
                                          <p:attrName>style.visibility</p:attrName>
                                        </p:attrNameLst>
                                      </p:cBhvr>
                                      <p:to>
                                        <p:strVal val="visible"/>
                                      </p:to>
                                    </p:set>
                                    <p:animEffect transition="in" filter="fade">
                                      <p:cBhvr>
                                        <p:cTn id="68" dur="500"/>
                                        <p:tgtEl>
                                          <p:spTgt spid="15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69" restart="whenNotActive" fill="hold" evtFilter="cancelBubble" nodeType="interactiveSeq">
                <p:stCondLst>
                  <p:cond evt="onClick" delay="0">
                    <p:tgtEl>
                      <p:spTgt spid="3"/>
                    </p:tgtEl>
                  </p:cond>
                </p:stCondLst>
                <p:endSync evt="end" delay="0">
                  <p:rtn val="all"/>
                </p:endSync>
                <p:childTnLst>
                  <p:par>
                    <p:cTn id="70" fill="hold">
                      <p:stCondLst>
                        <p:cond delay="0"/>
                      </p:stCondLst>
                      <p:childTnLst>
                        <p:par>
                          <p:cTn id="71" fill="hold">
                            <p:stCondLst>
                              <p:cond delay="0"/>
                            </p:stCondLst>
                            <p:childTnLst>
                              <p:par>
                                <p:cTn id="72" presetID="1" presetClass="mediacall" presetSubtype="0" fill="hold" nodeType="clickEffect">
                                  <p:stCondLst>
                                    <p:cond delay="0"/>
                                  </p:stCondLst>
                                  <p:childTnLst>
                                    <p:cmd type="call" cmd="playFrom(0.0)">
                                      <p:cBhvr>
                                        <p:cTn id="73" dur="2427" fill="hold"/>
                                        <p:tgtEl>
                                          <p:spTgt spid="3"/>
                                        </p:tgtEl>
                                      </p:cBhvr>
                                    </p:cmd>
                                  </p:childTnLst>
                                </p:cTn>
                              </p:par>
                            </p:childTnLst>
                          </p:cTn>
                        </p:par>
                      </p:childTnLst>
                    </p:cTn>
                  </p:par>
                </p:childTnLst>
              </p:cTn>
              <p:nextCondLst>
                <p:cond evt="onClick" delay="0">
                  <p:tgtEl>
                    <p:spTgt spid="3"/>
                  </p:tgtEl>
                </p:cond>
              </p:nextCondLst>
            </p:seq>
            <p:seq concurrent="1" nextAc="seek">
              <p:cTn id="74" restart="whenNotActive" fill="hold" evtFilter="cancelBubble" nodeType="interactiveSeq">
                <p:stCondLst>
                  <p:cond evt="onClick" delay="0">
                    <p:tgtEl>
                      <p:spTgt spid="2"/>
                    </p:tgtEl>
                  </p:cond>
                </p:stCondLst>
                <p:endSync evt="end" delay="0">
                  <p:rtn val="all"/>
                </p:endSync>
                <p:childTnLst>
                  <p:par>
                    <p:cTn id="75" fill="hold">
                      <p:stCondLst>
                        <p:cond delay="0"/>
                      </p:stCondLst>
                      <p:childTnLst>
                        <p:par>
                          <p:cTn id="76" fill="hold">
                            <p:stCondLst>
                              <p:cond delay="0"/>
                            </p:stCondLst>
                            <p:childTnLst>
                              <p:par>
                                <p:cTn id="77" presetID="1" presetClass="mediacall" presetSubtype="0" fill="hold" nodeType="clickEffect">
                                  <p:stCondLst>
                                    <p:cond delay="0"/>
                                  </p:stCondLst>
                                  <p:childTnLst>
                                    <p:cmd type="call" cmd="playFrom(0.0)">
                                      <p:cBhvr>
                                        <p:cTn id="78" dur="2202" fill="hold"/>
                                        <p:tgtEl>
                                          <p:spTgt spid="2"/>
                                        </p:tgtEl>
                                      </p:cBhvr>
                                    </p:cmd>
                                  </p:childTnLst>
                                </p:cTn>
                              </p:par>
                            </p:childTnLst>
                          </p:cTn>
                        </p:par>
                      </p:childTnLst>
                    </p:cTn>
                  </p:par>
                </p:childTnLst>
              </p:cTn>
              <p:nextCondLst>
                <p:cond evt="onClick" delay="0">
                  <p:tgtEl>
                    <p:spTgt spid="2"/>
                  </p:tgtEl>
                </p:cond>
              </p:nextCondLst>
            </p:seq>
            <p:audio>
              <p:cMediaNode vol="80000">
                <p:cTn id="79" fill="hold" display="0">
                  <p:stCondLst>
                    <p:cond delay="indefinite"/>
                  </p:stCondLst>
                  <p:endCondLst>
                    <p:cond evt="onStopAudio" delay="0">
                      <p:tgtEl>
                        <p:sldTgt/>
                      </p:tgtEl>
                    </p:cond>
                  </p:endCondLst>
                </p:cTn>
                <p:tgtEl>
                  <p:spTgt spid="3"/>
                </p:tgtEl>
              </p:cMediaNode>
            </p:audio>
            <p:audio>
              <p:cMediaNode vol="80000">
                <p:cTn id="80" fill="hold" display="0">
                  <p:stCondLst>
                    <p:cond delay="indefinite"/>
                  </p:stCondLst>
                  <p:endCondLst>
                    <p:cond evt="onStopAudio" delay="0">
                      <p:tgtEl>
                        <p:sldTgt/>
                      </p:tgtEl>
                    </p:cond>
                  </p:endCondLst>
                </p:cTn>
                <p:tgtEl>
                  <p:spTgt spid="2"/>
                </p:tgtEl>
              </p:cMediaNode>
            </p:audio>
            <p:seq concurrent="1" nextAc="seek">
              <p:cTn id="81" restart="whenNotActive" fill="hold" evtFilter="cancelBubble" nodeType="interactiveSeq">
                <p:stCondLst>
                  <p:cond evt="onClick" delay="0">
                    <p:tgtEl>
                      <p:spTgt spid="8"/>
                    </p:tgtEl>
                  </p:cond>
                </p:stCondLst>
                <p:endSync evt="end" delay="0">
                  <p:rtn val="all"/>
                </p:endSync>
                <p:childTnLst>
                  <p:par>
                    <p:cTn id="82" fill="hold">
                      <p:stCondLst>
                        <p:cond delay="0"/>
                      </p:stCondLst>
                      <p:childTnLst>
                        <p:par>
                          <p:cTn id="83" fill="hold">
                            <p:stCondLst>
                              <p:cond delay="0"/>
                            </p:stCondLst>
                            <p:childTnLst>
                              <p:par>
                                <p:cTn id="84" presetID="1" presetClass="mediacall" presetSubtype="0" fill="hold" nodeType="clickEffect">
                                  <p:stCondLst>
                                    <p:cond delay="0"/>
                                  </p:stCondLst>
                                  <p:childTnLst>
                                    <p:cmd type="call" cmd="playFrom(0.0)">
                                      <p:cBhvr>
                                        <p:cTn id="85" dur="1963" fill="hold"/>
                                        <p:tgtEl>
                                          <p:spTgt spid="8"/>
                                        </p:tgtEl>
                                      </p:cBhvr>
                                    </p:cmd>
                                  </p:childTnLst>
                                </p:cTn>
                              </p:par>
                            </p:childTnLst>
                          </p:cTn>
                        </p:par>
                      </p:childTnLst>
                    </p:cTn>
                  </p:par>
                </p:childTnLst>
              </p:cTn>
              <p:nextCondLst>
                <p:cond evt="onClick" delay="0">
                  <p:tgtEl>
                    <p:spTgt spid="8"/>
                  </p:tgtEl>
                </p:cond>
              </p:nextCondLst>
            </p:seq>
            <p:audio>
              <p:cMediaNode vol="80000">
                <p:cTn id="86" fill="hold" display="0">
                  <p:stCondLst>
                    <p:cond delay="indefinite"/>
                  </p:stCondLst>
                  <p:endCondLst>
                    <p:cond evt="onStopAudio" delay="0">
                      <p:tgtEl>
                        <p:sldTgt/>
                      </p:tgtEl>
                    </p:cond>
                  </p:endCondLst>
                </p:cTn>
                <p:tgtEl>
                  <p:spTgt spid="8"/>
                </p:tgtEl>
              </p:cMediaNode>
            </p:audio>
            <p:seq concurrent="1" nextAc="seek">
              <p:cTn id="87" restart="whenNotActive" fill="hold" evtFilter="cancelBubble" nodeType="interactiveSeq">
                <p:stCondLst>
                  <p:cond evt="onClick" delay="0">
                    <p:tgtEl>
                      <p:spTgt spid="7"/>
                    </p:tgtEl>
                  </p:cond>
                </p:stCondLst>
                <p:endSync evt="end" delay="0">
                  <p:rtn val="all"/>
                </p:endSync>
                <p:childTnLst>
                  <p:par>
                    <p:cTn id="88" fill="hold">
                      <p:stCondLst>
                        <p:cond delay="0"/>
                      </p:stCondLst>
                      <p:childTnLst>
                        <p:par>
                          <p:cTn id="89" fill="hold">
                            <p:stCondLst>
                              <p:cond delay="0"/>
                            </p:stCondLst>
                            <p:childTnLst>
                              <p:par>
                                <p:cTn id="90" presetID="1" presetClass="mediacall" presetSubtype="0" fill="hold" nodeType="clickEffect">
                                  <p:stCondLst>
                                    <p:cond delay="0"/>
                                  </p:stCondLst>
                                  <p:childTnLst>
                                    <p:cmd type="call" cmd="playFrom(0.0)">
                                      <p:cBhvr>
                                        <p:cTn id="91" dur="2613" fill="hold"/>
                                        <p:tgtEl>
                                          <p:spTgt spid="7"/>
                                        </p:tgtEl>
                                      </p:cBhvr>
                                    </p:cmd>
                                  </p:childTnLst>
                                </p:cTn>
                              </p:par>
                            </p:childTnLst>
                          </p:cTn>
                        </p:par>
                      </p:childTnLst>
                    </p:cTn>
                  </p:par>
                </p:childTnLst>
              </p:cTn>
              <p:nextCondLst>
                <p:cond evt="onClick" delay="0">
                  <p:tgtEl>
                    <p:spTgt spid="7"/>
                  </p:tgtEl>
                </p:cond>
              </p:nextCondLst>
            </p:seq>
            <p:audio>
              <p:cMediaNode vol="80000">
                <p:cTn id="92" fill="hold" display="0">
                  <p:stCondLst>
                    <p:cond delay="indefinite"/>
                  </p:stCondLst>
                  <p:endCondLst>
                    <p:cond evt="onStopAudio" delay="0">
                      <p:tgtEl>
                        <p:sldTgt/>
                      </p:tgtEl>
                    </p:cond>
                  </p:endCondLst>
                </p:cTn>
                <p:tgtEl>
                  <p:spTgt spid="7"/>
                </p:tgtEl>
              </p:cMediaNode>
            </p:audio>
            <p:seq concurrent="1" nextAc="seek">
              <p:cTn id="93" restart="whenNotActive" fill="hold" evtFilter="cancelBubble" nodeType="interactiveSeq">
                <p:stCondLst>
                  <p:cond evt="onClick" delay="0">
                    <p:tgtEl>
                      <p:spTgt spid="6"/>
                    </p:tgtEl>
                  </p:cond>
                </p:stCondLst>
                <p:endSync evt="end" delay="0">
                  <p:rtn val="all"/>
                </p:endSync>
                <p:childTnLst>
                  <p:par>
                    <p:cTn id="94" fill="hold">
                      <p:stCondLst>
                        <p:cond delay="0"/>
                      </p:stCondLst>
                      <p:childTnLst>
                        <p:par>
                          <p:cTn id="95" fill="hold">
                            <p:stCondLst>
                              <p:cond delay="0"/>
                            </p:stCondLst>
                            <p:childTnLst>
                              <p:par>
                                <p:cTn id="96" presetID="1" presetClass="mediacall" presetSubtype="0" fill="hold" nodeType="clickEffect">
                                  <p:stCondLst>
                                    <p:cond delay="0"/>
                                  </p:stCondLst>
                                  <p:childTnLst>
                                    <p:cmd type="call" cmd="playFrom(0.0)">
                                      <p:cBhvr>
                                        <p:cTn id="97" dur="1986" fill="hold"/>
                                        <p:tgtEl>
                                          <p:spTgt spid="6"/>
                                        </p:tgtEl>
                                      </p:cBhvr>
                                    </p:cmd>
                                  </p:childTnLst>
                                </p:cTn>
                              </p:par>
                            </p:childTnLst>
                          </p:cTn>
                        </p:par>
                      </p:childTnLst>
                    </p:cTn>
                  </p:par>
                </p:childTnLst>
              </p:cTn>
              <p:nextCondLst>
                <p:cond evt="onClick" delay="0">
                  <p:tgtEl>
                    <p:spTgt spid="6"/>
                  </p:tgtEl>
                </p:cond>
              </p:nextCondLst>
            </p:seq>
            <p:audio>
              <p:cMediaNode vol="80000">
                <p:cTn id="98" fill="hold" display="0">
                  <p:stCondLst>
                    <p:cond delay="indefinite"/>
                  </p:stCondLst>
                  <p:endCondLst>
                    <p:cond evt="onStopAudio" delay="0">
                      <p:tgtEl>
                        <p:sldTgt/>
                      </p:tgtEl>
                    </p:cond>
                  </p:endCondLst>
                </p:cTn>
                <p:tgtEl>
                  <p:spTgt spid="6"/>
                </p:tgtEl>
              </p:cMediaNode>
            </p:audio>
            <p:seq concurrent="1" nextAc="seek">
              <p:cTn id="99" restart="whenNotActive" fill="hold" evtFilter="cancelBubble" nodeType="interactiveSeq">
                <p:stCondLst>
                  <p:cond evt="onClick" delay="0">
                    <p:tgtEl>
                      <p:spTgt spid="5"/>
                    </p:tgtEl>
                  </p:cond>
                </p:stCondLst>
                <p:endSync evt="end" delay="0">
                  <p:rtn val="all"/>
                </p:endSync>
                <p:childTnLst>
                  <p:par>
                    <p:cTn id="100" fill="hold">
                      <p:stCondLst>
                        <p:cond delay="0"/>
                      </p:stCondLst>
                      <p:childTnLst>
                        <p:par>
                          <p:cTn id="101" fill="hold">
                            <p:stCondLst>
                              <p:cond delay="0"/>
                            </p:stCondLst>
                            <p:childTnLst>
                              <p:par>
                                <p:cTn id="102" presetID="1" presetClass="mediacall" presetSubtype="0" fill="hold" nodeType="clickEffect">
                                  <p:stCondLst>
                                    <p:cond delay="0"/>
                                  </p:stCondLst>
                                  <p:childTnLst>
                                    <p:cmd type="call" cmd="playFrom(0.0)">
                                      <p:cBhvr>
                                        <p:cTn id="103" dur="1777" fill="hold"/>
                                        <p:tgtEl>
                                          <p:spTgt spid="5"/>
                                        </p:tgtEl>
                                      </p:cBhvr>
                                    </p:cmd>
                                  </p:childTnLst>
                                </p:cTn>
                              </p:par>
                            </p:childTnLst>
                          </p:cTn>
                        </p:par>
                      </p:childTnLst>
                    </p:cTn>
                  </p:par>
                </p:childTnLst>
              </p:cTn>
              <p:nextCondLst>
                <p:cond evt="onClick" delay="0">
                  <p:tgtEl>
                    <p:spTgt spid="5"/>
                  </p:tgtEl>
                </p:cond>
              </p:nextCondLst>
            </p:seq>
            <p:audio>
              <p:cMediaNode vol="80000">
                <p:cTn id="104" fill="hold" display="0">
                  <p:stCondLst>
                    <p:cond delay="indefinite"/>
                  </p:stCondLst>
                  <p:endCondLst>
                    <p:cond evt="onStopAudio" delay="0">
                      <p:tgtEl>
                        <p:sldTgt/>
                      </p:tgtEl>
                    </p:cond>
                  </p:endCondLst>
                </p:cTn>
                <p:tgtEl>
                  <p:spTgt spid="5"/>
                </p:tgtEl>
              </p:cMediaNode>
            </p:audio>
            <p:seq concurrent="1" nextAc="seek">
              <p:cTn id="105" restart="whenNotActive" fill="hold" evtFilter="cancelBubble" nodeType="interactiveSeq">
                <p:stCondLst>
                  <p:cond evt="onClick" delay="0">
                    <p:tgtEl>
                      <p:spTgt spid="4"/>
                    </p:tgtEl>
                  </p:cond>
                </p:stCondLst>
                <p:endSync evt="end" delay="0">
                  <p:rtn val="all"/>
                </p:endSync>
                <p:childTnLst>
                  <p:par>
                    <p:cTn id="106" fill="hold">
                      <p:stCondLst>
                        <p:cond delay="0"/>
                      </p:stCondLst>
                      <p:childTnLst>
                        <p:par>
                          <p:cTn id="107" fill="hold">
                            <p:stCondLst>
                              <p:cond delay="0"/>
                            </p:stCondLst>
                            <p:childTnLst>
                              <p:par>
                                <p:cTn id="108" presetID="1" presetClass="mediacall" presetSubtype="0" fill="hold" nodeType="clickEffect">
                                  <p:stCondLst>
                                    <p:cond delay="0"/>
                                  </p:stCondLst>
                                  <p:childTnLst>
                                    <p:cmd type="call" cmd="playFrom(0.0)">
                                      <p:cBhvr>
                                        <p:cTn id="109" dur="1894" fill="hold"/>
                                        <p:tgtEl>
                                          <p:spTgt spid="4"/>
                                        </p:tgtEl>
                                      </p:cBhvr>
                                    </p:cmd>
                                  </p:childTnLst>
                                </p:cTn>
                              </p:par>
                            </p:childTnLst>
                          </p:cTn>
                        </p:par>
                      </p:childTnLst>
                    </p:cTn>
                  </p:par>
                </p:childTnLst>
              </p:cTn>
              <p:nextCondLst>
                <p:cond evt="onClick" delay="0">
                  <p:tgtEl>
                    <p:spTgt spid="4"/>
                  </p:tgtEl>
                </p:cond>
              </p:nextCondLst>
            </p:seq>
            <p:audio>
              <p:cMediaNode vol="80000">
                <p:cTn id="110"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30"/>
          <p:cNvSpPr txBox="1">
            <a:spLocks noGrp="1"/>
          </p:cNvSpPr>
          <p:nvPr>
            <p:ph type="title"/>
          </p:nvPr>
        </p:nvSpPr>
        <p:spPr>
          <a:xfrm>
            <a:off x="628648" y="351017"/>
            <a:ext cx="7886700" cy="994200"/>
          </a:xfrm>
          <a:prstGeom prst="rect">
            <a:avLst/>
          </a:prstGeom>
          <a:noFill/>
          <a:ln>
            <a:noFill/>
          </a:ln>
        </p:spPr>
        <p:txBody>
          <a:bodyPr spcFirstLastPara="1" wrap="square" lIns="68575" tIns="34275" rIns="68575" bIns="34275" anchor="ctr" anchorCtr="0">
            <a:normAutofit fontScale="90000"/>
          </a:bodyPr>
          <a:lstStyle/>
          <a:p>
            <a:pPr marL="0" lvl="0" indent="0" algn="ctr" rtl="0">
              <a:lnSpc>
                <a:spcPct val="90000"/>
              </a:lnSpc>
              <a:spcBef>
                <a:spcPts val="0"/>
              </a:spcBef>
              <a:spcAft>
                <a:spcPts val="0"/>
              </a:spcAft>
              <a:buClr>
                <a:srgbClr val="115076"/>
              </a:buClr>
              <a:buSzPct val="100000"/>
              <a:buFont typeface="Century Gothic"/>
              <a:buNone/>
            </a:pPr>
            <a:r>
              <a:rPr lang="en-GB" sz="9000" b="1">
                <a:solidFill>
                  <a:srgbClr val="115076"/>
                </a:solidFill>
              </a:rPr>
              <a:t>ien</a:t>
            </a:r>
            <a:endParaRPr sz="3000"/>
          </a:p>
        </p:txBody>
      </p:sp>
      <p:sp>
        <p:nvSpPr>
          <p:cNvPr id="145" name="Google Shape;145;p30" descr="rectangle"/>
          <p:cNvSpPr/>
          <p:nvPr/>
        </p:nvSpPr>
        <p:spPr>
          <a:xfrm>
            <a:off x="3365633" y="1547875"/>
            <a:ext cx="2412600" cy="1926900"/>
          </a:xfrm>
          <a:prstGeom prst="roundRect">
            <a:avLst>
              <a:gd name="adj" fmla="val 16667"/>
            </a:avLst>
          </a:prstGeom>
          <a:noFill/>
          <a:ln w="12700" cap="flat" cmpd="sng">
            <a:solidFill>
              <a:srgbClr val="42719B"/>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Twentieth Century"/>
              <a:buNone/>
            </a:pPr>
            <a:endParaRPr sz="1400" b="0" i="0" u="none" strike="noStrike" cap="none">
              <a:solidFill>
                <a:srgbClr val="FFFFFF"/>
              </a:solidFill>
              <a:latin typeface="Century Gothic"/>
              <a:ea typeface="Century Gothic"/>
              <a:cs typeface="Century Gothic"/>
              <a:sym typeface="Century Gothic"/>
            </a:endParaRPr>
          </a:p>
        </p:txBody>
      </p:sp>
      <p:sp>
        <p:nvSpPr>
          <p:cNvPr id="146" name="Google Shape;146;p30"/>
          <p:cNvSpPr txBox="1"/>
          <p:nvPr/>
        </p:nvSpPr>
        <p:spPr>
          <a:xfrm>
            <a:off x="3879380" y="2696205"/>
            <a:ext cx="1385100" cy="7617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b</a:t>
            </a:r>
            <a:r>
              <a:rPr lang="en-GB" sz="4500" b="0" i="0" u="none" strike="noStrike" cap="none">
                <a:solidFill>
                  <a:srgbClr val="E65D00"/>
                </a:solidFill>
                <a:latin typeface="Century Gothic"/>
                <a:ea typeface="Century Gothic"/>
                <a:cs typeface="Century Gothic"/>
                <a:sym typeface="Century Gothic"/>
              </a:rPr>
              <a:t>ien</a:t>
            </a:r>
            <a:endParaRPr sz="4500" b="0" i="0" u="none" strike="noStrike" cap="none">
              <a:solidFill>
                <a:srgbClr val="E65D00"/>
              </a:solidFill>
              <a:latin typeface="Century Gothic"/>
              <a:ea typeface="Century Gothic"/>
              <a:cs typeface="Century Gothic"/>
              <a:sym typeface="Century Gothic"/>
            </a:endParaRPr>
          </a:p>
        </p:txBody>
      </p:sp>
      <p:sp>
        <p:nvSpPr>
          <p:cNvPr id="147" name="Google Shape;147;p30"/>
          <p:cNvSpPr/>
          <p:nvPr/>
        </p:nvSpPr>
        <p:spPr>
          <a:xfrm>
            <a:off x="717483" y="438359"/>
            <a:ext cx="1707300" cy="7617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ch</a:t>
            </a:r>
            <a:r>
              <a:rPr lang="en-GB" sz="4500" b="0" i="0" u="none" strike="noStrike" cap="none">
                <a:solidFill>
                  <a:srgbClr val="E65D00"/>
                </a:solidFill>
                <a:latin typeface="Century Gothic"/>
                <a:ea typeface="Century Gothic"/>
                <a:cs typeface="Century Gothic"/>
                <a:sym typeface="Century Gothic"/>
              </a:rPr>
              <a:t>ien</a:t>
            </a:r>
            <a:endParaRPr sz="4500" b="0" i="0" u="none" strike="noStrike" cap="none">
              <a:solidFill>
                <a:srgbClr val="E65D00"/>
              </a:solidFill>
              <a:latin typeface="Century Gothic"/>
              <a:ea typeface="Century Gothic"/>
              <a:cs typeface="Century Gothic"/>
              <a:sym typeface="Century Gothic"/>
            </a:endParaRPr>
          </a:p>
        </p:txBody>
      </p:sp>
      <p:sp>
        <p:nvSpPr>
          <p:cNvPr id="148" name="Google Shape;148;p30"/>
          <p:cNvSpPr txBox="1"/>
          <p:nvPr/>
        </p:nvSpPr>
        <p:spPr>
          <a:xfrm>
            <a:off x="521064" y="2696205"/>
            <a:ext cx="2078700" cy="8310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115076"/>
              </a:buClr>
              <a:buSzPts val="5000"/>
              <a:buFont typeface="Century Gothic"/>
              <a:buNone/>
            </a:pPr>
            <a:r>
              <a:rPr lang="en-GB" sz="5000" b="0" i="0" u="none" strike="noStrike" cap="none">
                <a:solidFill>
                  <a:srgbClr val="115076"/>
                </a:solidFill>
                <a:latin typeface="Century Gothic"/>
                <a:ea typeface="Century Gothic"/>
                <a:cs typeface="Century Gothic"/>
                <a:sym typeface="Century Gothic"/>
              </a:rPr>
              <a:t>r</a:t>
            </a:r>
            <a:r>
              <a:rPr lang="en-GB" sz="5000" b="0" i="0" u="none" strike="noStrike" cap="none">
                <a:solidFill>
                  <a:srgbClr val="E65D00"/>
                </a:solidFill>
                <a:latin typeface="Century Gothic"/>
                <a:ea typeface="Century Gothic"/>
                <a:cs typeface="Century Gothic"/>
                <a:sym typeface="Century Gothic"/>
              </a:rPr>
              <a:t>ien</a:t>
            </a:r>
            <a:endParaRPr sz="5000" b="0" i="0" u="none" strike="noStrike" cap="none">
              <a:solidFill>
                <a:srgbClr val="E65D00"/>
              </a:solidFill>
              <a:latin typeface="Century Gothic"/>
              <a:ea typeface="Century Gothic"/>
              <a:cs typeface="Century Gothic"/>
              <a:sym typeface="Century Gothic"/>
            </a:endParaRPr>
          </a:p>
        </p:txBody>
      </p:sp>
      <p:sp>
        <p:nvSpPr>
          <p:cNvPr id="149" name="Google Shape;149;p30"/>
          <p:cNvSpPr txBox="1"/>
          <p:nvPr/>
        </p:nvSpPr>
        <p:spPr>
          <a:xfrm>
            <a:off x="3030330" y="3598521"/>
            <a:ext cx="3011400" cy="7617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b</a:t>
            </a:r>
            <a:r>
              <a:rPr lang="en-GB" sz="4500" b="0" i="0" u="none" strike="noStrike" cap="none">
                <a:solidFill>
                  <a:srgbClr val="E65D00"/>
                </a:solidFill>
                <a:latin typeface="Century Gothic"/>
                <a:ea typeface="Century Gothic"/>
                <a:cs typeface="Century Gothic"/>
                <a:sym typeface="Century Gothic"/>
              </a:rPr>
              <a:t>ien</a:t>
            </a:r>
            <a:r>
              <a:rPr lang="en-GB" sz="4500" b="0" i="0" u="none" strike="noStrike" cap="none">
                <a:solidFill>
                  <a:srgbClr val="115076"/>
                </a:solidFill>
                <a:latin typeface="Century Gothic"/>
                <a:ea typeface="Century Gothic"/>
                <a:cs typeface="Century Gothic"/>
                <a:sym typeface="Century Gothic"/>
              </a:rPr>
              <a:t>tôt</a:t>
            </a:r>
            <a:endParaRPr sz="4500" b="0" i="0" u="none" strike="noStrike" cap="none">
              <a:solidFill>
                <a:srgbClr val="115076"/>
              </a:solidFill>
              <a:latin typeface="Century Gothic"/>
              <a:ea typeface="Century Gothic"/>
              <a:cs typeface="Century Gothic"/>
              <a:sym typeface="Century Gothic"/>
            </a:endParaRPr>
          </a:p>
        </p:txBody>
      </p:sp>
      <p:sp>
        <p:nvSpPr>
          <p:cNvPr id="150" name="Google Shape;150;p30"/>
          <p:cNvSpPr txBox="1"/>
          <p:nvPr/>
        </p:nvSpPr>
        <p:spPr>
          <a:xfrm>
            <a:off x="6007795" y="344610"/>
            <a:ext cx="2766000" cy="8310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115076"/>
              </a:buClr>
              <a:buSzPts val="5000"/>
              <a:buFont typeface="Century Gothic"/>
              <a:buNone/>
            </a:pPr>
            <a:r>
              <a:rPr lang="en-GB" sz="5000" b="0" i="0" u="none" strike="noStrike" cap="none">
                <a:solidFill>
                  <a:srgbClr val="115076"/>
                </a:solidFill>
                <a:latin typeface="Century Gothic"/>
                <a:ea typeface="Century Gothic"/>
                <a:cs typeface="Century Gothic"/>
                <a:sym typeface="Century Gothic"/>
              </a:rPr>
              <a:t>anc</a:t>
            </a:r>
            <a:r>
              <a:rPr lang="en-GB" sz="5000" b="0" i="0" u="none" strike="noStrike" cap="none">
                <a:solidFill>
                  <a:srgbClr val="E65D00"/>
                </a:solidFill>
                <a:latin typeface="Century Gothic"/>
                <a:ea typeface="Century Gothic"/>
                <a:cs typeface="Century Gothic"/>
                <a:sym typeface="Century Gothic"/>
              </a:rPr>
              <a:t>ien</a:t>
            </a:r>
            <a:endParaRPr sz="5000" b="0" i="0" u="none" strike="noStrike" cap="none">
              <a:solidFill>
                <a:srgbClr val="E65D00"/>
              </a:solidFill>
              <a:latin typeface="Century Gothic"/>
              <a:ea typeface="Century Gothic"/>
              <a:cs typeface="Century Gothic"/>
              <a:sym typeface="Century Gothic"/>
            </a:endParaRPr>
          </a:p>
        </p:txBody>
      </p:sp>
      <p:sp>
        <p:nvSpPr>
          <p:cNvPr id="151" name="Google Shape;151;p30"/>
          <p:cNvSpPr/>
          <p:nvPr/>
        </p:nvSpPr>
        <p:spPr>
          <a:xfrm>
            <a:off x="5939578" y="2746283"/>
            <a:ext cx="3093600" cy="7617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comb</a:t>
            </a:r>
            <a:r>
              <a:rPr lang="en-GB" sz="4500" b="0" i="0" u="none" strike="noStrike" cap="none">
                <a:solidFill>
                  <a:srgbClr val="E65D00"/>
                </a:solidFill>
                <a:latin typeface="Century Gothic"/>
                <a:ea typeface="Century Gothic"/>
                <a:cs typeface="Century Gothic"/>
                <a:sym typeface="Century Gothic"/>
              </a:rPr>
              <a:t>ien </a:t>
            </a:r>
            <a:r>
              <a:rPr lang="en-GB" sz="4500" b="0" i="0" u="none" strike="noStrike" cap="none">
                <a:solidFill>
                  <a:srgbClr val="115076"/>
                </a:solidFill>
                <a:latin typeface="Calibri"/>
                <a:ea typeface="Calibri"/>
                <a:cs typeface="Calibri"/>
                <a:sym typeface="Calibri"/>
              </a:rPr>
              <a:t>?</a:t>
            </a:r>
            <a:endParaRPr sz="1100"/>
          </a:p>
        </p:txBody>
      </p:sp>
      <p:pic>
        <p:nvPicPr>
          <p:cNvPr id="152" name="Google Shape;152;p30" descr="thumbs up"/>
          <p:cNvPicPr preferRelativeResize="0"/>
          <p:nvPr/>
        </p:nvPicPr>
        <p:blipFill rotWithShape="1">
          <a:blip r:embed="rId17">
            <a:alphaModFix/>
          </a:blip>
          <a:srcRect/>
          <a:stretch/>
        </p:blipFill>
        <p:spPr>
          <a:xfrm>
            <a:off x="4118495" y="1822586"/>
            <a:ext cx="835022" cy="923696"/>
          </a:xfrm>
          <a:prstGeom prst="rect">
            <a:avLst/>
          </a:prstGeom>
          <a:noFill/>
          <a:ln>
            <a:noFill/>
          </a:ln>
        </p:spPr>
      </p:pic>
      <p:sp>
        <p:nvSpPr>
          <p:cNvPr id="155" name="Google Shape;155;p30"/>
          <p:cNvSpPr/>
          <p:nvPr/>
        </p:nvSpPr>
        <p:spPr>
          <a:xfrm>
            <a:off x="717483" y="3362491"/>
            <a:ext cx="1664100" cy="4848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115076"/>
              </a:buClr>
              <a:buSzPts val="2700"/>
              <a:buFont typeface="Century Gothic"/>
              <a:buNone/>
            </a:pPr>
            <a:r>
              <a:rPr lang="en-GB" sz="2700" b="0" i="0" u="none" strike="noStrike" cap="none" dirty="0">
                <a:solidFill>
                  <a:srgbClr val="115076"/>
                </a:solidFill>
                <a:latin typeface="Century Gothic"/>
                <a:ea typeface="Century Gothic"/>
                <a:cs typeface="Century Gothic"/>
                <a:sym typeface="Century Gothic"/>
              </a:rPr>
              <a:t>[nothing]</a:t>
            </a:r>
            <a:endParaRPr sz="4500" b="0" i="0" u="none" strike="noStrike" cap="none" dirty="0">
              <a:solidFill>
                <a:srgbClr val="115076"/>
              </a:solidFill>
              <a:latin typeface="Century Gothic"/>
              <a:ea typeface="Century Gothic"/>
              <a:cs typeface="Century Gothic"/>
              <a:sym typeface="Century Gothic"/>
            </a:endParaRPr>
          </a:p>
        </p:txBody>
      </p:sp>
      <p:pic>
        <p:nvPicPr>
          <p:cNvPr id="2" name="Recorded Sound">
            <a:hlinkClick r:id="" action="ppaction://media"/>
            <a:extLst>
              <a:ext uri="{FF2B5EF4-FFF2-40B4-BE49-F238E27FC236}">
                <a16:creationId xmlns:a16="http://schemas.microsoft.com/office/drawing/2014/main" id="{0CE95A33-07B6-86DF-A061-3DC3D9AD4500}"/>
              </a:ext>
            </a:extLst>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5329978" y="46217"/>
            <a:ext cx="609600" cy="609600"/>
          </a:xfrm>
          <a:prstGeom prst="rect">
            <a:avLst/>
          </a:prstGeom>
        </p:spPr>
      </p:pic>
      <p:pic>
        <p:nvPicPr>
          <p:cNvPr id="3" name="Recorded Sound">
            <a:hlinkClick r:id="" action="ppaction://media"/>
            <a:extLst>
              <a:ext uri="{FF2B5EF4-FFF2-40B4-BE49-F238E27FC236}">
                <a16:creationId xmlns:a16="http://schemas.microsoft.com/office/drawing/2014/main" id="{5DEA14EA-5BAD-5112-3E3C-9840CB86419A}"/>
              </a:ext>
            </a:extLst>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5096779" y="2266950"/>
            <a:ext cx="609600" cy="609600"/>
          </a:xfrm>
          <a:prstGeom prst="rect">
            <a:avLst/>
          </a:prstGeom>
        </p:spPr>
      </p:pic>
      <p:pic>
        <p:nvPicPr>
          <p:cNvPr id="4" name="Recorded Sound">
            <a:hlinkClick r:id="" action="ppaction://media"/>
            <a:extLst>
              <a:ext uri="{FF2B5EF4-FFF2-40B4-BE49-F238E27FC236}">
                <a16:creationId xmlns:a16="http://schemas.microsoft.com/office/drawing/2014/main" id="{F94BF366-05F7-8872-FFCF-EF90D4DB5425}"/>
              </a:ext>
            </a:extLst>
          </p:cNvPr>
          <p:cNvPicPr>
            <a:picLocks noChangeAspect="1"/>
          </p:cNvPicPr>
          <p:nvPr>
            <a:audioFile r:link="rId6"/>
            <p:extLst>
              <p:ext uri="{DAA4B4D4-6D71-4841-9C94-3DE7FCFB9230}">
                <p14:media xmlns:p14="http://schemas.microsoft.com/office/powerpoint/2010/main" r:embed="rId5"/>
              </p:ext>
            </p:extLst>
          </p:nvPr>
        </p:nvPicPr>
        <p:blipFill>
          <a:blip r:embed="rId18"/>
          <a:stretch>
            <a:fillRect/>
          </a:stretch>
        </p:blipFill>
        <p:spPr>
          <a:xfrm>
            <a:off x="2539548" y="655817"/>
            <a:ext cx="609600" cy="609600"/>
          </a:xfrm>
          <a:prstGeom prst="rect">
            <a:avLst/>
          </a:prstGeom>
        </p:spPr>
      </p:pic>
      <p:pic>
        <p:nvPicPr>
          <p:cNvPr id="5" name="Recorded Sound">
            <a:hlinkClick r:id="" action="ppaction://media"/>
            <a:extLst>
              <a:ext uri="{FF2B5EF4-FFF2-40B4-BE49-F238E27FC236}">
                <a16:creationId xmlns:a16="http://schemas.microsoft.com/office/drawing/2014/main" id="{90FE5AD6-FFFA-5637-2FCD-BC9F54209D70}"/>
              </a:ext>
            </a:extLst>
          </p:cNvPr>
          <p:cNvPicPr>
            <a:picLocks noChangeAspect="1"/>
          </p:cNvPicPr>
          <p:nvPr>
            <a:audioFile r:link="rId8"/>
            <p:extLst>
              <p:ext uri="{DAA4B4D4-6D71-4841-9C94-3DE7FCFB9230}">
                <p14:media xmlns:p14="http://schemas.microsoft.com/office/powerpoint/2010/main" r:embed="rId7"/>
              </p:ext>
            </p:extLst>
          </p:nvPr>
        </p:nvPicPr>
        <p:blipFill>
          <a:blip r:embed="rId18"/>
          <a:stretch>
            <a:fillRect/>
          </a:stretch>
        </p:blipFill>
        <p:spPr>
          <a:xfrm>
            <a:off x="2356281" y="2838103"/>
            <a:ext cx="609600" cy="609600"/>
          </a:xfrm>
          <a:prstGeom prst="rect">
            <a:avLst/>
          </a:prstGeom>
        </p:spPr>
      </p:pic>
      <p:pic>
        <p:nvPicPr>
          <p:cNvPr id="6" name="Recorded Sound">
            <a:hlinkClick r:id="" action="ppaction://media"/>
            <a:extLst>
              <a:ext uri="{FF2B5EF4-FFF2-40B4-BE49-F238E27FC236}">
                <a16:creationId xmlns:a16="http://schemas.microsoft.com/office/drawing/2014/main" id="{B4BB3F45-F464-35DE-52D1-3BCD8EDD0E30}"/>
              </a:ext>
            </a:extLst>
          </p:cNvPr>
          <p:cNvPicPr>
            <a:picLocks noChangeAspect="1"/>
          </p:cNvPicPr>
          <p:nvPr>
            <a:audioFile r:link="rId10"/>
            <p:extLst>
              <p:ext uri="{DAA4B4D4-6D71-4841-9C94-3DE7FCFB9230}">
                <p14:media xmlns:p14="http://schemas.microsoft.com/office/powerpoint/2010/main" r:embed="rId9"/>
              </p:ext>
            </p:extLst>
          </p:nvPr>
        </p:nvPicPr>
        <p:blipFill>
          <a:blip r:embed="rId18"/>
          <a:stretch>
            <a:fillRect/>
          </a:stretch>
        </p:blipFill>
        <p:spPr>
          <a:xfrm>
            <a:off x="8423578" y="1027496"/>
            <a:ext cx="609600" cy="609600"/>
          </a:xfrm>
          <a:prstGeom prst="rect">
            <a:avLst/>
          </a:prstGeom>
        </p:spPr>
      </p:pic>
      <p:pic>
        <p:nvPicPr>
          <p:cNvPr id="7" name="Recorded Sound">
            <a:hlinkClick r:id="" action="ppaction://media"/>
            <a:extLst>
              <a:ext uri="{FF2B5EF4-FFF2-40B4-BE49-F238E27FC236}">
                <a16:creationId xmlns:a16="http://schemas.microsoft.com/office/drawing/2014/main" id="{8C03CA30-AC94-6168-59A5-91B5036A3EC2}"/>
              </a:ext>
            </a:extLst>
          </p:cNvPr>
          <p:cNvPicPr>
            <a:picLocks noChangeAspect="1"/>
          </p:cNvPicPr>
          <p:nvPr>
            <a:audioFile r:link="rId12"/>
            <p:extLst>
              <p:ext uri="{DAA4B4D4-6D71-4841-9C94-3DE7FCFB9230}">
                <p14:media xmlns:p14="http://schemas.microsoft.com/office/powerpoint/2010/main" r:embed="rId11"/>
              </p:ext>
            </p:extLst>
          </p:nvPr>
        </p:nvPicPr>
        <p:blipFill>
          <a:blip r:embed="rId18"/>
          <a:stretch>
            <a:fillRect/>
          </a:stretch>
        </p:blipFill>
        <p:spPr>
          <a:xfrm>
            <a:off x="8262937" y="3616079"/>
            <a:ext cx="609600" cy="609600"/>
          </a:xfrm>
          <a:prstGeom prst="rect">
            <a:avLst/>
          </a:prstGeom>
        </p:spPr>
      </p:pic>
      <p:pic>
        <p:nvPicPr>
          <p:cNvPr id="8" name="Recorded Sound">
            <a:hlinkClick r:id="" action="ppaction://media"/>
            <a:extLst>
              <a:ext uri="{FF2B5EF4-FFF2-40B4-BE49-F238E27FC236}">
                <a16:creationId xmlns:a16="http://schemas.microsoft.com/office/drawing/2014/main" id="{27806190-C273-CBA9-97F7-D38C5ACC55D0}"/>
              </a:ext>
            </a:extLst>
          </p:cNvPr>
          <p:cNvPicPr>
            <a:picLocks noChangeAspect="1"/>
          </p:cNvPicPr>
          <p:nvPr>
            <a:audioFile r:link="rId14"/>
            <p:extLst>
              <p:ext uri="{DAA4B4D4-6D71-4841-9C94-3DE7FCFB9230}">
                <p14:media xmlns:p14="http://schemas.microsoft.com/office/powerpoint/2010/main" r:embed="rId13"/>
              </p:ext>
            </p:extLst>
          </p:nvPr>
        </p:nvPicPr>
        <p:blipFill>
          <a:blip r:embed="rId18"/>
          <a:stretch>
            <a:fillRect/>
          </a:stretch>
        </p:blipFill>
        <p:spPr>
          <a:xfrm>
            <a:off x="5493269" y="4145959"/>
            <a:ext cx="609600" cy="609600"/>
          </a:xfrm>
          <a:prstGeom prst="rect">
            <a:avLst/>
          </a:prstGeom>
        </p:spPr>
      </p:pic>
    </p:spTree>
    <p:extLst>
      <p:ext uri="{BB962C8B-B14F-4D97-AF65-F5344CB8AC3E}">
        <p14:creationId xmlns:p14="http://schemas.microsoft.com/office/powerpoint/2010/main" val="2472838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4"/>
                                        </p:tgtEl>
                                        <p:attrNameLst>
                                          <p:attrName>style.visibility</p:attrName>
                                        </p:attrNameLst>
                                      </p:cBhvr>
                                      <p:to>
                                        <p:strVal val="visible"/>
                                      </p:to>
                                    </p:set>
                                    <p:animEffect transition="in" filter="fade">
                                      <p:cBhvr>
                                        <p:cTn id="7" dur="500"/>
                                        <p:tgtEl>
                                          <p:spTgt spid="14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5"/>
                                        </p:tgtEl>
                                        <p:attrNameLst>
                                          <p:attrName>style.visibility</p:attrName>
                                        </p:attrNameLst>
                                      </p:cBhvr>
                                      <p:to>
                                        <p:strVal val="visible"/>
                                      </p:to>
                                    </p:set>
                                    <p:animEffect transition="in" filter="fade">
                                      <p:cBhvr>
                                        <p:cTn id="12" dur="500"/>
                                        <p:tgtEl>
                                          <p:spTgt spid="145"/>
                                        </p:tgtEl>
                                      </p:cBhvr>
                                    </p:animEffect>
                                  </p:childTnLst>
                                </p:cTn>
                              </p:par>
                              <p:par>
                                <p:cTn id="13" presetID="10" presetClass="entr" presetSubtype="0" fill="hold" nodeType="withEffect">
                                  <p:stCondLst>
                                    <p:cond delay="0"/>
                                  </p:stCondLst>
                                  <p:childTnLst>
                                    <p:set>
                                      <p:cBhvr>
                                        <p:cTn id="14" dur="1" fill="hold">
                                          <p:stCondLst>
                                            <p:cond delay="0"/>
                                          </p:stCondLst>
                                        </p:cTn>
                                        <p:tgtEl>
                                          <p:spTgt spid="152"/>
                                        </p:tgtEl>
                                        <p:attrNameLst>
                                          <p:attrName>style.visibility</p:attrName>
                                        </p:attrNameLst>
                                      </p:cBhvr>
                                      <p:to>
                                        <p:strVal val="visible"/>
                                      </p:to>
                                    </p:set>
                                    <p:animEffect transition="in" filter="fade">
                                      <p:cBhvr>
                                        <p:cTn id="15" dur="500"/>
                                        <p:tgtEl>
                                          <p:spTgt spid="152"/>
                                        </p:tgtEl>
                                      </p:cBhvr>
                                    </p:animEffect>
                                  </p:childTnLst>
                                </p:cTn>
                              </p:par>
                              <p:par>
                                <p:cTn id="16" presetID="10" presetClass="entr" presetSubtype="0" fill="hold" nodeType="withEffect">
                                  <p:stCondLst>
                                    <p:cond delay="0"/>
                                  </p:stCondLst>
                                  <p:childTnLst>
                                    <p:set>
                                      <p:cBhvr>
                                        <p:cTn id="17" dur="1" fill="hold">
                                          <p:stCondLst>
                                            <p:cond delay="0"/>
                                          </p:stCondLst>
                                        </p:cTn>
                                        <p:tgtEl>
                                          <p:spTgt spid="146"/>
                                        </p:tgtEl>
                                        <p:attrNameLst>
                                          <p:attrName>style.visibility</p:attrName>
                                        </p:attrNameLst>
                                      </p:cBhvr>
                                      <p:to>
                                        <p:strVal val="visible"/>
                                      </p:to>
                                    </p:set>
                                    <p:animEffect transition="in" filter="fade">
                                      <p:cBhvr>
                                        <p:cTn id="18" dur="500"/>
                                        <p:tgtEl>
                                          <p:spTgt spid="14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47"/>
                                        </p:tgtEl>
                                        <p:attrNameLst>
                                          <p:attrName>style.visibility</p:attrName>
                                        </p:attrNameLst>
                                      </p:cBhvr>
                                      <p:to>
                                        <p:strVal val="visible"/>
                                      </p:to>
                                    </p:set>
                                    <p:animEffect transition="in" filter="fade">
                                      <p:cBhvr>
                                        <p:cTn id="23" dur="500"/>
                                        <p:tgtEl>
                                          <p:spTgt spid="147"/>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50"/>
                                        </p:tgtEl>
                                        <p:attrNameLst>
                                          <p:attrName>style.visibility</p:attrName>
                                        </p:attrNameLst>
                                      </p:cBhvr>
                                      <p:to>
                                        <p:strVal val="visible"/>
                                      </p:to>
                                    </p:set>
                                    <p:animEffect transition="in" filter="fade">
                                      <p:cBhvr>
                                        <p:cTn id="28" dur="500"/>
                                        <p:tgtEl>
                                          <p:spTgt spid="150"/>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48"/>
                                        </p:tgtEl>
                                        <p:attrNameLst>
                                          <p:attrName>style.visibility</p:attrName>
                                        </p:attrNameLst>
                                      </p:cBhvr>
                                      <p:to>
                                        <p:strVal val="visible"/>
                                      </p:to>
                                    </p:set>
                                    <p:animEffect transition="in" filter="fade">
                                      <p:cBhvr>
                                        <p:cTn id="33" dur="500"/>
                                        <p:tgtEl>
                                          <p:spTgt spid="148"/>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55"/>
                                        </p:tgtEl>
                                        <p:attrNameLst>
                                          <p:attrName>style.visibility</p:attrName>
                                        </p:attrNameLst>
                                      </p:cBhvr>
                                      <p:to>
                                        <p:strVal val="visible"/>
                                      </p:to>
                                    </p:set>
                                    <p:animEffect transition="in" filter="fade">
                                      <p:cBhvr>
                                        <p:cTn id="38" dur="500"/>
                                        <p:tgtEl>
                                          <p:spTgt spid="15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49"/>
                                        </p:tgtEl>
                                        <p:attrNameLst>
                                          <p:attrName>style.visibility</p:attrName>
                                        </p:attrNameLst>
                                      </p:cBhvr>
                                      <p:to>
                                        <p:strVal val="visible"/>
                                      </p:to>
                                    </p:set>
                                    <p:animEffect transition="in" filter="fade">
                                      <p:cBhvr>
                                        <p:cTn id="43" dur="500"/>
                                        <p:tgtEl>
                                          <p:spTgt spid="149"/>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51"/>
                                        </p:tgtEl>
                                        <p:attrNameLst>
                                          <p:attrName>style.visibility</p:attrName>
                                        </p:attrNameLst>
                                      </p:cBhvr>
                                      <p:to>
                                        <p:strVal val="visible"/>
                                      </p:to>
                                    </p:set>
                                    <p:animEffect transition="in" filter="fade">
                                      <p:cBhvr>
                                        <p:cTn id="48" dur="500"/>
                                        <p:tgtEl>
                                          <p:spTgt spid="15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9" restart="whenNotActive" fill="hold" evtFilter="cancelBubble" nodeType="interactiveSeq">
                <p:stCondLst>
                  <p:cond evt="onClick" delay="0">
                    <p:tgtEl>
                      <p:spTgt spid="3"/>
                    </p:tgtEl>
                  </p:cond>
                </p:stCondLst>
                <p:endSync evt="end" delay="0">
                  <p:rtn val="all"/>
                </p:endSync>
                <p:childTnLst>
                  <p:par>
                    <p:cTn id="50" fill="hold">
                      <p:stCondLst>
                        <p:cond delay="0"/>
                      </p:stCondLst>
                      <p:childTnLst>
                        <p:par>
                          <p:cTn id="51" fill="hold">
                            <p:stCondLst>
                              <p:cond delay="0"/>
                            </p:stCondLst>
                            <p:childTnLst>
                              <p:par>
                                <p:cTn id="52" presetID="1" presetClass="mediacall" presetSubtype="0" fill="hold" nodeType="clickEffect">
                                  <p:stCondLst>
                                    <p:cond delay="0"/>
                                  </p:stCondLst>
                                  <p:childTnLst>
                                    <p:cmd type="call" cmd="playFrom(0.0)">
                                      <p:cBhvr>
                                        <p:cTn id="53" dur="2427" fill="hold"/>
                                        <p:tgtEl>
                                          <p:spTgt spid="3"/>
                                        </p:tgtEl>
                                      </p:cBhvr>
                                    </p:cmd>
                                  </p:childTnLst>
                                </p:cTn>
                              </p:par>
                            </p:childTnLst>
                          </p:cTn>
                        </p:par>
                      </p:childTnLst>
                    </p:cTn>
                  </p:par>
                </p:childTnLst>
              </p:cTn>
              <p:nextCondLst>
                <p:cond evt="onClick" delay="0">
                  <p:tgtEl>
                    <p:spTgt spid="3"/>
                  </p:tgtEl>
                </p:cond>
              </p:nextCondLst>
            </p:seq>
            <p:seq concurrent="1" nextAc="seek">
              <p:cTn id="54" restart="whenNotActive" fill="hold" evtFilter="cancelBubble" nodeType="interactiveSeq">
                <p:stCondLst>
                  <p:cond evt="onClick" delay="0">
                    <p:tgtEl>
                      <p:spTgt spid="2"/>
                    </p:tgtEl>
                  </p:cond>
                </p:stCondLst>
                <p:endSync evt="end" delay="0">
                  <p:rtn val="all"/>
                </p:endSync>
                <p:childTnLst>
                  <p:par>
                    <p:cTn id="55" fill="hold">
                      <p:stCondLst>
                        <p:cond delay="0"/>
                      </p:stCondLst>
                      <p:childTnLst>
                        <p:par>
                          <p:cTn id="56" fill="hold">
                            <p:stCondLst>
                              <p:cond delay="0"/>
                            </p:stCondLst>
                            <p:childTnLst>
                              <p:par>
                                <p:cTn id="57" presetID="1" presetClass="mediacall" presetSubtype="0" fill="hold" nodeType="clickEffect">
                                  <p:stCondLst>
                                    <p:cond delay="0"/>
                                  </p:stCondLst>
                                  <p:childTnLst>
                                    <p:cmd type="call" cmd="playFrom(0.0)">
                                      <p:cBhvr>
                                        <p:cTn id="58" dur="2202" fill="hold"/>
                                        <p:tgtEl>
                                          <p:spTgt spid="2"/>
                                        </p:tgtEl>
                                      </p:cBhvr>
                                    </p:cmd>
                                  </p:childTnLst>
                                </p:cTn>
                              </p:par>
                            </p:childTnLst>
                          </p:cTn>
                        </p:par>
                      </p:childTnLst>
                    </p:cTn>
                  </p:par>
                </p:childTnLst>
              </p:cTn>
              <p:nextCondLst>
                <p:cond evt="onClick" delay="0">
                  <p:tgtEl>
                    <p:spTgt spid="2"/>
                  </p:tgtEl>
                </p:cond>
              </p:nextCondLst>
            </p:seq>
            <p:audio>
              <p:cMediaNode vol="80000">
                <p:cTn id="59" fill="hold" display="0">
                  <p:stCondLst>
                    <p:cond delay="indefinite"/>
                  </p:stCondLst>
                  <p:endCondLst>
                    <p:cond evt="onStopAudio" delay="0">
                      <p:tgtEl>
                        <p:sldTgt/>
                      </p:tgtEl>
                    </p:cond>
                  </p:endCondLst>
                </p:cTn>
                <p:tgtEl>
                  <p:spTgt spid="3"/>
                </p:tgtEl>
              </p:cMediaNode>
            </p:audio>
            <p:audio>
              <p:cMediaNode vol="80000">
                <p:cTn id="60" fill="hold" display="0">
                  <p:stCondLst>
                    <p:cond delay="indefinite"/>
                  </p:stCondLst>
                  <p:endCondLst>
                    <p:cond evt="onStopAudio" delay="0">
                      <p:tgtEl>
                        <p:sldTgt/>
                      </p:tgtEl>
                    </p:cond>
                  </p:endCondLst>
                </p:cTn>
                <p:tgtEl>
                  <p:spTgt spid="2"/>
                </p:tgtEl>
              </p:cMediaNode>
            </p:audio>
            <p:seq concurrent="1" nextAc="seek">
              <p:cTn id="61" restart="whenNotActive" fill="hold" evtFilter="cancelBubble" nodeType="interactiveSeq">
                <p:stCondLst>
                  <p:cond evt="onClick" delay="0">
                    <p:tgtEl>
                      <p:spTgt spid="8"/>
                    </p:tgtEl>
                  </p:cond>
                </p:stCondLst>
                <p:endSync evt="end" delay="0">
                  <p:rtn val="all"/>
                </p:endSync>
                <p:childTnLst>
                  <p:par>
                    <p:cTn id="62" fill="hold">
                      <p:stCondLst>
                        <p:cond delay="0"/>
                      </p:stCondLst>
                      <p:childTnLst>
                        <p:par>
                          <p:cTn id="63" fill="hold">
                            <p:stCondLst>
                              <p:cond delay="0"/>
                            </p:stCondLst>
                            <p:childTnLst>
                              <p:par>
                                <p:cTn id="64" presetID="1" presetClass="mediacall" presetSubtype="0" fill="hold" nodeType="clickEffect">
                                  <p:stCondLst>
                                    <p:cond delay="0"/>
                                  </p:stCondLst>
                                  <p:childTnLst>
                                    <p:cmd type="call" cmd="playFrom(0.0)">
                                      <p:cBhvr>
                                        <p:cTn id="65" dur="1963" fill="hold"/>
                                        <p:tgtEl>
                                          <p:spTgt spid="8"/>
                                        </p:tgtEl>
                                      </p:cBhvr>
                                    </p:cmd>
                                  </p:childTnLst>
                                </p:cTn>
                              </p:par>
                            </p:childTnLst>
                          </p:cTn>
                        </p:par>
                      </p:childTnLst>
                    </p:cTn>
                  </p:par>
                </p:childTnLst>
              </p:cTn>
              <p:nextCondLst>
                <p:cond evt="onClick" delay="0">
                  <p:tgtEl>
                    <p:spTgt spid="8"/>
                  </p:tgtEl>
                </p:cond>
              </p:nextCondLst>
            </p:seq>
            <p:audio>
              <p:cMediaNode vol="80000">
                <p:cTn id="66" fill="hold" display="0">
                  <p:stCondLst>
                    <p:cond delay="indefinite"/>
                  </p:stCondLst>
                  <p:endCondLst>
                    <p:cond evt="onStopAudio" delay="0">
                      <p:tgtEl>
                        <p:sldTgt/>
                      </p:tgtEl>
                    </p:cond>
                  </p:endCondLst>
                </p:cTn>
                <p:tgtEl>
                  <p:spTgt spid="8"/>
                </p:tgtEl>
              </p:cMediaNode>
            </p:audio>
            <p:seq concurrent="1" nextAc="seek">
              <p:cTn id="67" restart="whenNotActive" fill="hold" evtFilter="cancelBubble" nodeType="interactiveSeq">
                <p:stCondLst>
                  <p:cond evt="onClick" delay="0">
                    <p:tgtEl>
                      <p:spTgt spid="7"/>
                    </p:tgtEl>
                  </p:cond>
                </p:stCondLst>
                <p:endSync evt="end" delay="0">
                  <p:rtn val="all"/>
                </p:endSync>
                <p:childTnLst>
                  <p:par>
                    <p:cTn id="68" fill="hold">
                      <p:stCondLst>
                        <p:cond delay="0"/>
                      </p:stCondLst>
                      <p:childTnLst>
                        <p:par>
                          <p:cTn id="69" fill="hold">
                            <p:stCondLst>
                              <p:cond delay="0"/>
                            </p:stCondLst>
                            <p:childTnLst>
                              <p:par>
                                <p:cTn id="70" presetID="1" presetClass="mediacall" presetSubtype="0" fill="hold" nodeType="clickEffect">
                                  <p:stCondLst>
                                    <p:cond delay="0"/>
                                  </p:stCondLst>
                                  <p:childTnLst>
                                    <p:cmd type="call" cmd="playFrom(0.0)">
                                      <p:cBhvr>
                                        <p:cTn id="71" dur="2613" fill="hold"/>
                                        <p:tgtEl>
                                          <p:spTgt spid="7"/>
                                        </p:tgtEl>
                                      </p:cBhvr>
                                    </p:cmd>
                                  </p:childTnLst>
                                </p:cTn>
                              </p:par>
                            </p:childTnLst>
                          </p:cTn>
                        </p:par>
                      </p:childTnLst>
                    </p:cTn>
                  </p:par>
                </p:childTnLst>
              </p:cTn>
              <p:nextCondLst>
                <p:cond evt="onClick" delay="0">
                  <p:tgtEl>
                    <p:spTgt spid="7"/>
                  </p:tgtEl>
                </p:cond>
              </p:nextCondLst>
            </p:seq>
            <p:audio>
              <p:cMediaNode vol="80000">
                <p:cTn id="72" fill="hold" display="0">
                  <p:stCondLst>
                    <p:cond delay="indefinite"/>
                  </p:stCondLst>
                  <p:endCondLst>
                    <p:cond evt="onStopAudio" delay="0">
                      <p:tgtEl>
                        <p:sldTgt/>
                      </p:tgtEl>
                    </p:cond>
                  </p:endCondLst>
                </p:cTn>
                <p:tgtEl>
                  <p:spTgt spid="7"/>
                </p:tgtEl>
              </p:cMediaNode>
            </p:audio>
            <p:seq concurrent="1" nextAc="seek">
              <p:cTn id="73" restart="whenNotActive" fill="hold" evtFilter="cancelBubble" nodeType="interactiveSeq">
                <p:stCondLst>
                  <p:cond evt="onClick" delay="0">
                    <p:tgtEl>
                      <p:spTgt spid="6"/>
                    </p:tgtEl>
                  </p:cond>
                </p:stCondLst>
                <p:endSync evt="end" delay="0">
                  <p:rtn val="all"/>
                </p:endSync>
                <p:childTnLst>
                  <p:par>
                    <p:cTn id="74" fill="hold">
                      <p:stCondLst>
                        <p:cond delay="0"/>
                      </p:stCondLst>
                      <p:childTnLst>
                        <p:par>
                          <p:cTn id="75" fill="hold">
                            <p:stCondLst>
                              <p:cond delay="0"/>
                            </p:stCondLst>
                            <p:childTnLst>
                              <p:par>
                                <p:cTn id="76" presetID="1" presetClass="mediacall" presetSubtype="0" fill="hold" nodeType="clickEffect">
                                  <p:stCondLst>
                                    <p:cond delay="0"/>
                                  </p:stCondLst>
                                  <p:childTnLst>
                                    <p:cmd type="call" cmd="playFrom(0.0)">
                                      <p:cBhvr>
                                        <p:cTn id="77" dur="1986" fill="hold"/>
                                        <p:tgtEl>
                                          <p:spTgt spid="6"/>
                                        </p:tgtEl>
                                      </p:cBhvr>
                                    </p:cmd>
                                  </p:childTnLst>
                                </p:cTn>
                              </p:par>
                            </p:childTnLst>
                          </p:cTn>
                        </p:par>
                      </p:childTnLst>
                    </p:cTn>
                  </p:par>
                </p:childTnLst>
              </p:cTn>
              <p:nextCondLst>
                <p:cond evt="onClick" delay="0">
                  <p:tgtEl>
                    <p:spTgt spid="6"/>
                  </p:tgtEl>
                </p:cond>
              </p:nextCondLst>
            </p:seq>
            <p:audio>
              <p:cMediaNode vol="80000">
                <p:cTn id="78" fill="hold" display="0">
                  <p:stCondLst>
                    <p:cond delay="indefinite"/>
                  </p:stCondLst>
                  <p:endCondLst>
                    <p:cond evt="onStopAudio" delay="0">
                      <p:tgtEl>
                        <p:sldTgt/>
                      </p:tgtEl>
                    </p:cond>
                  </p:endCondLst>
                </p:cTn>
                <p:tgtEl>
                  <p:spTgt spid="6"/>
                </p:tgtEl>
              </p:cMediaNode>
            </p:audio>
            <p:seq concurrent="1" nextAc="seek">
              <p:cTn id="79" restart="whenNotActive" fill="hold" evtFilter="cancelBubble" nodeType="interactiveSeq">
                <p:stCondLst>
                  <p:cond evt="onClick" delay="0">
                    <p:tgtEl>
                      <p:spTgt spid="5"/>
                    </p:tgtEl>
                  </p:cond>
                </p:stCondLst>
                <p:endSync evt="end" delay="0">
                  <p:rtn val="all"/>
                </p:endSync>
                <p:childTnLst>
                  <p:par>
                    <p:cTn id="80" fill="hold">
                      <p:stCondLst>
                        <p:cond delay="0"/>
                      </p:stCondLst>
                      <p:childTnLst>
                        <p:par>
                          <p:cTn id="81" fill="hold">
                            <p:stCondLst>
                              <p:cond delay="0"/>
                            </p:stCondLst>
                            <p:childTnLst>
                              <p:par>
                                <p:cTn id="82" presetID="1" presetClass="mediacall" presetSubtype="0" fill="hold" nodeType="clickEffect">
                                  <p:stCondLst>
                                    <p:cond delay="0"/>
                                  </p:stCondLst>
                                  <p:childTnLst>
                                    <p:cmd type="call" cmd="playFrom(0.0)">
                                      <p:cBhvr>
                                        <p:cTn id="83" dur="1777" fill="hold"/>
                                        <p:tgtEl>
                                          <p:spTgt spid="5"/>
                                        </p:tgtEl>
                                      </p:cBhvr>
                                    </p:cmd>
                                  </p:childTnLst>
                                </p:cTn>
                              </p:par>
                            </p:childTnLst>
                          </p:cTn>
                        </p:par>
                      </p:childTnLst>
                    </p:cTn>
                  </p:par>
                </p:childTnLst>
              </p:cTn>
              <p:nextCondLst>
                <p:cond evt="onClick" delay="0">
                  <p:tgtEl>
                    <p:spTgt spid="5"/>
                  </p:tgtEl>
                </p:cond>
              </p:nextCondLst>
            </p:seq>
            <p:audio>
              <p:cMediaNode vol="80000">
                <p:cTn id="84" fill="hold" display="0">
                  <p:stCondLst>
                    <p:cond delay="indefinite"/>
                  </p:stCondLst>
                  <p:endCondLst>
                    <p:cond evt="onStopAudio" delay="0">
                      <p:tgtEl>
                        <p:sldTgt/>
                      </p:tgtEl>
                    </p:cond>
                  </p:endCondLst>
                </p:cTn>
                <p:tgtEl>
                  <p:spTgt spid="5"/>
                </p:tgtEl>
              </p:cMediaNode>
            </p:audio>
            <p:seq concurrent="1" nextAc="seek">
              <p:cTn id="85" restart="whenNotActive" fill="hold" evtFilter="cancelBubble" nodeType="interactiveSeq">
                <p:stCondLst>
                  <p:cond evt="onClick" delay="0">
                    <p:tgtEl>
                      <p:spTgt spid="4"/>
                    </p:tgtEl>
                  </p:cond>
                </p:stCondLst>
                <p:endSync evt="end" delay="0">
                  <p:rtn val="all"/>
                </p:endSync>
                <p:childTnLst>
                  <p:par>
                    <p:cTn id="86" fill="hold">
                      <p:stCondLst>
                        <p:cond delay="0"/>
                      </p:stCondLst>
                      <p:childTnLst>
                        <p:par>
                          <p:cTn id="87" fill="hold">
                            <p:stCondLst>
                              <p:cond delay="0"/>
                            </p:stCondLst>
                            <p:childTnLst>
                              <p:par>
                                <p:cTn id="88" presetID="1" presetClass="mediacall" presetSubtype="0" fill="hold" nodeType="clickEffect">
                                  <p:stCondLst>
                                    <p:cond delay="0"/>
                                  </p:stCondLst>
                                  <p:childTnLst>
                                    <p:cmd type="call" cmd="playFrom(0.0)">
                                      <p:cBhvr>
                                        <p:cTn id="89" dur="1894" fill="hold"/>
                                        <p:tgtEl>
                                          <p:spTgt spid="4"/>
                                        </p:tgtEl>
                                      </p:cBhvr>
                                    </p:cmd>
                                  </p:childTnLst>
                                </p:cTn>
                              </p:par>
                            </p:childTnLst>
                          </p:cTn>
                        </p:par>
                      </p:childTnLst>
                    </p:cTn>
                  </p:par>
                </p:childTnLst>
              </p:cTn>
              <p:nextCondLst>
                <p:cond evt="onClick" delay="0">
                  <p:tgtEl>
                    <p:spTgt spid="4"/>
                  </p:tgtEl>
                </p:cond>
              </p:nextCondLst>
            </p:seq>
            <p:audio>
              <p:cMediaNode vol="80000">
                <p:cTn id="90"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32"/>
          <p:cNvSpPr txBox="1"/>
          <p:nvPr/>
        </p:nvSpPr>
        <p:spPr>
          <a:xfrm>
            <a:off x="808050" y="1383000"/>
            <a:ext cx="7528800" cy="138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4800" b="1" dirty="0" err="1">
                <a:solidFill>
                  <a:schemeClr val="dk1"/>
                </a:solidFill>
              </a:rPr>
              <a:t>Quels</a:t>
            </a:r>
            <a:r>
              <a:rPr lang="en-GB" sz="4800" b="1" dirty="0">
                <a:solidFill>
                  <a:schemeClr val="dk1"/>
                </a:solidFill>
              </a:rPr>
              <a:t> </a:t>
            </a:r>
            <a:r>
              <a:rPr lang="en-GB" sz="4800" b="1" u="sng" dirty="0" err="1">
                <a:solidFill>
                  <a:srgbClr val="9900FF"/>
                </a:solidFill>
              </a:rPr>
              <a:t>accessoires</a:t>
            </a:r>
            <a:r>
              <a:rPr lang="en-GB" sz="4800" b="1" dirty="0">
                <a:solidFill>
                  <a:schemeClr val="dk1"/>
                </a:solidFill>
              </a:rPr>
              <a:t> </a:t>
            </a:r>
            <a:r>
              <a:rPr lang="en-GB" sz="4800" b="1" dirty="0" err="1">
                <a:solidFill>
                  <a:schemeClr val="dk1"/>
                </a:solidFill>
              </a:rPr>
              <a:t>portes-tu</a:t>
            </a:r>
            <a:r>
              <a:rPr lang="en-GB" sz="4800" b="1" dirty="0">
                <a:solidFill>
                  <a:schemeClr val="dk1"/>
                </a:solidFill>
              </a:rPr>
              <a:t>?</a:t>
            </a:r>
            <a:endParaRPr sz="4800" b="1" dirty="0">
              <a:solidFill>
                <a:schemeClr val="dk1"/>
              </a:solidFill>
            </a:endParaRPr>
          </a:p>
        </p:txBody>
      </p:sp>
      <p:pic>
        <p:nvPicPr>
          <p:cNvPr id="179" name="Google Shape;179;p32"/>
          <p:cNvPicPr preferRelativeResize="0"/>
          <p:nvPr/>
        </p:nvPicPr>
        <p:blipFill>
          <a:blip r:embed="rId5">
            <a:alphaModFix/>
          </a:blip>
          <a:stretch>
            <a:fillRect/>
          </a:stretch>
        </p:blipFill>
        <p:spPr>
          <a:xfrm>
            <a:off x="147197" y="984999"/>
            <a:ext cx="1678650" cy="1678650"/>
          </a:xfrm>
          <a:prstGeom prst="rect">
            <a:avLst/>
          </a:prstGeom>
          <a:noFill/>
          <a:ln>
            <a:noFill/>
          </a:ln>
        </p:spPr>
      </p:pic>
      <p:pic>
        <p:nvPicPr>
          <p:cNvPr id="180" name="Google Shape;180;p32"/>
          <p:cNvPicPr preferRelativeResize="0"/>
          <p:nvPr/>
        </p:nvPicPr>
        <p:blipFill>
          <a:blip r:embed="rId6">
            <a:alphaModFix/>
          </a:blip>
          <a:stretch>
            <a:fillRect/>
          </a:stretch>
        </p:blipFill>
        <p:spPr>
          <a:xfrm>
            <a:off x="846438" y="2765994"/>
            <a:ext cx="2128238" cy="2128238"/>
          </a:xfrm>
          <a:prstGeom prst="rect">
            <a:avLst/>
          </a:prstGeom>
          <a:noFill/>
          <a:ln>
            <a:noFill/>
          </a:ln>
        </p:spPr>
      </p:pic>
      <p:pic>
        <p:nvPicPr>
          <p:cNvPr id="181" name="Google Shape;181;p32"/>
          <p:cNvPicPr preferRelativeResize="0"/>
          <p:nvPr/>
        </p:nvPicPr>
        <p:blipFill>
          <a:blip r:embed="rId7">
            <a:alphaModFix/>
          </a:blip>
          <a:stretch>
            <a:fillRect/>
          </a:stretch>
        </p:blipFill>
        <p:spPr>
          <a:xfrm>
            <a:off x="5165706" y="2922327"/>
            <a:ext cx="1986080" cy="1986080"/>
          </a:xfrm>
          <a:prstGeom prst="rect">
            <a:avLst/>
          </a:prstGeom>
          <a:noFill/>
          <a:ln>
            <a:noFill/>
          </a:ln>
        </p:spPr>
      </p:pic>
      <p:pic>
        <p:nvPicPr>
          <p:cNvPr id="182" name="Google Shape;182;p32"/>
          <p:cNvPicPr preferRelativeResize="0"/>
          <p:nvPr/>
        </p:nvPicPr>
        <p:blipFill>
          <a:blip r:embed="rId8">
            <a:alphaModFix/>
          </a:blip>
          <a:stretch>
            <a:fillRect/>
          </a:stretch>
        </p:blipFill>
        <p:spPr>
          <a:xfrm>
            <a:off x="7242531" y="831289"/>
            <a:ext cx="1986080" cy="1986080"/>
          </a:xfrm>
          <a:prstGeom prst="rect">
            <a:avLst/>
          </a:prstGeom>
          <a:noFill/>
          <a:ln>
            <a:noFill/>
          </a:ln>
        </p:spPr>
      </p:pic>
      <p:pic>
        <p:nvPicPr>
          <p:cNvPr id="2" name="Recorded Sound">
            <a:hlinkClick r:id="" action="ppaction://media"/>
            <a:extLst>
              <a:ext uri="{FF2B5EF4-FFF2-40B4-BE49-F238E27FC236}">
                <a16:creationId xmlns:a16="http://schemas.microsoft.com/office/drawing/2014/main" id="{4FB7BDF2-4B01-4BBB-A06A-8D66986460DA}"/>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6505705" y="2410969"/>
            <a:ext cx="406400" cy="4064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46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33"/>
          <p:cNvSpPr txBox="1">
            <a:spLocks noGrp="1"/>
          </p:cNvSpPr>
          <p:nvPr>
            <p:ph type="ctrTitle"/>
          </p:nvPr>
        </p:nvSpPr>
        <p:spPr>
          <a:xfrm>
            <a:off x="1143000" y="841777"/>
            <a:ext cx="6858000" cy="8601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Je porte…</a:t>
            </a:r>
            <a:endParaRPr/>
          </a:p>
        </p:txBody>
      </p:sp>
      <p:sp>
        <p:nvSpPr>
          <p:cNvPr id="188" name="Google Shape;188;p33"/>
          <p:cNvSpPr txBox="1">
            <a:spLocks noGrp="1"/>
          </p:cNvSpPr>
          <p:nvPr>
            <p:ph type="subTitle" idx="1"/>
          </p:nvPr>
        </p:nvSpPr>
        <p:spPr>
          <a:xfrm>
            <a:off x="83750" y="1647269"/>
            <a:ext cx="1899000" cy="521700"/>
          </a:xfrm>
          <a:prstGeom prst="rect">
            <a:avLst/>
          </a:prstGeom>
        </p:spPr>
        <p:txBody>
          <a:bodyPr spcFirstLastPara="1" wrap="square" lIns="0" tIns="0" rIns="0" bIns="0" anchor="t" anchorCtr="0">
            <a:noAutofit/>
          </a:bodyPr>
          <a:lstStyle/>
          <a:p>
            <a:pPr marL="0" lvl="0" indent="0" algn="ctr" rtl="0">
              <a:spcBef>
                <a:spcPts val="800"/>
              </a:spcBef>
              <a:spcAft>
                <a:spcPts val="0"/>
              </a:spcAft>
              <a:buNone/>
            </a:pPr>
            <a:r>
              <a:rPr lang="en-GB" sz="2700">
                <a:solidFill>
                  <a:srgbClr val="0000FF"/>
                </a:solidFill>
              </a:rPr>
              <a:t>un chapeau</a:t>
            </a:r>
            <a:endParaRPr sz="2700">
              <a:solidFill>
                <a:srgbClr val="0000FF"/>
              </a:solidFill>
            </a:endParaRPr>
          </a:p>
        </p:txBody>
      </p:sp>
      <p:sp>
        <p:nvSpPr>
          <p:cNvPr id="189" name="Google Shape;189;p33"/>
          <p:cNvSpPr txBox="1">
            <a:spLocks noGrp="1"/>
          </p:cNvSpPr>
          <p:nvPr>
            <p:ph type="subTitle" idx="1"/>
          </p:nvPr>
        </p:nvSpPr>
        <p:spPr>
          <a:xfrm>
            <a:off x="1982738" y="3992756"/>
            <a:ext cx="2199900" cy="521700"/>
          </a:xfrm>
          <a:prstGeom prst="rect">
            <a:avLst/>
          </a:prstGeom>
        </p:spPr>
        <p:txBody>
          <a:bodyPr spcFirstLastPara="1" wrap="square" lIns="0" tIns="0" rIns="0" bIns="0" anchor="t" anchorCtr="0">
            <a:noAutofit/>
          </a:bodyPr>
          <a:lstStyle/>
          <a:p>
            <a:pPr marL="0" lvl="0" indent="0" algn="ctr" rtl="0">
              <a:spcBef>
                <a:spcPts val="800"/>
              </a:spcBef>
              <a:spcAft>
                <a:spcPts val="0"/>
              </a:spcAft>
              <a:buNone/>
            </a:pPr>
            <a:r>
              <a:rPr lang="en-GB" sz="2700">
                <a:solidFill>
                  <a:srgbClr val="FF0000"/>
                </a:solidFill>
              </a:rPr>
              <a:t>une écharpe</a:t>
            </a:r>
            <a:endParaRPr sz="2700">
              <a:solidFill>
                <a:srgbClr val="FF0000"/>
              </a:solidFill>
            </a:endParaRPr>
          </a:p>
        </p:txBody>
      </p:sp>
      <p:sp>
        <p:nvSpPr>
          <p:cNvPr id="190" name="Google Shape;190;p33"/>
          <p:cNvSpPr txBox="1">
            <a:spLocks noGrp="1"/>
          </p:cNvSpPr>
          <p:nvPr>
            <p:ph type="subTitle" idx="1"/>
          </p:nvPr>
        </p:nvSpPr>
        <p:spPr>
          <a:xfrm>
            <a:off x="4426181" y="1787119"/>
            <a:ext cx="2267700" cy="521700"/>
          </a:xfrm>
          <a:prstGeom prst="rect">
            <a:avLst/>
          </a:prstGeom>
        </p:spPr>
        <p:txBody>
          <a:bodyPr spcFirstLastPara="1" wrap="square" lIns="0" tIns="0" rIns="0" bIns="0" anchor="t" anchorCtr="0">
            <a:noAutofit/>
          </a:bodyPr>
          <a:lstStyle/>
          <a:p>
            <a:pPr marL="0" lvl="0" indent="0" algn="ctr" rtl="0">
              <a:spcBef>
                <a:spcPts val="800"/>
              </a:spcBef>
              <a:spcAft>
                <a:spcPts val="0"/>
              </a:spcAft>
              <a:buNone/>
            </a:pPr>
            <a:r>
              <a:rPr lang="en-GB" sz="2700">
                <a:solidFill>
                  <a:srgbClr val="9900FF"/>
                </a:solidFill>
              </a:rPr>
              <a:t>des gants</a:t>
            </a:r>
            <a:endParaRPr sz="2700">
              <a:solidFill>
                <a:srgbClr val="9900FF"/>
              </a:solidFill>
            </a:endParaRPr>
          </a:p>
        </p:txBody>
      </p:sp>
      <p:sp>
        <p:nvSpPr>
          <p:cNvPr id="191" name="Google Shape;191;p33"/>
          <p:cNvSpPr txBox="1">
            <a:spLocks noGrp="1"/>
          </p:cNvSpPr>
          <p:nvPr>
            <p:ph type="subTitle" idx="1"/>
          </p:nvPr>
        </p:nvSpPr>
        <p:spPr>
          <a:xfrm>
            <a:off x="6615675" y="3992756"/>
            <a:ext cx="2199900" cy="521700"/>
          </a:xfrm>
          <a:prstGeom prst="rect">
            <a:avLst/>
          </a:prstGeom>
        </p:spPr>
        <p:txBody>
          <a:bodyPr spcFirstLastPara="1" wrap="square" lIns="0" tIns="0" rIns="0" bIns="0" anchor="t" anchorCtr="0">
            <a:noAutofit/>
          </a:bodyPr>
          <a:lstStyle/>
          <a:p>
            <a:pPr marL="0" lvl="0" indent="0" algn="ctr" rtl="0">
              <a:spcBef>
                <a:spcPts val="800"/>
              </a:spcBef>
              <a:spcAft>
                <a:spcPts val="0"/>
              </a:spcAft>
              <a:buNone/>
            </a:pPr>
            <a:r>
              <a:rPr lang="en-GB" sz="2700">
                <a:solidFill>
                  <a:srgbClr val="9900FF"/>
                </a:solidFill>
              </a:rPr>
              <a:t>des bijoux</a:t>
            </a:r>
            <a:endParaRPr sz="2700">
              <a:solidFill>
                <a:srgbClr val="9900FF"/>
              </a:solidFill>
            </a:endParaRPr>
          </a:p>
        </p:txBody>
      </p:sp>
      <p:pic>
        <p:nvPicPr>
          <p:cNvPr id="192" name="Google Shape;192;p33"/>
          <p:cNvPicPr preferRelativeResize="0"/>
          <p:nvPr/>
        </p:nvPicPr>
        <p:blipFill>
          <a:blip r:embed="rId11">
            <a:alphaModFix/>
          </a:blip>
          <a:stretch>
            <a:fillRect/>
          </a:stretch>
        </p:blipFill>
        <p:spPr>
          <a:xfrm>
            <a:off x="154972" y="2103824"/>
            <a:ext cx="1678650" cy="1678650"/>
          </a:xfrm>
          <a:prstGeom prst="rect">
            <a:avLst/>
          </a:prstGeom>
          <a:noFill/>
          <a:ln>
            <a:noFill/>
          </a:ln>
        </p:spPr>
      </p:pic>
      <p:pic>
        <p:nvPicPr>
          <p:cNvPr id="193" name="Google Shape;193;p33"/>
          <p:cNvPicPr preferRelativeResize="0"/>
          <p:nvPr/>
        </p:nvPicPr>
        <p:blipFill>
          <a:blip r:embed="rId12">
            <a:alphaModFix/>
          </a:blip>
          <a:stretch>
            <a:fillRect/>
          </a:stretch>
        </p:blipFill>
        <p:spPr>
          <a:xfrm>
            <a:off x="2206138" y="1831894"/>
            <a:ext cx="2128238" cy="2128238"/>
          </a:xfrm>
          <a:prstGeom prst="rect">
            <a:avLst/>
          </a:prstGeom>
          <a:noFill/>
          <a:ln>
            <a:noFill/>
          </a:ln>
        </p:spPr>
      </p:pic>
      <p:pic>
        <p:nvPicPr>
          <p:cNvPr id="194" name="Google Shape;194;p33"/>
          <p:cNvPicPr preferRelativeResize="0"/>
          <p:nvPr/>
        </p:nvPicPr>
        <p:blipFill>
          <a:blip r:embed="rId13">
            <a:alphaModFix/>
          </a:blip>
          <a:stretch>
            <a:fillRect/>
          </a:stretch>
        </p:blipFill>
        <p:spPr>
          <a:xfrm>
            <a:off x="4629606" y="2308827"/>
            <a:ext cx="1986080" cy="1986080"/>
          </a:xfrm>
          <a:prstGeom prst="rect">
            <a:avLst/>
          </a:prstGeom>
          <a:noFill/>
          <a:ln>
            <a:noFill/>
          </a:ln>
        </p:spPr>
      </p:pic>
      <p:pic>
        <p:nvPicPr>
          <p:cNvPr id="195" name="Google Shape;195;p33"/>
          <p:cNvPicPr preferRelativeResize="0"/>
          <p:nvPr/>
        </p:nvPicPr>
        <p:blipFill>
          <a:blip r:embed="rId14">
            <a:alphaModFix/>
          </a:blip>
          <a:stretch>
            <a:fillRect/>
          </a:stretch>
        </p:blipFill>
        <p:spPr>
          <a:xfrm>
            <a:off x="6846281" y="1854277"/>
            <a:ext cx="1986080" cy="1986080"/>
          </a:xfrm>
          <a:prstGeom prst="rect">
            <a:avLst/>
          </a:prstGeom>
          <a:noFill/>
          <a:ln>
            <a:noFill/>
          </a:ln>
        </p:spPr>
      </p:pic>
      <p:pic>
        <p:nvPicPr>
          <p:cNvPr id="2" name="Recorded Sound">
            <a:hlinkClick r:id="" action="ppaction://media"/>
            <a:extLst>
              <a:ext uri="{FF2B5EF4-FFF2-40B4-BE49-F238E27FC236}">
                <a16:creationId xmlns:a16="http://schemas.microsoft.com/office/drawing/2014/main" id="{338C17F3-5EFB-434A-802B-53CFB19BDA22}"/>
              </a:ext>
            </a:extLst>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1715617" y="2219124"/>
            <a:ext cx="406400" cy="406400"/>
          </a:xfrm>
          <a:prstGeom prst="rect">
            <a:avLst/>
          </a:prstGeom>
        </p:spPr>
      </p:pic>
      <p:pic>
        <p:nvPicPr>
          <p:cNvPr id="3" name="Recorded Sound">
            <a:hlinkClick r:id="" action="ppaction://media"/>
            <a:extLst>
              <a:ext uri="{FF2B5EF4-FFF2-40B4-BE49-F238E27FC236}">
                <a16:creationId xmlns:a16="http://schemas.microsoft.com/office/drawing/2014/main" id="{F08035DE-E27B-4C69-8361-3EDD83D758BC}"/>
              </a:ext>
            </a:extLst>
          </p:cNvPr>
          <p:cNvPicPr>
            <a:picLocks noChangeAspect="1"/>
          </p:cNvPicPr>
          <p:nvPr>
            <a:audioFile r:link="rId4"/>
            <p:extLst>
              <p:ext uri="{DAA4B4D4-6D71-4841-9C94-3DE7FCFB9230}">
                <p14:media xmlns:p14="http://schemas.microsoft.com/office/powerpoint/2010/main" r:embed="rId3"/>
              </p:ext>
            </p:extLst>
          </p:nvPr>
        </p:nvPicPr>
        <p:blipFill>
          <a:blip r:embed="rId15"/>
          <a:stretch>
            <a:fillRect/>
          </a:stretch>
        </p:blipFill>
        <p:spPr>
          <a:xfrm>
            <a:off x="3755490" y="3756932"/>
            <a:ext cx="406400" cy="406400"/>
          </a:xfrm>
          <a:prstGeom prst="rect">
            <a:avLst/>
          </a:prstGeom>
        </p:spPr>
      </p:pic>
      <p:pic>
        <p:nvPicPr>
          <p:cNvPr id="4" name="Recorded Sound">
            <a:hlinkClick r:id="" action="ppaction://media"/>
            <a:extLst>
              <a:ext uri="{FF2B5EF4-FFF2-40B4-BE49-F238E27FC236}">
                <a16:creationId xmlns:a16="http://schemas.microsoft.com/office/drawing/2014/main" id="{BFC9B08C-4211-4434-8814-2D17261B79AA}"/>
              </a:ext>
            </a:extLst>
          </p:cNvPr>
          <p:cNvPicPr>
            <a:picLocks noChangeAspect="1"/>
          </p:cNvPicPr>
          <p:nvPr>
            <a:audioFile r:link="rId6"/>
            <p:extLst>
              <p:ext uri="{DAA4B4D4-6D71-4841-9C94-3DE7FCFB9230}">
                <p14:media xmlns:p14="http://schemas.microsoft.com/office/powerpoint/2010/main" r:embed="rId5"/>
              </p:ext>
            </p:extLst>
          </p:nvPr>
        </p:nvPicPr>
        <p:blipFill>
          <a:blip r:embed="rId15"/>
          <a:stretch>
            <a:fillRect/>
          </a:stretch>
        </p:blipFill>
        <p:spPr>
          <a:xfrm>
            <a:off x="6504516" y="1987661"/>
            <a:ext cx="406400" cy="406400"/>
          </a:xfrm>
          <a:prstGeom prst="rect">
            <a:avLst/>
          </a:prstGeom>
        </p:spPr>
      </p:pic>
      <p:pic>
        <p:nvPicPr>
          <p:cNvPr id="5" name="Recorded Sound">
            <a:hlinkClick r:id="" action="ppaction://media"/>
            <a:extLst>
              <a:ext uri="{FF2B5EF4-FFF2-40B4-BE49-F238E27FC236}">
                <a16:creationId xmlns:a16="http://schemas.microsoft.com/office/drawing/2014/main" id="{24055E74-2B9C-43F2-82D1-845F18E71953}"/>
              </a:ext>
            </a:extLst>
          </p:cNvPr>
          <p:cNvPicPr>
            <a:picLocks noChangeAspect="1"/>
          </p:cNvPicPr>
          <p:nvPr>
            <a:audioFile r:link="rId8"/>
            <p:extLst>
              <p:ext uri="{DAA4B4D4-6D71-4841-9C94-3DE7FCFB9230}">
                <p14:media xmlns:p14="http://schemas.microsoft.com/office/powerpoint/2010/main" r:embed="rId7"/>
              </p:ext>
            </p:extLst>
          </p:nvPr>
        </p:nvPicPr>
        <p:blipFill>
          <a:blip r:embed="rId15"/>
          <a:stretch>
            <a:fillRect/>
          </a:stretch>
        </p:blipFill>
        <p:spPr>
          <a:xfrm>
            <a:off x="8410307" y="3637157"/>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9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9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9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5"/>
                    </p:tgtEl>
                  </p:cond>
                </p:stCondLst>
                <p:endSync evt="end" delay="0">
                  <p:rtn val="all"/>
                </p:endSync>
                <p:childTnLst>
                  <p:par>
                    <p:cTn id="28" fill="hold">
                      <p:stCondLst>
                        <p:cond delay="0"/>
                      </p:stCondLst>
                      <p:childTnLst>
                        <p:par>
                          <p:cTn id="29" fill="hold">
                            <p:stCondLst>
                              <p:cond delay="0"/>
                            </p:stCondLst>
                            <p:childTnLst>
                              <p:par>
                                <p:cTn id="30" presetID="1" presetClass="mediacall" presetSubtype="0" fill="hold" nodeType="clickEffect">
                                  <p:stCondLst>
                                    <p:cond delay="0"/>
                                  </p:stCondLst>
                                  <p:childTnLst>
                                    <p:cmd type="call" cmd="playFrom(0.0)">
                                      <p:cBhvr>
                                        <p:cTn id="31" dur="2703" fill="hold"/>
                                        <p:tgtEl>
                                          <p:spTgt spid="5"/>
                                        </p:tgtEl>
                                      </p:cBhvr>
                                    </p:cmd>
                                  </p:childTnLst>
                                </p:cTn>
                              </p:par>
                            </p:childTnLst>
                          </p:cTn>
                        </p:par>
                      </p:childTnLst>
                    </p:cTn>
                  </p:par>
                </p:childTnLst>
              </p:cTn>
              <p:nextCondLst>
                <p:cond evt="onClick" delay="0">
                  <p:tgtEl>
                    <p:spTgt spid="5"/>
                  </p:tgtEl>
                </p:cond>
              </p:nextCondLst>
            </p:seq>
            <p:audio>
              <p:cMediaNode vol="80000">
                <p:cTn id="32" fill="hold" display="0">
                  <p:stCondLst>
                    <p:cond delay="indefinite"/>
                  </p:stCondLst>
                  <p:endCondLst>
                    <p:cond evt="onStopAudio" delay="0">
                      <p:tgtEl>
                        <p:sldTgt/>
                      </p:tgtEl>
                    </p:cond>
                  </p:endCondLst>
                </p:cTn>
                <p:tgtEl>
                  <p:spTgt spid="5"/>
                </p:tgtEl>
              </p:cMediaNode>
            </p:audio>
            <p:seq concurrent="1" nextAc="seek">
              <p:cTn id="33" restart="whenNotActive" fill="hold" evtFilter="cancelBubble" nodeType="interactiveSeq">
                <p:stCondLst>
                  <p:cond evt="onClick" delay="0">
                    <p:tgtEl>
                      <p:spTgt spid="4"/>
                    </p:tgtEl>
                  </p:cond>
                </p:stCondLst>
                <p:endSync evt="end" delay="0">
                  <p:rtn val="all"/>
                </p:endSync>
                <p:childTnLst>
                  <p:par>
                    <p:cTn id="34" fill="hold">
                      <p:stCondLst>
                        <p:cond delay="0"/>
                      </p:stCondLst>
                      <p:childTnLst>
                        <p:par>
                          <p:cTn id="35" fill="hold">
                            <p:stCondLst>
                              <p:cond delay="0"/>
                            </p:stCondLst>
                            <p:childTnLst>
                              <p:par>
                                <p:cTn id="36" presetID="1" presetClass="mediacall" presetSubtype="0" fill="hold" nodeType="clickEffect">
                                  <p:stCondLst>
                                    <p:cond delay="0"/>
                                  </p:stCondLst>
                                  <p:childTnLst>
                                    <p:cmd type="call" cmd="playFrom(0.0)">
                                      <p:cBhvr>
                                        <p:cTn id="37" dur="2448" fill="hold"/>
                                        <p:tgtEl>
                                          <p:spTgt spid="4"/>
                                        </p:tgtEl>
                                      </p:cBhvr>
                                    </p:cmd>
                                  </p:childTnLst>
                                </p:cTn>
                              </p:par>
                            </p:childTnLst>
                          </p:cTn>
                        </p:par>
                      </p:childTnLst>
                    </p:cTn>
                  </p:par>
                </p:childTnLst>
              </p:cTn>
              <p:nextCondLst>
                <p:cond evt="onClick" delay="0">
                  <p:tgtEl>
                    <p:spTgt spid="4"/>
                  </p:tgtEl>
                </p:cond>
              </p:nextCondLst>
            </p:seq>
            <p:audio>
              <p:cMediaNode vol="80000">
                <p:cTn id="38" fill="hold" display="0">
                  <p:stCondLst>
                    <p:cond delay="indefinite"/>
                  </p:stCondLst>
                  <p:endCondLst>
                    <p:cond evt="onStopAudio" delay="0">
                      <p:tgtEl>
                        <p:sldTgt/>
                      </p:tgtEl>
                    </p:cond>
                  </p:endCondLst>
                </p:cTn>
                <p:tgtEl>
                  <p:spTgt spid="4"/>
                </p:tgtEl>
              </p:cMediaNode>
            </p:audio>
            <p:seq concurrent="1" nextAc="seek">
              <p:cTn id="39" restart="whenNotActive" fill="hold" evtFilter="cancelBubble" nodeType="interactiveSeq">
                <p:stCondLst>
                  <p:cond evt="onClick" delay="0">
                    <p:tgtEl>
                      <p:spTgt spid="3"/>
                    </p:tgtEl>
                  </p:cond>
                </p:stCondLst>
                <p:endSync evt="end" delay="0">
                  <p:rtn val="all"/>
                </p:endSync>
                <p:childTnLst>
                  <p:par>
                    <p:cTn id="40" fill="hold">
                      <p:stCondLst>
                        <p:cond delay="0"/>
                      </p:stCondLst>
                      <p:childTnLst>
                        <p:par>
                          <p:cTn id="41" fill="hold">
                            <p:stCondLst>
                              <p:cond delay="0"/>
                            </p:stCondLst>
                            <p:childTnLst>
                              <p:par>
                                <p:cTn id="42" presetID="1" presetClass="mediacall" presetSubtype="0" fill="hold" nodeType="clickEffect">
                                  <p:stCondLst>
                                    <p:cond delay="0"/>
                                  </p:stCondLst>
                                  <p:childTnLst>
                                    <p:cmd type="call" cmd="playFrom(0.0)">
                                      <p:cBhvr>
                                        <p:cTn id="43" dur="2610" fill="hold"/>
                                        <p:tgtEl>
                                          <p:spTgt spid="3"/>
                                        </p:tgtEl>
                                      </p:cBhvr>
                                    </p:cmd>
                                  </p:childTnLst>
                                </p:cTn>
                              </p:par>
                            </p:childTnLst>
                          </p:cTn>
                        </p:par>
                      </p:childTnLst>
                    </p:cTn>
                  </p:par>
                </p:childTnLst>
              </p:cTn>
              <p:nextCondLst>
                <p:cond evt="onClick" delay="0">
                  <p:tgtEl>
                    <p:spTgt spid="3"/>
                  </p:tgtEl>
                </p:cond>
              </p:nextCondLst>
            </p:seq>
            <p:audio>
              <p:cMediaNode vol="80000">
                <p:cTn id="44" fill="hold" display="0">
                  <p:stCondLst>
                    <p:cond delay="indefinite"/>
                  </p:stCondLst>
                  <p:endCondLst>
                    <p:cond evt="onStopAudio" delay="0">
                      <p:tgtEl>
                        <p:sldTgt/>
                      </p:tgtEl>
                    </p:cond>
                  </p:endCondLst>
                </p:cTn>
                <p:tgtEl>
                  <p:spTgt spid="3"/>
                </p:tgtEl>
              </p:cMediaNode>
            </p:audio>
            <p:seq concurrent="1" nextAc="seek">
              <p:cTn id="45" restart="whenNotActive" fill="hold" evtFilter="cancelBubble" nodeType="interactiveSeq">
                <p:stCondLst>
                  <p:cond evt="onClick" delay="0">
                    <p:tgtEl>
                      <p:spTgt spid="2"/>
                    </p:tgtEl>
                  </p:cond>
                </p:stCondLst>
                <p:endSync evt="end" delay="0">
                  <p:rtn val="all"/>
                </p:endSync>
                <p:childTnLst>
                  <p:par>
                    <p:cTn id="46" fill="hold">
                      <p:stCondLst>
                        <p:cond delay="0"/>
                      </p:stCondLst>
                      <p:childTnLst>
                        <p:par>
                          <p:cTn id="47" fill="hold">
                            <p:stCondLst>
                              <p:cond delay="0"/>
                            </p:stCondLst>
                            <p:childTnLst>
                              <p:par>
                                <p:cTn id="48" presetID="1" presetClass="mediacall" presetSubtype="0" fill="hold" nodeType="clickEffect">
                                  <p:stCondLst>
                                    <p:cond delay="0"/>
                                  </p:stCondLst>
                                  <p:childTnLst>
                                    <p:cmd type="call" cmd="playFrom(0.0)">
                                      <p:cBhvr>
                                        <p:cTn id="49" dur="2750" fill="hold"/>
                                        <p:tgtEl>
                                          <p:spTgt spid="2"/>
                                        </p:tgtEl>
                                      </p:cBhvr>
                                    </p:cmd>
                                  </p:childTnLst>
                                </p:cTn>
                              </p:par>
                            </p:childTnLst>
                          </p:cTn>
                        </p:par>
                      </p:childTnLst>
                    </p:cTn>
                  </p:par>
                </p:childTnLst>
              </p:cTn>
              <p:nextCondLst>
                <p:cond evt="onClick" delay="0">
                  <p:tgtEl>
                    <p:spTgt spid="2"/>
                  </p:tgtEl>
                </p:cond>
              </p:nextCondLst>
            </p:seq>
            <p:audio>
              <p:cMediaNode vol="80000">
                <p:cTn id="50"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graphicFrame>
        <p:nvGraphicFramePr>
          <p:cNvPr id="200" name="Google Shape;200;p34"/>
          <p:cNvGraphicFramePr/>
          <p:nvPr/>
        </p:nvGraphicFramePr>
        <p:xfrm>
          <a:off x="195100" y="1102125"/>
          <a:ext cx="6810375" cy="3852101"/>
        </p:xfrm>
        <a:graphic>
          <a:graphicData uri="http://schemas.openxmlformats.org/drawingml/2006/table">
            <a:tbl>
              <a:tblPr>
                <a:noFill/>
                <a:tableStyleId>{06BA4A63-A92C-4CE8-929C-18CFEFA639C0}</a:tableStyleId>
              </a:tblPr>
              <a:tblGrid>
                <a:gridCol w="990600">
                  <a:extLst>
                    <a:ext uri="{9D8B030D-6E8A-4147-A177-3AD203B41FA5}">
                      <a16:colId xmlns:a16="http://schemas.microsoft.com/office/drawing/2014/main" val="20000"/>
                    </a:ext>
                  </a:extLst>
                </a:gridCol>
                <a:gridCol w="933450">
                  <a:extLst>
                    <a:ext uri="{9D8B030D-6E8A-4147-A177-3AD203B41FA5}">
                      <a16:colId xmlns:a16="http://schemas.microsoft.com/office/drawing/2014/main" val="20001"/>
                    </a:ext>
                  </a:extLst>
                </a:gridCol>
                <a:gridCol w="962025">
                  <a:extLst>
                    <a:ext uri="{9D8B030D-6E8A-4147-A177-3AD203B41FA5}">
                      <a16:colId xmlns:a16="http://schemas.microsoft.com/office/drawing/2014/main" val="20002"/>
                    </a:ext>
                  </a:extLst>
                </a:gridCol>
                <a:gridCol w="962025">
                  <a:extLst>
                    <a:ext uri="{9D8B030D-6E8A-4147-A177-3AD203B41FA5}">
                      <a16:colId xmlns:a16="http://schemas.microsoft.com/office/drawing/2014/main" val="20003"/>
                    </a:ext>
                  </a:extLst>
                </a:gridCol>
                <a:gridCol w="962025">
                  <a:extLst>
                    <a:ext uri="{9D8B030D-6E8A-4147-A177-3AD203B41FA5}">
                      <a16:colId xmlns:a16="http://schemas.microsoft.com/office/drawing/2014/main" val="20004"/>
                    </a:ext>
                  </a:extLst>
                </a:gridCol>
                <a:gridCol w="914400">
                  <a:extLst>
                    <a:ext uri="{9D8B030D-6E8A-4147-A177-3AD203B41FA5}">
                      <a16:colId xmlns:a16="http://schemas.microsoft.com/office/drawing/2014/main" val="20005"/>
                    </a:ext>
                  </a:extLst>
                </a:gridCol>
                <a:gridCol w="1085850">
                  <a:extLst>
                    <a:ext uri="{9D8B030D-6E8A-4147-A177-3AD203B41FA5}">
                      <a16:colId xmlns:a16="http://schemas.microsoft.com/office/drawing/2014/main" val="20006"/>
                    </a:ext>
                  </a:extLst>
                </a:gridCol>
              </a:tblGrid>
              <a:tr h="0">
                <a:tc>
                  <a:txBody>
                    <a:bodyPr/>
                    <a:lstStyle/>
                    <a:p>
                      <a:pPr marL="0" lvl="0" indent="0" algn="l" rtl="0">
                        <a:spcBef>
                          <a:spcPts val="0"/>
                        </a:spcBef>
                        <a:spcAft>
                          <a:spcPts val="0"/>
                        </a:spcAft>
                        <a:buNone/>
                      </a:pPr>
                      <a:r>
                        <a:rPr lang="en-GB" sz="1200"/>
                        <a:t>et </a:t>
                      </a:r>
                      <a:r>
                        <a:rPr lang="en-GB" sz="1200">
                          <a:solidFill>
                            <a:srgbClr val="0000FF"/>
                          </a:solidFill>
                        </a:rPr>
                        <a:t>un chapeau</a:t>
                      </a:r>
                      <a:endParaRPr sz="1200">
                        <a:solidFill>
                          <a:srgbClr val="0000FF"/>
                        </a:solidFill>
                      </a:endParaRPr>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extLst>
                  <a:ext uri="{0D108BD9-81ED-4DB2-BD59-A6C34878D82A}">
                    <a16:rowId xmlns:a16="http://schemas.microsoft.com/office/drawing/2014/main" val="10000"/>
                  </a:ext>
                </a:extLst>
              </a:tr>
              <a:tr h="0">
                <a:tc>
                  <a:txBody>
                    <a:bodyPr/>
                    <a:lstStyle/>
                    <a:p>
                      <a:pPr marL="0" lvl="0" indent="0" algn="l" rtl="0">
                        <a:spcBef>
                          <a:spcPts val="0"/>
                        </a:spcBef>
                        <a:spcAft>
                          <a:spcPts val="0"/>
                        </a:spcAft>
                        <a:buNone/>
                      </a:pPr>
                      <a:r>
                        <a:rPr lang="en-GB" sz="1200"/>
                        <a:t>et </a:t>
                      </a:r>
                      <a:r>
                        <a:rPr lang="en-GB" sz="1200">
                          <a:solidFill>
                            <a:srgbClr val="FF0000"/>
                          </a:solidFill>
                        </a:rPr>
                        <a:t>une écharpe</a:t>
                      </a:r>
                      <a:endParaRPr sz="1200">
                        <a:solidFill>
                          <a:srgbClr val="FF0000"/>
                        </a:solidFill>
                      </a:endParaRPr>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extLst>
                  <a:ext uri="{0D108BD9-81ED-4DB2-BD59-A6C34878D82A}">
                    <a16:rowId xmlns:a16="http://schemas.microsoft.com/office/drawing/2014/main" val="10001"/>
                  </a:ext>
                </a:extLst>
              </a:tr>
              <a:tr h="0">
                <a:tc>
                  <a:txBody>
                    <a:bodyPr/>
                    <a:lstStyle/>
                    <a:p>
                      <a:pPr marL="0" lvl="0" indent="0" algn="l" rtl="0">
                        <a:spcBef>
                          <a:spcPts val="0"/>
                        </a:spcBef>
                        <a:spcAft>
                          <a:spcPts val="0"/>
                        </a:spcAft>
                        <a:buNone/>
                      </a:pPr>
                      <a:r>
                        <a:rPr lang="en-GB" sz="1200"/>
                        <a:t>et </a:t>
                      </a:r>
                      <a:r>
                        <a:rPr lang="en-GB" sz="1200">
                          <a:solidFill>
                            <a:srgbClr val="9900FF"/>
                          </a:solidFill>
                        </a:rPr>
                        <a:t>des gants</a:t>
                      </a:r>
                      <a:endParaRPr sz="1200">
                        <a:solidFill>
                          <a:srgbClr val="9900FF"/>
                        </a:solidFill>
                      </a:endParaRPr>
                    </a:p>
                    <a:p>
                      <a:pPr marL="0" lvl="0" indent="0" algn="l" rtl="0">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extLst>
                  <a:ext uri="{0D108BD9-81ED-4DB2-BD59-A6C34878D82A}">
                    <a16:rowId xmlns:a16="http://schemas.microsoft.com/office/drawing/2014/main" val="10002"/>
                  </a:ext>
                </a:extLst>
              </a:tr>
              <a:tr h="0">
                <a:tc>
                  <a:txBody>
                    <a:bodyPr/>
                    <a:lstStyle/>
                    <a:p>
                      <a:pPr marL="0" lvl="0" indent="0" algn="l" rtl="0">
                        <a:spcBef>
                          <a:spcPts val="0"/>
                        </a:spcBef>
                        <a:spcAft>
                          <a:spcPts val="0"/>
                        </a:spcAft>
                        <a:buNone/>
                      </a:pPr>
                      <a:r>
                        <a:rPr lang="en-GB" sz="1200"/>
                        <a:t>et </a:t>
                      </a:r>
                      <a:r>
                        <a:rPr lang="en-GB" sz="1200">
                          <a:solidFill>
                            <a:srgbClr val="9900FF"/>
                          </a:solidFill>
                        </a:rPr>
                        <a:t>des bijoux</a:t>
                      </a:r>
                      <a:endParaRPr sz="1200">
                        <a:solidFill>
                          <a:srgbClr val="9900FF"/>
                        </a:solidFill>
                      </a:endParaRPr>
                    </a:p>
                    <a:p>
                      <a:pPr marL="0" lvl="0" indent="0" algn="l" rtl="0">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extLst>
                  <a:ext uri="{0D108BD9-81ED-4DB2-BD59-A6C34878D82A}">
                    <a16:rowId xmlns:a16="http://schemas.microsoft.com/office/drawing/2014/main" val="10003"/>
                  </a:ext>
                </a:extLst>
              </a:tr>
              <a:tr h="0">
                <a:tc>
                  <a:txBody>
                    <a:bodyPr/>
                    <a:lstStyle/>
                    <a:p>
                      <a:pPr marL="0" lvl="0" indent="0" algn="l" rtl="0">
                        <a:spcBef>
                          <a:spcPts val="0"/>
                        </a:spcBef>
                        <a:spcAft>
                          <a:spcPts val="0"/>
                        </a:spcAft>
                        <a:buNone/>
                      </a:pPr>
                      <a:r>
                        <a:rPr lang="en-GB" sz="1200"/>
                        <a:t>et </a:t>
                      </a:r>
                      <a:r>
                        <a:rPr lang="en-GB" sz="1200">
                          <a:solidFill>
                            <a:srgbClr val="9900FF"/>
                          </a:solidFill>
                        </a:rPr>
                        <a:t>des chaussures</a:t>
                      </a:r>
                      <a:endParaRPr sz="1200">
                        <a:solidFill>
                          <a:srgbClr val="9900FF"/>
                        </a:solidFill>
                      </a:endParaRPr>
                    </a:p>
                    <a:p>
                      <a:pPr marL="0" lvl="0" indent="0" algn="l" rtl="0">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extLst>
                  <a:ext uri="{0D108BD9-81ED-4DB2-BD59-A6C34878D82A}">
                    <a16:rowId xmlns:a16="http://schemas.microsoft.com/office/drawing/2014/main" val="10004"/>
                  </a:ext>
                </a:extLst>
              </a:tr>
              <a:tr h="0">
                <a:tc>
                  <a:txBody>
                    <a:bodyPr/>
                    <a:lstStyle/>
                    <a:p>
                      <a:pPr marL="0" lvl="0" indent="0" algn="l" rtl="0">
                        <a:spcBef>
                          <a:spcPts val="0"/>
                        </a:spcBef>
                        <a:spcAft>
                          <a:spcPts val="0"/>
                        </a:spcAft>
                        <a:buNone/>
                      </a:pPr>
                      <a:r>
                        <a:rPr lang="en-GB" sz="1200"/>
                        <a:t>et </a:t>
                      </a:r>
                      <a:r>
                        <a:rPr lang="en-GB" sz="1200">
                          <a:solidFill>
                            <a:srgbClr val="9900FF"/>
                          </a:solidFill>
                        </a:rPr>
                        <a:t>des bottes</a:t>
                      </a:r>
                      <a:endParaRPr sz="1200">
                        <a:solidFill>
                          <a:srgbClr val="9900FF"/>
                        </a:solidFill>
                      </a:endParaRPr>
                    </a:p>
                    <a:p>
                      <a:pPr marL="0" lvl="0" indent="0" algn="l" rtl="0">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extLst>
                  <a:ext uri="{0D108BD9-81ED-4DB2-BD59-A6C34878D82A}">
                    <a16:rowId xmlns:a16="http://schemas.microsoft.com/office/drawing/2014/main" val="10005"/>
                  </a:ext>
                </a:extLst>
              </a:tr>
              <a:tr h="475950">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r>
                        <a:rPr lang="en-GB" sz="1200"/>
                        <a:t>Je porte </a:t>
                      </a:r>
                      <a:r>
                        <a:rPr lang="en-GB" sz="1200">
                          <a:solidFill>
                            <a:srgbClr val="FF0000"/>
                          </a:solidFill>
                        </a:rPr>
                        <a:t>une veste</a:t>
                      </a:r>
                      <a:endParaRPr sz="1200">
                        <a:solidFill>
                          <a:srgbClr val="FF0000"/>
                        </a:solidFill>
                      </a:endParaRPr>
                    </a:p>
                  </a:txBody>
                  <a:tcPr marL="63500" marR="63500" marT="63500" marB="63500"/>
                </a:tc>
                <a:tc>
                  <a:txBody>
                    <a:bodyPr/>
                    <a:lstStyle/>
                    <a:p>
                      <a:pPr marL="0" lvl="0" indent="0" algn="l" rtl="0">
                        <a:lnSpc>
                          <a:spcPct val="115000"/>
                        </a:lnSpc>
                        <a:spcBef>
                          <a:spcPts val="0"/>
                        </a:spcBef>
                        <a:spcAft>
                          <a:spcPts val="0"/>
                        </a:spcAft>
                        <a:buClr>
                          <a:schemeClr val="dk2"/>
                        </a:buClr>
                        <a:buSzPts val="1100"/>
                        <a:buFont typeface="Arial"/>
                        <a:buNone/>
                      </a:pPr>
                      <a:r>
                        <a:rPr lang="en-GB" sz="1200">
                          <a:solidFill>
                            <a:schemeClr val="dk2"/>
                          </a:solidFill>
                        </a:rPr>
                        <a:t>Je porte </a:t>
                      </a:r>
                      <a:r>
                        <a:rPr lang="en-GB" sz="1200">
                          <a:solidFill>
                            <a:srgbClr val="0000FF"/>
                          </a:solidFill>
                        </a:rPr>
                        <a:t>un manteau</a:t>
                      </a:r>
                      <a:endParaRPr sz="1200">
                        <a:solidFill>
                          <a:srgbClr val="0000FF"/>
                        </a:solidFill>
                      </a:endParaRPr>
                    </a:p>
                  </a:txBody>
                  <a:tcPr marL="63500" marR="63500" marT="63500" marB="63500"/>
                </a:tc>
                <a:tc>
                  <a:txBody>
                    <a:bodyPr/>
                    <a:lstStyle/>
                    <a:p>
                      <a:pPr marL="0" lvl="0" indent="0" algn="l" rtl="0">
                        <a:lnSpc>
                          <a:spcPct val="115000"/>
                        </a:lnSpc>
                        <a:spcBef>
                          <a:spcPts val="0"/>
                        </a:spcBef>
                        <a:spcAft>
                          <a:spcPts val="0"/>
                        </a:spcAft>
                        <a:buClr>
                          <a:schemeClr val="dk2"/>
                        </a:buClr>
                        <a:buSzPts val="1100"/>
                        <a:buFont typeface="Arial"/>
                        <a:buNone/>
                      </a:pPr>
                      <a:r>
                        <a:rPr lang="en-GB" sz="1200">
                          <a:solidFill>
                            <a:schemeClr val="dk2"/>
                          </a:solidFill>
                        </a:rPr>
                        <a:t>Je porte </a:t>
                      </a:r>
                      <a:r>
                        <a:rPr lang="en-GB" sz="1200">
                          <a:solidFill>
                            <a:srgbClr val="0000FF"/>
                          </a:solidFill>
                        </a:rPr>
                        <a:t>un pull</a:t>
                      </a:r>
                      <a:endParaRPr sz="1200">
                        <a:solidFill>
                          <a:srgbClr val="0000FF"/>
                        </a:solidFill>
                      </a:endParaRPr>
                    </a:p>
                  </a:txBody>
                  <a:tcPr marL="63500" marR="63500" marT="63500" marB="63500"/>
                </a:tc>
                <a:tc>
                  <a:txBody>
                    <a:bodyPr/>
                    <a:lstStyle/>
                    <a:p>
                      <a:pPr marL="0" lvl="0" indent="0" algn="l" rtl="0">
                        <a:lnSpc>
                          <a:spcPct val="115000"/>
                        </a:lnSpc>
                        <a:spcBef>
                          <a:spcPts val="0"/>
                        </a:spcBef>
                        <a:spcAft>
                          <a:spcPts val="0"/>
                        </a:spcAft>
                        <a:buClr>
                          <a:schemeClr val="dk2"/>
                        </a:buClr>
                        <a:buSzPts val="1100"/>
                        <a:buFont typeface="Arial"/>
                        <a:buNone/>
                      </a:pPr>
                      <a:r>
                        <a:rPr lang="en-GB" sz="1100">
                          <a:solidFill>
                            <a:schemeClr val="dk2"/>
                          </a:solidFill>
                        </a:rPr>
                        <a:t>Je porte </a:t>
                      </a:r>
                      <a:r>
                        <a:rPr lang="en-GB" sz="1100">
                          <a:solidFill>
                            <a:srgbClr val="FF0000"/>
                          </a:solidFill>
                        </a:rPr>
                        <a:t>une chemise</a:t>
                      </a:r>
                      <a:endParaRPr sz="1100">
                        <a:solidFill>
                          <a:srgbClr val="FF0000"/>
                        </a:solidFill>
                      </a:endParaRPr>
                    </a:p>
                  </a:txBody>
                  <a:tcPr marL="63500" marR="63500" marT="63500" marB="63500"/>
                </a:tc>
                <a:tc>
                  <a:txBody>
                    <a:bodyPr/>
                    <a:lstStyle/>
                    <a:p>
                      <a:pPr marL="0" lvl="0" indent="0" algn="l" rtl="0">
                        <a:lnSpc>
                          <a:spcPct val="115000"/>
                        </a:lnSpc>
                        <a:spcBef>
                          <a:spcPts val="0"/>
                        </a:spcBef>
                        <a:spcAft>
                          <a:spcPts val="0"/>
                        </a:spcAft>
                        <a:buClr>
                          <a:schemeClr val="dk2"/>
                        </a:buClr>
                        <a:buSzPts val="1100"/>
                        <a:buFont typeface="Arial"/>
                        <a:buNone/>
                      </a:pPr>
                      <a:r>
                        <a:rPr lang="en-GB" sz="1200">
                          <a:solidFill>
                            <a:schemeClr val="dk2"/>
                          </a:solidFill>
                        </a:rPr>
                        <a:t>Je porte </a:t>
                      </a:r>
                      <a:r>
                        <a:rPr lang="en-GB" sz="1200">
                          <a:solidFill>
                            <a:srgbClr val="FF0000"/>
                          </a:solidFill>
                        </a:rPr>
                        <a:t>une robe</a:t>
                      </a:r>
                      <a:endParaRPr sz="1200">
                        <a:solidFill>
                          <a:srgbClr val="FF0000"/>
                        </a:solidFill>
                      </a:endParaRPr>
                    </a:p>
                  </a:txBody>
                  <a:tcPr marL="63500" marR="63500" marT="63500" marB="63500"/>
                </a:tc>
                <a:tc>
                  <a:txBody>
                    <a:bodyPr/>
                    <a:lstStyle/>
                    <a:p>
                      <a:pPr marL="0" lvl="0" indent="0" algn="l" rtl="0">
                        <a:lnSpc>
                          <a:spcPct val="115000"/>
                        </a:lnSpc>
                        <a:spcBef>
                          <a:spcPts val="0"/>
                        </a:spcBef>
                        <a:spcAft>
                          <a:spcPts val="0"/>
                        </a:spcAft>
                        <a:buClr>
                          <a:schemeClr val="dk2"/>
                        </a:buClr>
                        <a:buSzPts val="1100"/>
                        <a:buFont typeface="Arial"/>
                        <a:buNone/>
                      </a:pPr>
                      <a:r>
                        <a:rPr lang="en-GB" sz="1200">
                          <a:solidFill>
                            <a:schemeClr val="dk2"/>
                          </a:solidFill>
                        </a:rPr>
                        <a:t>Je porte </a:t>
                      </a:r>
                      <a:r>
                        <a:rPr lang="en-GB" sz="1200">
                          <a:solidFill>
                            <a:srgbClr val="9900FF"/>
                          </a:solidFill>
                        </a:rPr>
                        <a:t>des baskets</a:t>
                      </a:r>
                      <a:endParaRPr sz="1200">
                        <a:solidFill>
                          <a:srgbClr val="9900FF"/>
                        </a:solidFill>
                      </a:endParaRPr>
                    </a:p>
                  </a:txBody>
                  <a:tcPr marL="63500" marR="63500" marT="63500" marB="63500"/>
                </a:tc>
                <a:extLst>
                  <a:ext uri="{0D108BD9-81ED-4DB2-BD59-A6C34878D82A}">
                    <a16:rowId xmlns:a16="http://schemas.microsoft.com/office/drawing/2014/main" val="10006"/>
                  </a:ext>
                </a:extLst>
              </a:tr>
            </a:tbl>
          </a:graphicData>
        </a:graphic>
      </p:graphicFrame>
      <p:sp>
        <p:nvSpPr>
          <p:cNvPr id="201" name="Google Shape;201;p34"/>
          <p:cNvSpPr txBox="1"/>
          <p:nvPr/>
        </p:nvSpPr>
        <p:spPr>
          <a:xfrm>
            <a:off x="7363100" y="1102075"/>
            <a:ext cx="1632600" cy="38226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GB" sz="2700">
                <a:solidFill>
                  <a:schemeClr val="dk1"/>
                </a:solidFill>
              </a:rPr>
              <a:t>raté!</a:t>
            </a:r>
            <a:endParaRPr sz="2700">
              <a:solidFill>
                <a:schemeClr val="dk1"/>
              </a:solidFill>
            </a:endParaRPr>
          </a:p>
          <a:p>
            <a:pPr marL="0" lvl="0" indent="0" algn="l" rtl="0">
              <a:spcBef>
                <a:spcPts val="0"/>
              </a:spcBef>
              <a:spcAft>
                <a:spcPts val="0"/>
              </a:spcAft>
              <a:buNone/>
            </a:pPr>
            <a:endParaRPr sz="2700">
              <a:solidFill>
                <a:schemeClr val="dk1"/>
              </a:solidFill>
            </a:endParaRPr>
          </a:p>
          <a:p>
            <a:pPr marL="0" lvl="0" indent="0" algn="l" rtl="0">
              <a:spcBef>
                <a:spcPts val="0"/>
              </a:spcBef>
              <a:spcAft>
                <a:spcPts val="0"/>
              </a:spcAft>
              <a:buNone/>
            </a:pPr>
            <a:endParaRPr sz="2700">
              <a:solidFill>
                <a:schemeClr val="dk1"/>
              </a:solidFill>
            </a:endParaRPr>
          </a:p>
          <a:p>
            <a:pPr marL="0" lvl="0" indent="0" algn="l" rtl="0">
              <a:spcBef>
                <a:spcPts val="0"/>
              </a:spcBef>
              <a:spcAft>
                <a:spcPts val="0"/>
              </a:spcAft>
              <a:buNone/>
            </a:pPr>
            <a:r>
              <a:rPr lang="en-GB" sz="2700">
                <a:solidFill>
                  <a:schemeClr val="dk1"/>
                </a:solidFill>
              </a:rPr>
              <a:t>touché!</a:t>
            </a:r>
            <a:endParaRPr sz="2700">
              <a:solidFill>
                <a:schemeClr val="dk1"/>
              </a:solidFill>
            </a:endParaRPr>
          </a:p>
          <a:p>
            <a:pPr marL="0" lvl="0" indent="0" algn="l" rtl="0">
              <a:spcBef>
                <a:spcPts val="0"/>
              </a:spcBef>
              <a:spcAft>
                <a:spcPts val="0"/>
              </a:spcAft>
              <a:buNone/>
            </a:pPr>
            <a:endParaRPr sz="2700">
              <a:solidFill>
                <a:schemeClr val="dk1"/>
              </a:solidFill>
            </a:endParaRPr>
          </a:p>
          <a:p>
            <a:pPr marL="0" lvl="0" indent="0" algn="l" rtl="0">
              <a:spcBef>
                <a:spcPts val="0"/>
              </a:spcBef>
              <a:spcAft>
                <a:spcPts val="0"/>
              </a:spcAft>
              <a:buNone/>
            </a:pPr>
            <a:endParaRPr sz="2700">
              <a:solidFill>
                <a:schemeClr val="dk1"/>
              </a:solidFill>
            </a:endParaRPr>
          </a:p>
          <a:p>
            <a:pPr marL="0" lvl="0" indent="0" algn="l" rtl="0">
              <a:spcBef>
                <a:spcPts val="0"/>
              </a:spcBef>
              <a:spcAft>
                <a:spcPts val="0"/>
              </a:spcAft>
              <a:buNone/>
            </a:pPr>
            <a:r>
              <a:rPr lang="en-GB" sz="2700">
                <a:solidFill>
                  <a:schemeClr val="dk1"/>
                </a:solidFill>
              </a:rPr>
              <a:t>coulé!</a:t>
            </a:r>
            <a:endParaRPr sz="2700">
              <a:solidFill>
                <a:schemeClr val="dk1"/>
              </a:solidFill>
            </a:endParaRPr>
          </a:p>
        </p:txBody>
      </p:sp>
      <p:pic>
        <p:nvPicPr>
          <p:cNvPr id="202" name="Google Shape;202;p34"/>
          <p:cNvPicPr preferRelativeResize="0"/>
          <p:nvPr/>
        </p:nvPicPr>
        <p:blipFill>
          <a:blip r:embed="rId9">
            <a:alphaModFix/>
          </a:blip>
          <a:stretch>
            <a:fillRect/>
          </a:stretch>
        </p:blipFill>
        <p:spPr>
          <a:xfrm>
            <a:off x="7573075" y="1579475"/>
            <a:ext cx="885550" cy="885550"/>
          </a:xfrm>
          <a:prstGeom prst="rect">
            <a:avLst/>
          </a:prstGeom>
          <a:noFill/>
          <a:ln>
            <a:noFill/>
          </a:ln>
        </p:spPr>
      </p:pic>
      <p:pic>
        <p:nvPicPr>
          <p:cNvPr id="203" name="Google Shape;203;p34"/>
          <p:cNvPicPr preferRelativeResize="0"/>
          <p:nvPr/>
        </p:nvPicPr>
        <p:blipFill>
          <a:blip r:embed="rId10">
            <a:alphaModFix/>
          </a:blip>
          <a:stretch>
            <a:fillRect/>
          </a:stretch>
        </p:blipFill>
        <p:spPr>
          <a:xfrm>
            <a:off x="7727013" y="4041275"/>
            <a:ext cx="798125" cy="798125"/>
          </a:xfrm>
          <a:prstGeom prst="rect">
            <a:avLst/>
          </a:prstGeom>
          <a:noFill/>
          <a:ln>
            <a:noFill/>
          </a:ln>
        </p:spPr>
      </p:pic>
      <p:pic>
        <p:nvPicPr>
          <p:cNvPr id="204" name="Google Shape;204;p34"/>
          <p:cNvPicPr preferRelativeResize="0"/>
          <p:nvPr/>
        </p:nvPicPr>
        <p:blipFill>
          <a:blip r:embed="rId11">
            <a:alphaModFix/>
          </a:blip>
          <a:stretch>
            <a:fillRect/>
          </a:stretch>
        </p:blipFill>
        <p:spPr>
          <a:xfrm>
            <a:off x="7573072" y="2810375"/>
            <a:ext cx="1106040" cy="885550"/>
          </a:xfrm>
          <a:prstGeom prst="rect">
            <a:avLst/>
          </a:prstGeom>
          <a:noFill/>
          <a:ln>
            <a:noFill/>
          </a:ln>
        </p:spPr>
      </p:pic>
      <p:pic>
        <p:nvPicPr>
          <p:cNvPr id="2" name="Recorded Sound">
            <a:hlinkClick r:id="" action="ppaction://media"/>
            <a:extLst>
              <a:ext uri="{FF2B5EF4-FFF2-40B4-BE49-F238E27FC236}">
                <a16:creationId xmlns:a16="http://schemas.microsoft.com/office/drawing/2014/main" id="{BD08D88B-F6FC-4A4F-BF86-7504E336D081}"/>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8320762" y="1173075"/>
            <a:ext cx="406400" cy="406400"/>
          </a:xfrm>
          <a:prstGeom prst="rect">
            <a:avLst/>
          </a:prstGeom>
        </p:spPr>
      </p:pic>
      <p:pic>
        <p:nvPicPr>
          <p:cNvPr id="3" name="Recorded Sound">
            <a:hlinkClick r:id="" action="ppaction://media"/>
            <a:extLst>
              <a:ext uri="{FF2B5EF4-FFF2-40B4-BE49-F238E27FC236}">
                <a16:creationId xmlns:a16="http://schemas.microsoft.com/office/drawing/2014/main" id="{BCB56FF4-5D9C-424A-A8E1-0E157EC783D8}"/>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615423" y="2745068"/>
            <a:ext cx="406400" cy="406400"/>
          </a:xfrm>
          <a:prstGeom prst="rect">
            <a:avLst/>
          </a:prstGeom>
        </p:spPr>
      </p:pic>
      <p:pic>
        <p:nvPicPr>
          <p:cNvPr id="4" name="Recorded Sound">
            <a:hlinkClick r:id="" action="ppaction://media"/>
            <a:extLst>
              <a:ext uri="{FF2B5EF4-FFF2-40B4-BE49-F238E27FC236}">
                <a16:creationId xmlns:a16="http://schemas.microsoft.com/office/drawing/2014/main" id="{77822BAE-1524-445D-9FD5-E89EBE1F8915}"/>
              </a:ext>
            </a:extLst>
          </p:cNvPr>
          <p:cNvPicPr>
            <a:picLocks noChangeAspect="1"/>
          </p:cNvPicPr>
          <p:nvPr>
            <a:audioFile r:link="rId6"/>
            <p:extLst>
              <p:ext uri="{DAA4B4D4-6D71-4841-9C94-3DE7FCFB9230}">
                <p14:media xmlns:p14="http://schemas.microsoft.com/office/powerpoint/2010/main" r:embed="rId5"/>
              </p:ext>
            </p:extLst>
          </p:nvPr>
        </p:nvPicPr>
        <p:blipFill>
          <a:blip r:embed="rId12"/>
          <a:stretch>
            <a:fillRect/>
          </a:stretch>
        </p:blipFill>
        <p:spPr>
          <a:xfrm>
            <a:off x="8476363" y="3988935"/>
            <a:ext cx="406400" cy="4064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31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519" fill="hold"/>
                                        <p:tgtEl>
                                          <p:spTgt spid="3"/>
                                        </p:tgtEl>
                                      </p:cBhvr>
                                    </p:cmd>
                                  </p:childTnLst>
                                </p:cTn>
                              </p:par>
                            </p:childTnLst>
                          </p:cTn>
                        </p:par>
                      </p:childTnLst>
                    </p:cTn>
                  </p:par>
                </p:childTnLst>
              </p:cTn>
              <p:nextCondLst>
                <p:cond evt="onClick" delay="0">
                  <p:tgtEl>
                    <p:spTgt spid="3"/>
                  </p:tgtEl>
                </p:cond>
              </p:nextCondLst>
            </p:seq>
            <p:audio>
              <p:cMediaNode vol="80000">
                <p:cTn id="13" fill="hold" display="0">
                  <p:stCondLst>
                    <p:cond delay="indefinite"/>
                  </p:stCondLst>
                  <p:endCondLst>
                    <p:cond evt="onStopAudio" delay="0">
                      <p:tgtEl>
                        <p:sldTgt/>
                      </p:tgtEl>
                    </p:cond>
                  </p:endCondLst>
                </p:cTn>
                <p:tgtEl>
                  <p:spTgt spid="3"/>
                </p:tgtEl>
              </p:cMediaNode>
            </p:audio>
            <p:seq concurrent="1" nextAc="seek">
              <p:cTn id="14" restart="whenNotActive" fill="hold" evtFilter="cancelBubble" nodeType="interactiveSeq">
                <p:stCondLst>
                  <p:cond evt="onClick" delay="0">
                    <p:tgtEl>
                      <p:spTgt spid="2"/>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310" fill="hold"/>
                                        <p:tgtEl>
                                          <p:spTgt spid="2"/>
                                        </p:tgtEl>
                                      </p:cBhvr>
                                    </p:cmd>
                                  </p:childTnLst>
                                </p:cTn>
                              </p:par>
                            </p:childTnLst>
                          </p:cTn>
                        </p:par>
                      </p:childTnLst>
                    </p:cTn>
                  </p:par>
                </p:childTnLst>
              </p:cTn>
              <p:nextCondLst>
                <p:cond evt="onClick" delay="0">
                  <p:tgtEl>
                    <p:spTgt spid="2"/>
                  </p:tgtEl>
                </p:cond>
              </p:nextCondLst>
            </p:seq>
            <p:audio>
              <p:cMediaNode vol="80000">
                <p:cTn id="19"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graphicFrame>
        <p:nvGraphicFramePr>
          <p:cNvPr id="209" name="Google Shape;209;p35"/>
          <p:cNvGraphicFramePr/>
          <p:nvPr/>
        </p:nvGraphicFramePr>
        <p:xfrm>
          <a:off x="0" y="799650"/>
          <a:ext cx="9144000" cy="4343900"/>
        </p:xfrm>
        <a:graphic>
          <a:graphicData uri="http://schemas.openxmlformats.org/drawingml/2006/table">
            <a:tbl>
              <a:tblPr>
                <a:noFill/>
                <a:tableStyleId>{E8F3E5CF-F2F4-40B6-B7D0-4D7230AC7D3E}</a:tableStyleId>
              </a:tblPr>
              <a:tblGrid>
                <a:gridCol w="2286000">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gridCol w="2286000">
                  <a:extLst>
                    <a:ext uri="{9D8B030D-6E8A-4147-A177-3AD203B41FA5}">
                      <a16:colId xmlns:a16="http://schemas.microsoft.com/office/drawing/2014/main" val="20002"/>
                    </a:ext>
                  </a:extLst>
                </a:gridCol>
                <a:gridCol w="2286000">
                  <a:extLst>
                    <a:ext uri="{9D8B030D-6E8A-4147-A177-3AD203B41FA5}">
                      <a16:colId xmlns:a16="http://schemas.microsoft.com/office/drawing/2014/main" val="20003"/>
                    </a:ext>
                  </a:extLst>
                </a:gridCol>
              </a:tblGrid>
              <a:tr h="1085975">
                <a:tc>
                  <a:txBody>
                    <a:bodyPr/>
                    <a:lstStyle/>
                    <a:p>
                      <a:pPr marL="0" lvl="0" indent="0" algn="l" rtl="0">
                        <a:spcBef>
                          <a:spcPts val="0"/>
                        </a:spcBef>
                        <a:spcAft>
                          <a:spcPts val="0"/>
                        </a:spcAft>
                        <a:buNone/>
                      </a:pPr>
                      <a:r>
                        <a:rPr lang="en-GB"/>
                        <a:t>1 Je porte </a:t>
                      </a:r>
                      <a:r>
                        <a:rPr lang="en-GB">
                          <a:solidFill>
                            <a:srgbClr val="0000FF"/>
                          </a:solidFill>
                        </a:rPr>
                        <a:t>un t-shirt</a:t>
                      </a:r>
                      <a:endParaRPr>
                        <a:solidFill>
                          <a:srgbClr val="0000FF"/>
                        </a:solidFill>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GB"/>
                        <a:t>2 </a:t>
                      </a:r>
                      <a:r>
                        <a:rPr lang="en-GB">
                          <a:solidFill>
                            <a:schemeClr val="dk2"/>
                          </a:solidFill>
                        </a:rPr>
                        <a:t>Je porte </a:t>
                      </a:r>
                      <a:r>
                        <a:rPr lang="en-GB">
                          <a:solidFill>
                            <a:srgbClr val="0000FF"/>
                          </a:solidFill>
                        </a:rPr>
                        <a:t>un pantalon</a:t>
                      </a:r>
                      <a:endParaRPr>
                        <a:solidFill>
                          <a:srgbClr val="0000FF"/>
                        </a:solidFill>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GB"/>
                        <a:t>3 </a:t>
                      </a:r>
                      <a:r>
                        <a:rPr lang="en-GB">
                          <a:solidFill>
                            <a:schemeClr val="dk2"/>
                          </a:solidFill>
                        </a:rPr>
                        <a:t>Je porte </a:t>
                      </a:r>
                      <a:r>
                        <a:rPr lang="en-GB">
                          <a:solidFill>
                            <a:srgbClr val="0000FF"/>
                          </a:solidFill>
                        </a:rPr>
                        <a:t>un manteau</a:t>
                      </a:r>
                      <a:endParaRPr>
                        <a:solidFill>
                          <a:srgbClr val="0000FF"/>
                        </a:solidFill>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GB"/>
                        <a:t>4 </a:t>
                      </a:r>
                      <a:r>
                        <a:rPr lang="en-GB">
                          <a:solidFill>
                            <a:schemeClr val="dk2"/>
                          </a:solidFill>
                        </a:rPr>
                        <a:t>Je porte </a:t>
                      </a:r>
                      <a:r>
                        <a:rPr lang="en-GB">
                          <a:solidFill>
                            <a:srgbClr val="0000FF"/>
                          </a:solidFill>
                        </a:rPr>
                        <a:t>un pull</a:t>
                      </a:r>
                      <a:endParaRPr>
                        <a:solidFill>
                          <a:srgbClr val="0000FF"/>
                        </a:solidFill>
                      </a:endParaRPr>
                    </a:p>
                  </a:txBody>
                  <a:tcPr marL="91425" marR="91425" marT="91425" marB="91425">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r h="1085975">
                <a:tc>
                  <a:txBody>
                    <a:bodyPr/>
                    <a:lstStyle/>
                    <a:p>
                      <a:pPr marL="0" lvl="0" indent="0" algn="l" rtl="0">
                        <a:spcBef>
                          <a:spcPts val="0"/>
                        </a:spcBef>
                        <a:spcAft>
                          <a:spcPts val="0"/>
                        </a:spcAft>
                        <a:buNone/>
                      </a:pPr>
                      <a:r>
                        <a:rPr lang="en-GB"/>
                        <a:t>5 </a:t>
                      </a:r>
                      <a:r>
                        <a:rPr lang="en-GB">
                          <a:solidFill>
                            <a:schemeClr val="dk2"/>
                          </a:solidFill>
                        </a:rPr>
                        <a:t>Je porte </a:t>
                      </a:r>
                      <a:r>
                        <a:rPr lang="en-GB">
                          <a:solidFill>
                            <a:srgbClr val="FF0000"/>
                          </a:solidFill>
                        </a:rPr>
                        <a:t>une chemise</a:t>
                      </a:r>
                      <a:endParaRPr>
                        <a:solidFill>
                          <a:srgbClr val="FF0000"/>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GB"/>
                        <a:t>6 </a:t>
                      </a:r>
                      <a:r>
                        <a:rPr lang="en-GB">
                          <a:solidFill>
                            <a:schemeClr val="dk2"/>
                          </a:solidFill>
                        </a:rPr>
                        <a:t>Je porte </a:t>
                      </a:r>
                      <a:r>
                        <a:rPr lang="en-GB">
                          <a:solidFill>
                            <a:srgbClr val="FF0000"/>
                          </a:solidFill>
                        </a:rPr>
                        <a:t>une jupe</a:t>
                      </a:r>
                      <a:endParaRPr>
                        <a:solidFill>
                          <a:srgbClr val="FF0000"/>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GB"/>
                        <a:t>7 </a:t>
                      </a:r>
                      <a:r>
                        <a:rPr lang="en-GB">
                          <a:solidFill>
                            <a:schemeClr val="dk2"/>
                          </a:solidFill>
                        </a:rPr>
                        <a:t>Je porte </a:t>
                      </a:r>
                      <a:r>
                        <a:rPr lang="en-GB">
                          <a:solidFill>
                            <a:srgbClr val="FF0000"/>
                          </a:solidFill>
                        </a:rPr>
                        <a:t>une robe</a:t>
                      </a:r>
                      <a:endParaRPr>
                        <a:solidFill>
                          <a:srgbClr val="FF0000"/>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GB"/>
                        <a:t>8 </a:t>
                      </a:r>
                      <a:r>
                        <a:rPr lang="en-GB">
                          <a:solidFill>
                            <a:schemeClr val="dk2"/>
                          </a:solidFill>
                        </a:rPr>
                        <a:t>Je porte </a:t>
                      </a:r>
                      <a:r>
                        <a:rPr lang="en-GB">
                          <a:solidFill>
                            <a:srgbClr val="FF0000"/>
                          </a:solidFill>
                        </a:rPr>
                        <a:t>une veste</a:t>
                      </a:r>
                      <a:endParaRPr>
                        <a:solidFill>
                          <a:srgbClr val="FF0000"/>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1085975">
                <a:tc>
                  <a:txBody>
                    <a:bodyPr/>
                    <a:lstStyle/>
                    <a:p>
                      <a:pPr marL="0" lvl="0" indent="0" algn="l" rtl="0">
                        <a:spcBef>
                          <a:spcPts val="0"/>
                        </a:spcBef>
                        <a:spcAft>
                          <a:spcPts val="0"/>
                        </a:spcAft>
                        <a:buNone/>
                      </a:pPr>
                      <a:r>
                        <a:rPr lang="en-GB"/>
                        <a:t>9 </a:t>
                      </a:r>
                      <a:r>
                        <a:rPr lang="en-GB">
                          <a:solidFill>
                            <a:schemeClr val="dk2"/>
                          </a:solidFill>
                        </a:rPr>
                        <a:t>Je porte </a:t>
                      </a:r>
                      <a:r>
                        <a:rPr lang="en-GB">
                          <a:solidFill>
                            <a:srgbClr val="9900FF"/>
                          </a:solidFill>
                        </a:rPr>
                        <a:t>des chaussures</a:t>
                      </a:r>
                      <a:endParaRPr>
                        <a:solidFill>
                          <a:srgbClr val="9900FF"/>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GB"/>
                        <a:t>10 </a:t>
                      </a:r>
                      <a:r>
                        <a:rPr lang="en-GB">
                          <a:solidFill>
                            <a:schemeClr val="dk2"/>
                          </a:solidFill>
                        </a:rPr>
                        <a:t>Je porte </a:t>
                      </a:r>
                      <a:r>
                        <a:rPr lang="en-GB">
                          <a:solidFill>
                            <a:srgbClr val="9900FF"/>
                          </a:solidFill>
                        </a:rPr>
                        <a:t>des chaussettes</a:t>
                      </a:r>
                      <a:endParaRPr>
                        <a:solidFill>
                          <a:srgbClr val="9900FF"/>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GB"/>
                        <a:t>11 </a:t>
                      </a:r>
                      <a:r>
                        <a:rPr lang="en-GB">
                          <a:solidFill>
                            <a:schemeClr val="dk2"/>
                          </a:solidFill>
                        </a:rPr>
                        <a:t>Je porte </a:t>
                      </a:r>
                      <a:r>
                        <a:rPr lang="en-GB">
                          <a:solidFill>
                            <a:srgbClr val="9900FF"/>
                          </a:solidFill>
                        </a:rPr>
                        <a:t>des bottes</a:t>
                      </a:r>
                      <a:endParaRPr>
                        <a:solidFill>
                          <a:srgbClr val="9900FF"/>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GB"/>
                        <a:t>12 </a:t>
                      </a:r>
                      <a:r>
                        <a:rPr lang="en-GB">
                          <a:solidFill>
                            <a:schemeClr val="dk2"/>
                          </a:solidFill>
                        </a:rPr>
                        <a:t>Je porte</a:t>
                      </a:r>
                      <a:r>
                        <a:rPr lang="en-GB">
                          <a:solidFill>
                            <a:srgbClr val="9900FF"/>
                          </a:solidFill>
                        </a:rPr>
                        <a:t> des baskets</a:t>
                      </a:r>
                      <a:endParaRPr>
                        <a:solidFill>
                          <a:srgbClr val="9900FF"/>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r h="1085975">
                <a:tc>
                  <a:txBody>
                    <a:bodyPr/>
                    <a:lstStyle/>
                    <a:p>
                      <a:pPr marL="0" lvl="0" indent="0" algn="l" rtl="0">
                        <a:spcBef>
                          <a:spcPts val="0"/>
                        </a:spcBef>
                        <a:spcAft>
                          <a:spcPts val="0"/>
                        </a:spcAft>
                        <a:buNone/>
                      </a:pPr>
                      <a:r>
                        <a:rPr lang="en-GB"/>
                        <a:t>13 </a:t>
                      </a:r>
                      <a:r>
                        <a:rPr lang="en-GB">
                          <a:solidFill>
                            <a:schemeClr val="dk2"/>
                          </a:solidFill>
                        </a:rPr>
                        <a:t>Je porte </a:t>
                      </a:r>
                      <a:r>
                        <a:rPr lang="en-GB">
                          <a:solidFill>
                            <a:srgbClr val="0000FF"/>
                          </a:solidFill>
                        </a:rPr>
                        <a:t>un chapeau</a:t>
                      </a:r>
                      <a:endParaRPr>
                        <a:solidFill>
                          <a:srgbClr val="0000FF"/>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GB"/>
                        <a:t>14 </a:t>
                      </a:r>
                      <a:r>
                        <a:rPr lang="en-GB">
                          <a:solidFill>
                            <a:schemeClr val="dk2"/>
                          </a:solidFill>
                        </a:rPr>
                        <a:t>Je porte</a:t>
                      </a:r>
                      <a:r>
                        <a:rPr lang="en-GB">
                          <a:solidFill>
                            <a:srgbClr val="FF0000"/>
                          </a:solidFill>
                        </a:rPr>
                        <a:t> une écharpe</a:t>
                      </a:r>
                      <a:endParaRPr>
                        <a:solidFill>
                          <a:srgbClr val="FF0000"/>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GB"/>
                        <a:t>15 </a:t>
                      </a:r>
                      <a:r>
                        <a:rPr lang="en-GB">
                          <a:solidFill>
                            <a:schemeClr val="dk2"/>
                          </a:solidFill>
                        </a:rPr>
                        <a:t>Je porte </a:t>
                      </a:r>
                      <a:r>
                        <a:rPr lang="en-GB">
                          <a:solidFill>
                            <a:srgbClr val="9900FF"/>
                          </a:solidFill>
                        </a:rPr>
                        <a:t>des gants</a:t>
                      </a:r>
                      <a:endParaRPr>
                        <a:solidFill>
                          <a:srgbClr val="9900FF"/>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GB"/>
                        <a:t>16 </a:t>
                      </a:r>
                      <a:r>
                        <a:rPr lang="en-GB">
                          <a:solidFill>
                            <a:schemeClr val="dk2"/>
                          </a:solidFill>
                        </a:rPr>
                        <a:t>Je porte </a:t>
                      </a:r>
                      <a:r>
                        <a:rPr lang="en-GB">
                          <a:solidFill>
                            <a:srgbClr val="9900FF"/>
                          </a:solidFill>
                        </a:rPr>
                        <a:t>des bijoux</a:t>
                      </a:r>
                      <a:endParaRPr>
                        <a:solidFill>
                          <a:srgbClr val="9900FF"/>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pic>
        <p:nvPicPr>
          <p:cNvPr id="210" name="Google Shape;210;p35"/>
          <p:cNvPicPr preferRelativeResize="0"/>
          <p:nvPr/>
        </p:nvPicPr>
        <p:blipFill>
          <a:blip r:embed="rId3">
            <a:alphaModFix/>
          </a:blip>
          <a:stretch>
            <a:fillRect/>
          </a:stretch>
        </p:blipFill>
        <p:spPr>
          <a:xfrm>
            <a:off x="554149" y="1164776"/>
            <a:ext cx="685175" cy="685175"/>
          </a:xfrm>
          <a:prstGeom prst="rect">
            <a:avLst/>
          </a:prstGeom>
          <a:noFill/>
          <a:ln>
            <a:noFill/>
          </a:ln>
        </p:spPr>
      </p:pic>
      <p:pic>
        <p:nvPicPr>
          <p:cNvPr id="211" name="Google Shape;211;p35"/>
          <p:cNvPicPr preferRelativeResize="0"/>
          <p:nvPr/>
        </p:nvPicPr>
        <p:blipFill>
          <a:blip r:embed="rId4">
            <a:alphaModFix/>
          </a:blip>
          <a:stretch>
            <a:fillRect/>
          </a:stretch>
        </p:blipFill>
        <p:spPr>
          <a:xfrm>
            <a:off x="579023" y="2189702"/>
            <a:ext cx="726350" cy="726322"/>
          </a:xfrm>
          <a:prstGeom prst="rect">
            <a:avLst/>
          </a:prstGeom>
          <a:noFill/>
          <a:ln>
            <a:noFill/>
          </a:ln>
        </p:spPr>
      </p:pic>
      <p:pic>
        <p:nvPicPr>
          <p:cNvPr id="212" name="Google Shape;212;p35"/>
          <p:cNvPicPr preferRelativeResize="0"/>
          <p:nvPr/>
        </p:nvPicPr>
        <p:blipFill>
          <a:blip r:embed="rId5">
            <a:alphaModFix/>
          </a:blip>
          <a:stretch>
            <a:fillRect/>
          </a:stretch>
        </p:blipFill>
        <p:spPr>
          <a:xfrm>
            <a:off x="5298351" y="1114975"/>
            <a:ext cx="685175" cy="685175"/>
          </a:xfrm>
          <a:prstGeom prst="rect">
            <a:avLst/>
          </a:prstGeom>
          <a:noFill/>
          <a:ln>
            <a:noFill/>
          </a:ln>
        </p:spPr>
      </p:pic>
      <p:pic>
        <p:nvPicPr>
          <p:cNvPr id="213" name="Google Shape;213;p35"/>
          <p:cNvPicPr preferRelativeResize="0"/>
          <p:nvPr/>
        </p:nvPicPr>
        <p:blipFill>
          <a:blip r:embed="rId6">
            <a:alphaModFix/>
          </a:blip>
          <a:stretch>
            <a:fillRect/>
          </a:stretch>
        </p:blipFill>
        <p:spPr>
          <a:xfrm>
            <a:off x="7493379" y="1144180"/>
            <a:ext cx="726350" cy="726365"/>
          </a:xfrm>
          <a:prstGeom prst="rect">
            <a:avLst/>
          </a:prstGeom>
          <a:noFill/>
          <a:ln>
            <a:noFill/>
          </a:ln>
        </p:spPr>
      </p:pic>
      <p:pic>
        <p:nvPicPr>
          <p:cNvPr id="214" name="Google Shape;214;p35"/>
          <p:cNvPicPr preferRelativeResize="0"/>
          <p:nvPr/>
        </p:nvPicPr>
        <p:blipFill>
          <a:blip r:embed="rId7">
            <a:alphaModFix/>
          </a:blip>
          <a:stretch>
            <a:fillRect/>
          </a:stretch>
        </p:blipFill>
        <p:spPr>
          <a:xfrm>
            <a:off x="5319325" y="2235173"/>
            <a:ext cx="635400" cy="635388"/>
          </a:xfrm>
          <a:prstGeom prst="rect">
            <a:avLst/>
          </a:prstGeom>
          <a:noFill/>
          <a:ln>
            <a:noFill/>
          </a:ln>
        </p:spPr>
      </p:pic>
      <p:pic>
        <p:nvPicPr>
          <p:cNvPr id="215" name="Google Shape;215;p35"/>
          <p:cNvPicPr preferRelativeResize="0"/>
          <p:nvPr/>
        </p:nvPicPr>
        <p:blipFill>
          <a:blip r:embed="rId8">
            <a:alphaModFix/>
          </a:blip>
          <a:stretch>
            <a:fillRect/>
          </a:stretch>
        </p:blipFill>
        <p:spPr>
          <a:xfrm>
            <a:off x="7478514" y="2174820"/>
            <a:ext cx="756076" cy="756076"/>
          </a:xfrm>
          <a:prstGeom prst="rect">
            <a:avLst/>
          </a:prstGeom>
          <a:noFill/>
          <a:ln>
            <a:noFill/>
          </a:ln>
        </p:spPr>
      </p:pic>
      <p:pic>
        <p:nvPicPr>
          <p:cNvPr id="216" name="Google Shape;216;p35"/>
          <p:cNvPicPr preferRelativeResize="0"/>
          <p:nvPr/>
        </p:nvPicPr>
        <p:blipFill>
          <a:blip r:embed="rId9">
            <a:alphaModFix/>
          </a:blip>
          <a:stretch>
            <a:fillRect/>
          </a:stretch>
        </p:blipFill>
        <p:spPr>
          <a:xfrm>
            <a:off x="3040125" y="1164774"/>
            <a:ext cx="635404" cy="635375"/>
          </a:xfrm>
          <a:prstGeom prst="rect">
            <a:avLst/>
          </a:prstGeom>
          <a:noFill/>
          <a:ln>
            <a:noFill/>
          </a:ln>
        </p:spPr>
      </p:pic>
      <p:pic>
        <p:nvPicPr>
          <p:cNvPr id="217" name="Google Shape;217;p35"/>
          <p:cNvPicPr preferRelativeResize="0"/>
          <p:nvPr/>
        </p:nvPicPr>
        <p:blipFill>
          <a:blip r:embed="rId10">
            <a:alphaModFix/>
          </a:blip>
          <a:stretch>
            <a:fillRect/>
          </a:stretch>
        </p:blipFill>
        <p:spPr>
          <a:xfrm>
            <a:off x="2949175" y="2208573"/>
            <a:ext cx="726350" cy="726327"/>
          </a:xfrm>
          <a:prstGeom prst="rect">
            <a:avLst/>
          </a:prstGeom>
          <a:noFill/>
          <a:ln>
            <a:noFill/>
          </a:ln>
        </p:spPr>
      </p:pic>
      <p:pic>
        <p:nvPicPr>
          <p:cNvPr id="218" name="Google Shape;218;p35"/>
          <p:cNvPicPr preferRelativeResize="0"/>
          <p:nvPr/>
        </p:nvPicPr>
        <p:blipFill>
          <a:blip r:embed="rId11">
            <a:alphaModFix/>
          </a:blip>
          <a:stretch>
            <a:fillRect/>
          </a:stretch>
        </p:blipFill>
        <p:spPr>
          <a:xfrm>
            <a:off x="648347" y="3326155"/>
            <a:ext cx="685175" cy="685157"/>
          </a:xfrm>
          <a:prstGeom prst="rect">
            <a:avLst/>
          </a:prstGeom>
          <a:noFill/>
          <a:ln>
            <a:noFill/>
          </a:ln>
        </p:spPr>
      </p:pic>
      <p:pic>
        <p:nvPicPr>
          <p:cNvPr id="219" name="Google Shape;219;p35"/>
          <p:cNvPicPr preferRelativeResize="0"/>
          <p:nvPr/>
        </p:nvPicPr>
        <p:blipFill>
          <a:blip r:embed="rId12">
            <a:alphaModFix/>
          </a:blip>
          <a:stretch>
            <a:fillRect/>
          </a:stretch>
        </p:blipFill>
        <p:spPr>
          <a:xfrm>
            <a:off x="3628922" y="3220500"/>
            <a:ext cx="756076" cy="756076"/>
          </a:xfrm>
          <a:prstGeom prst="rect">
            <a:avLst/>
          </a:prstGeom>
          <a:noFill/>
          <a:ln>
            <a:noFill/>
          </a:ln>
        </p:spPr>
      </p:pic>
      <p:pic>
        <p:nvPicPr>
          <p:cNvPr id="220" name="Google Shape;220;p35"/>
          <p:cNvPicPr preferRelativeResize="0"/>
          <p:nvPr/>
        </p:nvPicPr>
        <p:blipFill>
          <a:blip r:embed="rId13">
            <a:alphaModFix/>
          </a:blip>
          <a:stretch>
            <a:fillRect/>
          </a:stretch>
        </p:blipFill>
        <p:spPr>
          <a:xfrm>
            <a:off x="5319325" y="3305572"/>
            <a:ext cx="726350" cy="726328"/>
          </a:xfrm>
          <a:prstGeom prst="rect">
            <a:avLst/>
          </a:prstGeom>
          <a:noFill/>
          <a:ln>
            <a:noFill/>
          </a:ln>
        </p:spPr>
      </p:pic>
      <p:pic>
        <p:nvPicPr>
          <p:cNvPr id="221" name="Google Shape;221;p35"/>
          <p:cNvPicPr preferRelativeResize="0"/>
          <p:nvPr/>
        </p:nvPicPr>
        <p:blipFill>
          <a:blip r:embed="rId14">
            <a:alphaModFix/>
          </a:blip>
          <a:stretch>
            <a:fillRect/>
          </a:stretch>
        </p:blipFill>
        <p:spPr>
          <a:xfrm>
            <a:off x="7513974" y="3326150"/>
            <a:ext cx="685175" cy="685175"/>
          </a:xfrm>
          <a:prstGeom prst="rect">
            <a:avLst/>
          </a:prstGeom>
          <a:noFill/>
          <a:ln>
            <a:noFill/>
          </a:ln>
        </p:spPr>
      </p:pic>
      <p:pic>
        <p:nvPicPr>
          <p:cNvPr id="222" name="Google Shape;222;p35"/>
          <p:cNvPicPr preferRelativeResize="0"/>
          <p:nvPr/>
        </p:nvPicPr>
        <p:blipFill>
          <a:blip r:embed="rId15">
            <a:alphaModFix/>
          </a:blip>
          <a:stretch>
            <a:fillRect/>
          </a:stretch>
        </p:blipFill>
        <p:spPr>
          <a:xfrm>
            <a:off x="713348" y="4371524"/>
            <a:ext cx="685175" cy="685175"/>
          </a:xfrm>
          <a:prstGeom prst="rect">
            <a:avLst/>
          </a:prstGeom>
          <a:noFill/>
          <a:ln>
            <a:noFill/>
          </a:ln>
        </p:spPr>
      </p:pic>
      <p:pic>
        <p:nvPicPr>
          <p:cNvPr id="223" name="Google Shape;223;p35"/>
          <p:cNvPicPr preferRelativeResize="0"/>
          <p:nvPr/>
        </p:nvPicPr>
        <p:blipFill>
          <a:blip r:embed="rId16">
            <a:alphaModFix/>
          </a:blip>
          <a:stretch>
            <a:fillRect/>
          </a:stretch>
        </p:blipFill>
        <p:spPr>
          <a:xfrm>
            <a:off x="3040125" y="4336079"/>
            <a:ext cx="756076" cy="756076"/>
          </a:xfrm>
          <a:prstGeom prst="rect">
            <a:avLst/>
          </a:prstGeom>
          <a:noFill/>
          <a:ln>
            <a:noFill/>
          </a:ln>
        </p:spPr>
      </p:pic>
      <p:pic>
        <p:nvPicPr>
          <p:cNvPr id="224" name="Google Shape;224;p35"/>
          <p:cNvPicPr preferRelativeResize="0"/>
          <p:nvPr/>
        </p:nvPicPr>
        <p:blipFill>
          <a:blip r:embed="rId17">
            <a:alphaModFix/>
          </a:blip>
          <a:stretch>
            <a:fillRect/>
          </a:stretch>
        </p:blipFill>
        <p:spPr>
          <a:xfrm>
            <a:off x="5392075" y="4365800"/>
            <a:ext cx="726350" cy="726350"/>
          </a:xfrm>
          <a:prstGeom prst="rect">
            <a:avLst/>
          </a:prstGeom>
          <a:noFill/>
          <a:ln>
            <a:noFill/>
          </a:ln>
        </p:spPr>
      </p:pic>
      <p:pic>
        <p:nvPicPr>
          <p:cNvPr id="225" name="Google Shape;225;p35"/>
          <p:cNvPicPr preferRelativeResize="0"/>
          <p:nvPr/>
        </p:nvPicPr>
        <p:blipFill>
          <a:blip r:embed="rId18">
            <a:alphaModFix/>
          </a:blip>
          <a:stretch>
            <a:fillRect/>
          </a:stretch>
        </p:blipFill>
        <p:spPr>
          <a:xfrm>
            <a:off x="7684576" y="4371526"/>
            <a:ext cx="756076" cy="75607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Shape 229"/>
        <p:cNvGrpSpPr/>
        <p:nvPr/>
      </p:nvGrpSpPr>
      <p:grpSpPr>
        <a:xfrm>
          <a:off x="0" y="0"/>
          <a:ext cx="0" cy="0"/>
          <a:chOff x="0" y="0"/>
          <a:chExt cx="0" cy="0"/>
        </a:xfrm>
      </p:grpSpPr>
      <p:graphicFrame>
        <p:nvGraphicFramePr>
          <p:cNvPr id="230" name="Google Shape;230;p36"/>
          <p:cNvGraphicFramePr/>
          <p:nvPr/>
        </p:nvGraphicFramePr>
        <p:xfrm>
          <a:off x="0" y="799650"/>
          <a:ext cx="9144000" cy="4343900"/>
        </p:xfrm>
        <a:graphic>
          <a:graphicData uri="http://schemas.openxmlformats.org/drawingml/2006/table">
            <a:tbl>
              <a:tblPr>
                <a:noFill/>
                <a:tableStyleId>{E8F3E5CF-F2F4-40B6-B7D0-4D7230AC7D3E}</a:tableStyleId>
              </a:tblPr>
              <a:tblGrid>
                <a:gridCol w="2286000">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gridCol w="2286000">
                  <a:extLst>
                    <a:ext uri="{9D8B030D-6E8A-4147-A177-3AD203B41FA5}">
                      <a16:colId xmlns:a16="http://schemas.microsoft.com/office/drawing/2014/main" val="20002"/>
                    </a:ext>
                  </a:extLst>
                </a:gridCol>
                <a:gridCol w="2286000">
                  <a:extLst>
                    <a:ext uri="{9D8B030D-6E8A-4147-A177-3AD203B41FA5}">
                      <a16:colId xmlns:a16="http://schemas.microsoft.com/office/drawing/2014/main" val="20003"/>
                    </a:ext>
                  </a:extLst>
                </a:gridCol>
              </a:tblGrid>
              <a:tr h="1085975">
                <a:tc>
                  <a:txBody>
                    <a:bodyPr/>
                    <a:lstStyle/>
                    <a:p>
                      <a:pPr marL="0" lvl="0" indent="0" algn="l" rtl="0">
                        <a:spcBef>
                          <a:spcPts val="0"/>
                        </a:spcBef>
                        <a:spcAft>
                          <a:spcPts val="0"/>
                        </a:spcAft>
                        <a:buNone/>
                      </a:pPr>
                      <a:r>
                        <a:rPr lang="en-GB"/>
                        <a:t>1 </a:t>
                      </a:r>
                      <a:endParaRPr>
                        <a:solidFill>
                          <a:srgbClr val="0000FF"/>
                        </a:solidFill>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GB"/>
                        <a:t>2 </a:t>
                      </a:r>
                      <a:endParaRPr>
                        <a:solidFill>
                          <a:srgbClr val="0000FF"/>
                        </a:solidFill>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GB"/>
                        <a:t>3 </a:t>
                      </a:r>
                      <a:endParaRPr>
                        <a:solidFill>
                          <a:srgbClr val="0000FF"/>
                        </a:solidFill>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GB"/>
                        <a:t>4 </a:t>
                      </a:r>
                      <a:endParaRPr>
                        <a:solidFill>
                          <a:srgbClr val="0000FF"/>
                        </a:solidFill>
                      </a:endParaRPr>
                    </a:p>
                  </a:txBody>
                  <a:tcPr marL="91425" marR="91425" marT="91425" marB="91425">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r h="1085975">
                <a:tc>
                  <a:txBody>
                    <a:bodyPr/>
                    <a:lstStyle/>
                    <a:p>
                      <a:pPr marL="0" lvl="0" indent="0" algn="l" rtl="0">
                        <a:spcBef>
                          <a:spcPts val="0"/>
                        </a:spcBef>
                        <a:spcAft>
                          <a:spcPts val="0"/>
                        </a:spcAft>
                        <a:buNone/>
                      </a:pPr>
                      <a:r>
                        <a:rPr lang="en-GB"/>
                        <a:t>5 </a:t>
                      </a:r>
                      <a:endParaRPr>
                        <a:solidFill>
                          <a:srgbClr val="FF0000"/>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GB"/>
                        <a:t>6 </a:t>
                      </a:r>
                      <a:endParaRPr>
                        <a:solidFill>
                          <a:srgbClr val="FF0000"/>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GB"/>
                        <a:t>7</a:t>
                      </a:r>
                      <a:endParaRPr>
                        <a:solidFill>
                          <a:srgbClr val="FF0000"/>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GB"/>
                        <a:t>8 </a:t>
                      </a:r>
                      <a:endParaRPr>
                        <a:solidFill>
                          <a:srgbClr val="FF0000"/>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1085975">
                <a:tc>
                  <a:txBody>
                    <a:bodyPr/>
                    <a:lstStyle/>
                    <a:p>
                      <a:pPr marL="0" lvl="0" indent="0" algn="l" rtl="0">
                        <a:spcBef>
                          <a:spcPts val="0"/>
                        </a:spcBef>
                        <a:spcAft>
                          <a:spcPts val="0"/>
                        </a:spcAft>
                        <a:buNone/>
                      </a:pPr>
                      <a:r>
                        <a:rPr lang="en-GB"/>
                        <a:t>9 </a:t>
                      </a:r>
                      <a:endParaRPr>
                        <a:solidFill>
                          <a:srgbClr val="9900FF"/>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GB"/>
                        <a:t>10 </a:t>
                      </a:r>
                      <a:endParaRPr>
                        <a:solidFill>
                          <a:srgbClr val="9900FF"/>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GB"/>
                        <a:t>11 </a:t>
                      </a:r>
                      <a:endParaRPr>
                        <a:solidFill>
                          <a:srgbClr val="9900FF"/>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GB"/>
                        <a:t>12 </a:t>
                      </a:r>
                      <a:endParaRPr>
                        <a:solidFill>
                          <a:srgbClr val="9900FF"/>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r h="1085975">
                <a:tc>
                  <a:txBody>
                    <a:bodyPr/>
                    <a:lstStyle/>
                    <a:p>
                      <a:pPr marL="0" lvl="0" indent="0" algn="l" rtl="0">
                        <a:spcBef>
                          <a:spcPts val="0"/>
                        </a:spcBef>
                        <a:spcAft>
                          <a:spcPts val="0"/>
                        </a:spcAft>
                        <a:buNone/>
                      </a:pPr>
                      <a:r>
                        <a:rPr lang="en-GB"/>
                        <a:t>13 </a:t>
                      </a:r>
                      <a:endParaRPr>
                        <a:solidFill>
                          <a:srgbClr val="0000FF"/>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GB"/>
                        <a:t>14 </a:t>
                      </a:r>
                      <a:endParaRPr>
                        <a:solidFill>
                          <a:srgbClr val="FF0000"/>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GB"/>
                        <a:t>15 </a:t>
                      </a:r>
                      <a:endParaRPr>
                        <a:solidFill>
                          <a:srgbClr val="9900FF"/>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GB"/>
                        <a:t>16 </a:t>
                      </a:r>
                      <a:endParaRPr>
                        <a:solidFill>
                          <a:srgbClr val="9900FF"/>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pic>
        <p:nvPicPr>
          <p:cNvPr id="231" name="Google Shape;231;p36"/>
          <p:cNvPicPr preferRelativeResize="0"/>
          <p:nvPr/>
        </p:nvPicPr>
        <p:blipFill>
          <a:blip r:embed="rId3">
            <a:alphaModFix/>
          </a:blip>
          <a:stretch>
            <a:fillRect/>
          </a:stretch>
        </p:blipFill>
        <p:spPr>
          <a:xfrm>
            <a:off x="554149" y="1164776"/>
            <a:ext cx="685175" cy="685175"/>
          </a:xfrm>
          <a:prstGeom prst="rect">
            <a:avLst/>
          </a:prstGeom>
          <a:noFill/>
          <a:ln>
            <a:noFill/>
          </a:ln>
        </p:spPr>
      </p:pic>
      <p:pic>
        <p:nvPicPr>
          <p:cNvPr id="232" name="Google Shape;232;p36"/>
          <p:cNvPicPr preferRelativeResize="0"/>
          <p:nvPr/>
        </p:nvPicPr>
        <p:blipFill>
          <a:blip r:embed="rId4">
            <a:alphaModFix/>
          </a:blip>
          <a:stretch>
            <a:fillRect/>
          </a:stretch>
        </p:blipFill>
        <p:spPr>
          <a:xfrm>
            <a:off x="579023" y="2189702"/>
            <a:ext cx="726350" cy="726322"/>
          </a:xfrm>
          <a:prstGeom prst="rect">
            <a:avLst/>
          </a:prstGeom>
          <a:noFill/>
          <a:ln>
            <a:noFill/>
          </a:ln>
        </p:spPr>
      </p:pic>
      <p:pic>
        <p:nvPicPr>
          <p:cNvPr id="233" name="Google Shape;233;p36"/>
          <p:cNvPicPr preferRelativeResize="0"/>
          <p:nvPr/>
        </p:nvPicPr>
        <p:blipFill>
          <a:blip r:embed="rId5">
            <a:alphaModFix/>
          </a:blip>
          <a:stretch>
            <a:fillRect/>
          </a:stretch>
        </p:blipFill>
        <p:spPr>
          <a:xfrm>
            <a:off x="5298351" y="1114975"/>
            <a:ext cx="685175" cy="685175"/>
          </a:xfrm>
          <a:prstGeom prst="rect">
            <a:avLst/>
          </a:prstGeom>
          <a:noFill/>
          <a:ln>
            <a:noFill/>
          </a:ln>
        </p:spPr>
      </p:pic>
      <p:pic>
        <p:nvPicPr>
          <p:cNvPr id="234" name="Google Shape;234;p36"/>
          <p:cNvPicPr preferRelativeResize="0"/>
          <p:nvPr/>
        </p:nvPicPr>
        <p:blipFill>
          <a:blip r:embed="rId6">
            <a:alphaModFix/>
          </a:blip>
          <a:stretch>
            <a:fillRect/>
          </a:stretch>
        </p:blipFill>
        <p:spPr>
          <a:xfrm>
            <a:off x="7493379" y="1144180"/>
            <a:ext cx="726350" cy="726365"/>
          </a:xfrm>
          <a:prstGeom prst="rect">
            <a:avLst/>
          </a:prstGeom>
          <a:noFill/>
          <a:ln>
            <a:noFill/>
          </a:ln>
        </p:spPr>
      </p:pic>
      <p:pic>
        <p:nvPicPr>
          <p:cNvPr id="235" name="Google Shape;235;p36"/>
          <p:cNvPicPr preferRelativeResize="0"/>
          <p:nvPr/>
        </p:nvPicPr>
        <p:blipFill>
          <a:blip r:embed="rId7">
            <a:alphaModFix/>
          </a:blip>
          <a:stretch>
            <a:fillRect/>
          </a:stretch>
        </p:blipFill>
        <p:spPr>
          <a:xfrm>
            <a:off x="5319325" y="2235173"/>
            <a:ext cx="635400" cy="635388"/>
          </a:xfrm>
          <a:prstGeom prst="rect">
            <a:avLst/>
          </a:prstGeom>
          <a:noFill/>
          <a:ln>
            <a:noFill/>
          </a:ln>
        </p:spPr>
      </p:pic>
      <p:pic>
        <p:nvPicPr>
          <p:cNvPr id="236" name="Google Shape;236;p36"/>
          <p:cNvPicPr preferRelativeResize="0"/>
          <p:nvPr/>
        </p:nvPicPr>
        <p:blipFill>
          <a:blip r:embed="rId8">
            <a:alphaModFix/>
          </a:blip>
          <a:stretch>
            <a:fillRect/>
          </a:stretch>
        </p:blipFill>
        <p:spPr>
          <a:xfrm>
            <a:off x="7478514" y="2174820"/>
            <a:ext cx="756076" cy="756076"/>
          </a:xfrm>
          <a:prstGeom prst="rect">
            <a:avLst/>
          </a:prstGeom>
          <a:noFill/>
          <a:ln>
            <a:noFill/>
          </a:ln>
        </p:spPr>
      </p:pic>
      <p:pic>
        <p:nvPicPr>
          <p:cNvPr id="237" name="Google Shape;237;p36"/>
          <p:cNvPicPr preferRelativeResize="0"/>
          <p:nvPr/>
        </p:nvPicPr>
        <p:blipFill>
          <a:blip r:embed="rId9">
            <a:alphaModFix/>
          </a:blip>
          <a:stretch>
            <a:fillRect/>
          </a:stretch>
        </p:blipFill>
        <p:spPr>
          <a:xfrm>
            <a:off x="3040125" y="1164774"/>
            <a:ext cx="635404" cy="635375"/>
          </a:xfrm>
          <a:prstGeom prst="rect">
            <a:avLst/>
          </a:prstGeom>
          <a:noFill/>
          <a:ln>
            <a:noFill/>
          </a:ln>
        </p:spPr>
      </p:pic>
      <p:pic>
        <p:nvPicPr>
          <p:cNvPr id="238" name="Google Shape;238;p36"/>
          <p:cNvPicPr preferRelativeResize="0"/>
          <p:nvPr/>
        </p:nvPicPr>
        <p:blipFill>
          <a:blip r:embed="rId10">
            <a:alphaModFix/>
          </a:blip>
          <a:stretch>
            <a:fillRect/>
          </a:stretch>
        </p:blipFill>
        <p:spPr>
          <a:xfrm>
            <a:off x="2949175" y="2208573"/>
            <a:ext cx="726350" cy="726327"/>
          </a:xfrm>
          <a:prstGeom prst="rect">
            <a:avLst/>
          </a:prstGeom>
          <a:noFill/>
          <a:ln>
            <a:noFill/>
          </a:ln>
        </p:spPr>
      </p:pic>
      <p:pic>
        <p:nvPicPr>
          <p:cNvPr id="239" name="Google Shape;239;p36"/>
          <p:cNvPicPr preferRelativeResize="0"/>
          <p:nvPr/>
        </p:nvPicPr>
        <p:blipFill>
          <a:blip r:embed="rId11">
            <a:alphaModFix/>
          </a:blip>
          <a:stretch>
            <a:fillRect/>
          </a:stretch>
        </p:blipFill>
        <p:spPr>
          <a:xfrm>
            <a:off x="648347" y="3326155"/>
            <a:ext cx="685175" cy="685157"/>
          </a:xfrm>
          <a:prstGeom prst="rect">
            <a:avLst/>
          </a:prstGeom>
          <a:noFill/>
          <a:ln>
            <a:noFill/>
          </a:ln>
        </p:spPr>
      </p:pic>
      <p:pic>
        <p:nvPicPr>
          <p:cNvPr id="240" name="Google Shape;240;p36"/>
          <p:cNvPicPr preferRelativeResize="0"/>
          <p:nvPr/>
        </p:nvPicPr>
        <p:blipFill>
          <a:blip r:embed="rId12">
            <a:alphaModFix/>
          </a:blip>
          <a:stretch>
            <a:fillRect/>
          </a:stretch>
        </p:blipFill>
        <p:spPr>
          <a:xfrm>
            <a:off x="2979785" y="3204950"/>
            <a:ext cx="756076" cy="756076"/>
          </a:xfrm>
          <a:prstGeom prst="rect">
            <a:avLst/>
          </a:prstGeom>
          <a:noFill/>
          <a:ln>
            <a:noFill/>
          </a:ln>
        </p:spPr>
      </p:pic>
      <p:pic>
        <p:nvPicPr>
          <p:cNvPr id="241" name="Google Shape;241;p36"/>
          <p:cNvPicPr preferRelativeResize="0"/>
          <p:nvPr/>
        </p:nvPicPr>
        <p:blipFill>
          <a:blip r:embed="rId13">
            <a:alphaModFix/>
          </a:blip>
          <a:stretch>
            <a:fillRect/>
          </a:stretch>
        </p:blipFill>
        <p:spPr>
          <a:xfrm>
            <a:off x="5319325" y="3305572"/>
            <a:ext cx="726350" cy="726328"/>
          </a:xfrm>
          <a:prstGeom prst="rect">
            <a:avLst/>
          </a:prstGeom>
          <a:noFill/>
          <a:ln>
            <a:noFill/>
          </a:ln>
        </p:spPr>
      </p:pic>
      <p:pic>
        <p:nvPicPr>
          <p:cNvPr id="242" name="Google Shape;242;p36"/>
          <p:cNvPicPr preferRelativeResize="0"/>
          <p:nvPr/>
        </p:nvPicPr>
        <p:blipFill>
          <a:blip r:embed="rId14">
            <a:alphaModFix/>
          </a:blip>
          <a:stretch>
            <a:fillRect/>
          </a:stretch>
        </p:blipFill>
        <p:spPr>
          <a:xfrm>
            <a:off x="7513974" y="3326150"/>
            <a:ext cx="685175" cy="685175"/>
          </a:xfrm>
          <a:prstGeom prst="rect">
            <a:avLst/>
          </a:prstGeom>
          <a:noFill/>
          <a:ln>
            <a:noFill/>
          </a:ln>
        </p:spPr>
      </p:pic>
      <p:pic>
        <p:nvPicPr>
          <p:cNvPr id="243" name="Google Shape;243;p36"/>
          <p:cNvPicPr preferRelativeResize="0"/>
          <p:nvPr/>
        </p:nvPicPr>
        <p:blipFill>
          <a:blip r:embed="rId15">
            <a:alphaModFix/>
          </a:blip>
          <a:stretch>
            <a:fillRect/>
          </a:stretch>
        </p:blipFill>
        <p:spPr>
          <a:xfrm>
            <a:off x="713348" y="4371524"/>
            <a:ext cx="685175" cy="685175"/>
          </a:xfrm>
          <a:prstGeom prst="rect">
            <a:avLst/>
          </a:prstGeom>
          <a:noFill/>
          <a:ln>
            <a:noFill/>
          </a:ln>
        </p:spPr>
      </p:pic>
      <p:pic>
        <p:nvPicPr>
          <p:cNvPr id="244" name="Google Shape;244;p36"/>
          <p:cNvPicPr preferRelativeResize="0"/>
          <p:nvPr/>
        </p:nvPicPr>
        <p:blipFill>
          <a:blip r:embed="rId16">
            <a:alphaModFix/>
          </a:blip>
          <a:stretch>
            <a:fillRect/>
          </a:stretch>
        </p:blipFill>
        <p:spPr>
          <a:xfrm>
            <a:off x="3040125" y="4336079"/>
            <a:ext cx="756076" cy="756076"/>
          </a:xfrm>
          <a:prstGeom prst="rect">
            <a:avLst/>
          </a:prstGeom>
          <a:noFill/>
          <a:ln>
            <a:noFill/>
          </a:ln>
        </p:spPr>
      </p:pic>
      <p:pic>
        <p:nvPicPr>
          <p:cNvPr id="245" name="Google Shape;245;p36"/>
          <p:cNvPicPr preferRelativeResize="0"/>
          <p:nvPr/>
        </p:nvPicPr>
        <p:blipFill>
          <a:blip r:embed="rId17">
            <a:alphaModFix/>
          </a:blip>
          <a:stretch>
            <a:fillRect/>
          </a:stretch>
        </p:blipFill>
        <p:spPr>
          <a:xfrm>
            <a:off x="5392075" y="4365800"/>
            <a:ext cx="726350" cy="726350"/>
          </a:xfrm>
          <a:prstGeom prst="rect">
            <a:avLst/>
          </a:prstGeom>
          <a:noFill/>
          <a:ln>
            <a:noFill/>
          </a:ln>
        </p:spPr>
      </p:pic>
      <p:pic>
        <p:nvPicPr>
          <p:cNvPr id="246" name="Google Shape;246;p36"/>
          <p:cNvPicPr preferRelativeResize="0"/>
          <p:nvPr/>
        </p:nvPicPr>
        <p:blipFill>
          <a:blip r:embed="rId18">
            <a:alphaModFix/>
          </a:blip>
          <a:stretch>
            <a:fillRect/>
          </a:stretch>
        </p:blipFill>
        <p:spPr>
          <a:xfrm>
            <a:off x="7684576" y="4371526"/>
            <a:ext cx="756076" cy="756076"/>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UCL_IOE Blue_Slide_Theme">
  <a:themeElements>
    <a:clrScheme name="ncle">
      <a:dk1>
        <a:srgbClr val="002248"/>
      </a:dk1>
      <a:lt1>
        <a:srgbClr val="FFFFFF"/>
      </a:lt1>
      <a:dk2>
        <a:srgbClr val="000000"/>
      </a:dk2>
      <a:lt2>
        <a:srgbClr val="002248"/>
      </a:lt2>
      <a:accent1>
        <a:srgbClr val="AC154A"/>
      </a:accent1>
      <a:accent2>
        <a:srgbClr val="F6BE00"/>
      </a:accent2>
      <a:accent3>
        <a:srgbClr val="52C152"/>
      </a:accent3>
      <a:accent4>
        <a:srgbClr val="34C6C6"/>
      </a:accent4>
      <a:accent5>
        <a:srgbClr val="500778"/>
      </a:accent5>
      <a:accent6>
        <a:srgbClr val="AC154A"/>
      </a:accent6>
      <a:hlink>
        <a:srgbClr val="0097A9"/>
      </a:hlink>
      <a:folHlink>
        <a:srgbClr val="0097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831</Words>
  <Application>Microsoft Office PowerPoint</Application>
  <PresentationFormat>On-screen Show (16:9)</PresentationFormat>
  <Paragraphs>106</Paragraphs>
  <Slides>8</Slides>
  <Notes>8</Notes>
  <HiddenSlides>1</HiddenSlides>
  <MMClips>24</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8</vt:i4>
      </vt:variant>
    </vt:vector>
  </HeadingPairs>
  <TitlesOfParts>
    <vt:vector size="15" baseType="lpstr">
      <vt:lpstr>Century Gothic</vt:lpstr>
      <vt:lpstr>Twentieth Century</vt:lpstr>
      <vt:lpstr>Calibri</vt:lpstr>
      <vt:lpstr>Arial</vt:lpstr>
      <vt:lpstr>Simple Light</vt:lpstr>
      <vt:lpstr>1_Office Theme</vt:lpstr>
      <vt:lpstr>UCL_IOE Blue_Slide_Theme</vt:lpstr>
      <vt:lpstr>ien</vt:lpstr>
      <vt:lpstr>ien</vt:lpstr>
      <vt:lpstr>ien</vt:lpstr>
      <vt:lpstr>PowerPoint Presentation</vt:lpstr>
      <vt:lpstr>Je porte…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ien</dc:title>
  <cp:lastModifiedBy>Mrs S West</cp:lastModifiedBy>
  <cp:revision>1</cp:revision>
  <dcterms:modified xsi:type="dcterms:W3CDTF">2026-09-21T10:05:05Z</dcterms:modified>
</cp:coreProperties>
</file>