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 id="2147483663" r:id="rId2"/>
  </p:sldMasterIdLst>
  <p:notesMasterIdLst>
    <p:notesMasterId r:id="rId13"/>
  </p:notesMasterIdLst>
  <p:sldIdLst>
    <p:sldId id="256" r:id="rId3"/>
    <p:sldId id="257" r:id="rId4"/>
    <p:sldId id="258" r:id="rId5"/>
    <p:sldId id="266" r:id="rId6"/>
    <p:sldId id="260" r:id="rId7"/>
    <p:sldId id="261" r:id="rId8"/>
    <p:sldId id="262" r:id="rId9"/>
    <p:sldId id="263" r:id="rId10"/>
    <p:sldId id="264" r:id="rId11"/>
    <p:sldId id="265" r:id="rId12"/>
  </p:sldIdLst>
  <p:sldSz cx="12192000" cy="6858000"/>
  <p:notesSz cx="6858000" cy="9144000"/>
  <p:embeddedFontLst>
    <p:embeddedFont>
      <p:font typeface="Century Gothic" panose="020B0502020202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CE1CD45-1E2B-4DD9-9D00-8E7248E26469}">
  <a:tblStyle styleId="{3CE1CD45-1E2B-4DD9-9D00-8E7248E26469}" styleName="Table_0">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F71F944-A653-4A38-98D9-6528C3CEEA8D}"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dc74da99c2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2dc74da99c2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[eu]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[eu]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deux</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up two fingers (N.B. palm of the hand facing the class!).</a:t>
            </a:r>
            <a:br>
              <a:rPr lang="en-GB"/>
            </a:br>
            <a:r>
              <a:rPr lang="en-GB"/>
              <a:t>4. Roll back the animations and work through 1-3 again, but this time, dropping your voice completely to listen carefully to the students saying the </a:t>
            </a:r>
            <a:r>
              <a:rPr lang="en-GB" b="1"/>
              <a:t>[eu] </a:t>
            </a:r>
            <a:r>
              <a:rPr lang="en-GB"/>
              <a:t>sound, pronouncing </a:t>
            </a:r>
            <a:r>
              <a:rPr lang="en-GB" b="0"/>
              <a:t>”</a:t>
            </a:r>
            <a:r>
              <a:rPr lang="en-GB" b="1"/>
              <a:t>deux</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b="1"/>
          </a:p>
          <a:p>
            <a:pPr marL="0" marR="0" lvl="0" indent="0" algn="l" rtl="0">
              <a:lnSpc>
                <a:spcPct val="100000"/>
              </a:lnSpc>
              <a:spcBef>
                <a:spcPts val="0"/>
              </a:spcBef>
              <a:spcAft>
                <a:spcPts val="0"/>
              </a:spcAft>
              <a:buClr>
                <a:schemeClr val="dk1"/>
              </a:buClr>
              <a:buSzPts val="1200"/>
              <a:buFont typeface="Calibri"/>
              <a:buNone/>
            </a:pPr>
            <a:r>
              <a:rPr lang="en-GB" b="1"/>
              <a:t>deux </a:t>
            </a:r>
            <a:r>
              <a:rPr lang="en-GB"/>
              <a:t>[41].</a:t>
            </a:r>
            <a:endParaRPr/>
          </a:p>
          <a:p>
            <a:pPr marL="0" marR="0" lvl="0" indent="0" algn="l" rtl="0">
              <a:lnSpc>
                <a:spcPct val="100000"/>
              </a:lnSpc>
              <a:spcBef>
                <a:spcPts val="0"/>
              </a:spcBef>
              <a:spcAft>
                <a:spcPts val="0"/>
              </a:spcAft>
              <a:buClr>
                <a:schemeClr val="dk1"/>
              </a:buClr>
              <a:buSzPts val="1200"/>
              <a:buFont typeface="Century Gothic"/>
              <a:buNone/>
            </a:pP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lvl="0" indent="0" algn="l" rtl="0">
              <a:spcBef>
                <a:spcPts val="0"/>
              </a:spcBef>
              <a:spcAft>
                <a:spcPts val="0"/>
              </a:spcAft>
              <a:buNone/>
            </a:pPr>
            <a:endParaRPr/>
          </a:p>
        </p:txBody>
      </p:sp>
      <p:sp>
        <p:nvSpPr>
          <p:cNvPr id="80" name="Google Shape;80;g2dc74da99c2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1</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2dc74da99c2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g2dc74da99c2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[eu]</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[eu] </a:t>
            </a:r>
            <a:r>
              <a:rPr lang="en-GB"/>
              <a:t>and then the </a:t>
            </a:r>
            <a:r>
              <a:rPr lang="en-GB" b="1"/>
              <a:t>source</a:t>
            </a:r>
            <a:r>
              <a:rPr lang="en-GB"/>
              <a:t> word again ‘</a:t>
            </a:r>
            <a:r>
              <a:rPr lang="en-GB" b="1"/>
              <a:t>deux</a:t>
            </a:r>
            <a:r>
              <a:rPr lang="en-GB" b="0"/>
              <a:t>’</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deux </a:t>
            </a:r>
            <a:r>
              <a:rPr lang="en-GB" b="0"/>
              <a:t>{41]; </a:t>
            </a:r>
            <a:r>
              <a:rPr lang="en-GB" b="1"/>
              <a:t>jeudi</a:t>
            </a:r>
            <a:r>
              <a:rPr lang="en-GB"/>
              <a:t>[1112]; </a:t>
            </a:r>
            <a:r>
              <a:rPr lang="en-GB" b="1"/>
              <a:t>lieu </a:t>
            </a:r>
            <a:r>
              <a:rPr lang="en-GB" b="0"/>
              <a:t>[117]</a:t>
            </a:r>
            <a:r>
              <a:rPr lang="en-GB"/>
              <a:t> </a:t>
            </a:r>
            <a:r>
              <a:rPr lang="en-GB" b="1"/>
              <a:t>feu</a:t>
            </a:r>
            <a:r>
              <a:rPr lang="en-GB"/>
              <a:t> [786]; </a:t>
            </a:r>
            <a:r>
              <a:rPr lang="en-GB" b="1"/>
              <a:t>un peu</a:t>
            </a:r>
            <a:r>
              <a:rPr lang="en-GB"/>
              <a:t> [138/91]; </a:t>
            </a:r>
            <a:r>
              <a:rPr lang="en-GB" b="1"/>
              <a:t>jeu</a:t>
            </a:r>
            <a:r>
              <a:rPr lang="en-GB"/>
              <a:t> [291].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88" name="Google Shape;88;g2dc74da99c2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2</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dc74da99c2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g2dc74da99c2_0_1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1"/>
          </a:p>
        </p:txBody>
      </p:sp>
      <p:sp>
        <p:nvSpPr>
          <p:cNvPr id="109" name="Google Shape;109;g2dc74da99c2_0_1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2dc8786609d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2dc8786609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d124308eee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d124308ee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dc74da99c2_0_3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dc74da99c2_0_3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dc74da99c2_0_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2dc74da99c2_0_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dc74da99c2_0_3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2dc74da99c2_0_3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dd776673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dd776673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2dd7766737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2dd7766737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
        <p:cNvGrpSpPr/>
        <p:nvPr/>
      </p:nvGrpSpPr>
      <p:grpSpPr>
        <a:xfrm>
          <a:off x="0" y="0"/>
          <a:ext cx="0" cy="0"/>
          <a:chOff x="0" y="0"/>
          <a:chExt cx="0" cy="0"/>
        </a:xfrm>
      </p:grpSpPr>
      <p:sp>
        <p:nvSpPr>
          <p:cNvPr id="7" name="Google Shape;7;p2"/>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3"/>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0" name="Google Shape;10;p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1"/>
        <p:cNvGrpSpPr/>
        <p:nvPr/>
      </p:nvGrpSpPr>
      <p:grpSpPr>
        <a:xfrm>
          <a:off x="0" y="0"/>
          <a:ext cx="0" cy="0"/>
          <a:chOff x="0" y="0"/>
          <a:chExt cx="0" cy="0"/>
        </a:xfrm>
      </p:grpSpPr>
      <p:sp>
        <p:nvSpPr>
          <p:cNvPr id="12" name="Google Shape;12;p4"/>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3" name="Google Shape;13;p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5"/>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6" name="Google Shape;16;p5"/>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19" name="Google Shape;19;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0" name="Google Shape;20;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23" name="Google Shape;23;p7"/>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4" name="Google Shape;24;p7"/>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25" name="Google Shape;25;p7"/>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26" name="Google Shape;26;p7"/>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0" name="Google Shape;30;p9"/>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31" name="Google Shape;31;p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32" name="Google Shape;32;p9"/>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33" name="Google Shape;33;p9"/>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34" name="Google Shape;34;p9"/>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5"/>
        <p:cNvGrpSpPr/>
        <p:nvPr/>
      </p:nvGrpSpPr>
      <p:grpSpPr>
        <a:xfrm>
          <a:off x="0" y="0"/>
          <a:ext cx="0" cy="0"/>
          <a:chOff x="0" y="0"/>
          <a:chExt cx="0" cy="0"/>
        </a:xfrm>
      </p:grpSpPr>
      <p:sp>
        <p:nvSpPr>
          <p:cNvPr id="36" name="Google Shape;36;p10"/>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7" name="Google Shape;37;p10"/>
          <p:cNvSpPr>
            <a:spLocks noGrp="1"/>
          </p:cNvSpPr>
          <p:nvPr>
            <p:ph type="pic" idx="2"/>
          </p:nvPr>
        </p:nvSpPr>
        <p:spPr>
          <a:xfrm>
            <a:off x="5183188" y="987427"/>
            <a:ext cx="6172500" cy="4873500"/>
          </a:xfrm>
          <a:prstGeom prst="rect">
            <a:avLst/>
          </a:prstGeom>
          <a:noFill/>
          <a:ln>
            <a:noFill/>
          </a:ln>
        </p:spPr>
      </p:sp>
      <p:sp>
        <p:nvSpPr>
          <p:cNvPr id="38" name="Google Shape;38;p1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39" name="Google Shape;39;p10"/>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0" name="Google Shape;40;p10"/>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1" name="Google Shape;41;p10"/>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4" name="Google Shape;44;p11"/>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5" name="Google Shape;45;p11"/>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6" name="Google Shape;46;p11"/>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8"/>
        <p:cNvGrpSpPr/>
        <p:nvPr/>
      </p:nvGrpSpPr>
      <p:grpSpPr>
        <a:xfrm>
          <a:off x="0" y="0"/>
          <a:ext cx="0" cy="0"/>
          <a:chOff x="0" y="0"/>
          <a:chExt cx="0" cy="0"/>
        </a:xfrm>
      </p:grpSpPr>
      <p:sp>
        <p:nvSpPr>
          <p:cNvPr id="49" name="Google Shape;49;p12"/>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0" name="Google Shape;50;p12"/>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1" name="Google Shape;51;p12"/>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2" name="Google Shape;52;p12"/>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3" name="Google Shape;53;p12"/>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2"/>
        <p:cNvGrpSpPr/>
        <p:nvPr/>
      </p:nvGrpSpPr>
      <p:grpSpPr>
        <a:xfrm>
          <a:off x="0" y="0"/>
          <a:ext cx="0" cy="0"/>
          <a:chOff x="0" y="0"/>
          <a:chExt cx="0" cy="0"/>
        </a:xfrm>
      </p:grpSpPr>
      <p:sp>
        <p:nvSpPr>
          <p:cNvPr id="63" name="Google Shape;63;p14"/>
          <p:cNvSpPr txBox="1">
            <a:spLocks noGrp="1"/>
          </p:cNvSpPr>
          <p:nvPr>
            <p:ph type="ctrTitle"/>
          </p:nvPr>
        </p:nvSpPr>
        <p:spPr>
          <a:xfrm>
            <a:off x="1524000" y="1122363"/>
            <a:ext cx="9144000" cy="2387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64" name="Google Shape;64;p14"/>
          <p:cNvSpPr txBox="1">
            <a:spLocks noGrp="1"/>
          </p:cNvSpPr>
          <p:nvPr>
            <p:ph type="subTitle" idx="1"/>
          </p:nvPr>
        </p:nvSpPr>
        <p:spPr>
          <a:xfrm>
            <a:off x="1524000" y="3602038"/>
            <a:ext cx="9144000" cy="1655700"/>
          </a:xfrm>
          <a:prstGeom prst="rect">
            <a:avLst/>
          </a:prstGeom>
          <a:noFill/>
          <a:ln>
            <a:noFill/>
          </a:ln>
        </p:spPr>
        <p:txBody>
          <a:bodyPr spcFirstLastPara="1" wrap="square" lIns="0" tIns="0" rIns="0" bIns="0" anchor="t" anchorCtr="0">
            <a:noAutofit/>
          </a:bodyPr>
          <a:lstStyle>
            <a:lvl1pPr lvl="0" algn="ctr" rtl="0">
              <a:lnSpc>
                <a:spcPct val="100000"/>
              </a:lnSpc>
              <a:spcBef>
                <a:spcPts val="1000"/>
              </a:spcBef>
              <a:spcAft>
                <a:spcPts val="0"/>
              </a:spcAft>
              <a:buClr>
                <a:schemeClr val="dk1"/>
              </a:buClr>
              <a:buSzPts val="1920"/>
              <a:buNone/>
              <a:defRPr sz="2400"/>
            </a:lvl1pPr>
            <a:lvl2pPr lvl="1" algn="ctr" rtl="0">
              <a:lnSpc>
                <a:spcPct val="100000"/>
              </a:lnSpc>
              <a:spcBef>
                <a:spcPts val="0"/>
              </a:spcBef>
              <a:spcAft>
                <a:spcPts val="0"/>
              </a:spcAft>
              <a:buClr>
                <a:schemeClr val="dk1"/>
              </a:buClr>
              <a:buSzPts val="1600"/>
              <a:buNone/>
              <a:defRPr sz="2000"/>
            </a:lvl2pPr>
            <a:lvl3pPr lvl="2" algn="ctr" rtl="0">
              <a:lnSpc>
                <a:spcPct val="100000"/>
              </a:lnSpc>
              <a:spcBef>
                <a:spcPts val="500"/>
              </a:spcBef>
              <a:spcAft>
                <a:spcPts val="0"/>
              </a:spcAft>
              <a:buClr>
                <a:schemeClr val="dk1"/>
              </a:buClr>
              <a:buSzPts val="1440"/>
              <a:buNone/>
              <a:defRPr sz="1800"/>
            </a:lvl3pPr>
            <a:lvl4pPr lvl="3" algn="ctr" rtl="0">
              <a:lnSpc>
                <a:spcPct val="100000"/>
              </a:lnSpc>
              <a:spcBef>
                <a:spcPts val="500"/>
              </a:spcBef>
              <a:spcAft>
                <a:spcPts val="0"/>
              </a:spcAft>
              <a:buClr>
                <a:schemeClr val="dk1"/>
              </a:buClr>
              <a:buSzPts val="1280"/>
              <a:buNone/>
              <a:defRPr sz="1600"/>
            </a:lvl4pPr>
            <a:lvl5pPr lvl="4" algn="ctr" rtl="0">
              <a:lnSpc>
                <a:spcPct val="100000"/>
              </a:lnSpc>
              <a:spcBef>
                <a:spcPts val="500"/>
              </a:spcBef>
              <a:spcAft>
                <a:spcPts val="0"/>
              </a:spcAft>
              <a:buClr>
                <a:schemeClr val="dk1"/>
              </a:buClr>
              <a:buSzPts val="128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65" name="Google Shape;65;p1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8"/>
        <p:cNvGrpSpPr/>
        <p:nvPr/>
      </p:nvGrpSpPr>
      <p:grpSpPr>
        <a:xfrm>
          <a:off x="0" y="0"/>
          <a:ext cx="0" cy="0"/>
          <a:chOff x="0" y="0"/>
          <a:chExt cx="0" cy="0"/>
        </a:xfrm>
      </p:grpSpPr>
      <p:sp>
        <p:nvSpPr>
          <p:cNvPr id="69" name="Google Shape;69;p15"/>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0" name="Google Shape;70;p15"/>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p15"/>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2" name="Google Shape;72;p15"/>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73"/>
        <p:cNvGrpSpPr/>
        <p:nvPr/>
      </p:nvGrpSpPr>
      <p:grpSpPr>
        <a:xfrm>
          <a:off x="0" y="0"/>
          <a:ext cx="0" cy="0"/>
          <a:chOff x="0" y="0"/>
          <a:chExt cx="0" cy="0"/>
        </a:xfrm>
      </p:grpSpPr>
      <p:sp>
        <p:nvSpPr>
          <p:cNvPr id="74" name="Google Shape;74;p16"/>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6" name="Google Shape;76;p16"/>
          <p:cNvSpPr txBox="1">
            <a:spLocks noGrp="1"/>
          </p:cNvSpPr>
          <p:nvPr>
            <p:ph type="body" idx="1"/>
          </p:nvPr>
        </p:nvSpPr>
        <p:spPr>
          <a:xfrm>
            <a:off x="6383866" y="6274696"/>
            <a:ext cx="5329800" cy="4188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1000"/>
              </a:spcBef>
              <a:spcAft>
                <a:spcPts val="0"/>
              </a:spcAft>
              <a:buClr>
                <a:schemeClr val="lt2"/>
              </a:buClr>
              <a:buSzPts val="640"/>
              <a:buNone/>
              <a:defRPr sz="800" b="0" cap="none">
                <a:solidFill>
                  <a:schemeClr val="lt2"/>
                </a:solidFill>
              </a:defRPr>
            </a:lvl1pPr>
            <a:lvl2pPr marL="914400" lvl="1" indent="-350520" algn="l" rtl="0">
              <a:lnSpc>
                <a:spcPct val="55541"/>
              </a:lnSpc>
              <a:spcBef>
                <a:spcPts val="0"/>
              </a:spcBef>
              <a:spcAft>
                <a:spcPts val="0"/>
              </a:spcAft>
              <a:buClr>
                <a:schemeClr val="dk1"/>
              </a:buClr>
              <a:buSzPts val="1920"/>
              <a:buChar char="•"/>
              <a:defRPr/>
            </a:lvl2pPr>
            <a:lvl3pPr marL="1371600" lvl="2" indent="-320040" algn="l" rtl="0">
              <a:lnSpc>
                <a:spcPct val="74055"/>
              </a:lnSpc>
              <a:spcBef>
                <a:spcPts val="500"/>
              </a:spcBef>
              <a:spcAft>
                <a:spcPts val="0"/>
              </a:spcAft>
              <a:buClr>
                <a:schemeClr val="dk1"/>
              </a:buClr>
              <a:buSzPts val="1440"/>
              <a:buChar char="•"/>
              <a:defRPr/>
            </a:lvl3pPr>
            <a:lvl4pPr marL="1828800" lvl="3" indent="-228600" algn="l" rtl="0">
              <a:lnSpc>
                <a:spcPct val="74055"/>
              </a:lnSpc>
              <a:spcBef>
                <a:spcPts val="500"/>
              </a:spcBef>
              <a:spcAft>
                <a:spcPts val="0"/>
              </a:spcAft>
              <a:buClr>
                <a:schemeClr val="dk1"/>
              </a:buClr>
              <a:buSzPts val="1440"/>
              <a:buNone/>
              <a:defRPr/>
            </a:lvl4pPr>
            <a:lvl5pPr marL="2286000" lvl="4" indent="-320040" algn="l" rtl="0">
              <a:lnSpc>
                <a:spcPct val="74055"/>
              </a:lnSpc>
              <a:spcBef>
                <a:spcPts val="500"/>
              </a:spcBef>
              <a:spcAft>
                <a:spcPts val="0"/>
              </a:spcAft>
              <a:buClr>
                <a:schemeClr val="dk1"/>
              </a:buClr>
              <a:buSzPts val="144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
        <p:cNvGrpSpPr/>
        <p:nvPr/>
      </p:nvGrpSpPr>
      <p:grpSpPr>
        <a:xfrm>
          <a:off x="0" y="0"/>
          <a:ext cx="0" cy="0"/>
          <a:chOff x="0" y="0"/>
          <a:chExt cx="0" cy="0"/>
        </a:xfrm>
      </p:grpSpPr>
      <p:sp>
        <p:nvSpPr>
          <p:cNvPr id="55" name="Google Shape;55;p13"/>
          <p:cNvSpPr/>
          <p:nvPr/>
        </p:nvSpPr>
        <p:spPr>
          <a:xfrm>
            <a:off x="0" y="0"/>
            <a:ext cx="12192000" cy="6642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56" name="Google Shape;56;p13" descr="Headline"/>
          <p:cNvSpPr txBox="1">
            <a:spLocks noGrp="1"/>
          </p:cNvSpPr>
          <p:nvPr>
            <p:ph type="title"/>
          </p:nvPr>
        </p:nvSpPr>
        <p:spPr>
          <a:xfrm>
            <a:off x="360000" y="899999"/>
            <a:ext cx="1080060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57" name="Google Shape;57;p13" descr="Main text"/>
          <p:cNvSpPr txBox="1">
            <a:spLocks noGrp="1"/>
          </p:cNvSpPr>
          <p:nvPr>
            <p:ph type="body" idx="1"/>
          </p:nvPr>
        </p:nvSpPr>
        <p:spPr>
          <a:xfrm>
            <a:off x="360000" y="2376000"/>
            <a:ext cx="1080060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8" name="Google Shape;58;p13"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9" name="Google Shape;59;p13"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0" name="Google Shape;60;p13" descr="Page number"/>
          <p:cNvSpPr txBox="1">
            <a:spLocks noGrp="1"/>
          </p:cNvSpPr>
          <p:nvPr>
            <p:ph type="sldNum" idx="12"/>
          </p:nvPr>
        </p:nvSpPr>
        <p:spPr>
          <a:xfrm>
            <a:off x="11123111" y="6480000"/>
            <a:ext cx="769200" cy="2700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7.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4.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xml"/><Relationship Id="rId1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microsoft.com/office/2007/relationships/media" Target="../media/media7.m4a"/><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4.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notesSlide" Target="../notesSlides/notesSlide3.xml"/><Relationship Id="rId4" Type="http://schemas.microsoft.com/office/2007/relationships/media" Target="../media/media3.m4a"/><Relationship Id="rId9"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4.png"/><Relationship Id="rId3" Type="http://schemas.microsoft.com/office/2007/relationships/media" Target="../media/media9.m4a"/><Relationship Id="rId7" Type="http://schemas.openxmlformats.org/officeDocument/2006/relationships/notesSlide" Target="../notesSlides/notesSlide4.xml"/><Relationship Id="rId12" Type="http://schemas.openxmlformats.org/officeDocument/2006/relationships/image" Target="../media/image13.png"/><Relationship Id="rId2" Type="http://schemas.microsoft.com/office/2007/relationships/media" Target="../media/media8.m4a"/><Relationship Id="rId1" Type="http://schemas.openxmlformats.org/officeDocument/2006/relationships/audio" Target="NULL" TargetMode="External"/><Relationship Id="rId6" Type="http://schemas.openxmlformats.org/officeDocument/2006/relationships/slideLayout" Target="../slideLayouts/slideLayout12.xml"/><Relationship Id="rId11" Type="http://schemas.openxmlformats.org/officeDocument/2006/relationships/image" Target="../media/image12.png"/><Relationship Id="rId5" Type="http://schemas.microsoft.com/office/2007/relationships/media" Target="../media/media11.m4a"/><Relationship Id="rId10" Type="http://schemas.openxmlformats.org/officeDocument/2006/relationships/image" Target="../media/image11.png"/><Relationship Id="rId4" Type="http://schemas.microsoft.com/office/2007/relationships/media" Target="../media/media10.m4a"/><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microsoft.com/office/2007/relationships/media" Target="../media/media12.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4.m4a"/><Relationship Id="rId7" Type="http://schemas.openxmlformats.org/officeDocument/2006/relationships/image" Target="../media/image15.png"/><Relationship Id="rId2" Type="http://schemas.microsoft.com/office/2007/relationships/media" Target="../media/media13.m4a"/><Relationship Id="rId1" Type="http://schemas.openxmlformats.org/officeDocument/2006/relationships/audio" Target="NULL" TargetMode="External"/><Relationship Id="rId6" Type="http://schemas.openxmlformats.org/officeDocument/2006/relationships/notesSlide" Target="../notesSlides/notesSlide6.xml"/><Relationship Id="rId5" Type="http://schemas.openxmlformats.org/officeDocument/2006/relationships/slideLayout" Target="../slideLayouts/slideLayout12.xml"/><Relationship Id="rId4" Type="http://schemas.microsoft.com/office/2007/relationships/media" Target="../media/media15.m4a"/><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7.m4a"/><Relationship Id="rId7" Type="http://schemas.openxmlformats.org/officeDocument/2006/relationships/notesSlide" Target="../notesSlides/notesSlide7.xml"/><Relationship Id="rId12" Type="http://schemas.openxmlformats.org/officeDocument/2006/relationships/image" Target="../media/image4.png"/><Relationship Id="rId2" Type="http://schemas.microsoft.com/office/2007/relationships/media" Target="../media/media16.m4a"/><Relationship Id="rId1" Type="http://schemas.openxmlformats.org/officeDocument/2006/relationships/audio" Target="NULL" TargetMode="External"/><Relationship Id="rId6" Type="http://schemas.openxmlformats.org/officeDocument/2006/relationships/slideLayout" Target="../slideLayouts/slideLayout12.xml"/><Relationship Id="rId11" Type="http://schemas.openxmlformats.org/officeDocument/2006/relationships/image" Target="../media/image17.png"/><Relationship Id="rId5" Type="http://schemas.microsoft.com/office/2007/relationships/media" Target="../media/media19.m4a"/><Relationship Id="rId10" Type="http://schemas.openxmlformats.org/officeDocument/2006/relationships/image" Target="../media/image16.png"/><Relationship Id="rId4" Type="http://schemas.microsoft.com/office/2007/relationships/media" Target="../media/media18.m4a"/><Relationship Id="rId9"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9.xml"/><Relationship Id="rId16" Type="http://schemas.openxmlformats.org/officeDocument/2006/relationships/image" Target="../media/image27.pn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22.png"/><Relationship Id="rId5" Type="http://schemas.openxmlformats.org/officeDocument/2006/relationships/image" Target="../media/image12.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1.png"/><Relationship Id="rId9" Type="http://schemas.openxmlformats.org/officeDocument/2006/relationships/image" Target="../media/image17.png"/><Relationship Id="rId1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4.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10.xml"/><Relationship Id="rId16" Type="http://schemas.openxmlformats.org/officeDocument/2006/relationships/image" Target="../media/image27.png"/><Relationship Id="rId1" Type="http://schemas.openxmlformats.org/officeDocument/2006/relationships/slideLayout" Target="../slideLayouts/slideLayout12.xml"/><Relationship Id="rId6" Type="http://schemas.openxmlformats.org/officeDocument/2006/relationships/image" Target="../media/image13.png"/><Relationship Id="rId11" Type="http://schemas.openxmlformats.org/officeDocument/2006/relationships/image" Target="../media/image22.png"/><Relationship Id="rId5" Type="http://schemas.openxmlformats.org/officeDocument/2006/relationships/image" Target="../media/image12.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1.png"/><Relationship Id="rId9" Type="http://schemas.openxmlformats.org/officeDocument/2006/relationships/image" Target="../media/image17.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0" y="-539149"/>
            <a:ext cx="4073400" cy="2825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F4E79"/>
              </a:buClr>
              <a:buSzPts val="24000"/>
              <a:buFont typeface="Century Gothic"/>
              <a:buNone/>
            </a:pPr>
            <a:r>
              <a:rPr lang="en-GB" sz="24000" b="1">
                <a:solidFill>
                  <a:srgbClr val="1F4E79"/>
                </a:solidFill>
                <a:latin typeface="Century Gothic"/>
                <a:ea typeface="Century Gothic"/>
                <a:cs typeface="Century Gothic"/>
                <a:sym typeface="Century Gothic"/>
              </a:rPr>
              <a:t>eu</a:t>
            </a:r>
            <a:endParaRPr/>
          </a:p>
        </p:txBody>
      </p:sp>
      <p:pic>
        <p:nvPicPr>
          <p:cNvPr id="83" name="Google Shape;83;p17" descr="the number two"/>
          <p:cNvPicPr preferRelativeResize="0"/>
          <p:nvPr/>
        </p:nvPicPr>
        <p:blipFill rotWithShape="1">
          <a:blip r:embed="rId6">
            <a:alphaModFix/>
          </a:blip>
          <a:srcRect/>
          <a:stretch/>
        </p:blipFill>
        <p:spPr>
          <a:xfrm>
            <a:off x="4555671" y="1317489"/>
            <a:ext cx="3080657" cy="3080657"/>
          </a:xfrm>
          <a:prstGeom prst="rect">
            <a:avLst/>
          </a:prstGeom>
          <a:noFill/>
          <a:ln>
            <a:noFill/>
          </a:ln>
          <a:effectLst>
            <a:outerShdw blurRad="50800" dist="38100" dir="5400000" algn="t" rotWithShape="0">
              <a:srgbClr val="000000">
                <a:alpha val="40000"/>
              </a:srgbClr>
            </a:outerShdw>
          </a:effectLst>
        </p:spPr>
      </p:pic>
      <p:sp>
        <p:nvSpPr>
          <p:cNvPr id="84" name="Google Shape;84;p17"/>
          <p:cNvSpPr txBox="1"/>
          <p:nvPr/>
        </p:nvSpPr>
        <p:spPr>
          <a:xfrm>
            <a:off x="4107381" y="4398146"/>
            <a:ext cx="3915000" cy="193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F4E79"/>
              </a:buClr>
              <a:buSzPts val="12000"/>
              <a:buFont typeface="Century Gothic"/>
              <a:buNone/>
            </a:pPr>
            <a:r>
              <a:rPr lang="en-GB" sz="12000" b="0" i="0" u="none" strike="noStrike" cap="none">
                <a:solidFill>
                  <a:srgbClr val="1F4E79"/>
                </a:solidFill>
                <a:latin typeface="Century Gothic"/>
                <a:ea typeface="Century Gothic"/>
                <a:cs typeface="Century Gothic"/>
                <a:sym typeface="Century Gothic"/>
              </a:rPr>
              <a:t>d</a:t>
            </a:r>
            <a:r>
              <a:rPr lang="en-GB" sz="12000" b="1" i="0" u="none" strike="noStrike" cap="none">
                <a:solidFill>
                  <a:srgbClr val="FA6500"/>
                </a:solidFill>
                <a:latin typeface="Century Gothic"/>
                <a:ea typeface="Century Gothic"/>
                <a:cs typeface="Century Gothic"/>
                <a:sym typeface="Century Gothic"/>
              </a:rPr>
              <a:t>eu</a:t>
            </a:r>
            <a:r>
              <a:rPr lang="en-GB" sz="12000" b="0" i="0" u="none" strike="noStrike" cap="none">
                <a:solidFill>
                  <a:srgbClr val="1F4E79"/>
                </a:solidFill>
                <a:latin typeface="Century Gothic"/>
                <a:ea typeface="Century Gothic"/>
                <a:cs typeface="Century Gothic"/>
                <a:sym typeface="Century Gothic"/>
              </a:rPr>
              <a:t>x</a:t>
            </a:r>
            <a:endParaRPr sz="12000" b="0" i="0" u="none" strike="noStrike" cap="none">
              <a:solidFill>
                <a:srgbClr val="1F4E79"/>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834EE26D-B49F-62A2-3244-B387C86F3071}"/>
              </a:ext>
            </a:extLst>
          </p:cNvPr>
          <p:cNvPicPr>
            <a:picLocks noChangeAspect="1"/>
          </p:cNvPicPr>
          <p:nvPr>
            <a:audioFile r:link="rId1"/>
            <p:extLst>
              <p:ext uri="{DAA4B4D4-6D71-4841-9C94-3DE7FCFB9230}">
                <p14:media xmlns:p14="http://schemas.microsoft.com/office/powerpoint/2010/main" r:embed="rId2">
                  <p14:trim st="246"/>
                </p14:media>
              </p:ext>
            </p:extLst>
          </p:nvPr>
        </p:nvPicPr>
        <p:blipFill>
          <a:blip r:embed="rId7"/>
          <a:stretch>
            <a:fillRect/>
          </a:stretch>
        </p:blipFill>
        <p:spPr>
          <a:xfrm>
            <a:off x="3946071" y="520354"/>
            <a:ext cx="609600" cy="609600"/>
          </a:xfrm>
          <a:prstGeom prst="rect">
            <a:avLst/>
          </a:prstGeom>
        </p:spPr>
      </p:pic>
      <p:pic>
        <p:nvPicPr>
          <p:cNvPr id="3" name="Recorded Sound">
            <a:hlinkClick r:id="" action="ppaction://media"/>
            <a:extLst>
              <a:ext uri="{FF2B5EF4-FFF2-40B4-BE49-F238E27FC236}">
                <a16:creationId xmlns:a16="http://schemas.microsoft.com/office/drawing/2014/main" id="{5FCBC239-F950-3CA4-6BA1-C37A047035AD}"/>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7"/>
          <a:stretch>
            <a:fillRect/>
          </a:stretch>
        </p:blipFill>
        <p:spPr>
          <a:xfrm>
            <a:off x="8250936" y="522732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3"/>
                                        </p:tgtEl>
                                        <p:attrNameLst>
                                          <p:attrName>style.visibility</p:attrName>
                                        </p:attrNameLst>
                                      </p:cBhvr>
                                      <p:to>
                                        <p:strVal val="visible"/>
                                      </p:to>
                                    </p:set>
                                    <p:animEffect transition="in" filter="fade">
                                      <p:cBhvr>
                                        <p:cTn id="17"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25"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999"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838200" y="0"/>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eu</a:t>
            </a:r>
            <a:endParaRPr/>
          </a:p>
        </p:txBody>
      </p:sp>
      <p:sp>
        <p:nvSpPr>
          <p:cNvPr id="91" name="Google Shape;91;p18" descr="rectangle"/>
          <p:cNvSpPr/>
          <p:nvPr/>
        </p:nvSpPr>
        <p:spPr>
          <a:xfrm>
            <a:off x="4548558" y="1886729"/>
            <a:ext cx="3009000" cy="25539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pic>
        <p:nvPicPr>
          <p:cNvPr id="92" name="Google Shape;92;p18" descr="the number 2"/>
          <p:cNvPicPr preferRelativeResize="0"/>
          <p:nvPr/>
        </p:nvPicPr>
        <p:blipFill rotWithShape="1">
          <a:blip r:embed="rId11">
            <a:alphaModFix/>
          </a:blip>
          <a:srcRect/>
          <a:stretch/>
        </p:blipFill>
        <p:spPr>
          <a:xfrm>
            <a:off x="5477119" y="2174558"/>
            <a:ext cx="1190079" cy="1187807"/>
          </a:xfrm>
          <a:prstGeom prst="rect">
            <a:avLst/>
          </a:prstGeom>
          <a:noFill/>
          <a:ln>
            <a:noFill/>
          </a:ln>
          <a:effectLst>
            <a:outerShdw blurRad="50800" dist="38100" dir="5400000" algn="t" rotWithShape="0">
              <a:srgbClr val="000000">
                <a:alpha val="40000"/>
              </a:srgbClr>
            </a:outerShdw>
          </a:effectLst>
        </p:spPr>
      </p:pic>
      <p:sp>
        <p:nvSpPr>
          <p:cNvPr id="93" name="Google Shape;93;p18"/>
          <p:cNvSpPr txBox="1"/>
          <p:nvPr/>
        </p:nvSpPr>
        <p:spPr>
          <a:xfrm>
            <a:off x="4845901" y="3297541"/>
            <a:ext cx="24618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a:t>
            </a:r>
            <a:r>
              <a:rPr lang="en-GB" sz="6000" b="0" i="0" u="none" strike="noStrike" cap="none">
                <a:solidFill>
                  <a:srgbClr val="E65D00"/>
                </a:solidFill>
                <a:latin typeface="Century Gothic"/>
                <a:ea typeface="Century Gothic"/>
                <a:cs typeface="Century Gothic"/>
                <a:sym typeface="Century Gothic"/>
              </a:rPr>
              <a:t>eu</a:t>
            </a:r>
            <a:r>
              <a:rPr lang="en-GB" sz="6000" b="0" i="0" u="none" strike="noStrike" cap="none">
                <a:solidFill>
                  <a:srgbClr val="115076"/>
                </a:solidFill>
                <a:latin typeface="Century Gothic"/>
                <a:ea typeface="Century Gothic"/>
                <a:cs typeface="Century Gothic"/>
                <a:sym typeface="Century Gothic"/>
              </a:rPr>
              <a:t>x</a:t>
            </a:r>
            <a:endParaRPr sz="6000" b="0" i="0" u="none" strike="noStrike" cap="none">
              <a:solidFill>
                <a:srgbClr val="115076"/>
              </a:solidFill>
              <a:latin typeface="Century Gothic"/>
              <a:ea typeface="Century Gothic"/>
              <a:cs typeface="Century Gothic"/>
              <a:sym typeface="Century Gothic"/>
            </a:endParaRPr>
          </a:p>
        </p:txBody>
      </p:sp>
      <p:sp>
        <p:nvSpPr>
          <p:cNvPr id="94" name="Google Shape;94;p18"/>
          <p:cNvSpPr txBox="1"/>
          <p:nvPr/>
        </p:nvSpPr>
        <p:spPr>
          <a:xfrm>
            <a:off x="1427845" y="466846"/>
            <a:ext cx="2291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E65D00"/>
                </a:solidFill>
                <a:latin typeface="Century Gothic"/>
                <a:ea typeface="Century Gothic"/>
                <a:cs typeface="Century Gothic"/>
                <a:sym typeface="Century Gothic"/>
              </a:rPr>
              <a:t>eu</a:t>
            </a:r>
            <a:r>
              <a:rPr lang="en-GB" sz="6000" b="0" i="0" u="none" strike="noStrike" cap="none">
                <a:solidFill>
                  <a:srgbClr val="115076"/>
                </a:solidFill>
                <a:latin typeface="Century Gothic"/>
                <a:ea typeface="Century Gothic"/>
                <a:cs typeface="Century Gothic"/>
                <a:sym typeface="Century Gothic"/>
              </a:rPr>
              <a:t>di</a:t>
            </a:r>
            <a:endParaRPr sz="6000" b="0" i="0" u="none" strike="noStrike" cap="none">
              <a:solidFill>
                <a:srgbClr val="115076"/>
              </a:solidFill>
              <a:latin typeface="Century Gothic"/>
              <a:ea typeface="Century Gothic"/>
              <a:cs typeface="Century Gothic"/>
              <a:sym typeface="Century Gothic"/>
            </a:endParaRPr>
          </a:p>
        </p:txBody>
      </p:sp>
      <p:grpSp>
        <p:nvGrpSpPr>
          <p:cNvPr id="95" name="Google Shape;95;p18" descr="calendar pointing to thursday"/>
          <p:cNvGrpSpPr/>
          <p:nvPr/>
        </p:nvGrpSpPr>
        <p:grpSpPr>
          <a:xfrm>
            <a:off x="1718011" y="1457503"/>
            <a:ext cx="1882602" cy="1341044"/>
            <a:chOff x="1718011" y="1457503"/>
            <a:chExt cx="1882602" cy="1341044"/>
          </a:xfrm>
        </p:grpSpPr>
        <p:pic>
          <p:nvPicPr>
            <p:cNvPr id="96" name="Google Shape;96;p18" descr="calendar pointing to thursday"/>
            <p:cNvPicPr preferRelativeResize="0"/>
            <p:nvPr/>
          </p:nvPicPr>
          <p:blipFill rotWithShape="1">
            <a:blip r:embed="rId12">
              <a:alphaModFix/>
            </a:blip>
            <a:srcRect/>
            <a:stretch/>
          </p:blipFill>
          <p:spPr>
            <a:xfrm>
              <a:off x="1718011" y="1457503"/>
              <a:ext cx="1404371" cy="1341044"/>
            </a:xfrm>
            <a:prstGeom prst="rect">
              <a:avLst/>
            </a:prstGeom>
            <a:noFill/>
            <a:ln>
              <a:noFill/>
            </a:ln>
          </p:spPr>
        </p:pic>
        <p:cxnSp>
          <p:nvCxnSpPr>
            <p:cNvPr id="97" name="Google Shape;97;p18"/>
            <p:cNvCxnSpPr/>
            <p:nvPr/>
          </p:nvCxnSpPr>
          <p:spPr>
            <a:xfrm flipH="1">
              <a:off x="2686513" y="1701267"/>
              <a:ext cx="914100" cy="469500"/>
            </a:xfrm>
            <a:prstGeom prst="straightConnector1">
              <a:avLst/>
            </a:prstGeom>
            <a:noFill/>
            <a:ln w="57150" cap="flat" cmpd="sng">
              <a:solidFill>
                <a:srgbClr val="E65D00"/>
              </a:solidFill>
              <a:prstDash val="solid"/>
              <a:miter lim="800000"/>
              <a:headEnd type="none" w="sm" len="sm"/>
              <a:tailEnd type="triangle" w="med" len="med"/>
            </a:ln>
          </p:spPr>
        </p:cxnSp>
      </p:grpSp>
      <p:sp>
        <p:nvSpPr>
          <p:cNvPr id="98" name="Google Shape;98;p18"/>
          <p:cNvSpPr txBox="1"/>
          <p:nvPr/>
        </p:nvSpPr>
        <p:spPr>
          <a:xfrm>
            <a:off x="1545684" y="3597089"/>
            <a:ext cx="1705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f</a:t>
            </a:r>
            <a:r>
              <a:rPr lang="en-GB" sz="6000" b="0" i="0" u="none" strike="noStrike" cap="none">
                <a:solidFill>
                  <a:srgbClr val="E65D00"/>
                </a:solidFill>
                <a:latin typeface="Century Gothic"/>
                <a:ea typeface="Century Gothic"/>
                <a:cs typeface="Century Gothic"/>
                <a:sym typeface="Century Gothic"/>
              </a:rPr>
              <a:t>eu</a:t>
            </a:r>
            <a:endParaRPr/>
          </a:p>
        </p:txBody>
      </p:sp>
      <p:pic>
        <p:nvPicPr>
          <p:cNvPr id="99" name="Google Shape;99;p18" descr="fire"/>
          <p:cNvPicPr preferRelativeResize="0"/>
          <p:nvPr/>
        </p:nvPicPr>
        <p:blipFill rotWithShape="1">
          <a:blip r:embed="rId13">
            <a:alphaModFix/>
          </a:blip>
          <a:srcRect/>
          <a:stretch/>
        </p:blipFill>
        <p:spPr>
          <a:xfrm>
            <a:off x="1503525" y="4340702"/>
            <a:ext cx="1597439" cy="2178906"/>
          </a:xfrm>
          <a:prstGeom prst="rect">
            <a:avLst/>
          </a:prstGeom>
          <a:noFill/>
          <a:ln>
            <a:noFill/>
          </a:ln>
        </p:spPr>
      </p:pic>
      <p:sp>
        <p:nvSpPr>
          <p:cNvPr id="100" name="Google Shape;100;p18"/>
          <p:cNvSpPr txBox="1"/>
          <p:nvPr/>
        </p:nvSpPr>
        <p:spPr>
          <a:xfrm>
            <a:off x="4245494" y="4645325"/>
            <a:ext cx="3635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un</a:t>
            </a:r>
            <a:r>
              <a:rPr lang="en-GB" sz="6000" b="0" i="0" u="none" strike="noStrike" cap="none">
                <a:solidFill>
                  <a:srgbClr val="000000"/>
                </a:solidFill>
                <a:latin typeface="Century Gothic"/>
                <a:ea typeface="Century Gothic"/>
                <a:cs typeface="Century Gothic"/>
                <a:sym typeface="Century Gothic"/>
              </a:rPr>
              <a:t> </a:t>
            </a:r>
            <a:r>
              <a:rPr lang="en-GB" sz="6000" b="0" i="0" u="none" strike="noStrike" cap="none">
                <a:solidFill>
                  <a:srgbClr val="115076"/>
                </a:solidFill>
                <a:latin typeface="Century Gothic"/>
                <a:ea typeface="Century Gothic"/>
                <a:cs typeface="Century Gothic"/>
                <a:sym typeface="Century Gothic"/>
              </a:rPr>
              <a:t>p</a:t>
            </a:r>
            <a:r>
              <a:rPr lang="en-GB" sz="6000" b="0" i="0" u="none" strike="noStrike" cap="none">
                <a:solidFill>
                  <a:srgbClr val="E65D00"/>
                </a:solidFill>
                <a:latin typeface="Century Gothic"/>
                <a:ea typeface="Century Gothic"/>
                <a:cs typeface="Century Gothic"/>
                <a:sym typeface="Century Gothic"/>
              </a:rPr>
              <a:t>eu</a:t>
            </a:r>
            <a:endParaRPr sz="6000" b="0" i="0" u="none" strike="noStrike" cap="none">
              <a:solidFill>
                <a:srgbClr val="E65D00"/>
              </a:solidFill>
              <a:latin typeface="Century Gothic"/>
              <a:ea typeface="Century Gothic"/>
              <a:cs typeface="Century Gothic"/>
              <a:sym typeface="Century Gothic"/>
            </a:endParaRPr>
          </a:p>
        </p:txBody>
      </p:sp>
      <p:sp>
        <p:nvSpPr>
          <p:cNvPr id="101" name="Google Shape;101;p18"/>
          <p:cNvSpPr/>
          <p:nvPr/>
        </p:nvSpPr>
        <p:spPr>
          <a:xfrm>
            <a:off x="5130376" y="5563726"/>
            <a:ext cx="1845300" cy="64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3600"/>
              <a:buFont typeface="Century Gothic"/>
              <a:buNone/>
            </a:pPr>
            <a:r>
              <a:rPr lang="en-GB" sz="3600" b="0" i="0" u="none" strike="noStrike" cap="none">
                <a:solidFill>
                  <a:srgbClr val="115076"/>
                </a:solidFill>
                <a:latin typeface="Century Gothic"/>
                <a:ea typeface="Century Gothic"/>
                <a:cs typeface="Century Gothic"/>
                <a:sym typeface="Century Gothic"/>
              </a:rPr>
              <a:t>[a little]</a:t>
            </a:r>
            <a:endParaRPr sz="6000" b="0" i="0" u="none" strike="noStrike" cap="none">
              <a:solidFill>
                <a:srgbClr val="115076"/>
              </a:solidFill>
              <a:latin typeface="Century Gothic"/>
              <a:ea typeface="Century Gothic"/>
              <a:cs typeface="Century Gothic"/>
              <a:sym typeface="Century Gothic"/>
            </a:endParaRPr>
          </a:p>
        </p:txBody>
      </p:sp>
      <p:sp>
        <p:nvSpPr>
          <p:cNvPr id="102" name="Google Shape;102;p18"/>
          <p:cNvSpPr txBox="1"/>
          <p:nvPr/>
        </p:nvSpPr>
        <p:spPr>
          <a:xfrm>
            <a:off x="8904690" y="496809"/>
            <a:ext cx="22896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li</a:t>
            </a:r>
            <a:r>
              <a:rPr lang="en-GB" sz="6000" b="0" i="0" u="none" strike="noStrike" cap="none">
                <a:solidFill>
                  <a:srgbClr val="E65D00"/>
                </a:solidFill>
                <a:latin typeface="Century Gothic"/>
                <a:ea typeface="Century Gothic"/>
                <a:cs typeface="Century Gothic"/>
                <a:sym typeface="Century Gothic"/>
              </a:rPr>
              <a:t>eu</a:t>
            </a:r>
            <a:endParaRPr/>
          </a:p>
        </p:txBody>
      </p:sp>
      <p:sp>
        <p:nvSpPr>
          <p:cNvPr id="103" name="Google Shape;103;p18"/>
          <p:cNvSpPr/>
          <p:nvPr/>
        </p:nvSpPr>
        <p:spPr>
          <a:xfrm>
            <a:off x="9032842" y="1423780"/>
            <a:ext cx="2012100" cy="708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115076"/>
              </a:buClr>
              <a:buSzPts val="4000"/>
              <a:buFont typeface="Century Gothic"/>
              <a:buNone/>
            </a:pPr>
            <a:r>
              <a:rPr lang="en-GB" sz="4000" b="0" i="0" u="none" strike="noStrike" cap="none">
                <a:solidFill>
                  <a:srgbClr val="115076"/>
                </a:solidFill>
                <a:latin typeface="Century Gothic"/>
                <a:ea typeface="Century Gothic"/>
                <a:cs typeface="Century Gothic"/>
                <a:sym typeface="Century Gothic"/>
              </a:rPr>
              <a:t>[place]</a:t>
            </a:r>
            <a:endParaRPr sz="6600" b="0" i="0" u="none" strike="noStrike" cap="none">
              <a:solidFill>
                <a:srgbClr val="115076"/>
              </a:solidFill>
              <a:latin typeface="Century Gothic"/>
              <a:ea typeface="Century Gothic"/>
              <a:cs typeface="Century Gothic"/>
              <a:sym typeface="Century Gothic"/>
            </a:endParaRPr>
          </a:p>
        </p:txBody>
      </p:sp>
      <p:sp>
        <p:nvSpPr>
          <p:cNvPr id="104" name="Google Shape;104;p18"/>
          <p:cNvSpPr txBox="1"/>
          <p:nvPr/>
        </p:nvSpPr>
        <p:spPr>
          <a:xfrm>
            <a:off x="9285392" y="3577495"/>
            <a:ext cx="1528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E65D00"/>
                </a:solidFill>
                <a:latin typeface="Century Gothic"/>
                <a:ea typeface="Century Gothic"/>
                <a:cs typeface="Century Gothic"/>
                <a:sym typeface="Century Gothic"/>
              </a:rPr>
              <a:t>eu</a:t>
            </a:r>
            <a:endParaRPr sz="6000" b="0" i="0" u="none" strike="noStrike" cap="none">
              <a:solidFill>
                <a:srgbClr val="E65D00"/>
              </a:solidFill>
              <a:latin typeface="Century Gothic"/>
              <a:ea typeface="Century Gothic"/>
              <a:cs typeface="Century Gothic"/>
              <a:sym typeface="Century Gothic"/>
            </a:endParaRPr>
          </a:p>
        </p:txBody>
      </p:sp>
      <p:pic>
        <p:nvPicPr>
          <p:cNvPr id="105" name="Google Shape;105;p18" descr="video game controller"/>
          <p:cNvPicPr preferRelativeResize="0"/>
          <p:nvPr/>
        </p:nvPicPr>
        <p:blipFill rotWithShape="1">
          <a:blip r:embed="rId14">
            <a:alphaModFix/>
          </a:blip>
          <a:srcRect/>
          <a:stretch/>
        </p:blipFill>
        <p:spPr>
          <a:xfrm>
            <a:off x="9129635" y="4654544"/>
            <a:ext cx="1560897" cy="1420791"/>
          </a:xfrm>
          <a:prstGeom prst="rect">
            <a:avLst/>
          </a:prstGeom>
          <a:noFill/>
          <a:ln>
            <a:noFill/>
          </a:ln>
        </p:spPr>
      </p:pic>
      <p:pic>
        <p:nvPicPr>
          <p:cNvPr id="2" name="Recorded Sound">
            <a:hlinkClick r:id="" action="ppaction://media"/>
            <a:extLst>
              <a:ext uri="{FF2B5EF4-FFF2-40B4-BE49-F238E27FC236}">
                <a16:creationId xmlns:a16="http://schemas.microsoft.com/office/drawing/2014/main" id="{375F84D7-A032-B957-4CD5-D55D976304AE}"/>
              </a:ext>
            </a:extLst>
          </p:cNvPr>
          <p:cNvPicPr>
            <a:picLocks noChangeAspect="1"/>
          </p:cNvPicPr>
          <p:nvPr>
            <a:audioFile r:link="rId1"/>
            <p:extLst>
              <p:ext uri="{DAA4B4D4-6D71-4841-9C94-3DE7FCFB9230}">
                <p14:media xmlns:p14="http://schemas.microsoft.com/office/powerpoint/2010/main" r:embed="rId2">
                  <p14:trim st="246"/>
                </p14:media>
              </p:ext>
            </p:extLst>
          </p:nvPr>
        </p:nvPicPr>
        <p:blipFill>
          <a:blip r:embed="rId15"/>
          <a:stretch>
            <a:fillRect/>
          </a:stretch>
        </p:blipFill>
        <p:spPr>
          <a:xfrm>
            <a:off x="7002901" y="358050"/>
            <a:ext cx="609600" cy="609600"/>
          </a:xfrm>
          <a:prstGeom prst="rect">
            <a:avLst/>
          </a:prstGeom>
        </p:spPr>
      </p:pic>
      <p:pic>
        <p:nvPicPr>
          <p:cNvPr id="3" name="Recorded Sound">
            <a:hlinkClick r:id="" action="ppaction://media"/>
            <a:extLst>
              <a:ext uri="{FF2B5EF4-FFF2-40B4-BE49-F238E27FC236}">
                <a16:creationId xmlns:a16="http://schemas.microsoft.com/office/drawing/2014/main" id="{D5CB33E7-961D-3FF3-3BAC-EBB6148A24C0}"/>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15"/>
          <a:stretch>
            <a:fillRect/>
          </a:stretch>
        </p:blipFill>
        <p:spPr>
          <a:xfrm>
            <a:off x="6813674" y="2680712"/>
            <a:ext cx="609600" cy="609600"/>
          </a:xfrm>
          <a:prstGeom prst="rect">
            <a:avLst/>
          </a:prstGeom>
        </p:spPr>
      </p:pic>
      <p:pic>
        <p:nvPicPr>
          <p:cNvPr id="4" name="Recorded Sound">
            <a:hlinkClick r:id="" action="ppaction://media"/>
            <a:extLst>
              <a:ext uri="{FF2B5EF4-FFF2-40B4-BE49-F238E27FC236}">
                <a16:creationId xmlns:a16="http://schemas.microsoft.com/office/drawing/2014/main" id="{E728C8D4-9F2B-E321-6954-E6494A148028}"/>
              </a:ext>
            </a:extLst>
          </p:cNvPr>
          <p:cNvPicPr>
            <a:picLocks noChangeAspect="1"/>
          </p:cNvPicPr>
          <p:nvPr>
            <a:audioFile r:link="rId1"/>
            <p:extLst>
              <p:ext uri="{DAA4B4D4-6D71-4841-9C94-3DE7FCFB9230}">
                <p14:media xmlns:p14="http://schemas.microsoft.com/office/powerpoint/2010/main" r:embed="rId4">
                  <p14:trim st="137"/>
                </p14:media>
              </p:ext>
            </p:extLst>
          </p:nvPr>
        </p:nvPicPr>
        <p:blipFill>
          <a:blip r:embed="rId15"/>
          <a:stretch>
            <a:fillRect/>
          </a:stretch>
        </p:blipFill>
        <p:spPr>
          <a:xfrm>
            <a:off x="476951" y="764011"/>
            <a:ext cx="609600" cy="609600"/>
          </a:xfrm>
          <a:prstGeom prst="rect">
            <a:avLst/>
          </a:prstGeom>
        </p:spPr>
      </p:pic>
      <p:pic>
        <p:nvPicPr>
          <p:cNvPr id="5" name="Recorded Sound">
            <a:hlinkClick r:id="" action="ppaction://media"/>
            <a:extLst>
              <a:ext uri="{FF2B5EF4-FFF2-40B4-BE49-F238E27FC236}">
                <a16:creationId xmlns:a16="http://schemas.microsoft.com/office/drawing/2014/main" id="{988B9B66-7AE6-579C-13D9-3E65EEF1CC67}"/>
              </a:ext>
            </a:extLst>
          </p:cNvPr>
          <p:cNvPicPr>
            <a:picLocks noChangeAspect="1"/>
          </p:cNvPicPr>
          <p:nvPr>
            <a:audioFile r:link="rId1"/>
            <p:extLst>
              <p:ext uri="{DAA4B4D4-6D71-4841-9C94-3DE7FCFB9230}">
                <p14:media xmlns:p14="http://schemas.microsoft.com/office/powerpoint/2010/main" r:embed="rId5">
                  <p14:trim st="141"/>
                </p14:media>
              </p:ext>
            </p:extLst>
          </p:nvPr>
        </p:nvPicPr>
        <p:blipFill>
          <a:blip r:embed="rId15"/>
          <a:stretch>
            <a:fillRect/>
          </a:stretch>
        </p:blipFill>
        <p:spPr>
          <a:xfrm>
            <a:off x="616904" y="3805441"/>
            <a:ext cx="609600" cy="609600"/>
          </a:xfrm>
          <a:prstGeom prst="rect">
            <a:avLst/>
          </a:prstGeom>
        </p:spPr>
      </p:pic>
      <p:pic>
        <p:nvPicPr>
          <p:cNvPr id="6" name="Recorded Sound">
            <a:hlinkClick r:id="" action="ppaction://media"/>
            <a:extLst>
              <a:ext uri="{FF2B5EF4-FFF2-40B4-BE49-F238E27FC236}">
                <a16:creationId xmlns:a16="http://schemas.microsoft.com/office/drawing/2014/main" id="{8D568F98-E536-563E-0B7F-46CB401BB027}"/>
              </a:ext>
            </a:extLst>
          </p:cNvPr>
          <p:cNvPicPr>
            <a:picLocks noChangeAspect="1"/>
          </p:cNvPicPr>
          <p:nvPr>
            <a:audioFile r:link="rId1"/>
            <p:extLst>
              <p:ext uri="{DAA4B4D4-6D71-4841-9C94-3DE7FCFB9230}">
                <p14:media xmlns:p14="http://schemas.microsoft.com/office/powerpoint/2010/main" r:embed="rId6">
                  <p14:trim st="180"/>
                </p14:media>
              </p:ext>
            </p:extLst>
          </p:nvPr>
        </p:nvPicPr>
        <p:blipFill>
          <a:blip r:embed="rId15"/>
          <a:stretch>
            <a:fillRect/>
          </a:stretch>
        </p:blipFill>
        <p:spPr>
          <a:xfrm>
            <a:off x="7612501" y="4954126"/>
            <a:ext cx="609600" cy="609600"/>
          </a:xfrm>
          <a:prstGeom prst="rect">
            <a:avLst/>
          </a:prstGeom>
        </p:spPr>
      </p:pic>
      <p:pic>
        <p:nvPicPr>
          <p:cNvPr id="7" name="Recorded Sound">
            <a:hlinkClick r:id="" action="ppaction://media"/>
            <a:extLst>
              <a:ext uri="{FF2B5EF4-FFF2-40B4-BE49-F238E27FC236}">
                <a16:creationId xmlns:a16="http://schemas.microsoft.com/office/drawing/2014/main" id="{1DBD57F1-BAC9-CEFB-3689-608102F9C120}"/>
              </a:ext>
            </a:extLst>
          </p:cNvPr>
          <p:cNvPicPr>
            <a:picLocks noChangeAspect="1"/>
          </p:cNvPicPr>
          <p:nvPr>
            <a:audioFile r:link="rId1"/>
            <p:extLst>
              <p:ext uri="{DAA4B4D4-6D71-4841-9C94-3DE7FCFB9230}">
                <p14:media xmlns:p14="http://schemas.microsoft.com/office/powerpoint/2010/main" r:embed="rId7">
                  <p14:trim st="199"/>
                </p14:media>
              </p:ext>
            </p:extLst>
          </p:nvPr>
        </p:nvPicPr>
        <p:blipFill>
          <a:blip r:embed="rId15"/>
          <a:stretch>
            <a:fillRect/>
          </a:stretch>
        </p:blipFill>
        <p:spPr>
          <a:xfrm>
            <a:off x="10744742" y="3831029"/>
            <a:ext cx="609600" cy="609600"/>
          </a:xfrm>
          <a:prstGeom prst="rect">
            <a:avLst/>
          </a:prstGeom>
        </p:spPr>
      </p:pic>
      <p:pic>
        <p:nvPicPr>
          <p:cNvPr id="8" name="Recorded Sound">
            <a:hlinkClick r:id="" action="ppaction://media"/>
            <a:extLst>
              <a:ext uri="{FF2B5EF4-FFF2-40B4-BE49-F238E27FC236}">
                <a16:creationId xmlns:a16="http://schemas.microsoft.com/office/drawing/2014/main" id="{CA92E999-3ACA-9E59-0E4E-7D4E7A7EF999}"/>
              </a:ext>
            </a:extLst>
          </p:cNvPr>
          <p:cNvPicPr>
            <a:picLocks noChangeAspect="1"/>
          </p:cNvPicPr>
          <p:nvPr>
            <a:audioFile r:link="rId1"/>
            <p:extLst>
              <p:ext uri="{DAA4B4D4-6D71-4841-9C94-3DE7FCFB9230}">
                <p14:media xmlns:p14="http://schemas.microsoft.com/office/powerpoint/2010/main" r:embed="rId8">
                  <p14:trim st="105"/>
                </p14:media>
              </p:ext>
            </p:extLst>
          </p:nvPr>
        </p:nvPicPr>
        <p:blipFill>
          <a:blip r:embed="rId15"/>
          <a:stretch>
            <a:fillRect/>
          </a:stretch>
        </p:blipFill>
        <p:spPr>
          <a:xfrm>
            <a:off x="11032951" y="64724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fade">
                                      <p:cBhvr>
                                        <p:cTn id="12" dur="500"/>
                                        <p:tgtEl>
                                          <p:spTgt spid="91"/>
                                        </p:tgtEl>
                                      </p:cBhvr>
                                    </p:animEffect>
                                  </p:childTnLst>
                                </p:cTn>
                              </p:par>
                              <p:par>
                                <p:cTn id="13" presetID="10" presetClass="entr" presetSubtype="0" fill="hold" nodeType="with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500"/>
                                        <p:tgtEl>
                                          <p:spTgt spid="92"/>
                                        </p:tgtEl>
                                      </p:cBhvr>
                                    </p:animEffect>
                                  </p:childTnLst>
                                </p:cTn>
                              </p:par>
                              <p:par>
                                <p:cTn id="16" presetID="10" presetClass="entr" presetSubtype="0" fill="hold" nodeType="with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500"/>
                                        <p:tgtEl>
                                          <p:spTgt spid="9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4"/>
                                        </p:tgtEl>
                                        <p:attrNameLst>
                                          <p:attrName>style.visibility</p:attrName>
                                        </p:attrNameLst>
                                      </p:cBhvr>
                                      <p:to>
                                        <p:strVal val="visible"/>
                                      </p:to>
                                    </p:set>
                                    <p:animEffect transition="in" filter="fade">
                                      <p:cBhvr>
                                        <p:cTn id="23" dur="500"/>
                                        <p:tgtEl>
                                          <p:spTgt spid="9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5"/>
                                        </p:tgtEl>
                                        <p:attrNameLst>
                                          <p:attrName>style.visibility</p:attrName>
                                        </p:attrNameLst>
                                      </p:cBhvr>
                                      <p:to>
                                        <p:strVal val="visible"/>
                                      </p:to>
                                    </p:set>
                                    <p:animEffect transition="in" filter="fade">
                                      <p:cBhvr>
                                        <p:cTn id="28" dur="500"/>
                                        <p:tgtEl>
                                          <p:spTgt spid="9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fade">
                                      <p:cBhvr>
                                        <p:cTn id="33" dur="500"/>
                                        <p:tgtEl>
                                          <p:spTgt spid="10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fade">
                                      <p:cBhvr>
                                        <p:cTn id="38" dur="500"/>
                                        <p:tgtEl>
                                          <p:spTgt spid="103"/>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98"/>
                                        </p:tgtEl>
                                        <p:attrNameLst>
                                          <p:attrName>style.visibility</p:attrName>
                                        </p:attrNameLst>
                                      </p:cBhvr>
                                      <p:to>
                                        <p:strVal val="visible"/>
                                      </p:to>
                                    </p:set>
                                    <p:animEffect transition="in" filter="fade">
                                      <p:cBhvr>
                                        <p:cTn id="43" dur="500"/>
                                        <p:tgtEl>
                                          <p:spTgt spid="98"/>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99"/>
                                        </p:tgtEl>
                                        <p:attrNameLst>
                                          <p:attrName>style.visibility</p:attrName>
                                        </p:attrNameLst>
                                      </p:cBhvr>
                                      <p:to>
                                        <p:strVal val="visible"/>
                                      </p:to>
                                    </p:set>
                                    <p:animEffect transition="in" filter="fade">
                                      <p:cBhvr>
                                        <p:cTn id="48" dur="500"/>
                                        <p:tgtEl>
                                          <p:spTgt spid="99"/>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0"/>
                                        </p:tgtEl>
                                        <p:attrNameLst>
                                          <p:attrName>style.visibility</p:attrName>
                                        </p:attrNameLst>
                                      </p:cBhvr>
                                      <p:to>
                                        <p:strVal val="visible"/>
                                      </p:to>
                                    </p:set>
                                    <p:animEffect transition="in" filter="fade">
                                      <p:cBhvr>
                                        <p:cTn id="53" dur="500"/>
                                        <p:tgtEl>
                                          <p:spTgt spid="10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01"/>
                                        </p:tgtEl>
                                        <p:attrNameLst>
                                          <p:attrName>style.visibility</p:attrName>
                                        </p:attrNameLst>
                                      </p:cBhvr>
                                      <p:to>
                                        <p:strVal val="visible"/>
                                      </p:to>
                                    </p:set>
                                    <p:animEffect transition="in" filter="fade">
                                      <p:cBhvr>
                                        <p:cTn id="58" dur="500"/>
                                        <p:tgtEl>
                                          <p:spTgt spid="10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4"/>
                                        </p:tgtEl>
                                        <p:attrNameLst>
                                          <p:attrName>style.visibility</p:attrName>
                                        </p:attrNameLst>
                                      </p:cBhvr>
                                      <p:to>
                                        <p:strVal val="visible"/>
                                      </p:to>
                                    </p:set>
                                    <p:animEffect transition="in" filter="fade">
                                      <p:cBhvr>
                                        <p:cTn id="63" dur="500"/>
                                        <p:tgtEl>
                                          <p:spTgt spid="10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05"/>
                                        </p:tgtEl>
                                        <p:attrNameLst>
                                          <p:attrName>style.visibility</p:attrName>
                                        </p:attrNameLst>
                                      </p:cBhvr>
                                      <p:to>
                                        <p:strVal val="visible"/>
                                      </p:to>
                                    </p:set>
                                    <p:animEffect transition="in" filter="fade">
                                      <p:cBhvr>
                                        <p:cTn id="68"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9" restart="whenNotActive" fill="hold" evtFilter="cancelBubble" nodeType="interactiveSeq">
                <p:stCondLst>
                  <p:cond evt="onClick" delay="0">
                    <p:tgtEl>
                      <p:spTgt spid="8"/>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001" fill="hold"/>
                                        <p:tgtEl>
                                          <p:spTgt spid="8"/>
                                        </p:tgtEl>
                                      </p:cBhvr>
                                    </p:cmd>
                                  </p:childTnLst>
                                </p:cTn>
                              </p:par>
                            </p:childTnLst>
                          </p:cTn>
                        </p:par>
                      </p:childTnLst>
                    </p:cTn>
                  </p:par>
                </p:childTnLst>
              </p:cTn>
              <p:nextCondLst>
                <p:cond evt="onClick" delay="0">
                  <p:tgtEl>
                    <p:spTgt spid="8"/>
                  </p:tgtEl>
                </p:cond>
              </p:nextCondLst>
            </p:seq>
            <p:audio>
              <p:cMediaNode vol="80000">
                <p:cTn id="74" fill="hold" display="0">
                  <p:stCondLst>
                    <p:cond delay="indefinite"/>
                  </p:stCondLst>
                  <p:endCondLst>
                    <p:cond evt="onStopAudio" delay="0">
                      <p:tgtEl>
                        <p:sldTgt/>
                      </p:tgtEl>
                    </p:cond>
                  </p:endCondLst>
                </p:cTn>
                <p:tgtEl>
                  <p:spTgt spid="8"/>
                </p:tgtEl>
              </p:cMediaNode>
            </p:audio>
            <p:seq concurrent="1" nextAc="seek">
              <p:cTn id="75" restart="whenNotActive" fill="hold" evtFilter="cancelBubble" nodeType="interactiveSeq">
                <p:stCondLst>
                  <p:cond evt="onClick" delay="0">
                    <p:tgtEl>
                      <p:spTgt spid="7"/>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137" fill="hold"/>
                                        <p:tgtEl>
                                          <p:spTgt spid="7"/>
                                        </p:tgtEl>
                                      </p:cBhvr>
                                    </p:cmd>
                                  </p:childTnLst>
                                </p:cTn>
                              </p:par>
                            </p:childTnLst>
                          </p:cTn>
                        </p:par>
                      </p:childTnLst>
                    </p:cTn>
                  </p:par>
                </p:childTnLst>
              </p:cTn>
              <p:nextCondLst>
                <p:cond evt="onClick" delay="0">
                  <p:tgtEl>
                    <p:spTgt spid="7"/>
                  </p:tgtEl>
                </p:cond>
              </p:nextCondLst>
            </p:seq>
            <p:audio>
              <p:cMediaNode vol="80000">
                <p:cTn id="80" fill="hold" display="0">
                  <p:stCondLst>
                    <p:cond delay="indefinite"/>
                  </p:stCondLst>
                  <p:endCondLst>
                    <p:cond evt="onStopAudio" delay="0">
                      <p:tgtEl>
                        <p:sldTgt/>
                      </p:tgtEl>
                    </p:cond>
                  </p:endCondLst>
                </p:cTn>
                <p:tgtEl>
                  <p:spTgt spid="7"/>
                </p:tgtEl>
              </p:cMediaNode>
            </p:audio>
            <p:seq concurrent="1" nextAc="seek">
              <p:cTn id="81" restart="whenNotActive" fill="hold" evtFilter="cancelBubble" nodeType="interactiveSeq">
                <p:stCondLst>
                  <p:cond evt="onClick" delay="0">
                    <p:tgtEl>
                      <p:spTgt spid="6"/>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205" fill="hold"/>
                                        <p:tgtEl>
                                          <p:spTgt spid="6"/>
                                        </p:tgtEl>
                                      </p:cBhvr>
                                    </p:cmd>
                                  </p:childTnLst>
                                </p:cTn>
                              </p:par>
                            </p:childTnLst>
                          </p:cTn>
                        </p:par>
                      </p:childTnLst>
                    </p:cTn>
                  </p:par>
                </p:childTnLst>
              </p:cTn>
              <p:nextCondLst>
                <p:cond evt="onClick" delay="0">
                  <p:tgtEl>
                    <p:spTgt spid="6"/>
                  </p:tgtEl>
                </p:cond>
              </p:nextCondLst>
            </p:seq>
            <p:audio>
              <p:cMediaNode vol="80000">
                <p:cTn id="86" fill="hold" display="0">
                  <p:stCondLst>
                    <p:cond delay="indefinite"/>
                  </p:stCondLst>
                  <p:endCondLst>
                    <p:cond evt="onStopAudio" delay="0">
                      <p:tgtEl>
                        <p:sldTgt/>
                      </p:tgtEl>
                    </p:cond>
                  </p:endCondLst>
                </p:cTn>
                <p:tgtEl>
                  <p:spTgt spid="6"/>
                </p:tgtEl>
              </p:cMediaNode>
            </p:audio>
            <p:seq concurrent="1" nextAc="seek">
              <p:cTn id="87" restart="whenNotActive" fill="hold" evtFilter="cancelBubble" nodeType="interactiveSeq">
                <p:stCondLst>
                  <p:cond evt="onClick" delay="0">
                    <p:tgtEl>
                      <p:spTgt spid="5"/>
                    </p:tgtEl>
                  </p:cond>
                </p:stCondLst>
                <p:endSync evt="end" delay="0">
                  <p:rtn val="all"/>
                </p:endSync>
                <p:childTnLst>
                  <p:par>
                    <p:cTn id="88" fill="hold">
                      <p:stCondLst>
                        <p:cond delay="0"/>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195" fill="hold"/>
                                        <p:tgtEl>
                                          <p:spTgt spid="5"/>
                                        </p:tgtEl>
                                      </p:cBhvr>
                                    </p:cmd>
                                  </p:childTnLst>
                                </p:cTn>
                              </p:par>
                            </p:childTnLst>
                          </p:cTn>
                        </p:par>
                      </p:childTnLst>
                    </p:cTn>
                  </p:par>
                </p:childTnLst>
              </p:cTn>
              <p:nextCondLst>
                <p:cond evt="onClick" delay="0">
                  <p:tgtEl>
                    <p:spTgt spid="5"/>
                  </p:tgtEl>
                </p:cond>
              </p:nextCondLst>
            </p:seq>
            <p:audio>
              <p:cMediaNode vol="80000">
                <p:cTn id="92" fill="hold" display="0">
                  <p:stCondLst>
                    <p:cond delay="indefinite"/>
                  </p:stCondLst>
                  <p:endCondLst>
                    <p:cond evt="onStopAudio" delay="0">
                      <p:tgtEl>
                        <p:sldTgt/>
                      </p:tgtEl>
                    </p:cond>
                  </p:endCondLst>
                </p:cTn>
                <p:tgtEl>
                  <p:spTgt spid="5"/>
                </p:tgtEl>
              </p:cMediaNode>
            </p:audio>
            <p:seq concurrent="1" nextAc="seek">
              <p:cTn id="93" restart="whenNotActive" fill="hold" evtFilter="cancelBubble" nodeType="interactiveSeq">
                <p:stCondLst>
                  <p:cond evt="onClick" delay="0">
                    <p:tgtEl>
                      <p:spTgt spid="4"/>
                    </p:tgtEl>
                  </p:cond>
                </p:stCondLst>
                <p:endSync evt="end" delay="0">
                  <p:rtn val="all"/>
                </p:endSync>
                <p:childTnLst>
                  <p:par>
                    <p:cTn id="94" fill="hold">
                      <p:stCondLst>
                        <p:cond delay="0"/>
                      </p:stCondLst>
                      <p:childTnLst>
                        <p:par>
                          <p:cTn id="95" fill="hold">
                            <p:stCondLst>
                              <p:cond delay="0"/>
                            </p:stCondLst>
                            <p:childTnLst>
                              <p:par>
                                <p:cTn id="96" presetID="1" presetClass="mediacall" presetSubtype="0" fill="hold" nodeType="clickEffect">
                                  <p:stCondLst>
                                    <p:cond delay="0"/>
                                  </p:stCondLst>
                                  <p:childTnLst>
                                    <p:cmd type="call" cmd="playFrom(0.0)">
                                      <p:cBhvr>
                                        <p:cTn id="97" dur="1341" fill="hold"/>
                                        <p:tgtEl>
                                          <p:spTgt spid="4"/>
                                        </p:tgtEl>
                                      </p:cBhvr>
                                    </p:cmd>
                                  </p:childTnLst>
                                </p:cTn>
                              </p:par>
                            </p:childTnLst>
                          </p:cTn>
                        </p:par>
                      </p:childTnLst>
                    </p:cTn>
                  </p:par>
                </p:childTnLst>
              </p:cTn>
              <p:nextCondLst>
                <p:cond evt="onClick" delay="0">
                  <p:tgtEl>
                    <p:spTgt spid="4"/>
                  </p:tgtEl>
                </p:cond>
              </p:nextCondLst>
            </p:seq>
            <p:audio>
              <p:cMediaNode vol="80000">
                <p:cTn id="98" fill="hold" display="0">
                  <p:stCondLst>
                    <p:cond delay="indefinite"/>
                  </p:stCondLst>
                  <p:endCondLst>
                    <p:cond evt="onStopAudio" delay="0">
                      <p:tgtEl>
                        <p:sldTgt/>
                      </p:tgtEl>
                    </p:cond>
                  </p:endCondLst>
                </p:cTn>
                <p:tgtEl>
                  <p:spTgt spid="4"/>
                </p:tgtEl>
              </p:cMediaNode>
            </p:audio>
            <p:seq concurrent="1" nextAc="seek">
              <p:cTn id="99" restart="whenNotActive" fill="hold" evtFilter="cancelBubble" nodeType="interactiveSeq">
                <p:stCondLst>
                  <p:cond evt="onClick" delay="0">
                    <p:tgtEl>
                      <p:spTgt spid="2"/>
                    </p:tgtEl>
                  </p:cond>
                </p:stCondLst>
                <p:endSync evt="end" delay="0">
                  <p:rtn val="all"/>
                </p:endSync>
                <p:childTnLst>
                  <p:par>
                    <p:cTn id="100" fill="hold">
                      <p:stCondLst>
                        <p:cond delay="0"/>
                      </p:stCondLst>
                      <p:childTnLst>
                        <p:par>
                          <p:cTn id="101" fill="hold">
                            <p:stCondLst>
                              <p:cond delay="0"/>
                            </p:stCondLst>
                            <p:childTnLst>
                              <p:par>
                                <p:cTn id="102" presetID="1" presetClass="mediacall" presetSubtype="0" fill="hold" nodeType="clickEffect">
                                  <p:stCondLst>
                                    <p:cond delay="0"/>
                                  </p:stCondLst>
                                  <p:childTnLst>
                                    <p:cmd type="call" cmd="playFrom(0.0)">
                                      <p:cBhvr>
                                        <p:cTn id="103" dur="999" fill="hold"/>
                                        <p:tgtEl>
                                          <p:spTgt spid="2"/>
                                        </p:tgtEl>
                                      </p:cBhvr>
                                    </p:cmd>
                                  </p:childTnLst>
                                </p:cTn>
                              </p:par>
                            </p:childTnLst>
                          </p:cTn>
                        </p:par>
                      </p:childTnLst>
                    </p:cTn>
                  </p:par>
                </p:childTnLst>
              </p:cTn>
              <p:nextCondLst>
                <p:cond evt="onClick" delay="0">
                  <p:tgtEl>
                    <p:spTgt spid="2"/>
                  </p:tgtEl>
                </p:cond>
              </p:nextCondLst>
            </p:seq>
            <p:audio>
              <p:cMediaNode vol="80000">
                <p:cTn id="104" fill="hold" display="0">
                  <p:stCondLst>
                    <p:cond delay="indefinite"/>
                  </p:stCondLst>
                  <p:endCondLst>
                    <p:cond evt="onStopAudio" delay="0">
                      <p:tgtEl>
                        <p:sldTgt/>
                      </p:tgtEl>
                    </p:cond>
                  </p:endCondLst>
                </p:cTn>
                <p:tgtEl>
                  <p:spTgt spid="2"/>
                </p:tgtEl>
              </p:cMediaNode>
            </p:audio>
            <p:seq concurrent="1" nextAc="seek">
              <p:cTn id="105" restart="whenNotActive" fill="hold" evtFilter="cancelBubble" nodeType="interactiveSeq">
                <p:stCondLst>
                  <p:cond evt="onClick" delay="0">
                    <p:tgtEl>
                      <p:spTgt spid="3"/>
                    </p:tgtEl>
                  </p:cond>
                </p:stCondLst>
                <p:endSync evt="end" delay="0">
                  <p:rtn val="all"/>
                </p:endSync>
                <p:childTnLst>
                  <p:par>
                    <p:cTn id="106" fill="hold">
                      <p:stCondLst>
                        <p:cond delay="0"/>
                      </p:stCondLst>
                      <p:childTnLst>
                        <p:par>
                          <p:cTn id="107" fill="hold">
                            <p:stCondLst>
                              <p:cond delay="0"/>
                            </p:stCondLst>
                            <p:childTnLst>
                              <p:par>
                                <p:cTn id="108" presetID="1" presetClass="mediacall" presetSubtype="0" fill="hold" nodeType="clickEffect">
                                  <p:stCondLst>
                                    <p:cond delay="0"/>
                                  </p:stCondLst>
                                  <p:childTnLst>
                                    <p:cmd type="call" cmd="playFrom(0.0)">
                                      <p:cBhvr>
                                        <p:cTn id="109" dur="1225" fill="hold"/>
                                        <p:tgtEl>
                                          <p:spTgt spid="3"/>
                                        </p:tgtEl>
                                      </p:cBhvr>
                                    </p:cmd>
                                  </p:childTnLst>
                                </p:cTn>
                              </p:par>
                            </p:childTnLst>
                          </p:cTn>
                        </p:par>
                      </p:childTnLst>
                    </p:cTn>
                  </p:par>
                </p:childTnLst>
              </p:cTn>
              <p:nextCondLst>
                <p:cond evt="onClick" delay="0">
                  <p:tgtEl>
                    <p:spTgt spid="3"/>
                  </p:tgtEl>
                </p:cond>
              </p:nextCondLst>
            </p:seq>
            <p:audio>
              <p:cMediaNode vol="80000">
                <p:cTn id="110"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818987" y="0"/>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13300" b="1">
                <a:solidFill>
                  <a:srgbClr val="115076"/>
                </a:solidFill>
              </a:rPr>
              <a:t>eu</a:t>
            </a:r>
            <a:endParaRPr/>
          </a:p>
        </p:txBody>
      </p:sp>
      <p:sp>
        <p:nvSpPr>
          <p:cNvPr id="112" name="Google Shape;112;p19" descr="rectangle"/>
          <p:cNvSpPr/>
          <p:nvPr/>
        </p:nvSpPr>
        <p:spPr>
          <a:xfrm>
            <a:off x="4548558" y="1886729"/>
            <a:ext cx="3009000" cy="25539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Twentieth Century"/>
              <a:buNone/>
            </a:pPr>
            <a:endParaRPr sz="1800" b="0" i="0" u="none" strike="noStrike" cap="none">
              <a:solidFill>
                <a:srgbClr val="FFFFFF"/>
              </a:solidFill>
              <a:latin typeface="Century Gothic"/>
              <a:ea typeface="Century Gothic"/>
              <a:cs typeface="Century Gothic"/>
              <a:sym typeface="Century Gothic"/>
            </a:endParaRPr>
          </a:p>
        </p:txBody>
      </p:sp>
      <p:sp>
        <p:nvSpPr>
          <p:cNvPr id="113" name="Google Shape;113;p19"/>
          <p:cNvSpPr txBox="1"/>
          <p:nvPr/>
        </p:nvSpPr>
        <p:spPr>
          <a:xfrm>
            <a:off x="4845901" y="3297541"/>
            <a:ext cx="24618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d</a:t>
            </a:r>
            <a:r>
              <a:rPr lang="en-GB" sz="6000" b="0" i="0" u="none" strike="noStrike" cap="none">
                <a:solidFill>
                  <a:srgbClr val="E65D00"/>
                </a:solidFill>
                <a:latin typeface="Century Gothic"/>
                <a:ea typeface="Century Gothic"/>
                <a:cs typeface="Century Gothic"/>
                <a:sym typeface="Century Gothic"/>
              </a:rPr>
              <a:t>eu</a:t>
            </a:r>
            <a:r>
              <a:rPr lang="en-GB" sz="6000" b="0" i="0" u="none" strike="noStrike" cap="none">
                <a:solidFill>
                  <a:srgbClr val="115076"/>
                </a:solidFill>
                <a:latin typeface="Century Gothic"/>
                <a:ea typeface="Century Gothic"/>
                <a:cs typeface="Century Gothic"/>
                <a:sym typeface="Century Gothic"/>
              </a:rPr>
              <a:t>x</a:t>
            </a:r>
            <a:endParaRPr sz="6000" b="0" i="0" u="none" strike="noStrike" cap="none">
              <a:solidFill>
                <a:srgbClr val="115076"/>
              </a:solidFill>
              <a:latin typeface="Century Gothic"/>
              <a:ea typeface="Century Gothic"/>
              <a:cs typeface="Century Gothic"/>
              <a:sym typeface="Century Gothic"/>
            </a:endParaRPr>
          </a:p>
        </p:txBody>
      </p:sp>
      <p:sp>
        <p:nvSpPr>
          <p:cNvPr id="114" name="Google Shape;114;p19"/>
          <p:cNvSpPr txBox="1"/>
          <p:nvPr/>
        </p:nvSpPr>
        <p:spPr>
          <a:xfrm>
            <a:off x="1427845" y="466846"/>
            <a:ext cx="22911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E65D00"/>
                </a:solidFill>
                <a:latin typeface="Century Gothic"/>
                <a:ea typeface="Century Gothic"/>
                <a:cs typeface="Century Gothic"/>
                <a:sym typeface="Century Gothic"/>
              </a:rPr>
              <a:t>eu</a:t>
            </a:r>
            <a:r>
              <a:rPr lang="en-GB" sz="6000" b="0" i="0" u="none" strike="noStrike" cap="none">
                <a:solidFill>
                  <a:srgbClr val="115076"/>
                </a:solidFill>
                <a:latin typeface="Century Gothic"/>
                <a:ea typeface="Century Gothic"/>
                <a:cs typeface="Century Gothic"/>
                <a:sym typeface="Century Gothic"/>
              </a:rPr>
              <a:t>di</a:t>
            </a:r>
            <a:endParaRPr sz="6000" b="0" i="0" u="none" strike="noStrike" cap="none">
              <a:solidFill>
                <a:srgbClr val="115076"/>
              </a:solidFill>
              <a:latin typeface="Century Gothic"/>
              <a:ea typeface="Century Gothic"/>
              <a:cs typeface="Century Gothic"/>
              <a:sym typeface="Century Gothic"/>
            </a:endParaRPr>
          </a:p>
        </p:txBody>
      </p:sp>
      <p:sp>
        <p:nvSpPr>
          <p:cNvPr id="115" name="Google Shape;115;p19"/>
          <p:cNvSpPr txBox="1"/>
          <p:nvPr/>
        </p:nvSpPr>
        <p:spPr>
          <a:xfrm>
            <a:off x="1545684" y="3597089"/>
            <a:ext cx="1705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f</a:t>
            </a:r>
            <a:r>
              <a:rPr lang="en-GB" sz="6000" b="0" i="0" u="none" strike="noStrike" cap="none">
                <a:solidFill>
                  <a:srgbClr val="E65D00"/>
                </a:solidFill>
                <a:latin typeface="Century Gothic"/>
                <a:ea typeface="Century Gothic"/>
                <a:cs typeface="Century Gothic"/>
                <a:sym typeface="Century Gothic"/>
              </a:rPr>
              <a:t>eu</a:t>
            </a:r>
            <a:endParaRPr/>
          </a:p>
        </p:txBody>
      </p:sp>
      <p:sp>
        <p:nvSpPr>
          <p:cNvPr id="116" name="Google Shape;116;p19"/>
          <p:cNvSpPr txBox="1"/>
          <p:nvPr/>
        </p:nvSpPr>
        <p:spPr>
          <a:xfrm>
            <a:off x="4245494" y="4645325"/>
            <a:ext cx="36351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un</a:t>
            </a:r>
            <a:r>
              <a:rPr lang="en-GB" sz="6000" b="0" i="0" u="none" strike="noStrike" cap="none">
                <a:solidFill>
                  <a:srgbClr val="000000"/>
                </a:solidFill>
                <a:latin typeface="Century Gothic"/>
                <a:ea typeface="Century Gothic"/>
                <a:cs typeface="Century Gothic"/>
                <a:sym typeface="Century Gothic"/>
              </a:rPr>
              <a:t> </a:t>
            </a:r>
            <a:r>
              <a:rPr lang="en-GB" sz="6000" b="0" i="0" u="none" strike="noStrike" cap="none">
                <a:solidFill>
                  <a:srgbClr val="115076"/>
                </a:solidFill>
                <a:latin typeface="Century Gothic"/>
                <a:ea typeface="Century Gothic"/>
                <a:cs typeface="Century Gothic"/>
                <a:sym typeface="Century Gothic"/>
              </a:rPr>
              <a:t>p</a:t>
            </a:r>
            <a:r>
              <a:rPr lang="en-GB" sz="6000" b="0" i="0" u="none" strike="noStrike" cap="none">
                <a:solidFill>
                  <a:srgbClr val="E65D00"/>
                </a:solidFill>
                <a:latin typeface="Century Gothic"/>
                <a:ea typeface="Century Gothic"/>
                <a:cs typeface="Century Gothic"/>
                <a:sym typeface="Century Gothic"/>
              </a:rPr>
              <a:t>eu</a:t>
            </a:r>
            <a:endParaRPr sz="6000" b="0" i="0" u="none" strike="noStrike" cap="none">
              <a:solidFill>
                <a:srgbClr val="E65D00"/>
              </a:solidFill>
              <a:latin typeface="Century Gothic"/>
              <a:ea typeface="Century Gothic"/>
              <a:cs typeface="Century Gothic"/>
              <a:sym typeface="Century Gothic"/>
            </a:endParaRPr>
          </a:p>
        </p:txBody>
      </p:sp>
      <p:sp>
        <p:nvSpPr>
          <p:cNvPr id="117" name="Google Shape;117;p19"/>
          <p:cNvSpPr txBox="1"/>
          <p:nvPr/>
        </p:nvSpPr>
        <p:spPr>
          <a:xfrm>
            <a:off x="8904690" y="496809"/>
            <a:ext cx="2289600" cy="10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li</a:t>
            </a:r>
            <a:r>
              <a:rPr lang="en-GB" sz="6000" b="0" i="0" u="none" strike="noStrike" cap="none">
                <a:solidFill>
                  <a:srgbClr val="E65D00"/>
                </a:solidFill>
                <a:latin typeface="Century Gothic"/>
                <a:ea typeface="Century Gothic"/>
                <a:cs typeface="Century Gothic"/>
                <a:sym typeface="Century Gothic"/>
              </a:rPr>
              <a:t>eu</a:t>
            </a:r>
            <a:endParaRPr/>
          </a:p>
        </p:txBody>
      </p:sp>
      <p:sp>
        <p:nvSpPr>
          <p:cNvPr id="118" name="Google Shape;118;p19"/>
          <p:cNvSpPr txBox="1"/>
          <p:nvPr/>
        </p:nvSpPr>
        <p:spPr>
          <a:xfrm>
            <a:off x="9285392" y="3577495"/>
            <a:ext cx="15282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115076"/>
              </a:buClr>
              <a:buSzPts val="6000"/>
              <a:buFont typeface="Century Gothic"/>
              <a:buNone/>
            </a:pPr>
            <a:r>
              <a:rPr lang="en-GB" sz="6000" b="0" i="0" u="none" strike="noStrike" cap="none">
                <a:solidFill>
                  <a:srgbClr val="115076"/>
                </a:solidFill>
                <a:latin typeface="Century Gothic"/>
                <a:ea typeface="Century Gothic"/>
                <a:cs typeface="Century Gothic"/>
                <a:sym typeface="Century Gothic"/>
              </a:rPr>
              <a:t>j</a:t>
            </a:r>
            <a:r>
              <a:rPr lang="en-GB" sz="6000" b="0" i="0" u="none" strike="noStrike" cap="none">
                <a:solidFill>
                  <a:srgbClr val="E65D00"/>
                </a:solidFill>
                <a:latin typeface="Century Gothic"/>
                <a:ea typeface="Century Gothic"/>
                <a:cs typeface="Century Gothic"/>
                <a:sym typeface="Century Gothic"/>
              </a:rPr>
              <a:t>eu</a:t>
            </a:r>
            <a:endParaRPr sz="6000" b="0" i="0" u="none" strike="noStrike" cap="none">
              <a:solidFill>
                <a:srgbClr val="E65D00"/>
              </a:solidFill>
              <a:latin typeface="Century Gothic"/>
              <a:ea typeface="Century Gothic"/>
              <a:cs typeface="Century Gothic"/>
              <a:sym typeface="Century Gothic"/>
            </a:endParaRPr>
          </a:p>
        </p:txBody>
      </p:sp>
      <p:pic>
        <p:nvPicPr>
          <p:cNvPr id="119" name="Google Shape;119;p19" descr="the number 2"/>
          <p:cNvPicPr preferRelativeResize="0"/>
          <p:nvPr/>
        </p:nvPicPr>
        <p:blipFill rotWithShape="1">
          <a:blip r:embed="rId11">
            <a:alphaModFix/>
          </a:blip>
          <a:srcRect/>
          <a:stretch/>
        </p:blipFill>
        <p:spPr>
          <a:xfrm>
            <a:off x="5477119" y="2174558"/>
            <a:ext cx="1190079" cy="1187807"/>
          </a:xfrm>
          <a:prstGeom prst="rect">
            <a:avLst/>
          </a:prstGeom>
          <a:noFill/>
          <a:ln>
            <a:noFill/>
          </a:ln>
          <a:effectLst>
            <a:outerShdw blurRad="50800" dist="38100" dir="5400000" algn="t" rotWithShape="0">
              <a:srgbClr val="000000">
                <a:alpha val="40000"/>
              </a:srgbClr>
            </a:outerShdw>
          </a:effectLst>
        </p:spPr>
      </p:pic>
      <p:pic>
        <p:nvPicPr>
          <p:cNvPr id="2" name="Recorded Sound">
            <a:hlinkClick r:id="" action="ppaction://media"/>
            <a:extLst>
              <a:ext uri="{FF2B5EF4-FFF2-40B4-BE49-F238E27FC236}">
                <a16:creationId xmlns:a16="http://schemas.microsoft.com/office/drawing/2014/main" id="{34918835-4AD5-430A-54A7-7D1E98D04D36}"/>
              </a:ext>
            </a:extLst>
          </p:cNvPr>
          <p:cNvPicPr>
            <a:picLocks noChangeAspect="1"/>
          </p:cNvPicPr>
          <p:nvPr>
            <a:audioFile r:link="rId1"/>
            <p:extLst>
              <p:ext uri="{DAA4B4D4-6D71-4841-9C94-3DE7FCFB9230}">
                <p14:media xmlns:p14="http://schemas.microsoft.com/office/powerpoint/2010/main" r:embed="rId2">
                  <p14:trim st="246"/>
                </p14:media>
              </p:ext>
            </p:extLst>
          </p:nvPr>
        </p:nvPicPr>
        <p:blipFill>
          <a:blip r:embed="rId12"/>
          <a:stretch>
            <a:fillRect/>
          </a:stretch>
        </p:blipFill>
        <p:spPr>
          <a:xfrm>
            <a:off x="7002901" y="358050"/>
            <a:ext cx="609600" cy="609600"/>
          </a:xfrm>
          <a:prstGeom prst="rect">
            <a:avLst/>
          </a:prstGeom>
        </p:spPr>
      </p:pic>
      <p:pic>
        <p:nvPicPr>
          <p:cNvPr id="3" name="Recorded Sound">
            <a:hlinkClick r:id="" action="ppaction://media"/>
            <a:extLst>
              <a:ext uri="{FF2B5EF4-FFF2-40B4-BE49-F238E27FC236}">
                <a16:creationId xmlns:a16="http://schemas.microsoft.com/office/drawing/2014/main" id="{6E0770F9-C420-7B3F-5823-7D5F849F58B3}"/>
              </a:ext>
            </a:extLst>
          </p:cNvPr>
          <p:cNvPicPr>
            <a:picLocks noChangeAspect="1"/>
          </p:cNvPicPr>
          <p:nvPr>
            <a:audioFile r:link="rId1"/>
            <p:extLst>
              <p:ext uri="{DAA4B4D4-6D71-4841-9C94-3DE7FCFB9230}">
                <p14:media xmlns:p14="http://schemas.microsoft.com/office/powerpoint/2010/main" r:embed="rId3">
                  <p14:trim st="258"/>
                </p14:media>
              </p:ext>
            </p:extLst>
          </p:nvPr>
        </p:nvPicPr>
        <p:blipFill>
          <a:blip r:embed="rId12"/>
          <a:stretch>
            <a:fillRect/>
          </a:stretch>
        </p:blipFill>
        <p:spPr>
          <a:xfrm>
            <a:off x="6813674" y="2680712"/>
            <a:ext cx="609600" cy="609600"/>
          </a:xfrm>
          <a:prstGeom prst="rect">
            <a:avLst/>
          </a:prstGeom>
        </p:spPr>
      </p:pic>
      <p:pic>
        <p:nvPicPr>
          <p:cNvPr id="4" name="Recorded Sound">
            <a:hlinkClick r:id="" action="ppaction://media"/>
            <a:extLst>
              <a:ext uri="{FF2B5EF4-FFF2-40B4-BE49-F238E27FC236}">
                <a16:creationId xmlns:a16="http://schemas.microsoft.com/office/drawing/2014/main" id="{204E9981-25A5-DD2B-C7A8-5A132C8091FC}"/>
              </a:ext>
            </a:extLst>
          </p:cNvPr>
          <p:cNvPicPr>
            <a:picLocks noChangeAspect="1"/>
          </p:cNvPicPr>
          <p:nvPr>
            <a:audioFile r:link="rId1"/>
            <p:extLst>
              <p:ext uri="{DAA4B4D4-6D71-4841-9C94-3DE7FCFB9230}">
                <p14:media xmlns:p14="http://schemas.microsoft.com/office/powerpoint/2010/main" r:embed="rId4">
                  <p14:trim st="137"/>
                </p14:media>
              </p:ext>
            </p:extLst>
          </p:nvPr>
        </p:nvPicPr>
        <p:blipFill>
          <a:blip r:embed="rId12"/>
          <a:stretch>
            <a:fillRect/>
          </a:stretch>
        </p:blipFill>
        <p:spPr>
          <a:xfrm>
            <a:off x="476951" y="764011"/>
            <a:ext cx="609600" cy="609600"/>
          </a:xfrm>
          <a:prstGeom prst="rect">
            <a:avLst/>
          </a:prstGeom>
        </p:spPr>
      </p:pic>
      <p:pic>
        <p:nvPicPr>
          <p:cNvPr id="5" name="Recorded Sound">
            <a:hlinkClick r:id="" action="ppaction://media"/>
            <a:extLst>
              <a:ext uri="{FF2B5EF4-FFF2-40B4-BE49-F238E27FC236}">
                <a16:creationId xmlns:a16="http://schemas.microsoft.com/office/drawing/2014/main" id="{2FD05C1A-A542-FE16-C937-65FB9D9BCDB2}"/>
              </a:ext>
            </a:extLst>
          </p:cNvPr>
          <p:cNvPicPr>
            <a:picLocks noChangeAspect="1"/>
          </p:cNvPicPr>
          <p:nvPr>
            <a:audioFile r:link="rId1"/>
            <p:extLst>
              <p:ext uri="{DAA4B4D4-6D71-4841-9C94-3DE7FCFB9230}">
                <p14:media xmlns:p14="http://schemas.microsoft.com/office/powerpoint/2010/main" r:embed="rId5">
                  <p14:trim st="141"/>
                </p14:media>
              </p:ext>
            </p:extLst>
          </p:nvPr>
        </p:nvPicPr>
        <p:blipFill>
          <a:blip r:embed="rId12"/>
          <a:stretch>
            <a:fillRect/>
          </a:stretch>
        </p:blipFill>
        <p:spPr>
          <a:xfrm>
            <a:off x="616904" y="3805441"/>
            <a:ext cx="609600" cy="609600"/>
          </a:xfrm>
          <a:prstGeom prst="rect">
            <a:avLst/>
          </a:prstGeom>
        </p:spPr>
      </p:pic>
      <p:pic>
        <p:nvPicPr>
          <p:cNvPr id="6" name="Recorded Sound">
            <a:hlinkClick r:id="" action="ppaction://media"/>
            <a:extLst>
              <a:ext uri="{FF2B5EF4-FFF2-40B4-BE49-F238E27FC236}">
                <a16:creationId xmlns:a16="http://schemas.microsoft.com/office/drawing/2014/main" id="{1AC86E56-D99E-D918-22DF-447D145810E1}"/>
              </a:ext>
            </a:extLst>
          </p:cNvPr>
          <p:cNvPicPr>
            <a:picLocks noChangeAspect="1"/>
          </p:cNvPicPr>
          <p:nvPr>
            <a:audioFile r:link="rId1"/>
            <p:extLst>
              <p:ext uri="{DAA4B4D4-6D71-4841-9C94-3DE7FCFB9230}">
                <p14:media xmlns:p14="http://schemas.microsoft.com/office/powerpoint/2010/main" r:embed="rId6">
                  <p14:trim st="180"/>
                </p14:media>
              </p:ext>
            </p:extLst>
          </p:nvPr>
        </p:nvPicPr>
        <p:blipFill>
          <a:blip r:embed="rId12"/>
          <a:stretch>
            <a:fillRect/>
          </a:stretch>
        </p:blipFill>
        <p:spPr>
          <a:xfrm>
            <a:off x="7612501" y="4954126"/>
            <a:ext cx="609600" cy="609600"/>
          </a:xfrm>
          <a:prstGeom prst="rect">
            <a:avLst/>
          </a:prstGeom>
        </p:spPr>
      </p:pic>
      <p:pic>
        <p:nvPicPr>
          <p:cNvPr id="7" name="Recorded Sound">
            <a:hlinkClick r:id="" action="ppaction://media"/>
            <a:extLst>
              <a:ext uri="{FF2B5EF4-FFF2-40B4-BE49-F238E27FC236}">
                <a16:creationId xmlns:a16="http://schemas.microsoft.com/office/drawing/2014/main" id="{E1743C5B-FD4F-ED49-F8D0-B5998C90AEF5}"/>
              </a:ext>
            </a:extLst>
          </p:cNvPr>
          <p:cNvPicPr>
            <a:picLocks noChangeAspect="1"/>
          </p:cNvPicPr>
          <p:nvPr>
            <a:audioFile r:link="rId1"/>
            <p:extLst>
              <p:ext uri="{DAA4B4D4-6D71-4841-9C94-3DE7FCFB9230}">
                <p14:media xmlns:p14="http://schemas.microsoft.com/office/powerpoint/2010/main" r:embed="rId7">
                  <p14:trim st="199"/>
                </p14:media>
              </p:ext>
            </p:extLst>
          </p:nvPr>
        </p:nvPicPr>
        <p:blipFill>
          <a:blip r:embed="rId12"/>
          <a:stretch>
            <a:fillRect/>
          </a:stretch>
        </p:blipFill>
        <p:spPr>
          <a:xfrm>
            <a:off x="10744742" y="3831029"/>
            <a:ext cx="609600" cy="609600"/>
          </a:xfrm>
          <a:prstGeom prst="rect">
            <a:avLst/>
          </a:prstGeom>
        </p:spPr>
      </p:pic>
      <p:pic>
        <p:nvPicPr>
          <p:cNvPr id="8" name="Recorded Sound">
            <a:hlinkClick r:id="" action="ppaction://media"/>
            <a:extLst>
              <a:ext uri="{FF2B5EF4-FFF2-40B4-BE49-F238E27FC236}">
                <a16:creationId xmlns:a16="http://schemas.microsoft.com/office/drawing/2014/main" id="{CDD8E359-57CF-5993-BBC0-9099048E9BFF}"/>
              </a:ext>
            </a:extLst>
          </p:cNvPr>
          <p:cNvPicPr>
            <a:picLocks noChangeAspect="1"/>
          </p:cNvPicPr>
          <p:nvPr>
            <a:audioFile r:link="rId1"/>
            <p:extLst>
              <p:ext uri="{DAA4B4D4-6D71-4841-9C94-3DE7FCFB9230}">
                <p14:media xmlns:p14="http://schemas.microsoft.com/office/powerpoint/2010/main" r:embed="rId8">
                  <p14:trim st="105"/>
                </p14:media>
              </p:ext>
            </p:extLst>
          </p:nvPr>
        </p:nvPicPr>
        <p:blipFill>
          <a:blip r:embed="rId12"/>
          <a:stretch>
            <a:fillRect/>
          </a:stretch>
        </p:blipFill>
        <p:spPr>
          <a:xfrm>
            <a:off x="11032951" y="64724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500"/>
                                        <p:tgtEl>
                                          <p:spTgt spid="112"/>
                                        </p:tgtEl>
                                      </p:cBhvr>
                                    </p:animEffect>
                                  </p:childTnLst>
                                </p:cTn>
                              </p:par>
                              <p:par>
                                <p:cTn id="13" presetID="10" presetClass="entr" presetSubtype="0" fill="hold" nodeType="with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fade">
                                      <p:cBhvr>
                                        <p:cTn id="15" dur="500"/>
                                        <p:tgtEl>
                                          <p:spTgt spid="113"/>
                                        </p:tgtEl>
                                      </p:cBhvr>
                                    </p:animEffect>
                                  </p:childTnLst>
                                </p:cTn>
                              </p:par>
                              <p:par>
                                <p:cTn id="16" presetID="10" presetClass="entr" presetSubtype="0" fill="hold" nodeType="withEffect">
                                  <p:stCondLst>
                                    <p:cond delay="0"/>
                                  </p:stCondLst>
                                  <p:childTnLst>
                                    <p:set>
                                      <p:cBhvr>
                                        <p:cTn id="17" dur="1" fill="hold">
                                          <p:stCondLst>
                                            <p:cond delay="0"/>
                                          </p:stCondLst>
                                        </p:cTn>
                                        <p:tgtEl>
                                          <p:spTgt spid="119"/>
                                        </p:tgtEl>
                                        <p:attrNameLst>
                                          <p:attrName>style.visibility</p:attrName>
                                        </p:attrNameLst>
                                      </p:cBhvr>
                                      <p:to>
                                        <p:strVal val="visible"/>
                                      </p:to>
                                    </p:set>
                                    <p:animEffect transition="in" filter="fade">
                                      <p:cBhvr>
                                        <p:cTn id="18" dur="500"/>
                                        <p:tgtEl>
                                          <p:spTgt spid="1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4"/>
                                        </p:tgtEl>
                                        <p:attrNameLst>
                                          <p:attrName>style.visibility</p:attrName>
                                        </p:attrNameLst>
                                      </p:cBhvr>
                                      <p:to>
                                        <p:strVal val="visible"/>
                                      </p:to>
                                    </p:set>
                                    <p:animEffect transition="in" filter="fade">
                                      <p:cBhvr>
                                        <p:cTn id="23" dur="500"/>
                                        <p:tgtEl>
                                          <p:spTgt spid="11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fade">
                                      <p:cBhvr>
                                        <p:cTn id="28" dur="500"/>
                                        <p:tgtEl>
                                          <p:spTgt spid="1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5"/>
                                        </p:tgtEl>
                                        <p:attrNameLst>
                                          <p:attrName>style.visibility</p:attrName>
                                        </p:attrNameLst>
                                      </p:cBhvr>
                                      <p:to>
                                        <p:strVal val="visible"/>
                                      </p:to>
                                    </p:set>
                                    <p:animEffect transition="in" filter="fade">
                                      <p:cBhvr>
                                        <p:cTn id="33" dur="500"/>
                                        <p:tgtEl>
                                          <p:spTgt spid="115"/>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6"/>
                                        </p:tgtEl>
                                        <p:attrNameLst>
                                          <p:attrName>style.visibility</p:attrName>
                                        </p:attrNameLst>
                                      </p:cBhvr>
                                      <p:to>
                                        <p:strVal val="visible"/>
                                      </p:to>
                                    </p:set>
                                    <p:animEffect transition="in" filter="fade">
                                      <p:cBhvr>
                                        <p:cTn id="38" dur="500"/>
                                        <p:tgtEl>
                                          <p:spTgt spid="11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fade">
                                      <p:cBhvr>
                                        <p:cTn id="4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8"/>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001" fill="hold"/>
                                        <p:tgtEl>
                                          <p:spTgt spid="8"/>
                                        </p:tgtEl>
                                      </p:cBhvr>
                                    </p:cmd>
                                  </p:childTnLst>
                                </p:cTn>
                              </p:par>
                            </p:childTnLst>
                          </p:cTn>
                        </p:par>
                      </p:childTnLst>
                    </p:cTn>
                  </p:par>
                </p:childTnLst>
              </p:cTn>
              <p:nextCondLst>
                <p:cond evt="onClick" delay="0">
                  <p:tgtEl>
                    <p:spTgt spid="8"/>
                  </p:tgtEl>
                </p:cond>
              </p:nextCondLst>
            </p:seq>
            <p:seq concurrent="1" nextAc="seek">
              <p:cTn id="49" restart="whenNotActive" fill="hold" evtFilter="cancelBubble" nodeType="interactiveSeq">
                <p:stCondLst>
                  <p:cond evt="onClick" delay="0">
                    <p:tgtEl>
                      <p:spTgt spid="7"/>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137" fill="hold"/>
                                        <p:tgtEl>
                                          <p:spTgt spid="7"/>
                                        </p:tgtEl>
                                      </p:cBhvr>
                                    </p:cmd>
                                  </p:childTnLst>
                                </p:cTn>
                              </p:par>
                            </p:childTnLst>
                          </p:cTn>
                        </p:par>
                      </p:childTnLst>
                    </p:cTn>
                  </p:par>
                </p:childTnLst>
              </p:cTn>
              <p:nextCondLst>
                <p:cond evt="onClick" delay="0">
                  <p:tgtEl>
                    <p:spTgt spid="7"/>
                  </p:tgtEl>
                </p:cond>
              </p:nextCondLst>
            </p:seq>
            <p:seq concurrent="1" nextAc="seek">
              <p:cTn id="54" restart="whenNotActive" fill="hold" evtFilter="cancelBubble" nodeType="interactiveSeq">
                <p:stCondLst>
                  <p:cond evt="onClick" delay="0">
                    <p:tgtEl>
                      <p:spTgt spid="6"/>
                    </p:tgtEl>
                  </p:cond>
                </p:stCondLst>
                <p:endSync evt="end" delay="0">
                  <p:rtn val="all"/>
                </p:endSync>
                <p:childTnLst>
                  <p:par>
                    <p:cTn id="55" fill="hold">
                      <p:stCondLst>
                        <p:cond delay="0"/>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205" fill="hold"/>
                                        <p:tgtEl>
                                          <p:spTgt spid="6"/>
                                        </p:tgtEl>
                                      </p:cBhvr>
                                    </p:cmd>
                                  </p:childTnLst>
                                </p:cTn>
                              </p:par>
                            </p:childTnLst>
                          </p:cTn>
                        </p:par>
                      </p:childTnLst>
                    </p:cTn>
                  </p:par>
                </p:childTnLst>
              </p:cTn>
              <p:nextCondLst>
                <p:cond evt="onClick" delay="0">
                  <p:tgtEl>
                    <p:spTgt spid="6"/>
                  </p:tgtEl>
                </p:cond>
              </p:nextCondLst>
            </p:seq>
            <p:seq concurrent="1" nextAc="seek">
              <p:cTn id="59" restart="whenNotActive" fill="hold" evtFilter="cancelBubble" nodeType="interactiveSeq">
                <p:stCondLst>
                  <p:cond evt="onClick" delay="0">
                    <p:tgtEl>
                      <p:spTgt spid="5"/>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1195" fill="hold"/>
                                        <p:tgtEl>
                                          <p:spTgt spid="5"/>
                                        </p:tgtEl>
                                      </p:cBhvr>
                                    </p:cmd>
                                  </p:childTnLst>
                                </p:cTn>
                              </p:par>
                            </p:childTnLst>
                          </p:cTn>
                        </p:par>
                      </p:childTnLst>
                    </p:cTn>
                  </p:par>
                </p:childTnLst>
              </p:cTn>
              <p:nextCondLst>
                <p:cond evt="onClick" delay="0">
                  <p:tgtEl>
                    <p:spTgt spid="5"/>
                  </p:tgtEl>
                </p:cond>
              </p:nextCondLst>
            </p:seq>
            <p:seq concurrent="1" nextAc="seek">
              <p:cTn id="64" restart="whenNotActive" fill="hold" evtFilter="cancelBubble" nodeType="interactiveSeq">
                <p:stCondLst>
                  <p:cond evt="onClick" delay="0">
                    <p:tgtEl>
                      <p:spTgt spid="4"/>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341" fill="hold"/>
                                        <p:tgtEl>
                                          <p:spTgt spid="4"/>
                                        </p:tgtEl>
                                      </p:cBhvr>
                                    </p:cmd>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2"/>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999" fill="hold"/>
                                        <p:tgtEl>
                                          <p:spTgt spid="2"/>
                                        </p:tgtEl>
                                      </p:cBhvr>
                                    </p:cmd>
                                  </p:childTnLst>
                                </p:cTn>
                              </p:par>
                            </p:childTnLst>
                          </p:cTn>
                        </p:par>
                      </p:childTnLst>
                    </p:cTn>
                  </p:par>
                </p:childTnLst>
              </p:cTn>
              <p:nextCondLst>
                <p:cond evt="onClick" delay="0">
                  <p:tgtEl>
                    <p:spTgt spid="2"/>
                  </p:tgtEl>
                </p:cond>
              </p:nextCondLst>
            </p:seq>
            <p:seq concurrent="1" nextAc="seek">
              <p:cTn id="74" restart="whenNotActive" fill="hold" evtFilter="cancelBubble" nodeType="interactiveSeq">
                <p:stCondLst>
                  <p:cond evt="onClick" delay="0">
                    <p:tgtEl>
                      <p:spTgt spid="3"/>
                    </p:tgtEl>
                  </p:cond>
                </p:stCondLst>
                <p:endSync evt="end" delay="0">
                  <p:rtn val="all"/>
                </p:endSync>
                <p:childTnLst>
                  <p:par>
                    <p:cTn id="75" fill="hold">
                      <p:stCondLst>
                        <p:cond delay="0"/>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1225" fill="hold"/>
                                        <p:tgtEl>
                                          <p:spTgt spid="3"/>
                                        </p:tgtEl>
                                      </p:cBhvr>
                                    </p:cmd>
                                  </p:childTnLst>
                                </p:cTn>
                              </p:par>
                            </p:childTnLst>
                          </p:cTn>
                        </p:par>
                      </p:childTnLst>
                    </p:cTn>
                  </p:par>
                </p:childTnLst>
              </p:cTn>
              <p:nextCondLst>
                <p:cond evt="onClick" delay="0">
                  <p:tgtEl>
                    <p:spTgt spid="3"/>
                  </p:tgtEl>
                </p:cond>
              </p:nextCondLst>
            </p:seq>
            <p:audio>
              <p:cMediaNode vol="80000">
                <p:cTn id="79" fill="hold" display="0">
                  <p:stCondLst>
                    <p:cond delay="indefinite"/>
                  </p:stCondLst>
                  <p:endCondLst>
                    <p:cond evt="onStopAudio" delay="0">
                      <p:tgtEl>
                        <p:sldTgt/>
                      </p:tgtEl>
                    </p:cond>
                  </p:endCondLst>
                </p:cTn>
                <p:tgtEl>
                  <p:spTgt spid="8"/>
                </p:tgtEl>
              </p:cMediaNode>
            </p:audio>
            <p:audio>
              <p:cMediaNode vol="80000">
                <p:cTn id="80" fill="hold" display="0">
                  <p:stCondLst>
                    <p:cond delay="indefinite"/>
                  </p:stCondLst>
                  <p:endCondLst>
                    <p:cond evt="onStopAudio" delay="0">
                      <p:tgtEl>
                        <p:sldTgt/>
                      </p:tgtEl>
                    </p:cond>
                  </p:endCondLst>
                </p:cTn>
                <p:tgtEl>
                  <p:spTgt spid="7"/>
                </p:tgtEl>
              </p:cMediaNode>
            </p:audio>
            <p:audio>
              <p:cMediaNode vol="80000">
                <p:cTn id="81" fill="hold" display="0">
                  <p:stCondLst>
                    <p:cond delay="indefinite"/>
                  </p:stCondLst>
                  <p:endCondLst>
                    <p:cond evt="onStopAudio" delay="0">
                      <p:tgtEl>
                        <p:sldTgt/>
                      </p:tgtEl>
                    </p:cond>
                  </p:endCondLst>
                </p:cTn>
                <p:tgtEl>
                  <p:spTgt spid="6"/>
                </p:tgtEl>
              </p:cMediaNode>
            </p:audio>
            <p:audio>
              <p:cMediaNode vol="80000">
                <p:cTn id="82" fill="hold" display="0">
                  <p:stCondLst>
                    <p:cond delay="indefinite"/>
                  </p:stCondLst>
                  <p:endCondLst>
                    <p:cond evt="onStopAudio" delay="0">
                      <p:tgtEl>
                        <p:sldTgt/>
                      </p:tgtEl>
                    </p:cond>
                  </p:endCondLst>
                </p:cTn>
                <p:tgtEl>
                  <p:spTgt spid="5"/>
                </p:tgtEl>
              </p:cMediaNode>
            </p:audio>
            <p:audio>
              <p:cMediaNode vol="80000">
                <p:cTn id="83" fill="hold" display="0">
                  <p:stCondLst>
                    <p:cond delay="indefinite"/>
                  </p:stCondLst>
                  <p:endCondLst>
                    <p:cond evt="onStopAudio" delay="0">
                      <p:tgtEl>
                        <p:sldTgt/>
                      </p:tgtEl>
                    </p:cond>
                  </p:endCondLst>
                </p:cTn>
                <p:tgtEl>
                  <p:spTgt spid="4"/>
                </p:tgtEl>
              </p:cMediaNode>
            </p:audio>
            <p:audio>
              <p:cMediaNode vol="80000">
                <p:cTn id="84" fill="hold" display="0">
                  <p:stCondLst>
                    <p:cond delay="indefinite"/>
                  </p:stCondLst>
                  <p:endCondLst>
                    <p:cond evt="onStopAudio" delay="0">
                      <p:tgtEl>
                        <p:sldTgt/>
                      </p:tgtEl>
                    </p:cond>
                  </p:endCondLst>
                </p:cTn>
                <p:tgtEl>
                  <p:spTgt spid="2"/>
                </p:tgtEl>
              </p:cMediaNode>
            </p:audio>
            <p:audio>
              <p:cMediaNode vol="80000">
                <p:cTn id="85"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1"/>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joue…</a:t>
            </a:r>
            <a:endParaRPr/>
          </a:p>
        </p:txBody>
      </p:sp>
      <p:sp>
        <p:nvSpPr>
          <p:cNvPr id="131" name="Google Shape;131;p21"/>
          <p:cNvSpPr txBox="1">
            <a:spLocks noGrp="1"/>
          </p:cNvSpPr>
          <p:nvPr>
            <p:ph type="subTitle" idx="1"/>
          </p:nvPr>
        </p:nvSpPr>
        <p:spPr>
          <a:xfrm>
            <a:off x="111650" y="2382825"/>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au foot</a:t>
            </a:r>
            <a:endParaRPr sz="3600">
              <a:solidFill>
                <a:srgbClr val="0000FF"/>
              </a:solidFill>
            </a:endParaRPr>
          </a:p>
        </p:txBody>
      </p:sp>
      <p:sp>
        <p:nvSpPr>
          <p:cNvPr id="132" name="Google Shape;132;p21"/>
          <p:cNvSpPr txBox="1">
            <a:spLocks noGrp="1"/>
          </p:cNvSpPr>
          <p:nvPr>
            <p:ph type="subTitle" idx="1"/>
          </p:nvPr>
        </p:nvSpPr>
        <p:spPr>
          <a:xfrm>
            <a:off x="2643650" y="53236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au handball</a:t>
            </a:r>
            <a:endParaRPr sz="3600">
              <a:solidFill>
                <a:srgbClr val="0000FF"/>
              </a:solidFill>
            </a:endParaRPr>
          </a:p>
        </p:txBody>
      </p:sp>
      <p:sp>
        <p:nvSpPr>
          <p:cNvPr id="133" name="Google Shape;133;p21"/>
          <p:cNvSpPr txBox="1">
            <a:spLocks noGrp="1"/>
          </p:cNvSpPr>
          <p:nvPr>
            <p:ph type="subTitle" idx="1"/>
          </p:nvPr>
        </p:nvSpPr>
        <p:spPr>
          <a:xfrm>
            <a:off x="5901575" y="2382825"/>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au rugby</a:t>
            </a:r>
            <a:endParaRPr sz="3600">
              <a:solidFill>
                <a:srgbClr val="0000FF"/>
              </a:solidFill>
            </a:endParaRPr>
          </a:p>
        </p:txBody>
      </p:sp>
      <p:sp>
        <p:nvSpPr>
          <p:cNvPr id="134" name="Google Shape;134;p21"/>
          <p:cNvSpPr txBox="1">
            <a:spLocks noGrp="1"/>
          </p:cNvSpPr>
          <p:nvPr>
            <p:ph type="subTitle" idx="1"/>
          </p:nvPr>
        </p:nvSpPr>
        <p:spPr>
          <a:xfrm>
            <a:off x="8820900" y="53236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au tennis</a:t>
            </a:r>
            <a:endParaRPr sz="3600">
              <a:solidFill>
                <a:srgbClr val="0000FF"/>
              </a:solidFill>
            </a:endParaRPr>
          </a:p>
        </p:txBody>
      </p:sp>
      <p:pic>
        <p:nvPicPr>
          <p:cNvPr id="135" name="Google Shape;135;p21" title="File:Olympic Rings.svg - Wikipedia"/>
          <p:cNvPicPr preferRelativeResize="0"/>
          <p:nvPr/>
        </p:nvPicPr>
        <p:blipFill>
          <a:blip r:embed="rId8">
            <a:alphaModFix/>
          </a:blip>
          <a:stretch>
            <a:fillRect/>
          </a:stretch>
        </p:blipFill>
        <p:spPr>
          <a:xfrm>
            <a:off x="9212250" y="1258328"/>
            <a:ext cx="2531999" cy="1227673"/>
          </a:xfrm>
          <a:prstGeom prst="rect">
            <a:avLst/>
          </a:prstGeom>
          <a:noFill/>
          <a:ln>
            <a:noFill/>
          </a:ln>
        </p:spPr>
      </p:pic>
      <p:pic>
        <p:nvPicPr>
          <p:cNvPr id="136" name="Google Shape;136;p21" title="File:Football pictogram.svg - Wikipedia"/>
          <p:cNvPicPr preferRelativeResize="0"/>
          <p:nvPr/>
        </p:nvPicPr>
        <p:blipFill>
          <a:blip r:embed="rId9">
            <a:alphaModFix/>
          </a:blip>
          <a:stretch>
            <a:fillRect/>
          </a:stretch>
        </p:blipFill>
        <p:spPr>
          <a:xfrm>
            <a:off x="232025" y="3078225"/>
            <a:ext cx="2628050" cy="2628050"/>
          </a:xfrm>
          <a:prstGeom prst="rect">
            <a:avLst/>
          </a:prstGeom>
          <a:noFill/>
          <a:ln>
            <a:noFill/>
          </a:ln>
        </p:spPr>
      </p:pic>
      <p:pic>
        <p:nvPicPr>
          <p:cNvPr id="137" name="Google Shape;137;p21" title="File:Rugby union pictogram.svg - Wikipedia"/>
          <p:cNvPicPr preferRelativeResize="0"/>
          <p:nvPr/>
        </p:nvPicPr>
        <p:blipFill>
          <a:blip r:embed="rId10">
            <a:alphaModFix/>
          </a:blip>
          <a:stretch>
            <a:fillRect/>
          </a:stretch>
        </p:blipFill>
        <p:spPr>
          <a:xfrm>
            <a:off x="5986225" y="2922725"/>
            <a:ext cx="2939049" cy="2939049"/>
          </a:xfrm>
          <a:prstGeom prst="rect">
            <a:avLst/>
          </a:prstGeom>
          <a:noFill/>
          <a:ln>
            <a:noFill/>
          </a:ln>
        </p:spPr>
      </p:pic>
      <p:pic>
        <p:nvPicPr>
          <p:cNvPr id="138" name="Google Shape;138;p21" title="File:Tennis pictogram.svg - Wikipedia"/>
          <p:cNvPicPr preferRelativeResize="0"/>
          <p:nvPr/>
        </p:nvPicPr>
        <p:blipFill>
          <a:blip r:embed="rId11">
            <a:alphaModFix/>
          </a:blip>
          <a:stretch>
            <a:fillRect/>
          </a:stretch>
        </p:blipFill>
        <p:spPr>
          <a:xfrm>
            <a:off x="9109900" y="2586969"/>
            <a:ext cx="2736699" cy="2736699"/>
          </a:xfrm>
          <a:prstGeom prst="rect">
            <a:avLst/>
          </a:prstGeom>
          <a:noFill/>
          <a:ln>
            <a:noFill/>
          </a:ln>
        </p:spPr>
      </p:pic>
      <p:pic>
        <p:nvPicPr>
          <p:cNvPr id="139" name="Google Shape;139;p21"/>
          <p:cNvPicPr preferRelativeResize="0"/>
          <p:nvPr/>
        </p:nvPicPr>
        <p:blipFill>
          <a:blip r:embed="rId12">
            <a:alphaModFix/>
          </a:blip>
          <a:stretch>
            <a:fillRect/>
          </a:stretch>
        </p:blipFill>
        <p:spPr>
          <a:xfrm>
            <a:off x="3012475" y="2421669"/>
            <a:ext cx="2736699" cy="2736699"/>
          </a:xfrm>
          <a:prstGeom prst="rect">
            <a:avLst/>
          </a:prstGeom>
          <a:noFill/>
          <a:ln>
            <a:noFill/>
          </a:ln>
        </p:spPr>
      </p:pic>
      <p:pic>
        <p:nvPicPr>
          <p:cNvPr id="2" name="Recorded Sound">
            <a:hlinkClick r:id="" action="ppaction://media"/>
            <a:extLst>
              <a:ext uri="{FF2B5EF4-FFF2-40B4-BE49-F238E27FC236}">
                <a16:creationId xmlns:a16="http://schemas.microsoft.com/office/drawing/2014/main" id="{797A2679-1FE7-F7FF-3BAB-BBFE624951E3}"/>
              </a:ext>
            </a:extLst>
          </p:cNvPr>
          <p:cNvPicPr>
            <a:picLocks noChangeAspect="1"/>
          </p:cNvPicPr>
          <p:nvPr>
            <a:audioFile r:link="rId1"/>
            <p:extLst>
              <p:ext uri="{DAA4B4D4-6D71-4841-9C94-3DE7FCFB9230}">
                <p14:media xmlns:p14="http://schemas.microsoft.com/office/powerpoint/2010/main" r:embed="rId2">
                  <p14:trim st="272"/>
                </p14:media>
              </p:ext>
            </p:extLst>
          </p:nvPr>
        </p:nvPicPr>
        <p:blipFill>
          <a:blip r:embed="rId13"/>
          <a:stretch>
            <a:fillRect/>
          </a:stretch>
        </p:blipFill>
        <p:spPr>
          <a:xfrm>
            <a:off x="2384523" y="2551279"/>
            <a:ext cx="609600" cy="609600"/>
          </a:xfrm>
          <a:prstGeom prst="rect">
            <a:avLst/>
          </a:prstGeom>
        </p:spPr>
      </p:pic>
      <p:pic>
        <p:nvPicPr>
          <p:cNvPr id="3" name="Recorded Sound">
            <a:hlinkClick r:id="" action="ppaction://media"/>
            <a:extLst>
              <a:ext uri="{FF2B5EF4-FFF2-40B4-BE49-F238E27FC236}">
                <a16:creationId xmlns:a16="http://schemas.microsoft.com/office/drawing/2014/main" id="{4DFB06F4-99EC-A231-B9FC-298850283EC3}"/>
              </a:ext>
            </a:extLst>
          </p:cNvPr>
          <p:cNvPicPr>
            <a:picLocks noChangeAspect="1"/>
          </p:cNvPicPr>
          <p:nvPr>
            <a:audioFile r:link="rId1"/>
            <p:extLst>
              <p:ext uri="{DAA4B4D4-6D71-4841-9C94-3DE7FCFB9230}">
                <p14:media xmlns:p14="http://schemas.microsoft.com/office/powerpoint/2010/main" r:embed="rId3">
                  <p14:trim st="207"/>
                </p14:media>
              </p:ext>
            </p:extLst>
          </p:nvPr>
        </p:nvPicPr>
        <p:blipFill>
          <a:blip r:embed="rId13"/>
          <a:stretch>
            <a:fillRect/>
          </a:stretch>
        </p:blipFill>
        <p:spPr>
          <a:xfrm>
            <a:off x="5388900" y="5430831"/>
            <a:ext cx="609600" cy="609600"/>
          </a:xfrm>
          <a:prstGeom prst="rect">
            <a:avLst/>
          </a:prstGeom>
        </p:spPr>
      </p:pic>
      <p:pic>
        <p:nvPicPr>
          <p:cNvPr id="4" name="Recorded Sound">
            <a:hlinkClick r:id="" action="ppaction://media"/>
            <a:extLst>
              <a:ext uri="{FF2B5EF4-FFF2-40B4-BE49-F238E27FC236}">
                <a16:creationId xmlns:a16="http://schemas.microsoft.com/office/drawing/2014/main" id="{60834ACF-9A14-089C-3805-95E05B561F46}"/>
              </a:ext>
            </a:extLst>
          </p:cNvPr>
          <p:cNvPicPr>
            <a:picLocks noChangeAspect="1"/>
          </p:cNvPicPr>
          <p:nvPr>
            <a:audioFile r:link="rId1"/>
            <p:extLst>
              <p:ext uri="{DAA4B4D4-6D71-4841-9C94-3DE7FCFB9230}">
                <p14:media xmlns:p14="http://schemas.microsoft.com/office/powerpoint/2010/main" r:embed="rId4">
                  <p14:trim st="162"/>
                </p14:media>
              </p:ext>
            </p:extLst>
          </p:nvPr>
        </p:nvPicPr>
        <p:blipFill>
          <a:blip r:embed="rId13"/>
          <a:stretch>
            <a:fillRect/>
          </a:stretch>
        </p:blipFill>
        <p:spPr>
          <a:xfrm>
            <a:off x="8407987" y="2531172"/>
            <a:ext cx="609600" cy="609600"/>
          </a:xfrm>
          <a:prstGeom prst="rect">
            <a:avLst/>
          </a:prstGeom>
        </p:spPr>
      </p:pic>
      <p:pic>
        <p:nvPicPr>
          <p:cNvPr id="5" name="Recorded Sound">
            <a:hlinkClick r:id="" action="ppaction://media"/>
            <a:extLst>
              <a:ext uri="{FF2B5EF4-FFF2-40B4-BE49-F238E27FC236}">
                <a16:creationId xmlns:a16="http://schemas.microsoft.com/office/drawing/2014/main" id="{A540320F-EDA9-9451-47A0-75AAF343A3CF}"/>
              </a:ext>
            </a:extLst>
          </p:cNvPr>
          <p:cNvPicPr>
            <a:picLocks noChangeAspect="1"/>
          </p:cNvPicPr>
          <p:nvPr>
            <a:audioFile r:link="rId1"/>
            <p:extLst>
              <p:ext uri="{DAA4B4D4-6D71-4841-9C94-3DE7FCFB9230}">
                <p14:media xmlns:p14="http://schemas.microsoft.com/office/powerpoint/2010/main" r:embed="rId5">
                  <p14:trim st="170"/>
                </p14:media>
              </p:ext>
            </p:extLst>
          </p:nvPr>
        </p:nvPicPr>
        <p:blipFill>
          <a:blip r:embed="rId13"/>
          <a:stretch>
            <a:fillRect/>
          </a:stretch>
        </p:blipFill>
        <p:spPr>
          <a:xfrm>
            <a:off x="11305032" y="60190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5"/>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2074" fill="hold"/>
                                        <p:tgtEl>
                                          <p:spTgt spid="5"/>
                                        </p:tgtEl>
                                      </p:cBhvr>
                                    </p:cmd>
                                  </p:childTnLst>
                                </p:cTn>
                              </p:par>
                            </p:childTnLst>
                          </p:cTn>
                        </p:par>
                      </p:childTnLst>
                    </p:cTn>
                  </p:par>
                </p:childTnLst>
              </p:cTn>
              <p:nextCondLst>
                <p:cond evt="onClick" delay="0">
                  <p:tgtEl>
                    <p:spTgt spid="5"/>
                  </p:tgtEl>
                </p:cond>
              </p:nextCondLst>
            </p:seq>
            <p:audio>
              <p:cMediaNode vol="80000">
                <p:cTn id="36" fill="hold" display="0">
                  <p:stCondLst>
                    <p:cond delay="indefinite"/>
                  </p:stCondLst>
                  <p:endCondLst>
                    <p:cond evt="onStopAudio" delay="0">
                      <p:tgtEl>
                        <p:sldTgt/>
                      </p:tgtEl>
                    </p:cond>
                  </p:endCondLst>
                </p:cTn>
                <p:tgtEl>
                  <p:spTgt spid="5"/>
                </p:tgtEl>
              </p:cMediaNode>
            </p:audio>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2035" fill="hold"/>
                                        <p:tgtEl>
                                          <p:spTgt spid="4"/>
                                        </p:tgtEl>
                                      </p:cBhvr>
                                    </p:cmd>
                                  </p:childTnLst>
                                </p:cTn>
                              </p:par>
                            </p:childTnLst>
                          </p:cTn>
                        </p:par>
                      </p:childTnLst>
                    </p:cTn>
                  </p:par>
                </p:childTnLst>
              </p:cTn>
              <p:nextCondLst>
                <p:cond evt="onClick" delay="0">
                  <p:tgtEl>
                    <p:spTgt spid="4"/>
                  </p:tgtEl>
                </p:cond>
              </p:nextCondLst>
            </p:seq>
            <p:audio>
              <p:cMediaNode vol="80000">
                <p:cTn id="42" fill="hold" display="0">
                  <p:stCondLst>
                    <p:cond delay="indefinite"/>
                  </p:stCondLst>
                  <p:endCondLst>
                    <p:cond evt="onStopAudio" delay="0">
                      <p:tgtEl>
                        <p:sldTgt/>
                      </p:tgtEl>
                    </p:cond>
                  </p:endCondLst>
                </p:cTn>
                <p:tgtEl>
                  <p:spTgt spid="4"/>
                </p:tgtEl>
              </p:cMediaNode>
            </p:audio>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547" fill="hold"/>
                                        <p:tgtEl>
                                          <p:spTgt spid="3"/>
                                        </p:tgtEl>
                                      </p:cBhvr>
                                    </p:cmd>
                                  </p:childTnLst>
                                </p:cTn>
                              </p:par>
                            </p:childTnLst>
                          </p:cTn>
                        </p:par>
                      </p:childTnLst>
                    </p:cTn>
                  </p:par>
                </p:childTnLst>
              </p:cTn>
              <p:nextCondLst>
                <p:cond evt="onClick" delay="0">
                  <p:tgtEl>
                    <p:spTgt spid="3"/>
                  </p:tgtEl>
                </p:cond>
              </p:nextCondLst>
            </p:seq>
            <p:audio>
              <p:cMediaNode vol="80000">
                <p:cTn id="48" fill="hold" display="0">
                  <p:stCondLst>
                    <p:cond delay="indefinite"/>
                  </p:stCondLst>
                  <p:endCondLst>
                    <p:cond evt="onStopAudio" delay="0">
                      <p:tgtEl>
                        <p:sldTgt/>
                      </p:tgtEl>
                    </p:cond>
                  </p:endCondLst>
                </p:cTn>
                <p:tgtEl>
                  <p:spTgt spid="3"/>
                </p:tgtEl>
              </p:cMediaNode>
            </p:audio>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2344" fill="hold"/>
                                        <p:tgtEl>
                                          <p:spTgt spid="2"/>
                                        </p:tgtEl>
                                      </p:cBhvr>
                                    </p:cmd>
                                  </p:childTnLst>
                                </p:cTn>
                              </p:par>
                            </p:childTnLst>
                          </p:cTn>
                        </p:par>
                      </p:childTnLst>
                    </p:cTn>
                  </p:par>
                </p:childTnLst>
              </p:cTn>
              <p:nextCondLst>
                <p:cond evt="onClick" delay="0">
                  <p:tgtEl>
                    <p:spTgt spid="2"/>
                  </p:tgtEl>
                </p:cond>
              </p:nextCondLst>
            </p:seq>
            <p:audio>
              <p:cMediaNode vol="80000">
                <p:cTn id="54"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1"/>
          <p:cNvSpPr txBox="1">
            <a:spLocks noGrp="1"/>
          </p:cNvSpPr>
          <p:nvPr>
            <p:ph type="ctrTitle"/>
          </p:nvPr>
        </p:nvSpPr>
        <p:spPr>
          <a:xfrm>
            <a:off x="1524000" y="1122363"/>
            <a:ext cx="9144000" cy="2387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Tu joues au hockey?</a:t>
            </a:r>
            <a:endParaRPr/>
          </a:p>
        </p:txBody>
      </p:sp>
      <p:pic>
        <p:nvPicPr>
          <p:cNvPr id="139" name="Google Shape;139;p21"/>
          <p:cNvPicPr preferRelativeResize="0"/>
          <p:nvPr/>
        </p:nvPicPr>
        <p:blipFill>
          <a:blip r:embed="rId5">
            <a:alphaModFix/>
          </a:blip>
          <a:stretch>
            <a:fillRect/>
          </a:stretch>
        </p:blipFill>
        <p:spPr>
          <a:xfrm>
            <a:off x="388450" y="1959475"/>
            <a:ext cx="2939050" cy="2939050"/>
          </a:xfrm>
          <a:prstGeom prst="rect">
            <a:avLst/>
          </a:prstGeom>
          <a:noFill/>
          <a:ln>
            <a:noFill/>
          </a:ln>
        </p:spPr>
      </p:pic>
      <p:pic>
        <p:nvPicPr>
          <p:cNvPr id="140" name="Google Shape;140;p21"/>
          <p:cNvPicPr preferRelativeResize="0"/>
          <p:nvPr/>
        </p:nvPicPr>
        <p:blipFill>
          <a:blip r:embed="rId5">
            <a:alphaModFix/>
          </a:blip>
          <a:stretch>
            <a:fillRect/>
          </a:stretch>
        </p:blipFill>
        <p:spPr>
          <a:xfrm>
            <a:off x="2539800" y="1959475"/>
            <a:ext cx="2939050" cy="2939050"/>
          </a:xfrm>
          <a:prstGeom prst="rect">
            <a:avLst/>
          </a:prstGeom>
          <a:noFill/>
          <a:ln>
            <a:noFill/>
          </a:ln>
        </p:spPr>
      </p:pic>
      <p:pic>
        <p:nvPicPr>
          <p:cNvPr id="141" name="Google Shape;141;p21"/>
          <p:cNvPicPr preferRelativeResize="0"/>
          <p:nvPr/>
        </p:nvPicPr>
        <p:blipFill>
          <a:blip r:embed="rId5">
            <a:alphaModFix/>
          </a:blip>
          <a:stretch>
            <a:fillRect/>
          </a:stretch>
        </p:blipFill>
        <p:spPr>
          <a:xfrm>
            <a:off x="4952575" y="1959475"/>
            <a:ext cx="2939050" cy="2939050"/>
          </a:xfrm>
          <a:prstGeom prst="rect">
            <a:avLst/>
          </a:prstGeom>
          <a:noFill/>
          <a:ln>
            <a:noFill/>
          </a:ln>
        </p:spPr>
      </p:pic>
      <p:pic>
        <p:nvPicPr>
          <p:cNvPr id="142" name="Google Shape;142;p21"/>
          <p:cNvPicPr preferRelativeResize="0"/>
          <p:nvPr/>
        </p:nvPicPr>
        <p:blipFill>
          <a:blip r:embed="rId5">
            <a:alphaModFix/>
          </a:blip>
          <a:stretch>
            <a:fillRect/>
          </a:stretch>
        </p:blipFill>
        <p:spPr>
          <a:xfrm>
            <a:off x="7534500" y="1897950"/>
            <a:ext cx="2939050" cy="2939050"/>
          </a:xfrm>
          <a:prstGeom prst="rect">
            <a:avLst/>
          </a:prstGeom>
          <a:noFill/>
          <a:ln>
            <a:noFill/>
          </a:ln>
        </p:spPr>
      </p:pic>
      <p:pic>
        <p:nvPicPr>
          <p:cNvPr id="143" name="Google Shape;143;p21"/>
          <p:cNvPicPr preferRelativeResize="0"/>
          <p:nvPr/>
        </p:nvPicPr>
        <p:blipFill>
          <a:blip r:embed="rId5">
            <a:alphaModFix/>
          </a:blip>
          <a:stretch>
            <a:fillRect/>
          </a:stretch>
        </p:blipFill>
        <p:spPr>
          <a:xfrm>
            <a:off x="721250" y="3498750"/>
            <a:ext cx="2939050" cy="2939050"/>
          </a:xfrm>
          <a:prstGeom prst="rect">
            <a:avLst/>
          </a:prstGeom>
          <a:noFill/>
          <a:ln>
            <a:noFill/>
          </a:ln>
        </p:spPr>
      </p:pic>
      <p:pic>
        <p:nvPicPr>
          <p:cNvPr id="144" name="Google Shape;144;p21"/>
          <p:cNvPicPr preferRelativeResize="0"/>
          <p:nvPr/>
        </p:nvPicPr>
        <p:blipFill>
          <a:blip r:embed="rId5">
            <a:alphaModFix/>
          </a:blip>
          <a:stretch>
            <a:fillRect/>
          </a:stretch>
        </p:blipFill>
        <p:spPr>
          <a:xfrm>
            <a:off x="8562000" y="3498750"/>
            <a:ext cx="2939050" cy="2939050"/>
          </a:xfrm>
          <a:prstGeom prst="rect">
            <a:avLst/>
          </a:prstGeom>
          <a:noFill/>
          <a:ln>
            <a:noFill/>
          </a:ln>
        </p:spPr>
      </p:pic>
      <p:pic>
        <p:nvPicPr>
          <p:cNvPr id="2" name="Recorded Sound">
            <a:hlinkClick r:id="" action="ppaction://media"/>
            <a:extLst>
              <a:ext uri="{FF2B5EF4-FFF2-40B4-BE49-F238E27FC236}">
                <a16:creationId xmlns:a16="http://schemas.microsoft.com/office/drawing/2014/main" id="{8B9DC1F3-4CDB-47FA-5438-79F6103A7460}"/>
              </a:ext>
            </a:extLst>
          </p:cNvPr>
          <p:cNvPicPr>
            <a:picLocks noChangeAspect="1"/>
          </p:cNvPicPr>
          <p:nvPr>
            <a:audioFile r:link="rId1"/>
            <p:extLst>
              <p:ext uri="{DAA4B4D4-6D71-4841-9C94-3DE7FCFB9230}">
                <p14:media xmlns:p14="http://schemas.microsoft.com/office/powerpoint/2010/main" r:embed="rId2">
                  <p14:trim st="239"/>
                </p14:media>
              </p:ext>
            </p:extLst>
          </p:nvPr>
        </p:nvPicPr>
        <p:blipFill>
          <a:blip r:embed="rId6"/>
          <a:stretch>
            <a:fillRect/>
          </a:stretch>
        </p:blipFill>
        <p:spPr>
          <a:xfrm>
            <a:off x="10072900" y="280615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9"/>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4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2"/>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470" fill="hold"/>
                                        <p:tgtEl>
                                          <p:spTgt spid="2"/>
                                        </p:tgtEl>
                                      </p:cBhvr>
                                    </p:cmd>
                                  </p:childTnLst>
                                </p:cTn>
                              </p:par>
                            </p:childTnLst>
                          </p:cTn>
                        </p:par>
                      </p:childTnLst>
                    </p:cTn>
                  </p:par>
                </p:childTnLst>
              </p:cTn>
              <p:nextCondLst>
                <p:cond evt="onClick" delay="0">
                  <p:tgtEl>
                    <p:spTgt spid="2"/>
                  </p:tgtEl>
                </p:cond>
              </p:nextCondLst>
            </p:seq>
            <p:audio>
              <p:cMediaNode vol="80000">
                <p:cTn id="30"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22" title="File:Bandy pictogram.svg - Wikipedia"/>
          <p:cNvPicPr preferRelativeResize="0"/>
          <p:nvPr/>
        </p:nvPicPr>
        <p:blipFill>
          <a:blip r:embed="rId7">
            <a:alphaModFix/>
          </a:blip>
          <a:stretch>
            <a:fillRect/>
          </a:stretch>
        </p:blipFill>
        <p:spPr>
          <a:xfrm>
            <a:off x="8432825" y="3572100"/>
            <a:ext cx="2939049" cy="2939049"/>
          </a:xfrm>
          <a:prstGeom prst="rect">
            <a:avLst/>
          </a:prstGeom>
          <a:noFill/>
          <a:ln>
            <a:noFill/>
          </a:ln>
        </p:spPr>
      </p:pic>
      <p:sp>
        <p:nvSpPr>
          <p:cNvPr id="150" name="Google Shape;150;p22"/>
          <p:cNvSpPr txBox="1">
            <a:spLocks noGrp="1"/>
          </p:cNvSpPr>
          <p:nvPr>
            <p:ph type="ctrTitle"/>
          </p:nvPr>
        </p:nvSpPr>
        <p:spPr>
          <a:xfrm>
            <a:off x="1524000" y="1122368"/>
            <a:ext cx="9144000" cy="10545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Quelle est la différence?</a:t>
            </a:r>
            <a:endParaRPr/>
          </a:p>
        </p:txBody>
      </p:sp>
      <p:sp>
        <p:nvSpPr>
          <p:cNvPr id="151" name="Google Shape;151;p22"/>
          <p:cNvSpPr txBox="1">
            <a:spLocks noGrp="1"/>
          </p:cNvSpPr>
          <p:nvPr>
            <p:ph type="subTitle" idx="1"/>
          </p:nvPr>
        </p:nvSpPr>
        <p:spPr>
          <a:xfrm>
            <a:off x="495800" y="2304975"/>
            <a:ext cx="4185300" cy="11736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t>Je joue </a:t>
            </a:r>
            <a:r>
              <a:rPr lang="en-GB" sz="3600">
                <a:solidFill>
                  <a:srgbClr val="0000FF"/>
                </a:solidFill>
              </a:rPr>
              <a:t>au hockey </a:t>
            </a:r>
            <a:r>
              <a:rPr lang="en-GB" sz="3600" b="1" u="sng"/>
              <a:t>sur gazon</a:t>
            </a:r>
            <a:endParaRPr sz="3600" b="1" u="sng"/>
          </a:p>
        </p:txBody>
      </p:sp>
      <p:pic>
        <p:nvPicPr>
          <p:cNvPr id="152" name="Google Shape;152;p22"/>
          <p:cNvPicPr preferRelativeResize="0"/>
          <p:nvPr/>
        </p:nvPicPr>
        <p:blipFill>
          <a:blip r:embed="rId8">
            <a:alphaModFix/>
          </a:blip>
          <a:stretch>
            <a:fillRect/>
          </a:stretch>
        </p:blipFill>
        <p:spPr>
          <a:xfrm>
            <a:off x="495800" y="3261896"/>
            <a:ext cx="3374276" cy="3368428"/>
          </a:xfrm>
          <a:prstGeom prst="rect">
            <a:avLst/>
          </a:prstGeom>
          <a:noFill/>
          <a:ln>
            <a:noFill/>
          </a:ln>
        </p:spPr>
      </p:pic>
      <p:sp>
        <p:nvSpPr>
          <p:cNvPr id="153" name="Google Shape;153;p22"/>
          <p:cNvSpPr txBox="1">
            <a:spLocks noGrp="1"/>
          </p:cNvSpPr>
          <p:nvPr>
            <p:ph type="subTitle" idx="1"/>
          </p:nvPr>
        </p:nvSpPr>
        <p:spPr>
          <a:xfrm>
            <a:off x="7591575" y="2304975"/>
            <a:ext cx="4185300" cy="11736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t>Je joue </a:t>
            </a:r>
            <a:r>
              <a:rPr lang="en-GB" sz="3600">
                <a:solidFill>
                  <a:srgbClr val="0000FF"/>
                </a:solidFill>
              </a:rPr>
              <a:t>au hockey </a:t>
            </a:r>
            <a:r>
              <a:rPr lang="en-GB" sz="3600" b="1" u="sng"/>
              <a:t>sur glace</a:t>
            </a:r>
            <a:endParaRPr sz="3600" b="1" u="sng"/>
          </a:p>
        </p:txBody>
      </p:sp>
      <p:sp>
        <p:nvSpPr>
          <p:cNvPr id="154" name="Google Shape;154;p22"/>
          <p:cNvSpPr txBox="1"/>
          <p:nvPr/>
        </p:nvSpPr>
        <p:spPr>
          <a:xfrm>
            <a:off x="4525600" y="3240725"/>
            <a:ext cx="3552900" cy="2769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600" u="sng">
                <a:solidFill>
                  <a:schemeClr val="accent1"/>
                </a:solidFill>
              </a:rPr>
              <a:t>Field</a:t>
            </a:r>
            <a:r>
              <a:rPr lang="en-GB" sz="3600">
                <a:solidFill>
                  <a:schemeClr val="accent1"/>
                </a:solidFill>
              </a:rPr>
              <a:t> hockey</a:t>
            </a:r>
            <a:endParaRPr sz="3600">
              <a:solidFill>
                <a:schemeClr val="accent1"/>
              </a:solidFill>
            </a:endParaRPr>
          </a:p>
          <a:p>
            <a:pPr marL="0" lvl="0" indent="0" algn="ctr" rtl="0">
              <a:spcBef>
                <a:spcPts val="0"/>
              </a:spcBef>
              <a:spcAft>
                <a:spcPts val="0"/>
              </a:spcAft>
              <a:buNone/>
            </a:pPr>
            <a:endParaRPr sz="3600">
              <a:solidFill>
                <a:schemeClr val="accent1"/>
              </a:solidFill>
            </a:endParaRPr>
          </a:p>
          <a:p>
            <a:pPr marL="0" lvl="0" indent="0" algn="ctr" rtl="0">
              <a:spcBef>
                <a:spcPts val="0"/>
              </a:spcBef>
              <a:spcAft>
                <a:spcPts val="0"/>
              </a:spcAft>
              <a:buNone/>
            </a:pPr>
            <a:r>
              <a:rPr lang="en-GB" sz="3600" u="sng">
                <a:solidFill>
                  <a:schemeClr val="accent1"/>
                </a:solidFill>
              </a:rPr>
              <a:t>Ice</a:t>
            </a:r>
            <a:r>
              <a:rPr lang="en-GB" sz="3600">
                <a:solidFill>
                  <a:schemeClr val="accent1"/>
                </a:solidFill>
              </a:rPr>
              <a:t> hockey</a:t>
            </a:r>
            <a:endParaRPr sz="3600">
              <a:solidFill>
                <a:schemeClr val="accent1"/>
              </a:solidFill>
            </a:endParaRPr>
          </a:p>
        </p:txBody>
      </p:sp>
      <p:cxnSp>
        <p:nvCxnSpPr>
          <p:cNvPr id="155" name="Google Shape;155;p22"/>
          <p:cNvCxnSpPr/>
          <p:nvPr/>
        </p:nvCxnSpPr>
        <p:spPr>
          <a:xfrm flipH="1">
            <a:off x="3055175" y="3606675"/>
            <a:ext cx="1898700" cy="856500"/>
          </a:xfrm>
          <a:prstGeom prst="straightConnector1">
            <a:avLst/>
          </a:prstGeom>
          <a:noFill/>
          <a:ln w="38100" cap="flat" cmpd="sng">
            <a:solidFill>
              <a:schemeClr val="accent1"/>
            </a:solidFill>
            <a:prstDash val="solid"/>
            <a:round/>
            <a:headEnd type="none" w="med" len="med"/>
            <a:tailEnd type="triangle" w="med" len="med"/>
          </a:ln>
        </p:spPr>
      </p:cxnSp>
      <p:cxnSp>
        <p:nvCxnSpPr>
          <p:cNvPr id="156" name="Google Shape;156;p22"/>
          <p:cNvCxnSpPr/>
          <p:nvPr/>
        </p:nvCxnSpPr>
        <p:spPr>
          <a:xfrm rot="10800000" flipH="1">
            <a:off x="7591575" y="4025925"/>
            <a:ext cx="1802400" cy="718200"/>
          </a:xfrm>
          <a:prstGeom prst="straightConnector1">
            <a:avLst/>
          </a:prstGeom>
          <a:noFill/>
          <a:ln w="38100" cap="flat" cmpd="sng">
            <a:solidFill>
              <a:schemeClr val="accent1"/>
            </a:solidFill>
            <a:prstDash val="solid"/>
            <a:round/>
            <a:headEnd type="none" w="med" len="med"/>
            <a:tailEnd type="triangle" w="med" len="med"/>
          </a:ln>
        </p:spPr>
      </p:cxnSp>
      <p:pic>
        <p:nvPicPr>
          <p:cNvPr id="2" name="Recorded Sound">
            <a:hlinkClick r:id="" action="ppaction://media"/>
            <a:extLst>
              <a:ext uri="{FF2B5EF4-FFF2-40B4-BE49-F238E27FC236}">
                <a16:creationId xmlns:a16="http://schemas.microsoft.com/office/drawing/2014/main" id="{8AD64A73-E6A1-E3BB-9EDD-02BDE63DC8EC}"/>
              </a:ext>
            </a:extLst>
          </p:cNvPr>
          <p:cNvPicPr>
            <a:picLocks noChangeAspect="1"/>
          </p:cNvPicPr>
          <p:nvPr>
            <a:audioFile r:link="rId1"/>
            <p:extLst>
              <p:ext uri="{DAA4B4D4-6D71-4841-9C94-3DE7FCFB9230}">
                <p14:media xmlns:p14="http://schemas.microsoft.com/office/powerpoint/2010/main" r:embed="rId2">
                  <p14:trim st="185"/>
                </p14:media>
              </p:ext>
            </p:extLst>
          </p:nvPr>
        </p:nvPicPr>
        <p:blipFill>
          <a:blip r:embed="rId9"/>
          <a:stretch>
            <a:fillRect/>
          </a:stretch>
        </p:blipFill>
        <p:spPr>
          <a:xfrm>
            <a:off x="10939272" y="1311092"/>
            <a:ext cx="609600" cy="609600"/>
          </a:xfrm>
          <a:prstGeom prst="rect">
            <a:avLst/>
          </a:prstGeom>
        </p:spPr>
      </p:pic>
      <p:pic>
        <p:nvPicPr>
          <p:cNvPr id="3" name="Recorded Sound">
            <a:hlinkClick r:id="" action="ppaction://media"/>
            <a:extLst>
              <a:ext uri="{FF2B5EF4-FFF2-40B4-BE49-F238E27FC236}">
                <a16:creationId xmlns:a16="http://schemas.microsoft.com/office/drawing/2014/main" id="{44215688-A693-DD9F-B5B9-84454261B322}"/>
              </a:ext>
            </a:extLst>
          </p:cNvPr>
          <p:cNvPicPr>
            <a:picLocks noChangeAspect="1"/>
          </p:cNvPicPr>
          <p:nvPr>
            <a:audioFile r:link="rId1"/>
            <p:extLst>
              <p:ext uri="{DAA4B4D4-6D71-4841-9C94-3DE7FCFB9230}">
                <p14:media xmlns:p14="http://schemas.microsoft.com/office/powerpoint/2010/main" r:embed="rId3">
                  <p14:trim st="316"/>
                </p14:media>
              </p:ext>
            </p:extLst>
          </p:nvPr>
        </p:nvPicPr>
        <p:blipFill>
          <a:blip r:embed="rId9"/>
          <a:stretch>
            <a:fillRect/>
          </a:stretch>
        </p:blipFill>
        <p:spPr>
          <a:xfrm>
            <a:off x="332232" y="2997075"/>
            <a:ext cx="609600" cy="609600"/>
          </a:xfrm>
          <a:prstGeom prst="rect">
            <a:avLst/>
          </a:prstGeom>
        </p:spPr>
      </p:pic>
      <p:pic>
        <p:nvPicPr>
          <p:cNvPr id="4" name="Recorded Sound">
            <a:hlinkClick r:id="" action="ppaction://media"/>
            <a:extLst>
              <a:ext uri="{FF2B5EF4-FFF2-40B4-BE49-F238E27FC236}">
                <a16:creationId xmlns:a16="http://schemas.microsoft.com/office/drawing/2014/main" id="{81E7BAC4-6EA7-B564-1DC0-DCD94987873E}"/>
              </a:ext>
            </a:extLst>
          </p:cNvPr>
          <p:cNvPicPr>
            <a:picLocks noChangeAspect="1"/>
          </p:cNvPicPr>
          <p:nvPr>
            <a:audioFile r:link="rId1"/>
            <p:extLst>
              <p:ext uri="{DAA4B4D4-6D71-4841-9C94-3DE7FCFB9230}">
                <p14:media xmlns:p14="http://schemas.microsoft.com/office/powerpoint/2010/main" r:embed="rId4">
                  <p14:trim st="180"/>
                </p14:media>
              </p:ext>
            </p:extLst>
          </p:nvPr>
        </p:nvPicPr>
        <p:blipFill>
          <a:blip r:embed="rId9"/>
          <a:stretch>
            <a:fillRect/>
          </a:stretch>
        </p:blipFill>
        <p:spPr>
          <a:xfrm>
            <a:off x="11244072" y="31737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4"/>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343" fill="hold"/>
                                        <p:tgtEl>
                                          <p:spTgt spid="4"/>
                                        </p:tgtEl>
                                      </p:cBhvr>
                                    </p:cmd>
                                  </p:childTnLst>
                                </p:cTn>
                              </p:par>
                            </p:childTnLst>
                          </p:cTn>
                        </p:par>
                      </p:childTnLst>
                    </p:cTn>
                  </p:par>
                </p:childTnLst>
              </p:cTn>
              <p:nextCondLst>
                <p:cond evt="onClick" delay="0">
                  <p:tgtEl>
                    <p:spTgt spid="4"/>
                  </p:tgtEl>
                </p:cond>
              </p:nextCondLst>
            </p:seq>
            <p:audio>
              <p:cMediaNode vol="80000">
                <p:cTn id="32" fill="hold" display="0">
                  <p:stCondLst>
                    <p:cond delay="indefinite"/>
                  </p:stCondLst>
                  <p:endCondLst>
                    <p:cond evt="onStopAudio" delay="0">
                      <p:tgtEl>
                        <p:sldTgt/>
                      </p:tgtEl>
                    </p:cond>
                  </p:endCondLst>
                </p:cTn>
                <p:tgtEl>
                  <p:spTgt spid="4"/>
                </p:tgtEl>
              </p:cMediaNode>
            </p:audio>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2555" fill="hold"/>
                                        <p:tgtEl>
                                          <p:spTgt spid="3"/>
                                        </p:tgtEl>
                                      </p:cBhvr>
                                    </p:cmd>
                                  </p:childTnLst>
                                </p:cTn>
                              </p:par>
                            </p:childTnLst>
                          </p:cTn>
                        </p:par>
                      </p:childTnLst>
                    </p:cTn>
                  </p:par>
                </p:childTnLst>
              </p:cTn>
              <p:nextCondLst>
                <p:cond evt="onClick" delay="0">
                  <p:tgtEl>
                    <p:spTgt spid="3"/>
                  </p:tgtEl>
                </p:cond>
              </p:nextCondLst>
            </p:seq>
            <p:audio>
              <p:cMediaNode vol="80000">
                <p:cTn id="38" fill="hold" display="0">
                  <p:stCondLst>
                    <p:cond delay="indefinite"/>
                  </p:stCondLst>
                  <p:endCondLst>
                    <p:cond evt="onStopAudio" delay="0">
                      <p:tgtEl>
                        <p:sldTgt/>
                      </p:tgtEl>
                    </p:cond>
                  </p:endCondLst>
                </p:cTn>
                <p:tgtEl>
                  <p:spTgt spid="3"/>
                </p:tgtEl>
              </p:cMediaNode>
            </p:audio>
            <p:seq concurrent="1" nextAc="seek">
              <p:cTn id="39" restart="whenNotActive" fill="hold" evtFilter="cancelBubble" nodeType="interactiveSeq">
                <p:stCondLst>
                  <p:cond evt="onClick" delay="0">
                    <p:tgtEl>
                      <p:spTgt spid="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1780" fill="hold"/>
                                        <p:tgtEl>
                                          <p:spTgt spid="2"/>
                                        </p:tgtEl>
                                      </p:cBhvr>
                                    </p:cmd>
                                  </p:childTnLst>
                                </p:cTn>
                              </p:par>
                            </p:childTnLst>
                          </p:cTn>
                        </p:par>
                      </p:childTnLst>
                    </p:cTn>
                  </p:par>
                </p:childTnLst>
              </p:cTn>
              <p:nextCondLst>
                <p:cond evt="onClick" delay="0">
                  <p:tgtEl>
                    <p:spTgt spid="2"/>
                  </p:tgtEl>
                </p:cond>
              </p:nextCondLst>
            </p:seq>
            <p:audio>
              <p:cMediaNode vol="80000">
                <p:cTn id="44"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3"/>
          <p:cNvSpPr txBox="1">
            <a:spLocks noGrp="1"/>
          </p:cNvSpPr>
          <p:nvPr>
            <p:ph type="ctrTitle"/>
          </p:nvPr>
        </p:nvSpPr>
        <p:spPr>
          <a:xfrm>
            <a:off x="1524000" y="1122369"/>
            <a:ext cx="9144000" cy="11469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joue…</a:t>
            </a:r>
            <a:endParaRPr/>
          </a:p>
        </p:txBody>
      </p:sp>
      <p:sp>
        <p:nvSpPr>
          <p:cNvPr id="162" name="Google Shape;162;p23"/>
          <p:cNvSpPr txBox="1">
            <a:spLocks noGrp="1"/>
          </p:cNvSpPr>
          <p:nvPr>
            <p:ph type="subTitle" idx="1"/>
          </p:nvPr>
        </p:nvSpPr>
        <p:spPr>
          <a:xfrm>
            <a:off x="111650" y="2382825"/>
            <a:ext cx="25320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au hockey</a:t>
            </a:r>
            <a:endParaRPr sz="3600">
              <a:solidFill>
                <a:srgbClr val="0000FF"/>
              </a:solidFill>
            </a:endParaRPr>
          </a:p>
        </p:txBody>
      </p:sp>
      <p:sp>
        <p:nvSpPr>
          <p:cNvPr id="163" name="Google Shape;163;p23"/>
          <p:cNvSpPr txBox="1">
            <a:spLocks noGrp="1"/>
          </p:cNvSpPr>
          <p:nvPr>
            <p:ph type="subTitle" idx="1"/>
          </p:nvPr>
        </p:nvSpPr>
        <p:spPr>
          <a:xfrm>
            <a:off x="2643650" y="53236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0000FF"/>
                </a:solidFill>
              </a:rPr>
              <a:t>au volley</a:t>
            </a:r>
            <a:endParaRPr sz="3600">
              <a:solidFill>
                <a:srgbClr val="0000FF"/>
              </a:solidFill>
            </a:endParaRPr>
          </a:p>
        </p:txBody>
      </p:sp>
      <p:sp>
        <p:nvSpPr>
          <p:cNvPr id="164" name="Google Shape;164;p23"/>
          <p:cNvSpPr txBox="1">
            <a:spLocks noGrp="1"/>
          </p:cNvSpPr>
          <p:nvPr>
            <p:ph type="subTitle" idx="1"/>
          </p:nvPr>
        </p:nvSpPr>
        <p:spPr>
          <a:xfrm>
            <a:off x="5901575" y="2382825"/>
            <a:ext cx="30237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FF0000"/>
                </a:solidFill>
              </a:rPr>
              <a:t>à la pétanque</a:t>
            </a:r>
            <a:endParaRPr sz="3600">
              <a:solidFill>
                <a:srgbClr val="FF0000"/>
              </a:solidFill>
            </a:endParaRPr>
          </a:p>
        </p:txBody>
      </p:sp>
      <p:sp>
        <p:nvSpPr>
          <p:cNvPr id="165" name="Google Shape;165;p23"/>
          <p:cNvSpPr txBox="1">
            <a:spLocks noGrp="1"/>
          </p:cNvSpPr>
          <p:nvPr>
            <p:ph type="subTitle" idx="1"/>
          </p:nvPr>
        </p:nvSpPr>
        <p:spPr>
          <a:xfrm>
            <a:off x="8820900" y="5323675"/>
            <a:ext cx="2933400" cy="695400"/>
          </a:xfrm>
          <a:prstGeom prst="rect">
            <a:avLst/>
          </a:prstGeom>
        </p:spPr>
        <p:txBody>
          <a:bodyPr spcFirstLastPara="1" wrap="square" lIns="0" tIns="0" rIns="0" bIns="0" anchor="t" anchorCtr="0">
            <a:noAutofit/>
          </a:bodyPr>
          <a:lstStyle/>
          <a:p>
            <a:pPr marL="0" lvl="0" indent="0" algn="ctr" rtl="0">
              <a:spcBef>
                <a:spcPts val="1000"/>
              </a:spcBef>
              <a:spcAft>
                <a:spcPts val="0"/>
              </a:spcAft>
              <a:buNone/>
            </a:pPr>
            <a:r>
              <a:rPr lang="en-GB" sz="3600">
                <a:solidFill>
                  <a:srgbClr val="9900FF"/>
                </a:solidFill>
              </a:rPr>
              <a:t>aux boules</a:t>
            </a:r>
            <a:endParaRPr sz="3600">
              <a:solidFill>
                <a:srgbClr val="9900FF"/>
              </a:solidFill>
            </a:endParaRPr>
          </a:p>
        </p:txBody>
      </p:sp>
      <p:pic>
        <p:nvPicPr>
          <p:cNvPr id="166" name="Google Shape;166;p23" title="File:Olympic Rings.svg - Wikipedia"/>
          <p:cNvPicPr preferRelativeResize="0"/>
          <p:nvPr/>
        </p:nvPicPr>
        <p:blipFill>
          <a:blip r:embed="rId8">
            <a:alphaModFix/>
          </a:blip>
          <a:stretch>
            <a:fillRect/>
          </a:stretch>
        </p:blipFill>
        <p:spPr>
          <a:xfrm>
            <a:off x="9212250" y="1258328"/>
            <a:ext cx="2531999" cy="1227673"/>
          </a:xfrm>
          <a:prstGeom prst="rect">
            <a:avLst/>
          </a:prstGeom>
          <a:noFill/>
          <a:ln>
            <a:noFill/>
          </a:ln>
        </p:spPr>
      </p:pic>
      <p:pic>
        <p:nvPicPr>
          <p:cNvPr id="167" name="Google Shape;167;p23"/>
          <p:cNvPicPr preferRelativeResize="0"/>
          <p:nvPr/>
        </p:nvPicPr>
        <p:blipFill>
          <a:blip r:embed="rId9">
            <a:alphaModFix/>
          </a:blip>
          <a:stretch>
            <a:fillRect/>
          </a:stretch>
        </p:blipFill>
        <p:spPr>
          <a:xfrm>
            <a:off x="111650" y="2889150"/>
            <a:ext cx="2939050" cy="2939050"/>
          </a:xfrm>
          <a:prstGeom prst="rect">
            <a:avLst/>
          </a:prstGeom>
          <a:noFill/>
          <a:ln>
            <a:noFill/>
          </a:ln>
        </p:spPr>
      </p:pic>
      <p:pic>
        <p:nvPicPr>
          <p:cNvPr id="168" name="Google Shape;168;p23"/>
          <p:cNvPicPr preferRelativeResize="0"/>
          <p:nvPr/>
        </p:nvPicPr>
        <p:blipFill>
          <a:blip r:embed="rId10">
            <a:alphaModFix/>
          </a:blip>
          <a:stretch>
            <a:fillRect/>
          </a:stretch>
        </p:blipFill>
        <p:spPr>
          <a:xfrm>
            <a:off x="2962525" y="2382825"/>
            <a:ext cx="2939049" cy="2939049"/>
          </a:xfrm>
          <a:prstGeom prst="rect">
            <a:avLst/>
          </a:prstGeom>
          <a:noFill/>
          <a:ln>
            <a:noFill/>
          </a:ln>
        </p:spPr>
      </p:pic>
      <p:pic>
        <p:nvPicPr>
          <p:cNvPr id="169" name="Google Shape;169;p23"/>
          <p:cNvPicPr preferRelativeResize="0"/>
          <p:nvPr/>
        </p:nvPicPr>
        <p:blipFill>
          <a:blip r:embed="rId11">
            <a:alphaModFix/>
          </a:blip>
          <a:stretch>
            <a:fillRect/>
          </a:stretch>
        </p:blipFill>
        <p:spPr>
          <a:xfrm>
            <a:off x="6106161" y="3051413"/>
            <a:ext cx="2614526" cy="2614526"/>
          </a:xfrm>
          <a:prstGeom prst="rect">
            <a:avLst/>
          </a:prstGeom>
          <a:noFill/>
          <a:ln>
            <a:noFill/>
          </a:ln>
        </p:spPr>
      </p:pic>
      <p:pic>
        <p:nvPicPr>
          <p:cNvPr id="170" name="Google Shape;170;p23"/>
          <p:cNvPicPr preferRelativeResize="0"/>
          <p:nvPr/>
        </p:nvPicPr>
        <p:blipFill>
          <a:blip r:embed="rId11">
            <a:alphaModFix/>
          </a:blip>
          <a:stretch>
            <a:fillRect/>
          </a:stretch>
        </p:blipFill>
        <p:spPr>
          <a:xfrm>
            <a:off x="9077675" y="2638401"/>
            <a:ext cx="2532874" cy="2532874"/>
          </a:xfrm>
          <a:prstGeom prst="rect">
            <a:avLst/>
          </a:prstGeom>
          <a:noFill/>
          <a:ln>
            <a:noFill/>
          </a:ln>
        </p:spPr>
      </p:pic>
      <p:pic>
        <p:nvPicPr>
          <p:cNvPr id="2" name="Recorded Sound">
            <a:hlinkClick r:id="" action="ppaction://media"/>
            <a:extLst>
              <a:ext uri="{FF2B5EF4-FFF2-40B4-BE49-F238E27FC236}">
                <a16:creationId xmlns:a16="http://schemas.microsoft.com/office/drawing/2014/main" id="{0044294D-A5C9-4E7A-7A36-C853AFEB849D}"/>
              </a:ext>
            </a:extLst>
          </p:cNvPr>
          <p:cNvPicPr>
            <a:picLocks noChangeAspect="1"/>
          </p:cNvPicPr>
          <p:nvPr>
            <a:audioFile r:link="rId1"/>
            <p:extLst>
              <p:ext uri="{DAA4B4D4-6D71-4841-9C94-3DE7FCFB9230}">
                <p14:media xmlns:p14="http://schemas.microsoft.com/office/powerpoint/2010/main" r:embed="rId2">
                  <p14:trim st="241"/>
                </p14:media>
              </p:ext>
            </p:extLst>
          </p:nvPr>
        </p:nvPicPr>
        <p:blipFill>
          <a:blip r:embed="rId12"/>
          <a:stretch>
            <a:fillRect/>
          </a:stretch>
        </p:blipFill>
        <p:spPr>
          <a:xfrm>
            <a:off x="359664" y="3170176"/>
            <a:ext cx="609600" cy="609600"/>
          </a:xfrm>
          <a:prstGeom prst="rect">
            <a:avLst/>
          </a:prstGeom>
        </p:spPr>
      </p:pic>
      <p:pic>
        <p:nvPicPr>
          <p:cNvPr id="3" name="Recorded Sound">
            <a:hlinkClick r:id="" action="ppaction://media"/>
            <a:extLst>
              <a:ext uri="{FF2B5EF4-FFF2-40B4-BE49-F238E27FC236}">
                <a16:creationId xmlns:a16="http://schemas.microsoft.com/office/drawing/2014/main" id="{B25BAC69-AC15-8EC2-C32D-EF12EBD8F76D}"/>
              </a:ext>
            </a:extLst>
          </p:cNvPr>
          <p:cNvPicPr>
            <a:picLocks noChangeAspect="1"/>
          </p:cNvPicPr>
          <p:nvPr>
            <a:audioFile r:link="rId1"/>
            <p:extLst>
              <p:ext uri="{DAA4B4D4-6D71-4841-9C94-3DE7FCFB9230}">
                <p14:media xmlns:p14="http://schemas.microsoft.com/office/powerpoint/2010/main" r:embed="rId3">
                  <p14:trim st="243"/>
                </p14:media>
              </p:ext>
            </p:extLst>
          </p:nvPr>
        </p:nvPicPr>
        <p:blipFill>
          <a:blip r:embed="rId12"/>
          <a:stretch>
            <a:fillRect/>
          </a:stretch>
        </p:blipFill>
        <p:spPr>
          <a:xfrm>
            <a:off x="5272250" y="5629363"/>
            <a:ext cx="609600" cy="609600"/>
          </a:xfrm>
          <a:prstGeom prst="rect">
            <a:avLst/>
          </a:prstGeom>
        </p:spPr>
      </p:pic>
      <p:pic>
        <p:nvPicPr>
          <p:cNvPr id="4" name="Recorded Sound">
            <a:hlinkClick r:id="" action="ppaction://media"/>
            <a:extLst>
              <a:ext uri="{FF2B5EF4-FFF2-40B4-BE49-F238E27FC236}">
                <a16:creationId xmlns:a16="http://schemas.microsoft.com/office/drawing/2014/main" id="{FC1341BD-0560-DA33-CF17-BBB1BD8A126B}"/>
              </a:ext>
            </a:extLst>
          </p:cNvPr>
          <p:cNvPicPr>
            <a:picLocks noChangeAspect="1"/>
          </p:cNvPicPr>
          <p:nvPr>
            <a:audioFile r:link="rId1"/>
            <p:extLst>
              <p:ext uri="{DAA4B4D4-6D71-4841-9C94-3DE7FCFB9230}">
                <p14:media xmlns:p14="http://schemas.microsoft.com/office/powerpoint/2010/main" r:embed="rId4">
                  <p14:trim st="167"/>
                </p14:media>
              </p:ext>
            </p:extLst>
          </p:nvPr>
        </p:nvPicPr>
        <p:blipFill>
          <a:blip r:embed="rId12"/>
          <a:stretch>
            <a:fillRect/>
          </a:stretch>
        </p:blipFill>
        <p:spPr>
          <a:xfrm>
            <a:off x="7856394" y="4457893"/>
            <a:ext cx="609600" cy="609600"/>
          </a:xfrm>
          <a:prstGeom prst="rect">
            <a:avLst/>
          </a:prstGeom>
        </p:spPr>
      </p:pic>
      <p:pic>
        <p:nvPicPr>
          <p:cNvPr id="5" name="Recorded Sound">
            <a:hlinkClick r:id="" action="ppaction://media"/>
            <a:extLst>
              <a:ext uri="{FF2B5EF4-FFF2-40B4-BE49-F238E27FC236}">
                <a16:creationId xmlns:a16="http://schemas.microsoft.com/office/drawing/2014/main" id="{08D91480-F957-227D-75D4-3A936D2EF140}"/>
              </a:ext>
            </a:extLst>
          </p:cNvPr>
          <p:cNvPicPr>
            <a:picLocks noChangeAspect="1"/>
          </p:cNvPicPr>
          <p:nvPr>
            <a:audioFile r:link="rId1"/>
            <p:extLst>
              <p:ext uri="{DAA4B4D4-6D71-4841-9C94-3DE7FCFB9230}">
                <p14:media xmlns:p14="http://schemas.microsoft.com/office/powerpoint/2010/main" r:embed="rId5">
                  <p14:trim st="182"/>
                </p14:media>
              </p:ext>
            </p:extLst>
          </p:nvPr>
        </p:nvPicPr>
        <p:blipFill>
          <a:blip r:embed="rId12"/>
          <a:stretch>
            <a:fillRect/>
          </a:stretch>
        </p:blipFill>
        <p:spPr>
          <a:xfrm>
            <a:off x="10582656" y="61531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5"/>
                    </p:tgtEl>
                  </p:cond>
                </p:stCondLst>
                <p:endSync evt="end" delay="0">
                  <p:rtn val="all"/>
                </p:endSync>
                <p:childTnLst>
                  <p:par>
                    <p:cTn id="32" fill="hold">
                      <p:stCondLst>
                        <p:cond delay="0"/>
                      </p:stCondLst>
                      <p:childTnLst>
                        <p:par>
                          <p:cTn id="33" fill="hold">
                            <p:stCondLst>
                              <p:cond delay="0"/>
                            </p:stCondLst>
                            <p:childTnLst>
                              <p:par>
                                <p:cTn id="34" presetID="1" presetClass="mediacall" presetSubtype="0" fill="hold" nodeType="clickEffect">
                                  <p:stCondLst>
                                    <p:cond delay="0"/>
                                  </p:stCondLst>
                                  <p:childTnLst>
                                    <p:cmd type="call" cmd="playFrom(0.0)">
                                      <p:cBhvr>
                                        <p:cTn id="35" dur="1737" fill="hold"/>
                                        <p:tgtEl>
                                          <p:spTgt spid="5"/>
                                        </p:tgtEl>
                                      </p:cBhvr>
                                    </p:cmd>
                                  </p:childTnLst>
                                </p:cTn>
                              </p:par>
                            </p:childTnLst>
                          </p:cTn>
                        </p:par>
                      </p:childTnLst>
                    </p:cTn>
                  </p:par>
                </p:childTnLst>
              </p:cTn>
              <p:nextCondLst>
                <p:cond evt="onClick" delay="0">
                  <p:tgtEl>
                    <p:spTgt spid="5"/>
                  </p:tgtEl>
                </p:cond>
              </p:nextCondLst>
            </p:seq>
            <p:audio>
              <p:cMediaNode vol="80000">
                <p:cTn id="36" fill="hold" display="0">
                  <p:stCondLst>
                    <p:cond delay="indefinite"/>
                  </p:stCondLst>
                  <p:endCondLst>
                    <p:cond evt="onStopAudio" delay="0">
                      <p:tgtEl>
                        <p:sldTgt/>
                      </p:tgtEl>
                    </p:cond>
                  </p:endCondLst>
                </p:cTn>
                <p:tgtEl>
                  <p:spTgt spid="5"/>
                </p:tgtEl>
              </p:cMediaNode>
            </p:audio>
            <p:seq concurrent="1" nextAc="seek">
              <p:cTn id="37" restart="whenNotActive" fill="hold" evtFilter="cancelBubble" nodeType="interactiveSeq">
                <p:stCondLst>
                  <p:cond evt="onClick" delay="0">
                    <p:tgtEl>
                      <p:spTgt spid="4"/>
                    </p:tgtEl>
                  </p:cond>
                </p:stCondLst>
                <p:endSync evt="end" delay="0">
                  <p:rtn val="all"/>
                </p:endSync>
                <p:childTnLst>
                  <p:par>
                    <p:cTn id="38" fill="hold">
                      <p:stCondLst>
                        <p:cond delay="0"/>
                      </p:stCondLst>
                      <p:childTnLst>
                        <p:par>
                          <p:cTn id="39" fill="hold">
                            <p:stCondLst>
                              <p:cond delay="0"/>
                            </p:stCondLst>
                            <p:childTnLst>
                              <p:par>
                                <p:cTn id="40" presetID="1" presetClass="mediacall" presetSubtype="0" fill="hold" nodeType="clickEffect">
                                  <p:stCondLst>
                                    <p:cond delay="0"/>
                                  </p:stCondLst>
                                  <p:childTnLst>
                                    <p:cmd type="call" cmd="playFrom(0.0)">
                                      <p:cBhvr>
                                        <p:cTn id="41" dur="1842" fill="hold"/>
                                        <p:tgtEl>
                                          <p:spTgt spid="4"/>
                                        </p:tgtEl>
                                      </p:cBhvr>
                                    </p:cmd>
                                  </p:childTnLst>
                                </p:cTn>
                              </p:par>
                            </p:childTnLst>
                          </p:cTn>
                        </p:par>
                      </p:childTnLst>
                    </p:cTn>
                  </p:par>
                </p:childTnLst>
              </p:cTn>
              <p:nextCondLst>
                <p:cond evt="onClick" delay="0">
                  <p:tgtEl>
                    <p:spTgt spid="4"/>
                  </p:tgtEl>
                </p:cond>
              </p:nextCondLst>
            </p:seq>
            <p:audio>
              <p:cMediaNode vol="80000">
                <p:cTn id="42" fill="hold" display="0">
                  <p:stCondLst>
                    <p:cond delay="indefinite"/>
                  </p:stCondLst>
                  <p:endCondLst>
                    <p:cond evt="onStopAudio" delay="0">
                      <p:tgtEl>
                        <p:sldTgt/>
                      </p:tgtEl>
                    </p:cond>
                  </p:endCondLst>
                </p:cTn>
                <p:tgtEl>
                  <p:spTgt spid="4"/>
                </p:tgtEl>
              </p:cMediaNode>
            </p:audio>
            <p:seq concurrent="1" nextAc="seek">
              <p:cTn id="43" restart="whenNotActive" fill="hold" evtFilter="cancelBubble" nodeType="interactiveSeq">
                <p:stCondLst>
                  <p:cond evt="onClick" delay="0">
                    <p:tgtEl>
                      <p:spTgt spid="3"/>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816" fill="hold"/>
                                        <p:tgtEl>
                                          <p:spTgt spid="3"/>
                                        </p:tgtEl>
                                      </p:cBhvr>
                                    </p:cmd>
                                  </p:childTnLst>
                                </p:cTn>
                              </p:par>
                            </p:childTnLst>
                          </p:cTn>
                        </p:par>
                      </p:childTnLst>
                    </p:cTn>
                  </p:par>
                </p:childTnLst>
              </p:cTn>
              <p:nextCondLst>
                <p:cond evt="onClick" delay="0">
                  <p:tgtEl>
                    <p:spTgt spid="3"/>
                  </p:tgtEl>
                </p:cond>
              </p:nextCondLst>
            </p:seq>
            <p:audio>
              <p:cMediaNode vol="80000">
                <p:cTn id="48" fill="hold" display="0">
                  <p:stCondLst>
                    <p:cond delay="indefinite"/>
                  </p:stCondLst>
                  <p:endCondLst>
                    <p:cond evt="onStopAudio" delay="0">
                      <p:tgtEl>
                        <p:sldTgt/>
                      </p:tgtEl>
                    </p:cond>
                  </p:endCondLst>
                </p:cTn>
                <p:tgtEl>
                  <p:spTgt spid="3"/>
                </p:tgtEl>
              </p:cMediaNode>
            </p:audio>
            <p:seq concurrent="1" nextAc="seek">
              <p:cTn id="49" restart="whenNotActive" fill="hold" evtFilter="cancelBubble" nodeType="interactiveSeq">
                <p:stCondLst>
                  <p:cond evt="onClick" delay="0">
                    <p:tgtEl>
                      <p:spTgt spid="2"/>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1768" fill="hold"/>
                                        <p:tgtEl>
                                          <p:spTgt spid="2"/>
                                        </p:tgtEl>
                                      </p:cBhvr>
                                    </p:cmd>
                                  </p:childTnLst>
                                </p:cTn>
                              </p:par>
                            </p:childTnLst>
                          </p:cTn>
                        </p:par>
                      </p:childTnLst>
                    </p:cTn>
                  </p:par>
                </p:childTnLst>
              </p:cTn>
              <p:nextCondLst>
                <p:cond evt="onClick" delay="0">
                  <p:tgtEl>
                    <p:spTgt spid="2"/>
                  </p:tgtEl>
                </p:cond>
              </p:nextCondLst>
            </p:seq>
            <p:audio>
              <p:cMediaNode vol="80000">
                <p:cTn id="54"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graphicFrame>
        <p:nvGraphicFramePr>
          <p:cNvPr id="175" name="Google Shape;175;p24"/>
          <p:cNvGraphicFramePr/>
          <p:nvPr/>
        </p:nvGraphicFramePr>
        <p:xfrm>
          <a:off x="260133" y="1469500"/>
          <a:ext cx="9080500" cy="4944142"/>
        </p:xfrm>
        <a:graphic>
          <a:graphicData uri="http://schemas.openxmlformats.org/drawingml/2006/table">
            <a:tbl>
              <a:tblPr>
                <a:noFill/>
                <a:tableStyleId>{3CE1CD45-1E2B-4DD9-9D00-8E7248E26469}</a:tableStyleId>
              </a:tblPr>
              <a:tblGrid>
                <a:gridCol w="1320800">
                  <a:extLst>
                    <a:ext uri="{9D8B030D-6E8A-4147-A177-3AD203B41FA5}">
                      <a16:colId xmlns:a16="http://schemas.microsoft.com/office/drawing/2014/main" val="20000"/>
                    </a:ext>
                  </a:extLst>
                </a:gridCol>
                <a:gridCol w="1244600">
                  <a:extLst>
                    <a:ext uri="{9D8B030D-6E8A-4147-A177-3AD203B41FA5}">
                      <a16:colId xmlns:a16="http://schemas.microsoft.com/office/drawing/2014/main" val="20001"/>
                    </a:ext>
                  </a:extLst>
                </a:gridCol>
                <a:gridCol w="1282700">
                  <a:extLst>
                    <a:ext uri="{9D8B030D-6E8A-4147-A177-3AD203B41FA5}">
                      <a16:colId xmlns:a16="http://schemas.microsoft.com/office/drawing/2014/main" val="20002"/>
                    </a:ext>
                  </a:extLst>
                </a:gridCol>
                <a:gridCol w="1282700">
                  <a:extLst>
                    <a:ext uri="{9D8B030D-6E8A-4147-A177-3AD203B41FA5}">
                      <a16:colId xmlns:a16="http://schemas.microsoft.com/office/drawing/2014/main" val="20003"/>
                    </a:ext>
                  </a:extLst>
                </a:gridCol>
                <a:gridCol w="12827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447800">
                  <a:extLst>
                    <a:ext uri="{9D8B030D-6E8A-4147-A177-3AD203B41FA5}">
                      <a16:colId xmlns:a16="http://schemas.microsoft.com/office/drawing/2014/main" val="20006"/>
                    </a:ext>
                  </a:extLst>
                </a:gridCol>
              </a:tblGrid>
              <a:tr h="0">
                <a:tc>
                  <a:txBody>
                    <a:bodyPr/>
                    <a:lstStyle/>
                    <a:p>
                      <a:pPr marL="0" lvl="0" indent="0" algn="l" rtl="0">
                        <a:lnSpc>
                          <a:spcPct val="115000"/>
                        </a:lnSpc>
                        <a:spcBef>
                          <a:spcPts val="0"/>
                        </a:spcBef>
                        <a:spcAft>
                          <a:spcPts val="0"/>
                        </a:spcAft>
                        <a:buNone/>
                      </a:pPr>
                      <a:r>
                        <a:rPr lang="en-GB" sz="1600">
                          <a:solidFill>
                            <a:srgbClr val="0000FF"/>
                          </a:solidFill>
                        </a:rPr>
                        <a:t>au hockey sur glace</a:t>
                      </a:r>
                      <a:endParaRPr sz="1600">
                        <a:solidFill>
                          <a:srgbClr val="0000FF"/>
                        </a:solidFill>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0"/>
                  </a:ext>
                </a:extLst>
              </a:tr>
              <a:tr h="0">
                <a:tc>
                  <a:txBody>
                    <a:bodyPr/>
                    <a:lstStyle/>
                    <a:p>
                      <a:pPr marL="0" lvl="0" indent="0" algn="l" rtl="0">
                        <a:lnSpc>
                          <a:spcPct val="115000"/>
                        </a:lnSpc>
                        <a:spcBef>
                          <a:spcPts val="0"/>
                        </a:spcBef>
                        <a:spcAft>
                          <a:spcPts val="0"/>
                        </a:spcAft>
                        <a:buNone/>
                      </a:pPr>
                      <a:r>
                        <a:rPr lang="en-GB" sz="1600">
                          <a:solidFill>
                            <a:srgbClr val="0000FF"/>
                          </a:solidFill>
                        </a:rPr>
                        <a:t>au volley</a:t>
                      </a:r>
                      <a:endParaRPr sz="1600">
                        <a:solidFill>
                          <a:srgbClr val="0000FF"/>
                        </a:solidFill>
                      </a:endParaRPr>
                    </a:p>
                    <a:p>
                      <a:pPr marL="0" lvl="0" indent="0" algn="l" rtl="0">
                        <a:lnSpc>
                          <a:spcPct val="115000"/>
                        </a:lnSpc>
                        <a:spcBef>
                          <a:spcPts val="0"/>
                        </a:spcBef>
                        <a:spcAft>
                          <a:spcPts val="0"/>
                        </a:spcAft>
                        <a:buNone/>
                      </a:pPr>
                      <a:endParaRPr sz="1600">
                        <a:solidFill>
                          <a:srgbClr val="0000FF"/>
                        </a:solidFill>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1"/>
                  </a:ext>
                </a:extLst>
              </a:tr>
              <a:tr h="0">
                <a:tc>
                  <a:txBody>
                    <a:bodyPr/>
                    <a:lstStyle/>
                    <a:p>
                      <a:pPr marL="0" lvl="0" indent="0" algn="l" rtl="0">
                        <a:lnSpc>
                          <a:spcPct val="115000"/>
                        </a:lnSpc>
                        <a:spcBef>
                          <a:spcPts val="0"/>
                        </a:spcBef>
                        <a:spcAft>
                          <a:spcPts val="0"/>
                        </a:spcAft>
                        <a:buNone/>
                      </a:pPr>
                      <a:r>
                        <a:rPr lang="en-GB" sz="1600">
                          <a:solidFill>
                            <a:srgbClr val="9900FF"/>
                          </a:solidFill>
                        </a:rPr>
                        <a:t>aux boules</a:t>
                      </a:r>
                      <a:endParaRPr sz="1600">
                        <a:solidFill>
                          <a:srgbClr val="9900FF"/>
                        </a:solidFill>
                      </a:endParaRPr>
                    </a:p>
                    <a:p>
                      <a:pPr marL="0" lvl="0" indent="0" algn="l" rtl="0">
                        <a:lnSpc>
                          <a:spcPct val="115000"/>
                        </a:lnSpc>
                        <a:spcBef>
                          <a:spcPts val="0"/>
                        </a:spcBef>
                        <a:spcAft>
                          <a:spcPts val="0"/>
                        </a:spcAft>
                        <a:buNone/>
                      </a:pPr>
                      <a:endParaRPr sz="1600">
                        <a:solidFill>
                          <a:srgbClr val="0000FF"/>
                        </a:solidFill>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2"/>
                  </a:ext>
                </a:extLst>
              </a:tr>
              <a:tr h="0">
                <a:tc>
                  <a:txBody>
                    <a:bodyPr/>
                    <a:lstStyle/>
                    <a:p>
                      <a:pPr marL="0" lvl="0" indent="0" algn="l" rtl="0">
                        <a:lnSpc>
                          <a:spcPct val="115000"/>
                        </a:lnSpc>
                        <a:spcBef>
                          <a:spcPts val="0"/>
                        </a:spcBef>
                        <a:spcAft>
                          <a:spcPts val="0"/>
                        </a:spcAft>
                        <a:buNone/>
                      </a:pPr>
                      <a:r>
                        <a:rPr lang="en-GB" sz="1600">
                          <a:solidFill>
                            <a:srgbClr val="0000FF"/>
                          </a:solidFill>
                        </a:rPr>
                        <a:t>au foot</a:t>
                      </a:r>
                      <a:endParaRPr sz="1600">
                        <a:solidFill>
                          <a:srgbClr val="0000FF"/>
                        </a:solidFill>
                      </a:endParaRPr>
                    </a:p>
                    <a:p>
                      <a:pPr marL="0" lvl="0" indent="0" algn="l" rtl="0">
                        <a:lnSpc>
                          <a:spcPct val="115000"/>
                        </a:lnSpc>
                        <a:spcBef>
                          <a:spcPts val="0"/>
                        </a:spcBef>
                        <a:spcAft>
                          <a:spcPts val="0"/>
                        </a:spcAft>
                        <a:buNone/>
                      </a:pPr>
                      <a:endParaRPr sz="1600">
                        <a:solidFill>
                          <a:srgbClr val="0000FF"/>
                        </a:solidFill>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3"/>
                  </a:ext>
                </a:extLst>
              </a:tr>
              <a:tr h="0">
                <a:tc>
                  <a:txBody>
                    <a:bodyPr/>
                    <a:lstStyle/>
                    <a:p>
                      <a:pPr marL="0" lvl="0" indent="0" algn="l" rtl="0">
                        <a:lnSpc>
                          <a:spcPct val="115000"/>
                        </a:lnSpc>
                        <a:spcBef>
                          <a:spcPts val="0"/>
                        </a:spcBef>
                        <a:spcAft>
                          <a:spcPts val="0"/>
                        </a:spcAft>
                        <a:buNone/>
                      </a:pPr>
                      <a:r>
                        <a:rPr lang="en-GB" sz="1600">
                          <a:solidFill>
                            <a:srgbClr val="0000FF"/>
                          </a:solidFill>
                        </a:rPr>
                        <a:t>au handball</a:t>
                      </a:r>
                      <a:endParaRPr sz="1600">
                        <a:solidFill>
                          <a:srgbClr val="0000FF"/>
                        </a:solidFill>
                      </a:endParaRPr>
                    </a:p>
                    <a:p>
                      <a:pPr marL="0" lvl="0" indent="0" algn="l" rtl="0">
                        <a:lnSpc>
                          <a:spcPct val="115000"/>
                        </a:lnSpc>
                        <a:spcBef>
                          <a:spcPts val="0"/>
                        </a:spcBef>
                        <a:spcAft>
                          <a:spcPts val="0"/>
                        </a:spcAft>
                        <a:buNone/>
                      </a:pPr>
                      <a:endParaRPr sz="1600">
                        <a:solidFill>
                          <a:srgbClr val="0000FF"/>
                        </a:solidFill>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4"/>
                  </a:ext>
                </a:extLst>
              </a:tr>
              <a:tr h="0">
                <a:tc>
                  <a:txBody>
                    <a:bodyPr/>
                    <a:lstStyle/>
                    <a:p>
                      <a:pPr marL="0" lvl="0" indent="0" algn="l" rtl="0">
                        <a:lnSpc>
                          <a:spcPct val="115000"/>
                        </a:lnSpc>
                        <a:spcBef>
                          <a:spcPts val="0"/>
                        </a:spcBef>
                        <a:spcAft>
                          <a:spcPts val="0"/>
                        </a:spcAft>
                        <a:buNone/>
                      </a:pPr>
                      <a:r>
                        <a:rPr lang="en-GB" sz="1600">
                          <a:solidFill>
                            <a:srgbClr val="0000FF"/>
                          </a:solidFill>
                        </a:rPr>
                        <a:t>au tennis </a:t>
                      </a:r>
                      <a:endParaRPr sz="1600">
                        <a:solidFill>
                          <a:srgbClr val="0000FF"/>
                        </a:solidFill>
                      </a:endParaRPr>
                    </a:p>
                    <a:p>
                      <a:pPr marL="0" lvl="0" indent="0" algn="l" rtl="0">
                        <a:lnSpc>
                          <a:spcPct val="115000"/>
                        </a:lnSpc>
                        <a:spcBef>
                          <a:spcPts val="0"/>
                        </a:spcBef>
                        <a:spcAft>
                          <a:spcPts val="0"/>
                        </a:spcAft>
                        <a:buNone/>
                      </a:pPr>
                      <a:endParaRPr sz="1600">
                        <a:solidFill>
                          <a:srgbClr val="0000FF"/>
                        </a:solidFill>
                      </a:endParaRPr>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endParaRPr sz="1600"/>
                    </a:p>
                  </a:txBody>
                  <a:tcPr marL="84675" marR="84675" marT="84675" marB="84675"/>
                </a:tc>
                <a:extLst>
                  <a:ext uri="{0D108BD9-81ED-4DB2-BD59-A6C34878D82A}">
                    <a16:rowId xmlns:a16="http://schemas.microsoft.com/office/drawing/2014/main" val="10005"/>
                  </a:ext>
                </a:extLst>
              </a:tr>
              <a:tr h="0">
                <a:tc>
                  <a:txBody>
                    <a:bodyPr/>
                    <a:lstStyle/>
                    <a:p>
                      <a:pPr marL="0" lvl="0" indent="0" algn="l" rtl="0">
                        <a:lnSpc>
                          <a:spcPct val="115000"/>
                        </a:lnSpc>
                        <a:spcBef>
                          <a:spcPts val="0"/>
                        </a:spcBef>
                        <a:spcAft>
                          <a:spcPts val="0"/>
                        </a:spcAft>
                        <a:buNone/>
                      </a:pPr>
                      <a:endParaRPr sz="1600"/>
                    </a:p>
                  </a:txBody>
                  <a:tcPr marL="84675" marR="84675" marT="84675" marB="84675"/>
                </a:tc>
                <a:tc>
                  <a:txBody>
                    <a:bodyPr/>
                    <a:lstStyle/>
                    <a:p>
                      <a:pPr marL="0" lvl="0" indent="0" algn="l" rtl="0">
                        <a:lnSpc>
                          <a:spcPct val="115000"/>
                        </a:lnSpc>
                        <a:spcBef>
                          <a:spcPts val="0"/>
                        </a:spcBef>
                        <a:spcAft>
                          <a:spcPts val="0"/>
                        </a:spcAft>
                        <a:buNone/>
                      </a:pPr>
                      <a:r>
                        <a:rPr lang="en-GB" sz="1600"/>
                        <a:t>Je joue</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Mon cousin joue</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Mon frère joue</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Ma cousine joue</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Ma soeur joue</a:t>
                      </a:r>
                      <a:endParaRPr sz="1600"/>
                    </a:p>
                  </a:txBody>
                  <a:tcPr marL="84675" marR="84675" marT="84675" marB="84675"/>
                </a:tc>
                <a:tc>
                  <a:txBody>
                    <a:bodyPr/>
                    <a:lstStyle/>
                    <a:p>
                      <a:pPr marL="0" lvl="0" indent="0" algn="l" rtl="0">
                        <a:lnSpc>
                          <a:spcPct val="115000"/>
                        </a:lnSpc>
                        <a:spcBef>
                          <a:spcPts val="0"/>
                        </a:spcBef>
                        <a:spcAft>
                          <a:spcPts val="0"/>
                        </a:spcAft>
                        <a:buNone/>
                      </a:pPr>
                      <a:r>
                        <a:rPr lang="en-GB" sz="1600"/>
                        <a:t>Mes parents jouent</a:t>
                      </a:r>
                      <a:endParaRPr sz="1600"/>
                    </a:p>
                  </a:txBody>
                  <a:tcPr marL="84675" marR="84675" marT="84675" marB="84675"/>
                </a:tc>
                <a:extLst>
                  <a:ext uri="{0D108BD9-81ED-4DB2-BD59-A6C34878D82A}">
                    <a16:rowId xmlns:a16="http://schemas.microsoft.com/office/drawing/2014/main" val="10006"/>
                  </a:ext>
                </a:extLst>
              </a:tr>
            </a:tbl>
          </a:graphicData>
        </a:graphic>
      </p:graphicFrame>
      <p:sp>
        <p:nvSpPr>
          <p:cNvPr id="176" name="Google Shape;176;p24"/>
          <p:cNvSpPr txBox="1"/>
          <p:nvPr/>
        </p:nvSpPr>
        <p:spPr>
          <a:xfrm>
            <a:off x="9817467" y="1469433"/>
            <a:ext cx="2176800" cy="5096700"/>
          </a:xfrm>
          <a:prstGeom prst="rect">
            <a:avLst/>
          </a:prstGeom>
          <a:noFill/>
          <a:ln w="1905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lvl="0" indent="0" algn="l" rtl="0">
              <a:spcBef>
                <a:spcPts val="0"/>
              </a:spcBef>
              <a:spcAft>
                <a:spcPts val="0"/>
              </a:spcAft>
              <a:buNone/>
            </a:pPr>
            <a:r>
              <a:rPr lang="en-GB" sz="3600">
                <a:solidFill>
                  <a:schemeClr val="dk1"/>
                </a:solidFill>
              </a:rPr>
              <a:t>raté!</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touché!</a:t>
            </a: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endParaRPr sz="3600">
              <a:solidFill>
                <a:schemeClr val="dk1"/>
              </a:solidFill>
            </a:endParaRPr>
          </a:p>
          <a:p>
            <a:pPr marL="0" lvl="0" indent="0" algn="l" rtl="0">
              <a:spcBef>
                <a:spcPts val="0"/>
              </a:spcBef>
              <a:spcAft>
                <a:spcPts val="0"/>
              </a:spcAft>
              <a:buNone/>
            </a:pPr>
            <a:r>
              <a:rPr lang="en-GB" sz="3600">
                <a:solidFill>
                  <a:schemeClr val="dk1"/>
                </a:solidFill>
              </a:rPr>
              <a:t>coulé!</a:t>
            </a:r>
            <a:endParaRPr sz="3600">
              <a:solidFill>
                <a:schemeClr val="dk1"/>
              </a:solidFill>
            </a:endParaRPr>
          </a:p>
        </p:txBody>
      </p:sp>
      <p:pic>
        <p:nvPicPr>
          <p:cNvPr id="177" name="Google Shape;177;p24"/>
          <p:cNvPicPr preferRelativeResize="0"/>
          <p:nvPr/>
        </p:nvPicPr>
        <p:blipFill>
          <a:blip r:embed="rId3">
            <a:alphaModFix/>
          </a:blip>
          <a:stretch>
            <a:fillRect/>
          </a:stretch>
        </p:blipFill>
        <p:spPr>
          <a:xfrm>
            <a:off x="10097433" y="2105967"/>
            <a:ext cx="1180734" cy="1180734"/>
          </a:xfrm>
          <a:prstGeom prst="rect">
            <a:avLst/>
          </a:prstGeom>
          <a:noFill/>
          <a:ln>
            <a:noFill/>
          </a:ln>
        </p:spPr>
      </p:pic>
      <p:pic>
        <p:nvPicPr>
          <p:cNvPr id="178" name="Google Shape;178;p24"/>
          <p:cNvPicPr preferRelativeResize="0"/>
          <p:nvPr/>
        </p:nvPicPr>
        <p:blipFill>
          <a:blip r:embed="rId4">
            <a:alphaModFix/>
          </a:blip>
          <a:stretch>
            <a:fillRect/>
          </a:stretch>
        </p:blipFill>
        <p:spPr>
          <a:xfrm>
            <a:off x="10302683" y="5388367"/>
            <a:ext cx="1064167" cy="1064167"/>
          </a:xfrm>
          <a:prstGeom prst="rect">
            <a:avLst/>
          </a:prstGeom>
          <a:noFill/>
          <a:ln>
            <a:noFill/>
          </a:ln>
        </p:spPr>
      </p:pic>
      <p:pic>
        <p:nvPicPr>
          <p:cNvPr id="179" name="Google Shape;179;p24"/>
          <p:cNvPicPr preferRelativeResize="0"/>
          <p:nvPr/>
        </p:nvPicPr>
        <p:blipFill>
          <a:blip r:embed="rId5">
            <a:alphaModFix/>
          </a:blip>
          <a:stretch>
            <a:fillRect/>
          </a:stretch>
        </p:blipFill>
        <p:spPr>
          <a:xfrm>
            <a:off x="10097429" y="3747167"/>
            <a:ext cx="1474720" cy="11807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pic>
        <p:nvPicPr>
          <p:cNvPr id="184" name="Google Shape;184;p25" title="File:Football pictogram.svg - Wikipedia"/>
          <p:cNvPicPr preferRelativeResize="0"/>
          <p:nvPr/>
        </p:nvPicPr>
        <p:blipFill>
          <a:blip r:embed="rId3">
            <a:alphaModFix/>
          </a:blip>
          <a:stretch>
            <a:fillRect/>
          </a:stretch>
        </p:blipFill>
        <p:spPr>
          <a:xfrm>
            <a:off x="1465525" y="1152500"/>
            <a:ext cx="1434476" cy="1434476"/>
          </a:xfrm>
          <a:prstGeom prst="rect">
            <a:avLst/>
          </a:prstGeom>
          <a:noFill/>
          <a:ln>
            <a:noFill/>
          </a:ln>
        </p:spPr>
      </p:pic>
      <p:pic>
        <p:nvPicPr>
          <p:cNvPr id="185" name="Google Shape;185;p25" title="File:Rugby union pictogram.svg - Wikipedia"/>
          <p:cNvPicPr preferRelativeResize="0"/>
          <p:nvPr/>
        </p:nvPicPr>
        <p:blipFill>
          <a:blip r:embed="rId4">
            <a:alphaModFix/>
          </a:blip>
          <a:stretch>
            <a:fillRect/>
          </a:stretch>
        </p:blipFill>
        <p:spPr>
          <a:xfrm>
            <a:off x="786224" y="2802699"/>
            <a:ext cx="1252600" cy="1252600"/>
          </a:xfrm>
          <a:prstGeom prst="rect">
            <a:avLst/>
          </a:prstGeom>
          <a:noFill/>
          <a:ln>
            <a:noFill/>
          </a:ln>
        </p:spPr>
      </p:pic>
      <p:pic>
        <p:nvPicPr>
          <p:cNvPr id="186" name="Google Shape;186;p25" title="File:Tennis pictogram.svg - Wikipedia"/>
          <p:cNvPicPr preferRelativeResize="0"/>
          <p:nvPr/>
        </p:nvPicPr>
        <p:blipFill>
          <a:blip r:embed="rId5">
            <a:alphaModFix/>
          </a:blip>
          <a:stretch>
            <a:fillRect/>
          </a:stretch>
        </p:blipFill>
        <p:spPr>
          <a:xfrm>
            <a:off x="9821325" y="1258159"/>
            <a:ext cx="1376901" cy="1376901"/>
          </a:xfrm>
          <a:prstGeom prst="rect">
            <a:avLst/>
          </a:prstGeom>
          <a:noFill/>
          <a:ln>
            <a:noFill/>
          </a:ln>
        </p:spPr>
      </p:pic>
      <p:pic>
        <p:nvPicPr>
          <p:cNvPr id="187" name="Google Shape;187;p25"/>
          <p:cNvPicPr preferRelativeResize="0"/>
          <p:nvPr/>
        </p:nvPicPr>
        <p:blipFill>
          <a:blip r:embed="rId6">
            <a:alphaModFix/>
          </a:blip>
          <a:stretch>
            <a:fillRect/>
          </a:stretch>
        </p:blipFill>
        <p:spPr>
          <a:xfrm>
            <a:off x="3921851" y="2740551"/>
            <a:ext cx="1376901" cy="1376901"/>
          </a:xfrm>
          <a:prstGeom prst="rect">
            <a:avLst/>
          </a:prstGeom>
          <a:noFill/>
          <a:ln>
            <a:noFill/>
          </a:ln>
        </p:spPr>
      </p:pic>
      <p:pic>
        <p:nvPicPr>
          <p:cNvPr id="188" name="Google Shape;188;p25"/>
          <p:cNvPicPr preferRelativeResize="0"/>
          <p:nvPr/>
        </p:nvPicPr>
        <p:blipFill>
          <a:blip r:embed="rId7">
            <a:alphaModFix/>
          </a:blip>
          <a:stretch>
            <a:fillRect/>
          </a:stretch>
        </p:blipFill>
        <p:spPr>
          <a:xfrm>
            <a:off x="3710550" y="1152500"/>
            <a:ext cx="1588200" cy="1588200"/>
          </a:xfrm>
          <a:prstGeom prst="rect">
            <a:avLst/>
          </a:prstGeom>
          <a:noFill/>
          <a:ln>
            <a:noFill/>
          </a:ln>
        </p:spPr>
      </p:pic>
      <p:pic>
        <p:nvPicPr>
          <p:cNvPr id="189" name="Google Shape;189;p25"/>
          <p:cNvPicPr preferRelativeResize="0"/>
          <p:nvPr/>
        </p:nvPicPr>
        <p:blipFill>
          <a:blip r:embed="rId8">
            <a:alphaModFix/>
          </a:blip>
          <a:stretch>
            <a:fillRect/>
          </a:stretch>
        </p:blipFill>
        <p:spPr>
          <a:xfrm>
            <a:off x="6787124" y="1243437"/>
            <a:ext cx="1252599" cy="1252599"/>
          </a:xfrm>
          <a:prstGeom prst="rect">
            <a:avLst/>
          </a:prstGeom>
          <a:noFill/>
          <a:ln>
            <a:noFill/>
          </a:ln>
        </p:spPr>
      </p:pic>
      <p:pic>
        <p:nvPicPr>
          <p:cNvPr id="190" name="Google Shape;190;p25"/>
          <p:cNvPicPr preferRelativeResize="0"/>
          <p:nvPr/>
        </p:nvPicPr>
        <p:blipFill>
          <a:blip r:embed="rId9">
            <a:alphaModFix/>
          </a:blip>
          <a:stretch>
            <a:fillRect/>
          </a:stretch>
        </p:blipFill>
        <p:spPr>
          <a:xfrm>
            <a:off x="10146624" y="2924261"/>
            <a:ext cx="1009475" cy="1009475"/>
          </a:xfrm>
          <a:prstGeom prst="rect">
            <a:avLst/>
          </a:prstGeom>
          <a:noFill/>
          <a:ln w="28575" cap="flat" cmpd="sng">
            <a:solidFill>
              <a:srgbClr val="FF0000"/>
            </a:solidFill>
            <a:prstDash val="solid"/>
            <a:round/>
            <a:headEnd type="none" w="sm" len="sm"/>
            <a:tailEnd type="none" w="sm" len="sm"/>
          </a:ln>
        </p:spPr>
      </p:pic>
      <p:pic>
        <p:nvPicPr>
          <p:cNvPr id="191" name="Google Shape;191;p25"/>
          <p:cNvPicPr preferRelativeResize="0"/>
          <p:nvPr/>
        </p:nvPicPr>
        <p:blipFill>
          <a:blip r:embed="rId9">
            <a:alphaModFix/>
          </a:blip>
          <a:stretch>
            <a:fillRect/>
          </a:stretch>
        </p:blipFill>
        <p:spPr>
          <a:xfrm>
            <a:off x="6855426" y="2847200"/>
            <a:ext cx="1009475" cy="1009475"/>
          </a:xfrm>
          <a:prstGeom prst="rect">
            <a:avLst/>
          </a:prstGeom>
          <a:noFill/>
          <a:ln w="28575" cap="flat" cmpd="sng">
            <a:solidFill>
              <a:srgbClr val="9900FF"/>
            </a:solidFill>
            <a:prstDash val="solid"/>
            <a:round/>
            <a:headEnd type="none" w="sm" len="sm"/>
            <a:tailEnd type="none" w="sm" len="sm"/>
          </a:ln>
        </p:spPr>
      </p:pic>
      <p:pic>
        <p:nvPicPr>
          <p:cNvPr id="192" name="Google Shape;192;p25" title="Cycling at the Summer Olympics - Wikipedia"/>
          <p:cNvPicPr preferRelativeResize="0"/>
          <p:nvPr/>
        </p:nvPicPr>
        <p:blipFill>
          <a:blip r:embed="rId10">
            <a:alphaModFix/>
          </a:blip>
          <a:stretch>
            <a:fillRect/>
          </a:stretch>
        </p:blipFill>
        <p:spPr>
          <a:xfrm>
            <a:off x="685063" y="4271025"/>
            <a:ext cx="1115975" cy="1115975"/>
          </a:xfrm>
          <a:prstGeom prst="rect">
            <a:avLst/>
          </a:prstGeom>
          <a:noFill/>
          <a:ln>
            <a:noFill/>
          </a:ln>
        </p:spPr>
      </p:pic>
      <p:pic>
        <p:nvPicPr>
          <p:cNvPr id="193" name="Google Shape;193;p25"/>
          <p:cNvPicPr preferRelativeResize="0"/>
          <p:nvPr/>
        </p:nvPicPr>
        <p:blipFill>
          <a:blip r:embed="rId11">
            <a:alphaModFix/>
          </a:blip>
          <a:stretch>
            <a:fillRect/>
          </a:stretch>
        </p:blipFill>
        <p:spPr>
          <a:xfrm>
            <a:off x="9963400" y="4141063"/>
            <a:ext cx="1375900" cy="1375900"/>
          </a:xfrm>
          <a:prstGeom prst="rect">
            <a:avLst/>
          </a:prstGeom>
          <a:noFill/>
          <a:ln>
            <a:noFill/>
          </a:ln>
        </p:spPr>
      </p:pic>
      <p:pic>
        <p:nvPicPr>
          <p:cNvPr id="194" name="Google Shape;194;p25"/>
          <p:cNvPicPr preferRelativeResize="0"/>
          <p:nvPr/>
        </p:nvPicPr>
        <p:blipFill>
          <a:blip r:embed="rId12">
            <a:alphaModFix/>
          </a:blip>
          <a:stretch>
            <a:fillRect/>
          </a:stretch>
        </p:blipFill>
        <p:spPr>
          <a:xfrm>
            <a:off x="9918113" y="5817993"/>
            <a:ext cx="1466474" cy="1009475"/>
          </a:xfrm>
          <a:prstGeom prst="rect">
            <a:avLst/>
          </a:prstGeom>
          <a:noFill/>
          <a:ln>
            <a:noFill/>
          </a:ln>
        </p:spPr>
      </p:pic>
      <p:pic>
        <p:nvPicPr>
          <p:cNvPr id="195" name="Google Shape;195;p25"/>
          <p:cNvPicPr preferRelativeResize="0"/>
          <p:nvPr/>
        </p:nvPicPr>
        <p:blipFill>
          <a:blip r:embed="rId13">
            <a:alphaModFix/>
          </a:blip>
          <a:stretch>
            <a:fillRect/>
          </a:stretch>
        </p:blipFill>
        <p:spPr>
          <a:xfrm>
            <a:off x="3922353" y="5540575"/>
            <a:ext cx="1375900" cy="1375900"/>
          </a:xfrm>
          <a:prstGeom prst="rect">
            <a:avLst/>
          </a:prstGeom>
          <a:noFill/>
          <a:ln>
            <a:noFill/>
          </a:ln>
        </p:spPr>
      </p:pic>
      <p:pic>
        <p:nvPicPr>
          <p:cNvPr id="196" name="Google Shape;196;p25" title="Judo at the Summer Olympics - Wikipedia"/>
          <p:cNvPicPr preferRelativeResize="0"/>
          <p:nvPr/>
        </p:nvPicPr>
        <p:blipFill>
          <a:blip r:embed="rId14">
            <a:alphaModFix/>
          </a:blip>
          <a:stretch>
            <a:fillRect/>
          </a:stretch>
        </p:blipFill>
        <p:spPr>
          <a:xfrm>
            <a:off x="942175" y="5917300"/>
            <a:ext cx="940700" cy="940700"/>
          </a:xfrm>
          <a:prstGeom prst="rect">
            <a:avLst/>
          </a:prstGeom>
          <a:noFill/>
          <a:ln>
            <a:noFill/>
          </a:ln>
        </p:spPr>
      </p:pic>
      <p:pic>
        <p:nvPicPr>
          <p:cNvPr id="197" name="Google Shape;197;p25" title="Gymnastics at the Summer Olympics - Wikipedia"/>
          <p:cNvPicPr preferRelativeResize="0"/>
          <p:nvPr/>
        </p:nvPicPr>
        <p:blipFill>
          <a:blip r:embed="rId15">
            <a:alphaModFix/>
          </a:blip>
          <a:stretch>
            <a:fillRect/>
          </a:stretch>
        </p:blipFill>
        <p:spPr>
          <a:xfrm>
            <a:off x="6913100" y="4211033"/>
            <a:ext cx="1252600" cy="1252600"/>
          </a:xfrm>
          <a:prstGeom prst="rect">
            <a:avLst/>
          </a:prstGeom>
          <a:noFill/>
          <a:ln>
            <a:noFill/>
          </a:ln>
        </p:spPr>
      </p:pic>
      <p:pic>
        <p:nvPicPr>
          <p:cNvPr id="198" name="Google Shape;198;p25"/>
          <p:cNvPicPr preferRelativeResize="0"/>
          <p:nvPr/>
        </p:nvPicPr>
        <p:blipFill>
          <a:blip r:embed="rId16">
            <a:alphaModFix/>
          </a:blip>
          <a:stretch>
            <a:fillRect/>
          </a:stretch>
        </p:blipFill>
        <p:spPr>
          <a:xfrm>
            <a:off x="3710554" y="4358662"/>
            <a:ext cx="940701" cy="940701"/>
          </a:xfrm>
          <a:prstGeom prst="rect">
            <a:avLst/>
          </a:prstGeom>
          <a:noFill/>
          <a:ln>
            <a:noFill/>
          </a:ln>
        </p:spPr>
      </p:pic>
      <p:pic>
        <p:nvPicPr>
          <p:cNvPr id="199" name="Google Shape;199;p25"/>
          <p:cNvPicPr preferRelativeResize="0"/>
          <p:nvPr/>
        </p:nvPicPr>
        <p:blipFill>
          <a:blip r:embed="rId17">
            <a:alphaModFix/>
          </a:blip>
          <a:stretch>
            <a:fillRect/>
          </a:stretch>
        </p:blipFill>
        <p:spPr>
          <a:xfrm>
            <a:off x="7697475" y="5641900"/>
            <a:ext cx="1173250" cy="1173250"/>
          </a:xfrm>
          <a:prstGeom prst="rect">
            <a:avLst/>
          </a:prstGeom>
          <a:noFill/>
          <a:ln>
            <a:noFill/>
          </a:ln>
        </p:spPr>
      </p:pic>
      <p:graphicFrame>
        <p:nvGraphicFramePr>
          <p:cNvPr id="200" name="Google Shape;200;p25"/>
          <p:cNvGraphicFramePr/>
          <p:nvPr/>
        </p:nvGraphicFramePr>
        <p:xfrm>
          <a:off x="0" y="1037800"/>
          <a:ext cx="12192000" cy="5820200"/>
        </p:xfrm>
        <a:graphic>
          <a:graphicData uri="http://schemas.openxmlformats.org/drawingml/2006/table">
            <a:tbl>
              <a:tblPr>
                <a:noFill/>
                <a:tableStyleId>{2F71F944-A653-4A38-98D9-6528C3CEEA8D}</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455050">
                <a:tc>
                  <a:txBody>
                    <a:bodyPr/>
                    <a:lstStyle/>
                    <a:p>
                      <a:pPr marL="0" lvl="0" indent="0" algn="l" rtl="0">
                        <a:spcBef>
                          <a:spcPts val="0"/>
                        </a:spcBef>
                        <a:spcAft>
                          <a:spcPts val="0"/>
                        </a:spcAft>
                        <a:buNone/>
                      </a:pPr>
                      <a:r>
                        <a:rPr lang="en-GB" sz="1800" b="1">
                          <a:solidFill>
                            <a:schemeClr val="dk1"/>
                          </a:solidFill>
                        </a:rPr>
                        <a:t>1 Je joue au foot</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2 Je joue au hockey</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3 Je joue au volley</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4 Je joue au tennis</a:t>
                      </a:r>
                      <a:endParaRPr sz="1800" b="1">
                        <a:solidFill>
                          <a:schemeClr val="dk1"/>
                        </a:solidFill>
                      </a:endParaRPr>
                    </a:p>
                  </a:txBody>
                  <a:tcPr marL="91425" marR="91425" marT="91425" marB="91425"/>
                </a:tc>
                <a:extLst>
                  <a:ext uri="{0D108BD9-81ED-4DB2-BD59-A6C34878D82A}">
                    <a16:rowId xmlns:a16="http://schemas.microsoft.com/office/drawing/2014/main" val="10000"/>
                  </a:ext>
                </a:extLst>
              </a:tr>
              <a:tr h="1455050">
                <a:tc>
                  <a:txBody>
                    <a:bodyPr/>
                    <a:lstStyle/>
                    <a:p>
                      <a:pPr marL="0" lvl="0" indent="0" algn="l" rtl="0">
                        <a:spcBef>
                          <a:spcPts val="0"/>
                        </a:spcBef>
                        <a:spcAft>
                          <a:spcPts val="0"/>
                        </a:spcAft>
                        <a:buNone/>
                      </a:pPr>
                      <a:r>
                        <a:rPr lang="en-GB" sz="1800" b="1">
                          <a:solidFill>
                            <a:schemeClr val="dk1"/>
                          </a:solidFill>
                        </a:rPr>
                        <a:t>5 Je joue au rugby</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6 Je joue au handball</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7 Je joue </a:t>
                      </a:r>
                      <a:r>
                        <a:rPr lang="en-GB" sz="1800" b="1">
                          <a:solidFill>
                            <a:srgbClr val="9900FF"/>
                          </a:solidFill>
                        </a:rPr>
                        <a:t>aux boules</a:t>
                      </a:r>
                      <a:endParaRPr sz="1800" b="1">
                        <a:solidFill>
                          <a:srgbClr val="9900FF"/>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8 Je joue </a:t>
                      </a:r>
                      <a:r>
                        <a:rPr lang="en-GB" sz="1800" b="1">
                          <a:solidFill>
                            <a:srgbClr val="FF0000"/>
                          </a:solidFill>
                        </a:rPr>
                        <a:t>à la pétanque</a:t>
                      </a:r>
                      <a:endParaRPr sz="1800" b="1">
                        <a:solidFill>
                          <a:srgbClr val="FF0000"/>
                        </a:solidFill>
                      </a:endParaRPr>
                    </a:p>
                  </a:txBody>
                  <a:tcPr marL="91425" marR="91425" marT="91425" marB="91425"/>
                </a:tc>
                <a:extLst>
                  <a:ext uri="{0D108BD9-81ED-4DB2-BD59-A6C34878D82A}">
                    <a16:rowId xmlns:a16="http://schemas.microsoft.com/office/drawing/2014/main" val="10001"/>
                  </a:ext>
                </a:extLst>
              </a:tr>
              <a:tr h="1455050">
                <a:tc>
                  <a:txBody>
                    <a:bodyPr/>
                    <a:lstStyle/>
                    <a:p>
                      <a:pPr marL="0" lvl="0" indent="0" algn="l" rtl="0">
                        <a:spcBef>
                          <a:spcPts val="0"/>
                        </a:spcBef>
                        <a:spcAft>
                          <a:spcPts val="0"/>
                        </a:spcAft>
                        <a:buNone/>
                      </a:pPr>
                      <a:r>
                        <a:rPr lang="en-GB" sz="1800" b="1">
                          <a:solidFill>
                            <a:schemeClr val="dk1"/>
                          </a:solidFill>
                        </a:rPr>
                        <a:t>9 Je fais du cyclisme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10 Je fais de la voile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600" b="1">
                          <a:solidFill>
                            <a:schemeClr val="dk1"/>
                          </a:solidFill>
                        </a:rPr>
                        <a:t>11 Je fais de la gymnastique</a:t>
                      </a:r>
                      <a:endParaRPr sz="16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12 Je fais de l’équitation</a:t>
                      </a:r>
                      <a:endParaRPr sz="1800" b="1">
                        <a:solidFill>
                          <a:schemeClr val="dk1"/>
                        </a:solidFill>
                      </a:endParaRPr>
                    </a:p>
                  </a:txBody>
                  <a:tcPr marL="91425" marR="91425" marT="91425" marB="91425"/>
                </a:tc>
                <a:extLst>
                  <a:ext uri="{0D108BD9-81ED-4DB2-BD59-A6C34878D82A}">
                    <a16:rowId xmlns:a16="http://schemas.microsoft.com/office/drawing/2014/main" val="10002"/>
                  </a:ext>
                </a:extLst>
              </a:tr>
              <a:tr h="1455050">
                <a:tc>
                  <a:txBody>
                    <a:bodyPr/>
                    <a:lstStyle/>
                    <a:p>
                      <a:pPr marL="0" lvl="0" indent="0" algn="l" rtl="0">
                        <a:spcBef>
                          <a:spcPts val="0"/>
                        </a:spcBef>
                        <a:spcAft>
                          <a:spcPts val="0"/>
                        </a:spcAft>
                        <a:buNone/>
                      </a:pPr>
                      <a:r>
                        <a:rPr lang="en-GB" sz="1800" b="1">
                          <a:solidFill>
                            <a:schemeClr val="dk1"/>
                          </a:solidFill>
                        </a:rPr>
                        <a:t>13 Je fais du judo</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14 Je fais de l’athlétisme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15 Je fais de l’escalade</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16 Je fais de la natation</a:t>
                      </a:r>
                      <a:endParaRPr sz="1800" b="1">
                        <a:solidFill>
                          <a:schemeClr val="dk1"/>
                        </a:solidFill>
                      </a:endParaRPr>
                    </a:p>
                  </a:txBody>
                  <a:tcPr marL="91425" marR="91425" marT="91425" marB="91425"/>
                </a:tc>
                <a:extLst>
                  <a:ext uri="{0D108BD9-81ED-4DB2-BD59-A6C34878D82A}">
                    <a16:rowId xmlns:a16="http://schemas.microsoft.com/office/drawing/2014/main" val="10003"/>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graphicFrame>
        <p:nvGraphicFramePr>
          <p:cNvPr id="205" name="Google Shape;205;p26"/>
          <p:cNvGraphicFramePr/>
          <p:nvPr/>
        </p:nvGraphicFramePr>
        <p:xfrm>
          <a:off x="0" y="1037800"/>
          <a:ext cx="12192000" cy="5820200"/>
        </p:xfrm>
        <a:graphic>
          <a:graphicData uri="http://schemas.openxmlformats.org/drawingml/2006/table">
            <a:tbl>
              <a:tblPr>
                <a:noFill/>
                <a:tableStyleId>{2F71F944-A653-4A38-98D9-6528C3CEEA8D}</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455050">
                <a:tc>
                  <a:txBody>
                    <a:bodyPr/>
                    <a:lstStyle/>
                    <a:p>
                      <a:pPr marL="0" lvl="0" indent="0" algn="l" rtl="0">
                        <a:spcBef>
                          <a:spcPts val="0"/>
                        </a:spcBef>
                        <a:spcAft>
                          <a:spcPts val="0"/>
                        </a:spcAft>
                        <a:buNone/>
                      </a:pPr>
                      <a:r>
                        <a:rPr lang="en-GB" sz="1800" b="1">
                          <a:solidFill>
                            <a:schemeClr val="dk1"/>
                          </a:solidFill>
                        </a:rPr>
                        <a:t>1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2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3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4 </a:t>
                      </a:r>
                      <a:endParaRPr sz="1800" b="1">
                        <a:solidFill>
                          <a:schemeClr val="dk1"/>
                        </a:solidFill>
                      </a:endParaRPr>
                    </a:p>
                  </a:txBody>
                  <a:tcPr marL="91425" marR="91425" marT="91425" marB="91425"/>
                </a:tc>
                <a:extLst>
                  <a:ext uri="{0D108BD9-81ED-4DB2-BD59-A6C34878D82A}">
                    <a16:rowId xmlns:a16="http://schemas.microsoft.com/office/drawing/2014/main" val="10000"/>
                  </a:ext>
                </a:extLst>
              </a:tr>
              <a:tr h="1455050">
                <a:tc>
                  <a:txBody>
                    <a:bodyPr/>
                    <a:lstStyle/>
                    <a:p>
                      <a:pPr marL="0" lvl="0" indent="0" algn="l" rtl="0">
                        <a:spcBef>
                          <a:spcPts val="0"/>
                        </a:spcBef>
                        <a:spcAft>
                          <a:spcPts val="0"/>
                        </a:spcAft>
                        <a:buNone/>
                      </a:pPr>
                      <a:r>
                        <a:rPr lang="en-GB" sz="1800" b="1">
                          <a:solidFill>
                            <a:schemeClr val="dk1"/>
                          </a:solidFill>
                        </a:rPr>
                        <a:t>5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6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7 </a:t>
                      </a:r>
                      <a:endParaRPr sz="1800" b="1">
                        <a:solidFill>
                          <a:srgbClr val="9900FF"/>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8 </a:t>
                      </a:r>
                      <a:endParaRPr sz="1800" b="1">
                        <a:solidFill>
                          <a:srgbClr val="FF0000"/>
                        </a:solidFill>
                      </a:endParaRPr>
                    </a:p>
                  </a:txBody>
                  <a:tcPr marL="91425" marR="91425" marT="91425" marB="91425"/>
                </a:tc>
                <a:extLst>
                  <a:ext uri="{0D108BD9-81ED-4DB2-BD59-A6C34878D82A}">
                    <a16:rowId xmlns:a16="http://schemas.microsoft.com/office/drawing/2014/main" val="10001"/>
                  </a:ext>
                </a:extLst>
              </a:tr>
              <a:tr h="1455050">
                <a:tc>
                  <a:txBody>
                    <a:bodyPr/>
                    <a:lstStyle/>
                    <a:p>
                      <a:pPr marL="0" lvl="0" indent="0" algn="l" rtl="0">
                        <a:spcBef>
                          <a:spcPts val="0"/>
                        </a:spcBef>
                        <a:spcAft>
                          <a:spcPts val="0"/>
                        </a:spcAft>
                        <a:buNone/>
                      </a:pPr>
                      <a:r>
                        <a:rPr lang="en-GB" sz="1800" b="1">
                          <a:solidFill>
                            <a:schemeClr val="dk1"/>
                          </a:solidFill>
                        </a:rPr>
                        <a:t>9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10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600" b="1">
                          <a:solidFill>
                            <a:schemeClr val="dk1"/>
                          </a:solidFill>
                        </a:rPr>
                        <a:t>11 </a:t>
                      </a:r>
                      <a:endParaRPr sz="16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12</a:t>
                      </a:r>
                      <a:endParaRPr sz="1800" b="1">
                        <a:solidFill>
                          <a:schemeClr val="dk1"/>
                        </a:solidFill>
                      </a:endParaRPr>
                    </a:p>
                  </a:txBody>
                  <a:tcPr marL="91425" marR="91425" marT="91425" marB="91425"/>
                </a:tc>
                <a:extLst>
                  <a:ext uri="{0D108BD9-81ED-4DB2-BD59-A6C34878D82A}">
                    <a16:rowId xmlns:a16="http://schemas.microsoft.com/office/drawing/2014/main" val="10002"/>
                  </a:ext>
                </a:extLst>
              </a:tr>
              <a:tr h="1455050">
                <a:tc>
                  <a:txBody>
                    <a:bodyPr/>
                    <a:lstStyle/>
                    <a:p>
                      <a:pPr marL="0" lvl="0" indent="0" algn="l" rtl="0">
                        <a:spcBef>
                          <a:spcPts val="0"/>
                        </a:spcBef>
                        <a:spcAft>
                          <a:spcPts val="0"/>
                        </a:spcAft>
                        <a:buNone/>
                      </a:pPr>
                      <a:r>
                        <a:rPr lang="en-GB" sz="1800" b="1">
                          <a:solidFill>
                            <a:schemeClr val="dk1"/>
                          </a:solidFill>
                        </a:rPr>
                        <a:t>13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14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15 </a:t>
                      </a:r>
                      <a:endParaRPr sz="1800" b="1">
                        <a:solidFill>
                          <a:schemeClr val="dk1"/>
                        </a:solidFill>
                      </a:endParaRPr>
                    </a:p>
                  </a:txBody>
                  <a:tcPr marL="91425" marR="91425" marT="91425" marB="91425"/>
                </a:tc>
                <a:tc>
                  <a:txBody>
                    <a:bodyPr/>
                    <a:lstStyle/>
                    <a:p>
                      <a:pPr marL="0" lvl="0" indent="0" algn="l" rtl="0">
                        <a:spcBef>
                          <a:spcPts val="0"/>
                        </a:spcBef>
                        <a:spcAft>
                          <a:spcPts val="0"/>
                        </a:spcAft>
                        <a:buNone/>
                      </a:pPr>
                      <a:r>
                        <a:rPr lang="en-GB" sz="1800" b="1">
                          <a:solidFill>
                            <a:schemeClr val="dk1"/>
                          </a:solidFill>
                        </a:rPr>
                        <a:t>16 </a:t>
                      </a:r>
                      <a:endParaRPr sz="1800" b="1">
                        <a:solidFill>
                          <a:schemeClr val="dk1"/>
                        </a:solidFill>
                      </a:endParaRPr>
                    </a:p>
                  </a:txBody>
                  <a:tcPr marL="91425" marR="91425" marT="91425" marB="91425"/>
                </a:tc>
                <a:extLst>
                  <a:ext uri="{0D108BD9-81ED-4DB2-BD59-A6C34878D82A}">
                    <a16:rowId xmlns:a16="http://schemas.microsoft.com/office/drawing/2014/main" val="10003"/>
                  </a:ext>
                </a:extLst>
              </a:tr>
            </a:tbl>
          </a:graphicData>
        </a:graphic>
      </p:graphicFrame>
      <p:pic>
        <p:nvPicPr>
          <p:cNvPr id="206" name="Google Shape;206;p26" title="File:Football pictogram.svg - Wikipedia"/>
          <p:cNvPicPr preferRelativeResize="0"/>
          <p:nvPr/>
        </p:nvPicPr>
        <p:blipFill>
          <a:blip r:embed="rId3">
            <a:alphaModFix/>
          </a:blip>
          <a:stretch>
            <a:fillRect/>
          </a:stretch>
        </p:blipFill>
        <p:spPr>
          <a:xfrm>
            <a:off x="1465525" y="1152500"/>
            <a:ext cx="1434476" cy="1434476"/>
          </a:xfrm>
          <a:prstGeom prst="rect">
            <a:avLst/>
          </a:prstGeom>
          <a:noFill/>
          <a:ln>
            <a:noFill/>
          </a:ln>
        </p:spPr>
      </p:pic>
      <p:pic>
        <p:nvPicPr>
          <p:cNvPr id="207" name="Google Shape;207;p26" title="File:Rugby union pictogram.svg - Wikipedia"/>
          <p:cNvPicPr preferRelativeResize="0"/>
          <p:nvPr/>
        </p:nvPicPr>
        <p:blipFill>
          <a:blip r:embed="rId4">
            <a:alphaModFix/>
          </a:blip>
          <a:stretch>
            <a:fillRect/>
          </a:stretch>
        </p:blipFill>
        <p:spPr>
          <a:xfrm>
            <a:off x="786224" y="2802699"/>
            <a:ext cx="1252600" cy="1252600"/>
          </a:xfrm>
          <a:prstGeom prst="rect">
            <a:avLst/>
          </a:prstGeom>
          <a:noFill/>
          <a:ln>
            <a:noFill/>
          </a:ln>
        </p:spPr>
      </p:pic>
      <p:pic>
        <p:nvPicPr>
          <p:cNvPr id="208" name="Google Shape;208;p26" title="File:Tennis pictogram.svg - Wikipedia"/>
          <p:cNvPicPr preferRelativeResize="0"/>
          <p:nvPr/>
        </p:nvPicPr>
        <p:blipFill>
          <a:blip r:embed="rId5">
            <a:alphaModFix/>
          </a:blip>
          <a:stretch>
            <a:fillRect/>
          </a:stretch>
        </p:blipFill>
        <p:spPr>
          <a:xfrm>
            <a:off x="9821325" y="1258159"/>
            <a:ext cx="1376901" cy="1376901"/>
          </a:xfrm>
          <a:prstGeom prst="rect">
            <a:avLst/>
          </a:prstGeom>
          <a:noFill/>
          <a:ln>
            <a:noFill/>
          </a:ln>
        </p:spPr>
      </p:pic>
      <p:pic>
        <p:nvPicPr>
          <p:cNvPr id="209" name="Google Shape;209;p26"/>
          <p:cNvPicPr preferRelativeResize="0"/>
          <p:nvPr/>
        </p:nvPicPr>
        <p:blipFill>
          <a:blip r:embed="rId6">
            <a:alphaModFix/>
          </a:blip>
          <a:stretch>
            <a:fillRect/>
          </a:stretch>
        </p:blipFill>
        <p:spPr>
          <a:xfrm>
            <a:off x="3921851" y="2740551"/>
            <a:ext cx="1376901" cy="1376901"/>
          </a:xfrm>
          <a:prstGeom prst="rect">
            <a:avLst/>
          </a:prstGeom>
          <a:noFill/>
          <a:ln>
            <a:noFill/>
          </a:ln>
        </p:spPr>
      </p:pic>
      <p:pic>
        <p:nvPicPr>
          <p:cNvPr id="210" name="Google Shape;210;p26"/>
          <p:cNvPicPr preferRelativeResize="0"/>
          <p:nvPr/>
        </p:nvPicPr>
        <p:blipFill>
          <a:blip r:embed="rId7">
            <a:alphaModFix/>
          </a:blip>
          <a:stretch>
            <a:fillRect/>
          </a:stretch>
        </p:blipFill>
        <p:spPr>
          <a:xfrm>
            <a:off x="3710550" y="1152500"/>
            <a:ext cx="1588200" cy="1588200"/>
          </a:xfrm>
          <a:prstGeom prst="rect">
            <a:avLst/>
          </a:prstGeom>
          <a:noFill/>
          <a:ln>
            <a:noFill/>
          </a:ln>
        </p:spPr>
      </p:pic>
      <p:pic>
        <p:nvPicPr>
          <p:cNvPr id="211" name="Google Shape;211;p26"/>
          <p:cNvPicPr preferRelativeResize="0"/>
          <p:nvPr/>
        </p:nvPicPr>
        <p:blipFill>
          <a:blip r:embed="rId8">
            <a:alphaModFix/>
          </a:blip>
          <a:stretch>
            <a:fillRect/>
          </a:stretch>
        </p:blipFill>
        <p:spPr>
          <a:xfrm>
            <a:off x="6787124" y="1243437"/>
            <a:ext cx="1252599" cy="1252599"/>
          </a:xfrm>
          <a:prstGeom prst="rect">
            <a:avLst/>
          </a:prstGeom>
          <a:noFill/>
          <a:ln>
            <a:noFill/>
          </a:ln>
        </p:spPr>
      </p:pic>
      <p:pic>
        <p:nvPicPr>
          <p:cNvPr id="212" name="Google Shape;212;p26"/>
          <p:cNvPicPr preferRelativeResize="0"/>
          <p:nvPr/>
        </p:nvPicPr>
        <p:blipFill>
          <a:blip r:embed="rId9">
            <a:alphaModFix/>
          </a:blip>
          <a:stretch>
            <a:fillRect/>
          </a:stretch>
        </p:blipFill>
        <p:spPr>
          <a:xfrm>
            <a:off x="10146624" y="2924261"/>
            <a:ext cx="1009475" cy="1009475"/>
          </a:xfrm>
          <a:prstGeom prst="rect">
            <a:avLst/>
          </a:prstGeom>
          <a:noFill/>
          <a:ln w="28575" cap="flat" cmpd="sng">
            <a:solidFill>
              <a:srgbClr val="FF0000"/>
            </a:solidFill>
            <a:prstDash val="solid"/>
            <a:round/>
            <a:headEnd type="none" w="sm" len="sm"/>
            <a:tailEnd type="none" w="sm" len="sm"/>
          </a:ln>
        </p:spPr>
      </p:pic>
      <p:pic>
        <p:nvPicPr>
          <p:cNvPr id="213" name="Google Shape;213;p26"/>
          <p:cNvPicPr preferRelativeResize="0"/>
          <p:nvPr/>
        </p:nvPicPr>
        <p:blipFill>
          <a:blip r:embed="rId9">
            <a:alphaModFix/>
          </a:blip>
          <a:stretch>
            <a:fillRect/>
          </a:stretch>
        </p:blipFill>
        <p:spPr>
          <a:xfrm>
            <a:off x="6855426" y="2847200"/>
            <a:ext cx="1009475" cy="1009475"/>
          </a:xfrm>
          <a:prstGeom prst="rect">
            <a:avLst/>
          </a:prstGeom>
          <a:noFill/>
          <a:ln w="28575" cap="flat" cmpd="sng">
            <a:solidFill>
              <a:srgbClr val="9900FF"/>
            </a:solidFill>
            <a:prstDash val="solid"/>
            <a:round/>
            <a:headEnd type="none" w="sm" len="sm"/>
            <a:tailEnd type="none" w="sm" len="sm"/>
          </a:ln>
        </p:spPr>
      </p:pic>
      <p:pic>
        <p:nvPicPr>
          <p:cNvPr id="214" name="Google Shape;214;p26" title="Cycling at the Summer Olympics - Wikipedia"/>
          <p:cNvPicPr preferRelativeResize="0"/>
          <p:nvPr/>
        </p:nvPicPr>
        <p:blipFill>
          <a:blip r:embed="rId10">
            <a:alphaModFix/>
          </a:blip>
          <a:stretch>
            <a:fillRect/>
          </a:stretch>
        </p:blipFill>
        <p:spPr>
          <a:xfrm>
            <a:off x="685063" y="4271025"/>
            <a:ext cx="1115975" cy="1115975"/>
          </a:xfrm>
          <a:prstGeom prst="rect">
            <a:avLst/>
          </a:prstGeom>
          <a:noFill/>
          <a:ln>
            <a:noFill/>
          </a:ln>
        </p:spPr>
      </p:pic>
      <p:pic>
        <p:nvPicPr>
          <p:cNvPr id="215" name="Google Shape;215;p26"/>
          <p:cNvPicPr preferRelativeResize="0"/>
          <p:nvPr/>
        </p:nvPicPr>
        <p:blipFill>
          <a:blip r:embed="rId11">
            <a:alphaModFix/>
          </a:blip>
          <a:stretch>
            <a:fillRect/>
          </a:stretch>
        </p:blipFill>
        <p:spPr>
          <a:xfrm>
            <a:off x="9963400" y="4141063"/>
            <a:ext cx="1375900" cy="1375900"/>
          </a:xfrm>
          <a:prstGeom prst="rect">
            <a:avLst/>
          </a:prstGeom>
          <a:noFill/>
          <a:ln>
            <a:noFill/>
          </a:ln>
        </p:spPr>
      </p:pic>
      <p:pic>
        <p:nvPicPr>
          <p:cNvPr id="216" name="Google Shape;216;p26"/>
          <p:cNvPicPr preferRelativeResize="0"/>
          <p:nvPr/>
        </p:nvPicPr>
        <p:blipFill>
          <a:blip r:embed="rId12">
            <a:alphaModFix/>
          </a:blip>
          <a:stretch>
            <a:fillRect/>
          </a:stretch>
        </p:blipFill>
        <p:spPr>
          <a:xfrm>
            <a:off x="9918113" y="5817993"/>
            <a:ext cx="1466474" cy="1009475"/>
          </a:xfrm>
          <a:prstGeom prst="rect">
            <a:avLst/>
          </a:prstGeom>
          <a:noFill/>
          <a:ln>
            <a:noFill/>
          </a:ln>
        </p:spPr>
      </p:pic>
      <p:pic>
        <p:nvPicPr>
          <p:cNvPr id="217" name="Google Shape;217;p26"/>
          <p:cNvPicPr preferRelativeResize="0"/>
          <p:nvPr/>
        </p:nvPicPr>
        <p:blipFill>
          <a:blip r:embed="rId13">
            <a:alphaModFix/>
          </a:blip>
          <a:stretch>
            <a:fillRect/>
          </a:stretch>
        </p:blipFill>
        <p:spPr>
          <a:xfrm>
            <a:off x="3922353" y="5540575"/>
            <a:ext cx="1375900" cy="1375900"/>
          </a:xfrm>
          <a:prstGeom prst="rect">
            <a:avLst/>
          </a:prstGeom>
          <a:noFill/>
          <a:ln>
            <a:noFill/>
          </a:ln>
        </p:spPr>
      </p:pic>
      <p:pic>
        <p:nvPicPr>
          <p:cNvPr id="218" name="Google Shape;218;p26" title="Judo at the Summer Olympics - Wikipedia"/>
          <p:cNvPicPr preferRelativeResize="0"/>
          <p:nvPr/>
        </p:nvPicPr>
        <p:blipFill>
          <a:blip r:embed="rId14">
            <a:alphaModFix/>
          </a:blip>
          <a:stretch>
            <a:fillRect/>
          </a:stretch>
        </p:blipFill>
        <p:spPr>
          <a:xfrm>
            <a:off x="942175" y="5917300"/>
            <a:ext cx="940700" cy="940700"/>
          </a:xfrm>
          <a:prstGeom prst="rect">
            <a:avLst/>
          </a:prstGeom>
          <a:noFill/>
          <a:ln>
            <a:noFill/>
          </a:ln>
        </p:spPr>
      </p:pic>
      <p:pic>
        <p:nvPicPr>
          <p:cNvPr id="219" name="Google Shape;219;p26" title="Gymnastics at the Summer Olympics - Wikipedia"/>
          <p:cNvPicPr preferRelativeResize="0"/>
          <p:nvPr/>
        </p:nvPicPr>
        <p:blipFill>
          <a:blip r:embed="rId15">
            <a:alphaModFix/>
          </a:blip>
          <a:stretch>
            <a:fillRect/>
          </a:stretch>
        </p:blipFill>
        <p:spPr>
          <a:xfrm>
            <a:off x="6913100" y="4211033"/>
            <a:ext cx="1252600" cy="1252600"/>
          </a:xfrm>
          <a:prstGeom prst="rect">
            <a:avLst/>
          </a:prstGeom>
          <a:noFill/>
          <a:ln>
            <a:noFill/>
          </a:ln>
        </p:spPr>
      </p:pic>
      <p:pic>
        <p:nvPicPr>
          <p:cNvPr id="220" name="Google Shape;220;p26"/>
          <p:cNvPicPr preferRelativeResize="0"/>
          <p:nvPr/>
        </p:nvPicPr>
        <p:blipFill>
          <a:blip r:embed="rId16">
            <a:alphaModFix/>
          </a:blip>
          <a:stretch>
            <a:fillRect/>
          </a:stretch>
        </p:blipFill>
        <p:spPr>
          <a:xfrm>
            <a:off x="3710554" y="4358662"/>
            <a:ext cx="940701" cy="940701"/>
          </a:xfrm>
          <a:prstGeom prst="rect">
            <a:avLst/>
          </a:prstGeom>
          <a:noFill/>
          <a:ln>
            <a:noFill/>
          </a:ln>
        </p:spPr>
      </p:pic>
      <p:pic>
        <p:nvPicPr>
          <p:cNvPr id="221" name="Google Shape;221;p26"/>
          <p:cNvPicPr preferRelativeResize="0"/>
          <p:nvPr/>
        </p:nvPicPr>
        <p:blipFill>
          <a:blip r:embed="rId17">
            <a:alphaModFix/>
          </a:blip>
          <a:stretch>
            <a:fillRect/>
          </a:stretch>
        </p:blipFill>
        <p:spPr>
          <a:xfrm>
            <a:off x="7697475" y="5641900"/>
            <a:ext cx="1173250" cy="1173250"/>
          </a:xfrm>
          <a:prstGeom prst="rect">
            <a:avLst/>
          </a:prstGeom>
          <a:noFill/>
          <a:ln>
            <a:noFill/>
          </a:ln>
        </p:spPr>
      </p:pic>
    </p:spTree>
  </p:cSld>
  <p:clrMapOvr>
    <a:masterClrMapping/>
  </p:clrMapOvr>
</p:sld>
</file>

<file path=ppt/theme/theme1.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664</Words>
  <Application>Microsoft Office PowerPoint</Application>
  <PresentationFormat>Widescreen</PresentationFormat>
  <Paragraphs>110</Paragraphs>
  <Slides>10</Slides>
  <Notes>10</Notes>
  <HiddenSlides>0</HiddenSlides>
  <MMClips>28</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vt:i4>
      </vt:variant>
    </vt:vector>
  </HeadingPairs>
  <TitlesOfParts>
    <vt:vector size="16" baseType="lpstr">
      <vt:lpstr>Twentieth Century</vt:lpstr>
      <vt:lpstr>Arial</vt:lpstr>
      <vt:lpstr>Century Gothic</vt:lpstr>
      <vt:lpstr>Calibri</vt:lpstr>
      <vt:lpstr>NCELP Theme</vt:lpstr>
      <vt:lpstr>UCL_IOE Blue_Slide_Theme</vt:lpstr>
      <vt:lpstr>eu</vt:lpstr>
      <vt:lpstr>eu</vt:lpstr>
      <vt:lpstr>eu</vt:lpstr>
      <vt:lpstr>Je joue…</vt:lpstr>
      <vt:lpstr>Tu joues au hockey?</vt:lpstr>
      <vt:lpstr>Quelle est la différence?</vt:lpstr>
      <vt:lpstr>Je joue…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Mrs S West</cp:lastModifiedBy>
  <cp:revision>1</cp:revision>
  <dcterms:modified xsi:type="dcterms:W3CDTF">2026-08-20T14:16:17Z</dcterms:modified>
</cp:coreProperties>
</file>