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embeddedFontLst>
    <p:embeddedFont>
      <p:font typeface="Century Gothic" panose="020B0502020202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7399E4-3D32-4375-9532-BBC805337B1D}">
  <a:tblStyle styleId="{8C7399E4-3D32-4375-9532-BBC805337B1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6eecae46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6eecae46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entury Gothic"/>
              <a:buNone/>
            </a:pPr>
            <a:r>
              <a:rPr lang="en-GB" sz="1200" b="1" i="0" u="none" strike="noStrike">
                <a:solidFill>
                  <a:schemeClr val="dk1"/>
                </a:solidFill>
                <a:latin typeface="Century Gothic"/>
                <a:ea typeface="Century Gothic"/>
                <a:cs typeface="Century Gothic"/>
                <a:sym typeface="Century Gothic"/>
              </a:rPr>
              <a:t>Explanation in English, if desired: </a:t>
            </a:r>
            <a:r>
              <a:rPr lang="en-GB" sz="1200" b="0" i="0" u="none" strike="noStrike">
                <a:solidFill>
                  <a:schemeClr val="dk1"/>
                </a:solidFill>
                <a:latin typeface="Century Gothic"/>
                <a:ea typeface="Century Gothic"/>
                <a:cs typeface="Century Gothic"/>
                <a:sym typeface="Century Gothic"/>
              </a:rPr>
              <a:t>Something that makes French sounds very different from English is that some consonants at the ends of words are silent. This means you don’t pronounce/sound them out at all. As in the word ‘dans’ in French. </a:t>
            </a:r>
            <a:endParaRPr b="1"/>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[SFC]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dans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ones finger to ones lips to indicate ‘Shhhh!’.</a:t>
            </a:r>
            <a:br>
              <a:rPr lang="en-GB"/>
            </a:br>
            <a:r>
              <a:rPr lang="en-GB"/>
              <a:t>4. Roll back the animations and work through 1-3 again, but this time, dropping your voice completely to listen carefully to the students saying the </a:t>
            </a:r>
            <a:r>
              <a:rPr lang="en-GB" b="1"/>
              <a:t>[SFC] </a:t>
            </a:r>
            <a:r>
              <a:rPr lang="en-GB"/>
              <a:t>sound, pronouncing </a:t>
            </a:r>
            <a:r>
              <a:rPr lang="en-GB" b="0"/>
              <a:t>”</a:t>
            </a:r>
            <a:r>
              <a:rPr lang="en-GB" b="1"/>
              <a:t>dans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a:p>
          <a:p>
            <a:pPr marL="0" marR="0" lvl="0" indent="0" algn="l" rtl="0">
              <a:lnSpc>
                <a:spcPct val="100000"/>
              </a:lnSpc>
              <a:spcBef>
                <a:spcPts val="0"/>
              </a:spcBef>
              <a:spcAft>
                <a:spcPts val="0"/>
              </a:spcAft>
              <a:buClr>
                <a:schemeClr val="dk1"/>
              </a:buClr>
              <a:buSzPts val="1200"/>
              <a:buFont typeface="Calibri"/>
              <a:buNone/>
            </a:pPr>
            <a:r>
              <a:rPr lang="en-GB" b="1"/>
              <a:t>dans</a:t>
            </a:r>
            <a:r>
              <a:rPr lang="en-GB"/>
              <a:t> [11]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b="1"/>
          </a:p>
        </p:txBody>
      </p:sp>
      <p:sp>
        <p:nvSpPr>
          <p:cNvPr id="80" name="Google Shape;80;g36eecae46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6eecae46c1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36eecae46c1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a:p>
            <a:pPr marL="0" lvl="0" indent="0" algn="l" rtl="0">
              <a:spcBef>
                <a:spcPts val="0"/>
              </a:spcBef>
              <a:spcAft>
                <a:spcPts val="0"/>
              </a:spcAft>
              <a:buNone/>
            </a:pPr>
            <a:endParaRPr/>
          </a:p>
        </p:txBody>
      </p:sp>
      <p:sp>
        <p:nvSpPr>
          <p:cNvPr id="124" name="Google Shape;124;g36eecae46c1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f10a7686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f10a768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6f10a7686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6f10a7686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6f10a7686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6f10a7686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f10a7686d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6f10a7686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6f10a7686d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6f10a7686d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6f10a7686d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6f10a7686d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6f10a7686d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6f10a7686d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5" name="Google Shape;15;p2"/>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6" name="Google Shape;16;p2"/>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 name="Google Shape;17;p2"/>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 name="Google Shape;18;p2"/>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 name="Google Shape;21;p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Google Shape;22;p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 name="Google Shape;23;p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 name="Google Shape;26;p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3" name="Google Shape;33;p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8"/>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6" name="Google Shape;36;p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9" name="Google Shape;39;p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2" name="Google Shape;42;p1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6" name="Google Shape;46;p11"/>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0" name="Google Shape;60;p14"/>
          <p:cNvSpPr>
            <a:spLocks noGrp="1"/>
          </p:cNvSpPr>
          <p:nvPr>
            <p:ph type="pic" idx="2"/>
          </p:nvPr>
        </p:nvSpPr>
        <p:spPr>
          <a:xfrm>
            <a:off x="3887391" y="740570"/>
            <a:ext cx="4629300" cy="3655200"/>
          </a:xfrm>
          <a:prstGeom prst="rect">
            <a:avLst/>
          </a:prstGeom>
          <a:noFill/>
          <a:ln>
            <a:noFill/>
          </a:ln>
        </p:spPr>
      </p:sp>
      <p:sp>
        <p:nvSpPr>
          <p:cNvPr id="61" name="Google Shape;61;p1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 name="Google Shape;67;p1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3" name="Google Shape;73;p16"/>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8.png"/><Relationship Id="rId18" Type="http://schemas.openxmlformats.org/officeDocument/2006/relationships/image" Target="../media/image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jpg"/><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slideLayout" Target="../slideLayouts/slideLayout2.xml"/><Relationship Id="rId7" Type="http://schemas.openxmlformats.org/officeDocument/2006/relationships/image" Target="../media/image15.jpg"/><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14.jpg"/><Relationship Id="rId5" Type="http://schemas.openxmlformats.org/officeDocument/2006/relationships/image" Target="../media/image13.jpg"/><Relationship Id="rId10" Type="http://schemas.openxmlformats.org/officeDocument/2006/relationships/image" Target="../media/image5.png"/><Relationship Id="rId4" Type="http://schemas.openxmlformats.org/officeDocument/2006/relationships/notesSlide" Target="../notesSlides/notesSlide4.xml"/><Relationship Id="rId9" Type="http://schemas.openxmlformats.org/officeDocument/2006/relationships/image" Target="../media/image17.jp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1.png"/><Relationship Id="rId18" Type="http://schemas.openxmlformats.org/officeDocument/2006/relationships/image" Target="../media/image13.jpg"/><Relationship Id="rId3" Type="http://schemas.microsoft.com/office/2007/relationships/media" Target="../media/media8.m4a"/><Relationship Id="rId7" Type="http://schemas.microsoft.com/office/2007/relationships/media" Target="../media/media12.m4a"/><Relationship Id="rId12" Type="http://schemas.openxmlformats.org/officeDocument/2006/relationships/image" Target="../media/image20.png"/><Relationship Id="rId17" Type="http://schemas.openxmlformats.org/officeDocument/2006/relationships/image" Target="../media/image17.jpg"/><Relationship Id="rId2" Type="http://schemas.microsoft.com/office/2007/relationships/media" Target="../media/media7.m4a"/><Relationship Id="rId16" Type="http://schemas.openxmlformats.org/officeDocument/2006/relationships/image" Target="../media/image16.jpg"/><Relationship Id="rId20" Type="http://schemas.openxmlformats.org/officeDocument/2006/relationships/image" Target="../media/image5.png"/><Relationship Id="rId1" Type="http://schemas.openxmlformats.org/officeDocument/2006/relationships/audio" Target="NULL" TargetMode="External"/><Relationship Id="rId6" Type="http://schemas.microsoft.com/office/2007/relationships/media" Target="../media/media11.m4a"/><Relationship Id="rId11" Type="http://schemas.openxmlformats.org/officeDocument/2006/relationships/image" Target="../media/image19.png"/><Relationship Id="rId5" Type="http://schemas.microsoft.com/office/2007/relationships/media" Target="../media/media10.m4a"/><Relationship Id="rId15" Type="http://schemas.openxmlformats.org/officeDocument/2006/relationships/image" Target="../media/image15.jpg"/><Relationship Id="rId10" Type="http://schemas.openxmlformats.org/officeDocument/2006/relationships/image" Target="../media/image18.png"/><Relationship Id="rId19" Type="http://schemas.openxmlformats.org/officeDocument/2006/relationships/image" Target="../media/image14.jpg"/><Relationship Id="rId4" Type="http://schemas.microsoft.com/office/2007/relationships/media" Target="../media/media9.m4a"/><Relationship Id="rId9" Type="http://schemas.openxmlformats.org/officeDocument/2006/relationships/notesSlide" Target="../notesSlides/notesSlide5.xml"/><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6.png"/><Relationship Id="rId18" Type="http://schemas.openxmlformats.org/officeDocument/2006/relationships/image" Target="../media/image13.jpg"/><Relationship Id="rId3" Type="http://schemas.microsoft.com/office/2007/relationships/media" Target="../media/media13.m4a"/><Relationship Id="rId7" Type="http://schemas.microsoft.com/office/2007/relationships/media" Target="../media/media17.m4a"/><Relationship Id="rId12" Type="http://schemas.openxmlformats.org/officeDocument/2006/relationships/image" Target="../media/image25.png"/><Relationship Id="rId17" Type="http://schemas.openxmlformats.org/officeDocument/2006/relationships/image" Target="../media/image17.jpg"/><Relationship Id="rId2" Type="http://schemas.microsoft.com/office/2007/relationships/media" Target="../media/media7.m4a"/><Relationship Id="rId16" Type="http://schemas.openxmlformats.org/officeDocument/2006/relationships/image" Target="../media/image16.jpg"/><Relationship Id="rId20" Type="http://schemas.openxmlformats.org/officeDocument/2006/relationships/image" Target="../media/image5.png"/><Relationship Id="rId1" Type="http://schemas.openxmlformats.org/officeDocument/2006/relationships/audio" Target="NULL" TargetMode="External"/><Relationship Id="rId6" Type="http://schemas.microsoft.com/office/2007/relationships/media" Target="../media/media16.m4a"/><Relationship Id="rId11" Type="http://schemas.openxmlformats.org/officeDocument/2006/relationships/image" Target="../media/image24.png"/><Relationship Id="rId5" Type="http://schemas.microsoft.com/office/2007/relationships/media" Target="../media/media15.m4a"/><Relationship Id="rId15" Type="http://schemas.openxmlformats.org/officeDocument/2006/relationships/image" Target="../media/image15.jpg"/><Relationship Id="rId10" Type="http://schemas.openxmlformats.org/officeDocument/2006/relationships/image" Target="../media/image23.png"/><Relationship Id="rId19" Type="http://schemas.openxmlformats.org/officeDocument/2006/relationships/image" Target="../media/image14.jpg"/><Relationship Id="rId4" Type="http://schemas.microsoft.com/office/2007/relationships/media" Target="../media/media14.m4a"/><Relationship Id="rId9" Type="http://schemas.openxmlformats.org/officeDocument/2006/relationships/notesSlide" Target="../notesSlides/notesSlide6.xml"/><Relationship Id="rId1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13.jpg"/><Relationship Id="rId5" Type="http://schemas.openxmlformats.org/officeDocument/2006/relationships/image" Target="../media/image20.png"/><Relationship Id="rId15" Type="http://schemas.openxmlformats.org/officeDocument/2006/relationships/image" Target="../media/image26.png"/><Relationship Id="rId10" Type="http://schemas.openxmlformats.org/officeDocument/2006/relationships/image" Target="../media/image17.jpg"/><Relationship Id="rId4" Type="http://schemas.openxmlformats.org/officeDocument/2006/relationships/image" Target="../media/image19.png"/><Relationship Id="rId9" Type="http://schemas.openxmlformats.org/officeDocument/2006/relationships/image" Target="../media/image16.jp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13.jpg"/><Relationship Id="rId5" Type="http://schemas.openxmlformats.org/officeDocument/2006/relationships/image" Target="../media/image20.png"/><Relationship Id="rId15" Type="http://schemas.openxmlformats.org/officeDocument/2006/relationships/image" Target="../media/image26.png"/><Relationship Id="rId10" Type="http://schemas.openxmlformats.org/officeDocument/2006/relationships/image" Target="../media/image17.jpg"/><Relationship Id="rId4" Type="http://schemas.openxmlformats.org/officeDocument/2006/relationships/image" Target="../media/image19.png"/><Relationship Id="rId9" Type="http://schemas.openxmlformats.org/officeDocument/2006/relationships/image" Target="../media/image16.jpg"/><Relationship Id="rId1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349" y="-156370"/>
            <a:ext cx="7886700" cy="994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115076"/>
              </a:buClr>
              <a:buSzPts val="8700"/>
              <a:buFont typeface="Century Gothic"/>
              <a:buNone/>
            </a:pPr>
            <a:r>
              <a:rPr lang="en-GB" sz="8700" b="1">
                <a:solidFill>
                  <a:srgbClr val="115076"/>
                </a:solidFill>
                <a:latin typeface="Century Gothic"/>
                <a:ea typeface="Century Gothic"/>
                <a:cs typeface="Century Gothic"/>
                <a:sym typeface="Century Gothic"/>
              </a:rPr>
              <a:t>SFC</a:t>
            </a:r>
            <a:endParaRPr/>
          </a:p>
        </p:txBody>
      </p:sp>
      <p:sp>
        <p:nvSpPr>
          <p:cNvPr id="83" name="Google Shape;83;p17"/>
          <p:cNvSpPr txBox="1"/>
          <p:nvPr/>
        </p:nvSpPr>
        <p:spPr>
          <a:xfrm>
            <a:off x="817253" y="1083359"/>
            <a:ext cx="7509600" cy="700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100"/>
              <a:buFont typeface="Century Gothic"/>
              <a:buNone/>
            </a:pPr>
            <a:r>
              <a:rPr lang="en-GB" sz="4100" b="1" i="0" u="none" strike="noStrike" cap="none">
                <a:solidFill>
                  <a:srgbClr val="1E4E79"/>
                </a:solidFill>
                <a:latin typeface="Century Gothic"/>
                <a:ea typeface="Century Gothic"/>
                <a:cs typeface="Century Gothic"/>
                <a:sym typeface="Century Gothic"/>
              </a:rPr>
              <a:t>S</a:t>
            </a:r>
            <a:r>
              <a:rPr lang="en-GB" sz="4100" b="0" i="0" u="none" strike="noStrike" cap="none">
                <a:solidFill>
                  <a:srgbClr val="1E4E79"/>
                </a:solidFill>
                <a:latin typeface="Century Gothic"/>
                <a:ea typeface="Century Gothic"/>
                <a:cs typeface="Century Gothic"/>
                <a:sym typeface="Century Gothic"/>
              </a:rPr>
              <a:t>ilent </a:t>
            </a:r>
            <a:r>
              <a:rPr lang="en-GB" sz="4100" b="1" i="0" u="none" strike="noStrike" cap="none">
                <a:solidFill>
                  <a:srgbClr val="1E4E79"/>
                </a:solidFill>
                <a:latin typeface="Century Gothic"/>
                <a:ea typeface="Century Gothic"/>
                <a:cs typeface="Century Gothic"/>
                <a:sym typeface="Century Gothic"/>
              </a:rPr>
              <a:t>f</a:t>
            </a:r>
            <a:r>
              <a:rPr lang="en-GB" sz="4100" b="0" i="0" u="none" strike="noStrike" cap="none">
                <a:solidFill>
                  <a:srgbClr val="1E4E79"/>
                </a:solidFill>
                <a:latin typeface="Century Gothic"/>
                <a:ea typeface="Century Gothic"/>
                <a:cs typeface="Century Gothic"/>
                <a:sym typeface="Century Gothic"/>
              </a:rPr>
              <a:t>inal </a:t>
            </a:r>
            <a:r>
              <a:rPr lang="en-GB" sz="4100" b="1" i="0" u="none" strike="noStrike" cap="none">
                <a:solidFill>
                  <a:srgbClr val="1E4E79"/>
                </a:solidFill>
                <a:latin typeface="Century Gothic"/>
                <a:ea typeface="Century Gothic"/>
                <a:cs typeface="Century Gothic"/>
                <a:sym typeface="Century Gothic"/>
              </a:rPr>
              <a:t>c</a:t>
            </a:r>
            <a:r>
              <a:rPr lang="en-GB" sz="4100" b="0" i="0" u="none" strike="noStrike" cap="none">
                <a:solidFill>
                  <a:srgbClr val="1E4E79"/>
                </a:solidFill>
                <a:latin typeface="Century Gothic"/>
                <a:ea typeface="Century Gothic"/>
                <a:cs typeface="Century Gothic"/>
                <a:sym typeface="Century Gothic"/>
              </a:rPr>
              <a:t>onsonant</a:t>
            </a:r>
            <a:endParaRPr sz="1100"/>
          </a:p>
        </p:txBody>
      </p:sp>
      <p:sp>
        <p:nvSpPr>
          <p:cNvPr id="84" name="Google Shape;84;p17"/>
          <p:cNvSpPr txBox="1"/>
          <p:nvPr/>
        </p:nvSpPr>
        <p:spPr>
          <a:xfrm flipH="1">
            <a:off x="2396546" y="1407297"/>
            <a:ext cx="4350900" cy="1916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dans</a:t>
            </a:r>
            <a:endParaRPr sz="1100"/>
          </a:p>
        </p:txBody>
      </p:sp>
      <p:sp>
        <p:nvSpPr>
          <p:cNvPr id="85" name="Google Shape;85;p17"/>
          <p:cNvSpPr txBox="1"/>
          <p:nvPr/>
        </p:nvSpPr>
        <p:spPr>
          <a:xfrm>
            <a:off x="5378269" y="1775857"/>
            <a:ext cx="815700" cy="145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FA6500"/>
              </a:buClr>
              <a:buSzPts val="9000"/>
              <a:buFont typeface="Century Gothic"/>
              <a:buNone/>
            </a:pPr>
            <a:r>
              <a:rPr lang="en-GB" sz="9000" b="1" i="0" u="none" strike="noStrike" cap="none">
                <a:solidFill>
                  <a:srgbClr val="FA6500"/>
                </a:solidFill>
                <a:latin typeface="Century Gothic"/>
                <a:ea typeface="Century Gothic"/>
                <a:cs typeface="Century Gothic"/>
                <a:sym typeface="Century Gothic"/>
              </a:rPr>
              <a:t>X</a:t>
            </a:r>
            <a:endParaRPr sz="1100"/>
          </a:p>
        </p:txBody>
      </p:sp>
      <p:pic>
        <p:nvPicPr>
          <p:cNvPr id="86" name="Google Shape;86;p17" descr="Quiet Sign Clip Art"/>
          <p:cNvPicPr preferRelativeResize="0"/>
          <p:nvPr/>
        </p:nvPicPr>
        <p:blipFill rotWithShape="1">
          <a:blip r:embed="rId5">
            <a:alphaModFix/>
          </a:blip>
          <a:srcRect/>
          <a:stretch/>
        </p:blipFill>
        <p:spPr>
          <a:xfrm>
            <a:off x="5536172" y="3036033"/>
            <a:ext cx="500063" cy="707232"/>
          </a:xfrm>
          <a:prstGeom prst="rect">
            <a:avLst/>
          </a:prstGeom>
          <a:noFill/>
          <a:ln>
            <a:noFill/>
          </a:ln>
        </p:spPr>
      </p:pic>
      <p:pic>
        <p:nvPicPr>
          <p:cNvPr id="87" name="Google Shape;87;p17" descr="box with an arrow pointing down"/>
          <p:cNvPicPr preferRelativeResize="0"/>
          <p:nvPr/>
        </p:nvPicPr>
        <p:blipFill rotWithShape="1">
          <a:blip r:embed="rId6">
            <a:alphaModFix/>
          </a:blip>
          <a:srcRect/>
          <a:stretch/>
        </p:blipFill>
        <p:spPr>
          <a:xfrm>
            <a:off x="3874491" y="3384736"/>
            <a:ext cx="1395018" cy="1176465"/>
          </a:xfrm>
          <a:prstGeom prst="rect">
            <a:avLst/>
          </a:prstGeom>
          <a:noFill/>
          <a:ln>
            <a:noFill/>
          </a:ln>
        </p:spPr>
      </p:pic>
      <p:sp>
        <p:nvSpPr>
          <p:cNvPr id="88" name="Google Shape;88;p17" descr="orange down arrow pointing into the box"/>
          <p:cNvSpPr/>
          <p:nvPr/>
        </p:nvSpPr>
        <p:spPr>
          <a:xfrm>
            <a:off x="4360909" y="3323206"/>
            <a:ext cx="420600" cy="753900"/>
          </a:xfrm>
          <a:prstGeom prst="downArrow">
            <a:avLst>
              <a:gd name="adj1" fmla="val 50000"/>
              <a:gd name="adj2" fmla="val 50000"/>
            </a:avLst>
          </a:prstGeom>
          <a:solidFill>
            <a:srgbClr val="FA6500"/>
          </a:solidFill>
          <a:ln w="12700" cap="flat" cmpd="sng">
            <a:solidFill>
              <a:srgbClr val="FA65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entury Gothic"/>
              <a:buNone/>
            </a:pPr>
            <a:endParaRPr sz="1400" b="0" i="0" u="none" strike="noStrike" cap="none">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D9D30620-2EED-E2AE-C457-B16B9A379C0A}"/>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7"/>
          <a:stretch>
            <a:fillRect/>
          </a:stretch>
        </p:blipFill>
        <p:spPr>
          <a:xfrm>
            <a:off x="6546273" y="219840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30"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69146" y="207886"/>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100000"/>
              </a:lnSpc>
              <a:spcBef>
                <a:spcPts val="0"/>
              </a:spcBef>
              <a:spcAft>
                <a:spcPts val="0"/>
              </a:spcAft>
              <a:buClr>
                <a:srgbClr val="115076"/>
              </a:buClr>
              <a:buSzPct val="100000"/>
              <a:buFont typeface="Century Gothic"/>
              <a:buNone/>
            </a:pPr>
            <a:r>
              <a:rPr lang="en-GB" sz="8100" b="1">
                <a:solidFill>
                  <a:srgbClr val="115076"/>
                </a:solidFill>
              </a:rPr>
              <a:t>SFC</a:t>
            </a:r>
            <a:endParaRPr/>
          </a:p>
        </p:txBody>
      </p:sp>
      <p:pic>
        <p:nvPicPr>
          <p:cNvPr id="95" name="Google Shape;95;p18" descr="Quiet Sign Clip Art"/>
          <p:cNvPicPr preferRelativeResize="0"/>
          <p:nvPr/>
        </p:nvPicPr>
        <p:blipFill rotWithShape="1">
          <a:blip r:embed="rId10">
            <a:alphaModFix/>
          </a:blip>
          <a:srcRect/>
          <a:stretch/>
        </p:blipFill>
        <p:spPr>
          <a:xfrm>
            <a:off x="5134613" y="155677"/>
            <a:ext cx="500063" cy="707232"/>
          </a:xfrm>
          <a:prstGeom prst="rect">
            <a:avLst/>
          </a:prstGeom>
          <a:noFill/>
          <a:ln>
            <a:noFill/>
          </a:ln>
        </p:spPr>
      </p:pic>
      <p:sp>
        <p:nvSpPr>
          <p:cNvPr id="96" name="Google Shape;96;p18"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1">
            <a:alphaModFix/>
          </a:blip>
          <a:srcRect/>
          <a:stretch/>
        </p:blipFill>
        <p:spPr>
          <a:xfrm>
            <a:off x="3803674" y="1446765"/>
            <a:ext cx="1515895" cy="1278404"/>
          </a:xfrm>
          <a:prstGeom prst="rect">
            <a:avLst/>
          </a:prstGeom>
          <a:noFill/>
          <a:ln>
            <a:noFill/>
          </a:ln>
        </p:spPr>
      </p:pic>
      <p:sp>
        <p:nvSpPr>
          <p:cNvPr id="98" name="Google Shape;98;p18"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99" name="Google Shape;99;p18"/>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dans</a:t>
            </a:r>
            <a:endParaRPr sz="4500" b="0" i="0" u="none" strike="noStrike" cap="none">
              <a:solidFill>
                <a:srgbClr val="FA6500"/>
              </a:solidFill>
              <a:latin typeface="Century Gothic"/>
              <a:ea typeface="Century Gothic"/>
              <a:cs typeface="Century Gothic"/>
              <a:sym typeface="Century Gothic"/>
            </a:endParaRPr>
          </a:p>
        </p:txBody>
      </p:sp>
      <p:sp>
        <p:nvSpPr>
          <p:cNvPr id="100" name="Google Shape;100;p18"/>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X</a:t>
            </a:r>
            <a:endParaRPr sz="1100"/>
          </a:p>
        </p:txBody>
      </p:sp>
      <p:sp>
        <p:nvSpPr>
          <p:cNvPr id="101" name="Google Shape;101;p18"/>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peti</a:t>
            </a:r>
            <a:r>
              <a:rPr lang="en-GB" sz="4500" b="0" i="0" u="none" strike="sngStrike" cap="none">
                <a:solidFill>
                  <a:srgbClr val="E65D00"/>
                </a:solidFill>
                <a:latin typeface="Century Gothic"/>
                <a:ea typeface="Century Gothic"/>
                <a:cs typeface="Century Gothic"/>
                <a:sym typeface="Century Gothic"/>
              </a:rPr>
              <a:t>t</a:t>
            </a:r>
            <a:endParaRPr sz="1100"/>
          </a:p>
        </p:txBody>
      </p:sp>
      <p:grpSp>
        <p:nvGrpSpPr>
          <p:cNvPr id="102" name="Google Shape;102;p18" descr="a tall boy and a small boy with arrow pointing to the small boy"/>
          <p:cNvGrpSpPr/>
          <p:nvPr/>
        </p:nvGrpSpPr>
        <p:grpSpPr>
          <a:xfrm>
            <a:off x="899361" y="1010823"/>
            <a:ext cx="1067798" cy="1465139"/>
            <a:chOff x="1199148" y="1347764"/>
            <a:chExt cx="1423730" cy="1953519"/>
          </a:xfrm>
        </p:grpSpPr>
        <p:pic>
          <p:nvPicPr>
            <p:cNvPr id="103" name="Google Shape;103;p18" descr="tall boy"/>
            <p:cNvPicPr preferRelativeResize="0"/>
            <p:nvPr/>
          </p:nvPicPr>
          <p:blipFill rotWithShape="1">
            <a:blip r:embed="rId12">
              <a:alphaModFix/>
            </a:blip>
            <a:srcRect/>
            <a:stretch/>
          </p:blipFill>
          <p:spPr>
            <a:xfrm>
              <a:off x="1199148" y="1347764"/>
              <a:ext cx="976759" cy="1953519"/>
            </a:xfrm>
            <a:prstGeom prst="rect">
              <a:avLst/>
            </a:prstGeom>
            <a:noFill/>
            <a:ln>
              <a:noFill/>
            </a:ln>
          </p:spPr>
        </p:pic>
        <p:pic>
          <p:nvPicPr>
            <p:cNvPr id="104" name="Google Shape;104;p18" descr="small boy"/>
            <p:cNvPicPr preferRelativeResize="0"/>
            <p:nvPr/>
          </p:nvPicPr>
          <p:blipFill rotWithShape="1">
            <a:blip r:embed="rId13">
              <a:alphaModFix/>
            </a:blip>
            <a:srcRect/>
            <a:stretch/>
          </p:blipFill>
          <p:spPr>
            <a:xfrm>
              <a:off x="1996404" y="2048334"/>
              <a:ext cx="626474" cy="1252948"/>
            </a:xfrm>
            <a:prstGeom prst="rect">
              <a:avLst/>
            </a:prstGeom>
            <a:noFill/>
            <a:ln>
              <a:noFill/>
            </a:ln>
          </p:spPr>
        </p:pic>
        <p:sp>
          <p:nvSpPr>
            <p:cNvPr id="105" name="Google Shape;105;p18"/>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06" name="Google Shape;106;p18"/>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mo</a:t>
            </a:r>
            <a:r>
              <a:rPr lang="en-GB" sz="4500" b="0" i="0" u="none" strike="sngStrike" cap="none">
                <a:solidFill>
                  <a:srgbClr val="E65D00"/>
                </a:solidFill>
                <a:latin typeface="Century Gothic"/>
                <a:ea typeface="Century Gothic"/>
                <a:cs typeface="Century Gothic"/>
                <a:sym typeface="Century Gothic"/>
              </a:rPr>
              <a:t>t</a:t>
            </a:r>
            <a:endParaRPr sz="1100"/>
          </a:p>
        </p:txBody>
      </p:sp>
      <p:pic>
        <p:nvPicPr>
          <p:cNvPr id="107" name="Google Shape;107;p18" descr="crossword with words"/>
          <p:cNvPicPr preferRelativeResize="0"/>
          <p:nvPr/>
        </p:nvPicPr>
        <p:blipFill rotWithShape="1">
          <a:blip r:embed="rId14">
            <a:alphaModFix/>
          </a:blip>
          <a:srcRect/>
          <a:stretch/>
        </p:blipFill>
        <p:spPr>
          <a:xfrm>
            <a:off x="805546" y="3338645"/>
            <a:ext cx="1713656" cy="1190991"/>
          </a:xfrm>
          <a:prstGeom prst="rect">
            <a:avLst/>
          </a:prstGeom>
          <a:noFill/>
          <a:ln>
            <a:noFill/>
          </a:ln>
        </p:spPr>
      </p:pic>
      <p:sp>
        <p:nvSpPr>
          <p:cNvPr id="108" name="Google Shape;108;p18"/>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mai</a:t>
            </a:r>
            <a:r>
              <a:rPr lang="en-GB" sz="4500" b="0" i="0" u="none" strike="sngStrike" cap="none">
                <a:solidFill>
                  <a:srgbClr val="E65D00"/>
                </a:solidFill>
                <a:latin typeface="Century Gothic"/>
                <a:ea typeface="Century Gothic"/>
                <a:cs typeface="Century Gothic"/>
                <a:sym typeface="Century Gothic"/>
              </a:rPr>
              <a:t>s</a:t>
            </a:r>
            <a:endParaRPr sz="1100"/>
          </a:p>
        </p:txBody>
      </p:sp>
      <p:sp>
        <p:nvSpPr>
          <p:cNvPr id="109" name="Google Shape;109;p18"/>
          <p:cNvSpPr txBox="1"/>
          <p:nvPr/>
        </p:nvSpPr>
        <p:spPr>
          <a:xfrm>
            <a:off x="3756052" y="4217696"/>
            <a:ext cx="13917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[but]</a:t>
            </a:r>
            <a:endParaRPr sz="1100"/>
          </a:p>
        </p:txBody>
      </p:sp>
      <p:pic>
        <p:nvPicPr>
          <p:cNvPr id="110" name="Google Shape;110;p18" descr="face icon to show 'but'"/>
          <p:cNvPicPr preferRelativeResize="0"/>
          <p:nvPr/>
        </p:nvPicPr>
        <p:blipFill rotWithShape="1">
          <a:blip r:embed="rId15">
            <a:alphaModFix/>
          </a:blip>
          <a:srcRect/>
          <a:stretch/>
        </p:blipFill>
        <p:spPr>
          <a:xfrm>
            <a:off x="5034899" y="3721787"/>
            <a:ext cx="1091495" cy="1091495"/>
          </a:xfrm>
          <a:prstGeom prst="rect">
            <a:avLst/>
          </a:prstGeom>
          <a:noFill/>
          <a:ln>
            <a:noFill/>
          </a:ln>
        </p:spPr>
      </p:pic>
      <p:sp>
        <p:nvSpPr>
          <p:cNvPr id="111" name="Google Shape;111;p18"/>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pri</a:t>
            </a:r>
            <a:r>
              <a:rPr lang="en-GB" sz="4500" b="0" i="0" u="none" strike="sngStrike" cap="none">
                <a:solidFill>
                  <a:srgbClr val="E65D00"/>
                </a:solidFill>
                <a:latin typeface="Century Gothic"/>
                <a:ea typeface="Century Gothic"/>
                <a:cs typeface="Century Gothic"/>
                <a:sym typeface="Century Gothic"/>
              </a:rPr>
              <a:t>x</a:t>
            </a:r>
            <a:endParaRPr sz="1100"/>
          </a:p>
        </p:txBody>
      </p:sp>
      <p:grpSp>
        <p:nvGrpSpPr>
          <p:cNvPr id="112" name="Google Shape;112;p18" descr="a prize"/>
          <p:cNvGrpSpPr/>
          <p:nvPr/>
        </p:nvGrpSpPr>
        <p:grpSpPr>
          <a:xfrm>
            <a:off x="6528446" y="772165"/>
            <a:ext cx="2044274" cy="1452033"/>
            <a:chOff x="8711284" y="862548"/>
            <a:chExt cx="2725699" cy="1936044"/>
          </a:xfrm>
        </p:grpSpPr>
        <p:pic>
          <p:nvPicPr>
            <p:cNvPr id="113" name="Google Shape;113;p18" descr="prize"/>
            <p:cNvPicPr preferRelativeResize="0"/>
            <p:nvPr/>
          </p:nvPicPr>
          <p:blipFill rotWithShape="1">
            <a:blip r:embed="rId16">
              <a:alphaModFix/>
            </a:blip>
            <a:srcRect/>
            <a:stretch/>
          </p:blipFill>
          <p:spPr>
            <a:xfrm>
              <a:off x="8711284" y="1100550"/>
              <a:ext cx="1371776" cy="1159150"/>
            </a:xfrm>
            <a:prstGeom prst="rect">
              <a:avLst/>
            </a:prstGeom>
            <a:noFill/>
            <a:ln>
              <a:noFill/>
            </a:ln>
          </p:spPr>
        </p:pic>
        <p:pic>
          <p:nvPicPr>
            <p:cNvPr id="114" name="Google Shape;114;p18" descr="a prize"/>
            <p:cNvPicPr preferRelativeResize="0"/>
            <p:nvPr/>
          </p:nvPicPr>
          <p:blipFill rotWithShape="1">
            <a:blip r:embed="rId17">
              <a:alphaModFix/>
            </a:blip>
            <a:srcRect/>
            <a:stretch/>
          </p:blipFill>
          <p:spPr>
            <a:xfrm>
              <a:off x="10083060" y="862548"/>
              <a:ext cx="1353923" cy="1936044"/>
            </a:xfrm>
            <a:prstGeom prst="rect">
              <a:avLst/>
            </a:prstGeom>
            <a:noFill/>
            <a:ln>
              <a:noFill/>
            </a:ln>
          </p:spPr>
        </p:pic>
        <p:sp>
          <p:nvSpPr>
            <p:cNvPr id="115" name="Google Shape;115;p18"/>
            <p:cNvSpPr txBox="1"/>
            <p:nvPr/>
          </p:nvSpPr>
          <p:spPr>
            <a:xfrm rot="-2066127">
              <a:off x="8803827" y="1335931"/>
              <a:ext cx="1490245" cy="40008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Century Gothic"/>
                <a:buNone/>
              </a:pPr>
              <a:r>
                <a:rPr lang="en-GB" sz="1500" b="1" i="0" u="none" strike="noStrike" cap="none">
                  <a:solidFill>
                    <a:srgbClr val="000000"/>
                  </a:solidFill>
                  <a:latin typeface="Century Gothic"/>
                  <a:ea typeface="Century Gothic"/>
                  <a:cs typeface="Century Gothic"/>
                  <a:sym typeface="Century Gothic"/>
                </a:rPr>
                <a:t>€15.95</a:t>
              </a:r>
              <a:endParaRPr sz="1100"/>
            </a:p>
          </p:txBody>
        </p:sp>
      </p:grpSp>
      <p:sp>
        <p:nvSpPr>
          <p:cNvPr id="116" name="Google Shape;116;p18"/>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gran</a:t>
            </a:r>
            <a:r>
              <a:rPr lang="en-GB" sz="4500" b="0" i="0" u="none" strike="sngStrike" cap="none">
                <a:solidFill>
                  <a:srgbClr val="E65D00"/>
                </a:solidFill>
                <a:latin typeface="Century Gothic"/>
                <a:ea typeface="Century Gothic"/>
                <a:cs typeface="Century Gothic"/>
                <a:sym typeface="Century Gothic"/>
              </a:rPr>
              <a:t>d</a:t>
            </a:r>
            <a:endParaRPr sz="1100"/>
          </a:p>
        </p:txBody>
      </p:sp>
      <p:grpSp>
        <p:nvGrpSpPr>
          <p:cNvPr id="117" name="Google Shape;117;p18" descr="tall boy and a small boy with the arrow pointing to the tall boy"/>
          <p:cNvGrpSpPr/>
          <p:nvPr/>
        </p:nvGrpSpPr>
        <p:grpSpPr>
          <a:xfrm>
            <a:off x="7015431" y="3024058"/>
            <a:ext cx="1250402" cy="1465139"/>
            <a:chOff x="12297240" y="3985624"/>
            <a:chExt cx="1667202" cy="1953519"/>
          </a:xfrm>
        </p:grpSpPr>
        <p:pic>
          <p:nvPicPr>
            <p:cNvPr id="118" name="Google Shape;118;p18" descr="tall boy"/>
            <p:cNvPicPr preferRelativeResize="0"/>
            <p:nvPr/>
          </p:nvPicPr>
          <p:blipFill rotWithShape="1">
            <a:blip r:embed="rId12">
              <a:alphaModFix/>
            </a:blip>
            <a:srcRect/>
            <a:stretch/>
          </p:blipFill>
          <p:spPr>
            <a:xfrm>
              <a:off x="12297240" y="3985624"/>
              <a:ext cx="976759" cy="1953519"/>
            </a:xfrm>
            <a:prstGeom prst="rect">
              <a:avLst/>
            </a:prstGeom>
            <a:noFill/>
            <a:ln>
              <a:noFill/>
            </a:ln>
          </p:spPr>
        </p:pic>
        <p:pic>
          <p:nvPicPr>
            <p:cNvPr id="119" name="Google Shape;119;p18" descr="small boy"/>
            <p:cNvPicPr preferRelativeResize="0"/>
            <p:nvPr/>
          </p:nvPicPr>
          <p:blipFill rotWithShape="1">
            <a:blip r:embed="rId13">
              <a:alphaModFix/>
            </a:blip>
            <a:srcRect/>
            <a:stretch/>
          </p:blipFill>
          <p:spPr>
            <a:xfrm>
              <a:off x="13121604" y="4674695"/>
              <a:ext cx="626474" cy="1252948"/>
            </a:xfrm>
            <a:prstGeom prst="rect">
              <a:avLst/>
            </a:prstGeom>
            <a:noFill/>
            <a:ln>
              <a:noFill/>
            </a:ln>
          </p:spPr>
        </p:pic>
        <p:sp>
          <p:nvSpPr>
            <p:cNvPr id="120" name="Google Shape;120;p18" descr="arrow"/>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8"/>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8"/>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8"/>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8"/>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8"/>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8"/>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fade">
                                      <p:cBhvr>
                                        <p:cTn id="50" dur="500"/>
                                        <p:tgtEl>
                                          <p:spTgt spid="1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500"/>
                                        <p:tgtEl>
                                          <p:spTgt spid="109"/>
                                        </p:tgtEl>
                                      </p:cBhvr>
                                    </p:animEffect>
                                  </p:childTnLst>
                                </p:cTn>
                              </p:par>
                              <p:par>
                                <p:cTn id="66" presetID="10" presetClass="entr" presetSubtype="0" fill="hold"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fade">
                                      <p:cBhvr>
                                        <p:cTn id="7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455" fill="hold"/>
                                        <p:tgtEl>
                                          <p:spTgt spid="7"/>
                                        </p:tgtEl>
                                      </p:cBhvr>
                                    </p:cmd>
                                  </p:childTnLst>
                                </p:cTn>
                              </p:par>
                            </p:childTnLst>
                          </p:cTn>
                        </p:par>
                      </p:childTnLst>
                    </p:cTn>
                  </p:par>
                </p:childTnLst>
              </p:cTn>
              <p:nextCondLst>
                <p:cond evt="onClick" delay="0">
                  <p:tgtEl>
                    <p:spTgt spid="7"/>
                  </p:tgtEl>
                </p:cond>
              </p:nextCondLst>
            </p:seq>
            <p:audio>
              <p:cMediaNode vol="80000">
                <p:cTn id="84" fill="hold" display="0">
                  <p:stCondLst>
                    <p:cond delay="indefinite"/>
                  </p:stCondLst>
                  <p:endCondLst>
                    <p:cond evt="onStopAudio" delay="0">
                      <p:tgtEl>
                        <p:sldTgt/>
                      </p:tgtEl>
                    </p:cond>
                  </p:endCondLst>
                </p:cTn>
                <p:tgtEl>
                  <p:spTgt spid="7"/>
                </p:tgtEl>
              </p:cMediaNode>
            </p:audio>
            <p:seq concurrent="1" nextAc="seek">
              <p:cTn id="85" restart="whenNotActive" fill="hold" evtFilter="cancelBubble" nodeType="interactiveSeq">
                <p:stCondLst>
                  <p:cond evt="onClick" delay="0">
                    <p:tgtEl>
                      <p:spTgt spid="6"/>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326" fill="hold"/>
                                        <p:tgtEl>
                                          <p:spTgt spid="6"/>
                                        </p:tgtEl>
                                      </p:cBhvr>
                                    </p:cmd>
                                  </p:childTnLst>
                                </p:cTn>
                              </p:par>
                            </p:childTnLst>
                          </p:cTn>
                        </p:par>
                      </p:childTnLst>
                    </p:cTn>
                  </p:par>
                </p:childTnLst>
              </p:cTn>
              <p:nextCondLst>
                <p:cond evt="onClick" delay="0">
                  <p:tgtEl>
                    <p:spTgt spid="6"/>
                  </p:tgtEl>
                </p:cond>
              </p:nextCondLst>
            </p:seq>
            <p:audio>
              <p:cMediaNode vol="80000">
                <p:cTn id="90" fill="hold" display="0">
                  <p:stCondLst>
                    <p:cond delay="indefinite"/>
                  </p:stCondLst>
                  <p:endCondLst>
                    <p:cond evt="onStopAudio" delay="0">
                      <p:tgtEl>
                        <p:sldTgt/>
                      </p:tgtEl>
                    </p:cond>
                  </p:endCondLst>
                </p:cTn>
                <p:tgtEl>
                  <p:spTgt spid="6"/>
                </p:tgtEl>
              </p:cMediaNode>
            </p:audio>
            <p:seq concurrent="1" nextAc="seek">
              <p:cTn id="91" restart="whenNotActive" fill="hold" evtFilter="cancelBubble" nodeType="interactiveSeq">
                <p:stCondLst>
                  <p:cond evt="onClick" delay="0">
                    <p:tgtEl>
                      <p:spTgt spid="4"/>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1505" fill="hold"/>
                                        <p:tgtEl>
                                          <p:spTgt spid="4"/>
                                        </p:tgtEl>
                                      </p:cBhvr>
                                    </p:cmd>
                                  </p:childTnLst>
                                </p:cTn>
                              </p:par>
                            </p:childTnLst>
                          </p:cTn>
                        </p:par>
                      </p:childTnLst>
                    </p:cTn>
                  </p:par>
                </p:childTnLst>
              </p:cTn>
              <p:nextCondLst>
                <p:cond evt="onClick" delay="0">
                  <p:tgtEl>
                    <p:spTgt spid="4"/>
                  </p:tgtEl>
                </p:cond>
              </p:nextCondLst>
            </p:seq>
            <p:audio>
              <p:cMediaNode vol="80000">
                <p:cTn id="96" fill="hold" display="0">
                  <p:stCondLst>
                    <p:cond delay="indefinite"/>
                  </p:stCondLst>
                  <p:endCondLst>
                    <p:cond evt="onStopAudio" delay="0">
                      <p:tgtEl>
                        <p:sldTgt/>
                      </p:tgtEl>
                    </p:cond>
                  </p:endCondLst>
                </p:cTn>
                <p:tgtEl>
                  <p:spTgt spid="4"/>
                </p:tgtEl>
              </p:cMediaNode>
            </p:audio>
            <p:seq concurrent="1" nextAc="seek">
              <p:cTn id="97" restart="whenNotActive" fill="hold" evtFilter="cancelBubble" nodeType="interactiveSeq">
                <p:stCondLst>
                  <p:cond evt="onClick" delay="0">
                    <p:tgtEl>
                      <p:spTgt spid="3"/>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94" fill="hold"/>
                                        <p:tgtEl>
                                          <p:spTgt spid="3"/>
                                        </p:tgtEl>
                                      </p:cBhvr>
                                    </p:cmd>
                                  </p:childTnLst>
                                </p:cTn>
                              </p:par>
                            </p:childTnLst>
                          </p:cTn>
                        </p:par>
                      </p:childTnLst>
                    </p:cTn>
                  </p:par>
                </p:childTnLst>
              </p:cTn>
              <p:nextCondLst>
                <p:cond evt="onClick" delay="0">
                  <p:tgtEl>
                    <p:spTgt spid="3"/>
                  </p:tgtEl>
                </p:cond>
              </p:nextCondLst>
            </p:seq>
            <p:audio>
              <p:cMediaNode vol="80000">
                <p:cTn id="102" fill="hold" display="0">
                  <p:stCondLst>
                    <p:cond delay="indefinite"/>
                  </p:stCondLst>
                  <p:endCondLst>
                    <p:cond evt="onStopAudio" delay="0">
                      <p:tgtEl>
                        <p:sldTgt/>
                      </p:tgtEl>
                    </p:cond>
                  </p:endCondLst>
                </p:cTn>
                <p:tgtEl>
                  <p:spTgt spid="3"/>
                </p:tgtEl>
              </p:cMediaNode>
            </p:audi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1562" fill="hold"/>
                                        <p:tgtEl>
                                          <p:spTgt spid="5"/>
                                        </p:tgtEl>
                                      </p:cBhvr>
                                    </p:cmd>
                                  </p:childTnLst>
                                </p:cTn>
                              </p:par>
                            </p:childTnLst>
                          </p:cTn>
                        </p:par>
                      </p:childTnLst>
                    </p:cTn>
                  </p:par>
                </p:childTnLst>
              </p:cTn>
              <p:nextCondLst>
                <p:cond evt="onClick" delay="0">
                  <p:tgtEl>
                    <p:spTgt spid="5"/>
                  </p:tgtEl>
                </p:cond>
              </p:nextCondLst>
            </p:seq>
            <p:audio>
              <p:cMediaNode vol="80000">
                <p:cTn id="108" fill="hold" display="0">
                  <p:stCondLst>
                    <p:cond delay="indefinite"/>
                  </p:stCondLst>
                  <p:endCondLst>
                    <p:cond evt="onStopAudio" delay="0">
                      <p:tgtEl>
                        <p:sldTgt/>
                      </p:tgtEl>
                    </p:cond>
                  </p:endCondLst>
                </p:cTn>
                <p:tgtEl>
                  <p:spTgt spid="5"/>
                </p:tgtEl>
              </p:cMediaNode>
            </p:audio>
            <p:seq concurrent="1" nextAc="seek">
              <p:cTn id="109" restart="whenNotActive" fill="hold" evtFilter="cancelBubble" nodeType="interactiveSeq">
                <p:stCondLst>
                  <p:cond evt="onClick" delay="0">
                    <p:tgtEl>
                      <p:spTgt spid="2"/>
                    </p:tgtEl>
                  </p:cond>
                </p:stCondLst>
                <p:endSync evt="end" delay="0">
                  <p:rtn val="all"/>
                </p:endSync>
                <p:childTnLst>
                  <p:par>
                    <p:cTn id="110" fill="hold">
                      <p:stCondLst>
                        <p:cond delay="0"/>
                      </p:stCondLst>
                      <p:childTnLst>
                        <p:par>
                          <p:cTn id="111" fill="hold">
                            <p:stCondLst>
                              <p:cond delay="0"/>
                            </p:stCondLst>
                            <p:childTnLst>
                              <p:par>
                                <p:cTn id="112" presetID="1" presetClass="mediacall" presetSubtype="0" fill="hold" nodeType="clickEffect">
                                  <p:stCondLst>
                                    <p:cond delay="0"/>
                                  </p:stCondLst>
                                  <p:childTnLst>
                                    <p:cmd type="call" cmd="playFrom(0.0)">
                                      <p:cBhvr>
                                        <p:cTn id="113" dur="1430" fill="hold"/>
                                        <p:tgtEl>
                                          <p:spTgt spid="2"/>
                                        </p:tgtEl>
                                      </p:cBhvr>
                                    </p:cmd>
                                  </p:childTnLst>
                                </p:cTn>
                              </p:par>
                            </p:childTnLst>
                          </p:cTn>
                        </p:par>
                      </p:childTnLst>
                    </p:cTn>
                  </p:par>
                </p:childTnLst>
              </p:cTn>
              <p:nextCondLst>
                <p:cond evt="onClick" delay="0">
                  <p:tgtEl>
                    <p:spTgt spid="2"/>
                  </p:tgtEl>
                </p:cond>
              </p:nextCondLst>
            </p:seq>
            <p:audio>
              <p:cMediaNode vol="80000">
                <p:cTn id="11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title"/>
          </p:nvPr>
        </p:nvSpPr>
        <p:spPr>
          <a:xfrm>
            <a:off x="372231" y="26075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8100" b="1">
                <a:solidFill>
                  <a:srgbClr val="115076"/>
                </a:solidFill>
              </a:rPr>
              <a:t>SFC</a:t>
            </a:r>
            <a:endParaRPr/>
          </a:p>
        </p:txBody>
      </p:sp>
      <p:pic>
        <p:nvPicPr>
          <p:cNvPr id="127" name="Google Shape;127;p19" descr="Quiet Sign Clip Art"/>
          <p:cNvPicPr preferRelativeResize="0"/>
          <p:nvPr/>
        </p:nvPicPr>
        <p:blipFill rotWithShape="1">
          <a:blip r:embed="rId10">
            <a:alphaModFix/>
          </a:blip>
          <a:srcRect/>
          <a:stretch/>
        </p:blipFill>
        <p:spPr>
          <a:xfrm>
            <a:off x="5134613" y="155677"/>
            <a:ext cx="500063" cy="707232"/>
          </a:xfrm>
          <a:prstGeom prst="rect">
            <a:avLst/>
          </a:prstGeom>
          <a:noFill/>
          <a:ln>
            <a:noFill/>
          </a:ln>
        </p:spPr>
      </p:pic>
      <p:sp>
        <p:nvSpPr>
          <p:cNvPr id="128" name="Google Shape;128;p19"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29" name="Google Shape;129;p19"/>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dans</a:t>
            </a:r>
            <a:endParaRPr sz="4500" b="0" i="0" u="none" strike="noStrike" cap="none">
              <a:solidFill>
                <a:srgbClr val="FA6500"/>
              </a:solidFill>
              <a:latin typeface="Century Gothic"/>
              <a:ea typeface="Century Gothic"/>
              <a:cs typeface="Century Gothic"/>
              <a:sym typeface="Century Gothic"/>
            </a:endParaRPr>
          </a:p>
        </p:txBody>
      </p:sp>
      <p:sp>
        <p:nvSpPr>
          <p:cNvPr id="130" name="Google Shape;130;p19"/>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X</a:t>
            </a:r>
            <a:endParaRPr sz="1100"/>
          </a:p>
        </p:txBody>
      </p:sp>
      <p:sp>
        <p:nvSpPr>
          <p:cNvPr id="131" name="Google Shape;131;p19"/>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peti</a:t>
            </a:r>
            <a:r>
              <a:rPr lang="en-GB" sz="4500" b="0" i="0" u="none" strike="sngStrike" cap="none">
                <a:solidFill>
                  <a:srgbClr val="E65D00"/>
                </a:solidFill>
                <a:latin typeface="Century Gothic"/>
                <a:ea typeface="Century Gothic"/>
                <a:cs typeface="Century Gothic"/>
                <a:sym typeface="Century Gothic"/>
              </a:rPr>
              <a:t>t</a:t>
            </a:r>
            <a:endParaRPr sz="1100"/>
          </a:p>
        </p:txBody>
      </p:sp>
      <p:sp>
        <p:nvSpPr>
          <p:cNvPr id="132" name="Google Shape;132;p19"/>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mo</a:t>
            </a:r>
            <a:r>
              <a:rPr lang="en-GB" sz="4500" b="0" i="0" u="none" strike="sngStrike" cap="none">
                <a:solidFill>
                  <a:srgbClr val="E65D00"/>
                </a:solidFill>
                <a:latin typeface="Century Gothic"/>
                <a:ea typeface="Century Gothic"/>
                <a:cs typeface="Century Gothic"/>
                <a:sym typeface="Century Gothic"/>
              </a:rPr>
              <a:t>t</a:t>
            </a:r>
            <a:endParaRPr sz="1100"/>
          </a:p>
        </p:txBody>
      </p:sp>
      <p:sp>
        <p:nvSpPr>
          <p:cNvPr id="133" name="Google Shape;133;p19"/>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mai</a:t>
            </a:r>
            <a:r>
              <a:rPr lang="en-GB" sz="4500" b="0" i="0" u="none" strike="sngStrike" cap="none">
                <a:solidFill>
                  <a:srgbClr val="E65D00"/>
                </a:solidFill>
                <a:latin typeface="Century Gothic"/>
                <a:ea typeface="Century Gothic"/>
                <a:cs typeface="Century Gothic"/>
                <a:sym typeface="Century Gothic"/>
              </a:rPr>
              <a:t>s</a:t>
            </a:r>
            <a:endParaRPr sz="1100"/>
          </a:p>
        </p:txBody>
      </p:sp>
      <p:sp>
        <p:nvSpPr>
          <p:cNvPr id="134" name="Google Shape;134;p19"/>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pri</a:t>
            </a:r>
            <a:r>
              <a:rPr lang="en-GB" sz="4500" b="0" i="0" u="none" strike="sngStrike" cap="none">
                <a:solidFill>
                  <a:srgbClr val="E65D00"/>
                </a:solidFill>
                <a:latin typeface="Century Gothic"/>
                <a:ea typeface="Century Gothic"/>
                <a:cs typeface="Century Gothic"/>
                <a:sym typeface="Century Gothic"/>
              </a:rPr>
              <a:t>x</a:t>
            </a:r>
            <a:endParaRPr sz="1100"/>
          </a:p>
        </p:txBody>
      </p:sp>
      <p:sp>
        <p:nvSpPr>
          <p:cNvPr id="135" name="Google Shape;135;p19"/>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gran</a:t>
            </a:r>
            <a:r>
              <a:rPr lang="en-GB" sz="4500" b="0" i="0" u="none" strike="sngStrike" cap="none">
                <a:solidFill>
                  <a:srgbClr val="E65D00"/>
                </a:solidFill>
                <a:latin typeface="Century Gothic"/>
                <a:ea typeface="Century Gothic"/>
                <a:cs typeface="Century Gothic"/>
                <a:sym typeface="Century Gothic"/>
              </a:rPr>
              <a:t>d</a:t>
            </a:r>
            <a:endParaRPr sz="1100"/>
          </a:p>
        </p:txBody>
      </p:sp>
      <p:pic>
        <p:nvPicPr>
          <p:cNvPr id="136" name="Google Shape;136;p19" descr="open box"/>
          <p:cNvPicPr preferRelativeResize="0"/>
          <p:nvPr/>
        </p:nvPicPr>
        <p:blipFill rotWithShape="1">
          <a:blip r:embed="rId11">
            <a:alphaModFix/>
          </a:blip>
          <a:srcRect/>
          <a:stretch/>
        </p:blipFill>
        <p:spPr>
          <a:xfrm>
            <a:off x="3803674" y="1446765"/>
            <a:ext cx="1515895" cy="1278404"/>
          </a:xfrm>
          <a:prstGeom prst="rect">
            <a:avLst/>
          </a:prstGeom>
          <a:noFill/>
          <a:ln>
            <a:noFill/>
          </a:ln>
        </p:spPr>
      </p:pic>
      <p:sp>
        <p:nvSpPr>
          <p:cNvPr id="137" name="Google Shape;137;p19"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4F8CB287-4F7B-A010-3789-F36977DD81EE}"/>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2"/>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2F924BA7-9093-EEA9-F038-7E50E7DAA2D6}"/>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2"/>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D80BBFAD-A622-288F-B216-110B5C22C938}"/>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2"/>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8D993DDD-7F4A-66D7-D03A-0D0817520302}"/>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2"/>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C88B77EF-FA00-3AF9-1AF1-466DD84F4419}"/>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2"/>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76470CCC-0067-1A0D-0B24-F6EC787637C9}"/>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2"/>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par>
                                <p:cTn id="11" presetID="10" presetClass="entr" presetSubtype="0" fill="hold"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fade">
                                      <p:cBhvr>
                                        <p:cTn id="13" dur="500"/>
                                        <p:tgtEl>
                                          <p:spTgt spid="130"/>
                                        </p:tgtEl>
                                      </p:cBhvr>
                                    </p:animEffect>
                                  </p:childTnLst>
                                </p:cTn>
                              </p:par>
                              <p:par>
                                <p:cTn id="14" presetID="10" presetClass="entr" presetSubtype="0" fill="hold" nodeType="with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par>
                                <p:cTn id="17" presetID="10" presetClass="entr" presetSubtype="0" fill="hold" nodeType="with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nodeType="withEffect">
                                  <p:stCondLst>
                                    <p:cond delay="0"/>
                                  </p:stCondLst>
                                  <p:childTnLst>
                                    <p:set>
                                      <p:cBhvr>
                                        <p:cTn id="21" dur="1" fill="hold">
                                          <p:stCondLst>
                                            <p:cond delay="0"/>
                                          </p:stCondLst>
                                        </p:cTn>
                                        <p:tgtEl>
                                          <p:spTgt spid="136"/>
                                        </p:tgtEl>
                                        <p:attrNameLst>
                                          <p:attrName>style.visibility</p:attrName>
                                        </p:attrNameLst>
                                      </p:cBhvr>
                                      <p:to>
                                        <p:strVal val="visible"/>
                                      </p:to>
                                    </p:set>
                                    <p:animEffect transition="in" filter="fade">
                                      <p:cBhvr>
                                        <p:cTn id="22" dur="500"/>
                                        <p:tgtEl>
                                          <p:spTgt spid="136"/>
                                        </p:tgtEl>
                                      </p:cBhvr>
                                    </p:animEffect>
                                  </p:childTnLst>
                                </p:cTn>
                              </p:par>
                              <p:par>
                                <p:cTn id="23" presetID="10" presetClass="entr" presetSubtype="0" fill="hold" nodeType="withEffect">
                                  <p:stCondLst>
                                    <p:cond delay="0"/>
                                  </p:stCondLst>
                                  <p:childTnLst>
                                    <p:set>
                                      <p:cBhvr>
                                        <p:cTn id="24" dur="1" fill="hold">
                                          <p:stCondLst>
                                            <p:cond delay="0"/>
                                          </p:stCondLst>
                                        </p:cTn>
                                        <p:tgtEl>
                                          <p:spTgt spid="126"/>
                                        </p:tgtEl>
                                        <p:attrNameLst>
                                          <p:attrName>style.visibility</p:attrName>
                                        </p:attrNameLst>
                                      </p:cBhvr>
                                      <p:to>
                                        <p:strVal val="visible"/>
                                      </p:to>
                                    </p:set>
                                    <p:animEffect transition="in" filter="fade">
                                      <p:cBhvr>
                                        <p:cTn id="25" dur="500"/>
                                        <p:tgtEl>
                                          <p:spTgt spid="1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4"/>
                                        </p:tgtEl>
                                        <p:attrNameLst>
                                          <p:attrName>style.visibility</p:attrName>
                                        </p:attrNameLst>
                                      </p:cBhvr>
                                      <p:to>
                                        <p:strVal val="visible"/>
                                      </p:to>
                                    </p:set>
                                    <p:animEffect transition="in" filter="fade">
                                      <p:cBhvr>
                                        <p:cTn id="35" dur="500"/>
                                        <p:tgtEl>
                                          <p:spTgt spid="13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2"/>
                                        </p:tgtEl>
                                        <p:attrNameLst>
                                          <p:attrName>style.visibility</p:attrName>
                                        </p:attrNameLst>
                                      </p:cBhvr>
                                      <p:to>
                                        <p:strVal val="visible"/>
                                      </p:to>
                                    </p:set>
                                    <p:animEffect transition="in" filter="fade">
                                      <p:cBhvr>
                                        <p:cTn id="40" dur="500"/>
                                        <p:tgtEl>
                                          <p:spTgt spid="1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33"/>
                                        </p:tgtEl>
                                        <p:attrNameLst>
                                          <p:attrName>style.visibility</p:attrName>
                                        </p:attrNameLst>
                                      </p:cBhvr>
                                      <p:to>
                                        <p:strVal val="visible"/>
                                      </p:to>
                                    </p:set>
                                    <p:animEffect transition="in" filter="fade">
                                      <p:cBhvr>
                                        <p:cTn id="45" dur="500"/>
                                        <p:tgtEl>
                                          <p:spTgt spid="13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5"/>
                                        </p:tgtEl>
                                        <p:attrNameLst>
                                          <p:attrName>style.visibility</p:attrName>
                                        </p:attrNameLst>
                                      </p:cBhvr>
                                      <p:to>
                                        <p:strVal val="visible"/>
                                      </p:to>
                                    </p:set>
                                    <p:animEffect transition="in" filter="fade">
                                      <p:cBhvr>
                                        <p:cTn id="50"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7"/>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455" fill="hold"/>
                                        <p:tgtEl>
                                          <p:spTgt spid="7"/>
                                        </p:tgtEl>
                                      </p:cBhvr>
                                    </p:cmd>
                                  </p:childTnLst>
                                </p:cTn>
                              </p:par>
                            </p:childTnLst>
                          </p:cTn>
                        </p:par>
                      </p:childTnLst>
                    </p:cTn>
                  </p:par>
                </p:childTnLst>
              </p:cTn>
              <p:nextCondLst>
                <p:cond evt="onClick" delay="0">
                  <p:tgtEl>
                    <p:spTgt spid="7"/>
                  </p:tgtEl>
                </p:cond>
              </p:nextCondLst>
            </p:seq>
            <p:seq concurrent="1" nextAc="seek">
              <p:cTn id="56" restart="whenNotActive" fill="hold" evtFilter="cancelBubble" nodeType="interactiveSeq">
                <p:stCondLst>
                  <p:cond evt="onClick" delay="0">
                    <p:tgtEl>
                      <p:spTgt spid="6"/>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1326" fill="hold"/>
                                        <p:tgtEl>
                                          <p:spTgt spid="6"/>
                                        </p:tgtEl>
                                      </p:cBhvr>
                                    </p:cmd>
                                  </p:childTnLst>
                                </p:cTn>
                              </p:par>
                            </p:childTnLst>
                          </p:cTn>
                        </p:par>
                      </p:childTnLst>
                    </p:cTn>
                  </p:par>
                </p:childTnLst>
              </p:cTn>
              <p:nextCondLst>
                <p:cond evt="onClick" delay="0">
                  <p:tgtEl>
                    <p:spTgt spid="6"/>
                  </p:tgtEl>
                </p:cond>
              </p:nextCondLst>
            </p:seq>
            <p:seq concurrent="1" nextAc="seek">
              <p:cTn id="61" restart="whenNotActive" fill="hold" evtFilter="cancelBubble" nodeType="interactiveSeq">
                <p:stCondLst>
                  <p:cond evt="onClick" delay="0">
                    <p:tgtEl>
                      <p:spTgt spid="4"/>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1505" fill="hold"/>
                                        <p:tgtEl>
                                          <p:spTgt spid="4"/>
                                        </p:tgtEl>
                                      </p:cBhvr>
                                    </p:cmd>
                                  </p:childTnLst>
                                </p:cTn>
                              </p:par>
                            </p:childTnLst>
                          </p:cTn>
                        </p:par>
                      </p:childTnLst>
                    </p:cTn>
                  </p:par>
                </p:childTnLst>
              </p:cTn>
              <p:nextCondLst>
                <p:cond evt="onClick" delay="0">
                  <p:tgtEl>
                    <p:spTgt spid="4"/>
                  </p:tgtEl>
                </p:cond>
              </p:nextCondLst>
            </p:seq>
            <p:seq concurrent="1" nextAc="seek">
              <p:cTn id="66" restart="whenNotActive" fill="hold" evtFilter="cancelBubble" nodeType="interactiveSeq">
                <p:stCondLst>
                  <p:cond evt="onClick" delay="0">
                    <p:tgtEl>
                      <p:spTgt spid="3"/>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1594" fill="hold"/>
                                        <p:tgtEl>
                                          <p:spTgt spid="3"/>
                                        </p:tgtEl>
                                      </p:cBhvr>
                                    </p:cmd>
                                  </p:childTnLst>
                                </p:cTn>
                              </p:par>
                            </p:childTnLst>
                          </p:cTn>
                        </p:par>
                      </p:childTnLst>
                    </p:cTn>
                  </p:par>
                </p:childTnLst>
              </p:cTn>
              <p:nextCondLst>
                <p:cond evt="onClick" delay="0">
                  <p:tgtEl>
                    <p:spTgt spid="3"/>
                  </p:tgtEl>
                </p:cond>
              </p:nextCondLst>
            </p:seq>
            <p:seq concurrent="1" nextAc="seek">
              <p:cTn id="71" restart="whenNotActive" fill="hold" evtFilter="cancelBubble" nodeType="interactiveSeq">
                <p:stCondLst>
                  <p:cond evt="onClick" delay="0">
                    <p:tgtEl>
                      <p:spTgt spid="5"/>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562" fill="hold"/>
                                        <p:tgtEl>
                                          <p:spTgt spid="5"/>
                                        </p:tgtEl>
                                      </p:cBhvr>
                                    </p:cmd>
                                  </p:childTnLst>
                                </p:cTn>
                              </p:par>
                            </p:childTnLst>
                          </p:cTn>
                        </p:par>
                      </p:childTnLst>
                    </p:cTn>
                  </p:par>
                </p:childTnLst>
              </p:cTn>
              <p:nextCondLst>
                <p:cond evt="onClick" delay="0">
                  <p:tgtEl>
                    <p:spTgt spid="5"/>
                  </p:tgtEl>
                </p:cond>
              </p:nextCondLst>
            </p:seq>
            <p:seq concurrent="1" nextAc="seek">
              <p:cTn id="76" restart="whenNotActive" fill="hold" evtFilter="cancelBubble" nodeType="interactiveSeq">
                <p:stCondLst>
                  <p:cond evt="onClick" delay="0">
                    <p:tgtEl>
                      <p:spTgt spid="2"/>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430" fill="hold"/>
                                        <p:tgtEl>
                                          <p:spTgt spid="2"/>
                                        </p:tgtEl>
                                      </p:cBhvr>
                                    </p:cmd>
                                  </p:childTnLst>
                                </p:cTn>
                              </p:par>
                            </p:childTnLst>
                          </p:cTn>
                        </p:par>
                      </p:childTnLst>
                    </p:cTn>
                  </p:par>
                </p:childTnLst>
              </p:cTn>
              <p:nextCondLst>
                <p:cond evt="onClick" delay="0">
                  <p:tgtEl>
                    <p:spTgt spid="2"/>
                  </p:tgtEl>
                </p:cond>
              </p:nextCondLst>
            </p:seq>
            <p:audio>
              <p:cMediaNode vol="80000">
                <p:cTn id="81" fill="hold" display="0">
                  <p:stCondLst>
                    <p:cond delay="indefinite"/>
                  </p:stCondLst>
                  <p:endCondLst>
                    <p:cond evt="onStopAudio" delay="0">
                      <p:tgtEl>
                        <p:sldTgt/>
                      </p:tgtEl>
                    </p:cond>
                  </p:endCondLst>
                </p:cTn>
                <p:tgtEl>
                  <p:spTgt spid="7"/>
                </p:tgtEl>
              </p:cMediaNode>
            </p:audio>
            <p:audio>
              <p:cMediaNode vol="80000">
                <p:cTn id="82" fill="hold" display="0">
                  <p:stCondLst>
                    <p:cond delay="indefinite"/>
                  </p:stCondLst>
                  <p:endCondLst>
                    <p:cond evt="onStopAudio" delay="0">
                      <p:tgtEl>
                        <p:sldTgt/>
                      </p:tgtEl>
                    </p:cond>
                  </p:endCondLst>
                </p:cTn>
                <p:tgtEl>
                  <p:spTgt spid="6"/>
                </p:tgtEl>
              </p:cMediaNode>
            </p:audio>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3"/>
                </p:tgtEl>
              </p:cMediaNode>
            </p:audio>
            <p:audio>
              <p:cMediaNode vol="80000">
                <p:cTn id="85" fill="hold" display="0">
                  <p:stCondLst>
                    <p:cond delay="indefinite"/>
                  </p:stCondLst>
                  <p:endCondLst>
                    <p:cond evt="onStopAudio" delay="0">
                      <p:tgtEl>
                        <p:sldTgt/>
                      </p:tgtEl>
                    </p:cond>
                  </p:endCondLst>
                </p:cTn>
                <p:tgtEl>
                  <p:spTgt spid="5"/>
                </p:tgtEl>
              </p:cMediaNode>
            </p:audio>
            <p:audio>
              <p:cMediaNode vol="80000">
                <p:cTn id="86"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p:nvPr/>
        </p:nvSpPr>
        <p:spPr>
          <a:xfrm>
            <a:off x="691500" y="1445150"/>
            <a:ext cx="8049300" cy="189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4800" b="1">
                <a:solidFill>
                  <a:schemeClr val="dk1"/>
                </a:solidFill>
              </a:rPr>
              <a:t>Quelle est ta nationalité?</a:t>
            </a:r>
            <a:endParaRPr sz="4800" b="1">
              <a:solidFill>
                <a:schemeClr val="dk1"/>
              </a:solidFill>
            </a:endParaRPr>
          </a:p>
        </p:txBody>
      </p:sp>
      <p:pic>
        <p:nvPicPr>
          <p:cNvPr id="143" name="Google Shape;143;p20" descr="Flag of England (provided by Getty Images)"/>
          <p:cNvPicPr preferRelativeResize="0"/>
          <p:nvPr/>
        </p:nvPicPr>
        <p:blipFill>
          <a:blip r:embed="rId5">
            <a:alphaModFix/>
          </a:blip>
          <a:stretch>
            <a:fillRect/>
          </a:stretch>
        </p:blipFill>
        <p:spPr>
          <a:xfrm>
            <a:off x="4533922" y="287499"/>
            <a:ext cx="2268600" cy="1654926"/>
          </a:xfrm>
          <a:prstGeom prst="rect">
            <a:avLst/>
          </a:prstGeom>
          <a:noFill/>
          <a:ln>
            <a:noFill/>
          </a:ln>
        </p:spPr>
      </p:pic>
      <p:pic>
        <p:nvPicPr>
          <p:cNvPr id="144" name="Google Shape;144;p20" descr="The Welsh flag (provided by Getty Images)"/>
          <p:cNvPicPr preferRelativeResize="0"/>
          <p:nvPr/>
        </p:nvPicPr>
        <p:blipFill>
          <a:blip r:embed="rId6">
            <a:alphaModFix/>
          </a:blip>
          <a:stretch>
            <a:fillRect/>
          </a:stretch>
        </p:blipFill>
        <p:spPr>
          <a:xfrm>
            <a:off x="6802536" y="1942425"/>
            <a:ext cx="2147215" cy="1608299"/>
          </a:xfrm>
          <a:prstGeom prst="rect">
            <a:avLst/>
          </a:prstGeom>
          <a:noFill/>
          <a:ln>
            <a:noFill/>
          </a:ln>
        </p:spPr>
      </p:pic>
      <p:pic>
        <p:nvPicPr>
          <p:cNvPr id="145" name="Google Shape;145;p20" descr="The flag of France (provided by Getty Images)"/>
          <p:cNvPicPr preferRelativeResize="0"/>
          <p:nvPr/>
        </p:nvPicPr>
        <p:blipFill>
          <a:blip r:embed="rId7">
            <a:alphaModFix/>
          </a:blip>
          <a:stretch>
            <a:fillRect/>
          </a:stretch>
        </p:blipFill>
        <p:spPr>
          <a:xfrm>
            <a:off x="2466270" y="1957961"/>
            <a:ext cx="2105723" cy="1577224"/>
          </a:xfrm>
          <a:prstGeom prst="rect">
            <a:avLst/>
          </a:prstGeom>
          <a:noFill/>
          <a:ln>
            <a:noFill/>
          </a:ln>
        </p:spPr>
      </p:pic>
      <p:pic>
        <p:nvPicPr>
          <p:cNvPr id="146" name="Google Shape;146;p20" descr="The flag of Ireland (provided by Getty Images)"/>
          <p:cNvPicPr preferRelativeResize="0"/>
          <p:nvPr/>
        </p:nvPicPr>
        <p:blipFill>
          <a:blip r:embed="rId8">
            <a:alphaModFix/>
          </a:blip>
          <a:stretch>
            <a:fillRect/>
          </a:stretch>
        </p:blipFill>
        <p:spPr>
          <a:xfrm>
            <a:off x="369284" y="365200"/>
            <a:ext cx="2034109" cy="1577225"/>
          </a:xfrm>
          <a:prstGeom prst="rect">
            <a:avLst/>
          </a:prstGeom>
          <a:noFill/>
          <a:ln>
            <a:noFill/>
          </a:ln>
        </p:spPr>
      </p:pic>
      <p:pic>
        <p:nvPicPr>
          <p:cNvPr id="147" name="Google Shape;147;p20" descr="Close-up of the flag of Scotland (provided by Getty Images)"/>
          <p:cNvPicPr preferRelativeResize="0"/>
          <p:nvPr/>
        </p:nvPicPr>
        <p:blipFill>
          <a:blip r:embed="rId9">
            <a:alphaModFix/>
          </a:blip>
          <a:stretch>
            <a:fillRect/>
          </a:stretch>
        </p:blipFill>
        <p:spPr>
          <a:xfrm>
            <a:off x="41201" y="3340856"/>
            <a:ext cx="2105723" cy="1618367"/>
          </a:xfrm>
          <a:prstGeom prst="rect">
            <a:avLst/>
          </a:prstGeom>
          <a:noFill/>
          <a:ln>
            <a:noFill/>
          </a:ln>
        </p:spPr>
      </p:pic>
      <p:pic>
        <p:nvPicPr>
          <p:cNvPr id="148" name="Google Shape;148;p20" descr="The flag of Ireland (provided by Getty Images)"/>
          <p:cNvPicPr preferRelativeResize="0"/>
          <p:nvPr/>
        </p:nvPicPr>
        <p:blipFill>
          <a:blip r:embed="rId8">
            <a:alphaModFix/>
          </a:blip>
          <a:stretch>
            <a:fillRect/>
          </a:stretch>
        </p:blipFill>
        <p:spPr>
          <a:xfrm>
            <a:off x="2146934" y="3361425"/>
            <a:ext cx="2034109" cy="1577225"/>
          </a:xfrm>
          <a:prstGeom prst="rect">
            <a:avLst/>
          </a:prstGeom>
          <a:noFill/>
          <a:ln>
            <a:noFill/>
          </a:ln>
        </p:spPr>
      </p:pic>
      <p:pic>
        <p:nvPicPr>
          <p:cNvPr id="149" name="Google Shape;149;p20" descr="Flag of England (provided by Getty Images)"/>
          <p:cNvPicPr preferRelativeResize="0"/>
          <p:nvPr/>
        </p:nvPicPr>
        <p:blipFill>
          <a:blip r:embed="rId5">
            <a:alphaModFix/>
          </a:blip>
          <a:stretch>
            <a:fillRect/>
          </a:stretch>
        </p:blipFill>
        <p:spPr>
          <a:xfrm>
            <a:off x="4691150" y="3366842"/>
            <a:ext cx="2147226" cy="1566384"/>
          </a:xfrm>
          <a:prstGeom prst="rect">
            <a:avLst/>
          </a:prstGeom>
          <a:noFill/>
          <a:ln>
            <a:noFill/>
          </a:ln>
        </p:spPr>
      </p:pic>
      <p:pic>
        <p:nvPicPr>
          <p:cNvPr id="150" name="Google Shape;150;p20" descr="The Welsh flag (provided by Getty Images)"/>
          <p:cNvPicPr preferRelativeResize="0"/>
          <p:nvPr/>
        </p:nvPicPr>
        <p:blipFill>
          <a:blip r:embed="rId6">
            <a:alphaModFix/>
          </a:blip>
          <a:stretch>
            <a:fillRect/>
          </a:stretch>
        </p:blipFill>
        <p:spPr>
          <a:xfrm>
            <a:off x="6908311" y="3345888"/>
            <a:ext cx="2147215" cy="1608299"/>
          </a:xfrm>
          <a:prstGeom prst="rect">
            <a:avLst/>
          </a:prstGeom>
          <a:noFill/>
          <a:ln>
            <a:noFill/>
          </a:ln>
        </p:spPr>
      </p:pic>
      <p:pic>
        <p:nvPicPr>
          <p:cNvPr id="151" name="Google Shape;151;p20" descr="The flag of France (provided by Getty Images)"/>
          <p:cNvPicPr preferRelativeResize="0"/>
          <p:nvPr/>
        </p:nvPicPr>
        <p:blipFill>
          <a:blip r:embed="rId7">
            <a:alphaModFix/>
          </a:blip>
          <a:stretch>
            <a:fillRect/>
          </a:stretch>
        </p:blipFill>
        <p:spPr>
          <a:xfrm>
            <a:off x="3474758" y="2164736"/>
            <a:ext cx="2105723" cy="1577224"/>
          </a:xfrm>
          <a:prstGeom prst="rect">
            <a:avLst/>
          </a:prstGeom>
          <a:noFill/>
          <a:ln>
            <a:noFill/>
          </a:ln>
        </p:spPr>
      </p:pic>
      <p:pic>
        <p:nvPicPr>
          <p:cNvPr id="2" name="Recorded Sound">
            <a:hlinkClick r:id="" action="ppaction://media"/>
            <a:extLst>
              <a:ext uri="{FF2B5EF4-FFF2-40B4-BE49-F238E27FC236}">
                <a16:creationId xmlns:a16="http://schemas.microsoft.com/office/drawing/2014/main" id="{5570AE66-0A6B-7B0F-CB60-6BEAA88E510A}"/>
              </a:ext>
            </a:extLst>
          </p:cNvPr>
          <p:cNvPicPr>
            <a:picLocks noChangeAspect="1"/>
          </p:cNvPicPr>
          <p:nvPr>
            <a:audioFile r:link="rId1"/>
            <p:extLst>
              <p:ext uri="{DAA4B4D4-6D71-4841-9C94-3DE7FCFB9230}">
                <p14:media xmlns:p14="http://schemas.microsoft.com/office/powerpoint/2010/main" r:embed="rId2">
                  <p14:trim st="381"/>
                </p14:media>
              </p:ext>
            </p:extLst>
          </p:nvPr>
        </p:nvPicPr>
        <p:blipFill>
          <a:blip r:embed="rId10"/>
          <a:stretch>
            <a:fillRect/>
          </a:stretch>
        </p:blipFill>
        <p:spPr>
          <a:xfrm>
            <a:off x="1445087" y="2393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4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4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4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4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3234" fill="hold"/>
                                        <p:tgtEl>
                                          <p:spTgt spid="2"/>
                                        </p:tgtEl>
                                      </p:cBhvr>
                                    </p:cmd>
                                  </p:childTnLst>
                                </p:cTn>
                              </p:par>
                            </p:childTnLst>
                          </p:cTn>
                        </p:par>
                      </p:childTnLst>
                    </p:cTn>
                  </p:par>
                </p:childTnLst>
              </p:cTn>
              <p:nextCondLst>
                <p:cond evt="onClick" delay="0">
                  <p:tgtEl>
                    <p:spTgt spid="2"/>
                  </p:tgtEl>
                </p:cond>
              </p:nextCondLst>
            </p:seq>
            <p:audio>
              <p:cMediaNode vol="80000">
                <p:cTn id="40"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21"/>
          <p:cNvPicPr preferRelativeResize="0"/>
          <p:nvPr/>
        </p:nvPicPr>
        <p:blipFill>
          <a:blip r:embed="rId10">
            <a:alphaModFix/>
          </a:blip>
          <a:stretch>
            <a:fillRect/>
          </a:stretch>
        </p:blipFill>
        <p:spPr>
          <a:xfrm>
            <a:off x="108775" y="3649337"/>
            <a:ext cx="1409300" cy="1409300"/>
          </a:xfrm>
          <a:prstGeom prst="rect">
            <a:avLst/>
          </a:prstGeom>
          <a:noFill/>
          <a:ln>
            <a:noFill/>
          </a:ln>
        </p:spPr>
      </p:pic>
      <p:pic>
        <p:nvPicPr>
          <p:cNvPr id="157" name="Google Shape;157;p21"/>
          <p:cNvPicPr preferRelativeResize="0"/>
          <p:nvPr/>
        </p:nvPicPr>
        <p:blipFill>
          <a:blip r:embed="rId11">
            <a:alphaModFix/>
          </a:blip>
          <a:stretch>
            <a:fillRect/>
          </a:stretch>
        </p:blipFill>
        <p:spPr>
          <a:xfrm>
            <a:off x="1794825" y="1183188"/>
            <a:ext cx="1375226" cy="1375226"/>
          </a:xfrm>
          <a:prstGeom prst="rect">
            <a:avLst/>
          </a:prstGeom>
          <a:noFill/>
          <a:ln>
            <a:noFill/>
          </a:ln>
        </p:spPr>
      </p:pic>
      <p:pic>
        <p:nvPicPr>
          <p:cNvPr id="158" name="Google Shape;158;p21"/>
          <p:cNvPicPr preferRelativeResize="0"/>
          <p:nvPr/>
        </p:nvPicPr>
        <p:blipFill>
          <a:blip r:embed="rId12">
            <a:alphaModFix/>
          </a:blip>
          <a:stretch>
            <a:fillRect/>
          </a:stretch>
        </p:blipFill>
        <p:spPr>
          <a:xfrm>
            <a:off x="3743150" y="3696535"/>
            <a:ext cx="1314875" cy="1314900"/>
          </a:xfrm>
          <a:prstGeom prst="rect">
            <a:avLst/>
          </a:prstGeom>
          <a:noFill/>
          <a:ln>
            <a:noFill/>
          </a:ln>
        </p:spPr>
      </p:pic>
      <p:pic>
        <p:nvPicPr>
          <p:cNvPr id="159" name="Google Shape;159;p21"/>
          <p:cNvPicPr preferRelativeResize="0"/>
          <p:nvPr/>
        </p:nvPicPr>
        <p:blipFill>
          <a:blip r:embed="rId13">
            <a:alphaModFix/>
          </a:blip>
          <a:stretch>
            <a:fillRect/>
          </a:stretch>
        </p:blipFill>
        <p:spPr>
          <a:xfrm>
            <a:off x="5671250" y="1162450"/>
            <a:ext cx="1409300" cy="1409300"/>
          </a:xfrm>
          <a:prstGeom prst="rect">
            <a:avLst/>
          </a:prstGeom>
          <a:noFill/>
          <a:ln>
            <a:noFill/>
          </a:ln>
        </p:spPr>
      </p:pic>
      <p:pic>
        <p:nvPicPr>
          <p:cNvPr id="160" name="Google Shape;160;p21"/>
          <p:cNvPicPr preferRelativeResize="0"/>
          <p:nvPr/>
        </p:nvPicPr>
        <p:blipFill>
          <a:blip r:embed="rId14">
            <a:alphaModFix/>
          </a:blip>
          <a:stretch>
            <a:fillRect/>
          </a:stretch>
        </p:blipFill>
        <p:spPr>
          <a:xfrm>
            <a:off x="7723325" y="3696550"/>
            <a:ext cx="1314875" cy="1314875"/>
          </a:xfrm>
          <a:prstGeom prst="rect">
            <a:avLst/>
          </a:prstGeom>
          <a:noFill/>
          <a:ln>
            <a:noFill/>
          </a:ln>
        </p:spPr>
      </p:pic>
      <p:pic>
        <p:nvPicPr>
          <p:cNvPr id="161" name="Google Shape;161;p21" descr="The flag of France (provided by Getty Images)"/>
          <p:cNvPicPr preferRelativeResize="0"/>
          <p:nvPr/>
        </p:nvPicPr>
        <p:blipFill>
          <a:blip r:embed="rId15">
            <a:alphaModFix/>
          </a:blip>
          <a:stretch>
            <a:fillRect/>
          </a:stretch>
        </p:blipFill>
        <p:spPr>
          <a:xfrm>
            <a:off x="4146170" y="4649541"/>
            <a:ext cx="581202" cy="435330"/>
          </a:xfrm>
          <a:prstGeom prst="rect">
            <a:avLst/>
          </a:prstGeom>
          <a:noFill/>
          <a:ln>
            <a:noFill/>
          </a:ln>
        </p:spPr>
      </p:pic>
      <p:pic>
        <p:nvPicPr>
          <p:cNvPr id="162" name="Google Shape;162;p21" descr="The flag of Ireland (provided by Getty Images)"/>
          <p:cNvPicPr preferRelativeResize="0"/>
          <p:nvPr/>
        </p:nvPicPr>
        <p:blipFill>
          <a:blip r:embed="rId16">
            <a:alphaModFix/>
          </a:blip>
          <a:stretch>
            <a:fillRect/>
          </a:stretch>
        </p:blipFill>
        <p:spPr>
          <a:xfrm>
            <a:off x="1503645" y="2121100"/>
            <a:ext cx="581202" cy="450651"/>
          </a:xfrm>
          <a:prstGeom prst="rect">
            <a:avLst/>
          </a:prstGeom>
          <a:noFill/>
          <a:ln>
            <a:noFill/>
          </a:ln>
        </p:spPr>
      </p:pic>
      <p:pic>
        <p:nvPicPr>
          <p:cNvPr id="163" name="Google Shape;163;p21" descr="Close-up of the flag of Scotland (provided by Getty Images)"/>
          <p:cNvPicPr preferRelativeResize="0"/>
          <p:nvPr/>
        </p:nvPicPr>
        <p:blipFill>
          <a:blip r:embed="rId17">
            <a:alphaModFix/>
          </a:blip>
          <a:stretch>
            <a:fillRect/>
          </a:stretch>
        </p:blipFill>
        <p:spPr>
          <a:xfrm>
            <a:off x="1152276" y="4675749"/>
            <a:ext cx="498202" cy="382899"/>
          </a:xfrm>
          <a:prstGeom prst="rect">
            <a:avLst/>
          </a:prstGeom>
          <a:noFill/>
          <a:ln>
            <a:noFill/>
          </a:ln>
        </p:spPr>
      </p:pic>
      <p:pic>
        <p:nvPicPr>
          <p:cNvPr id="164" name="Google Shape;164;p21" descr="Flag of England (provided by Getty Images)"/>
          <p:cNvPicPr preferRelativeResize="0"/>
          <p:nvPr/>
        </p:nvPicPr>
        <p:blipFill>
          <a:blip r:embed="rId18">
            <a:alphaModFix/>
          </a:blip>
          <a:stretch>
            <a:fillRect/>
          </a:stretch>
        </p:blipFill>
        <p:spPr>
          <a:xfrm>
            <a:off x="6809125" y="2130748"/>
            <a:ext cx="581202" cy="423979"/>
          </a:xfrm>
          <a:prstGeom prst="rect">
            <a:avLst/>
          </a:prstGeom>
          <a:noFill/>
          <a:ln>
            <a:noFill/>
          </a:ln>
        </p:spPr>
      </p:pic>
      <p:pic>
        <p:nvPicPr>
          <p:cNvPr id="165" name="Google Shape;165;p21" descr="The Welsh flag (provided by Getty Images)"/>
          <p:cNvPicPr preferRelativeResize="0"/>
          <p:nvPr/>
        </p:nvPicPr>
        <p:blipFill>
          <a:blip r:embed="rId19">
            <a:alphaModFix/>
          </a:blip>
          <a:stretch>
            <a:fillRect/>
          </a:stretch>
        </p:blipFill>
        <p:spPr>
          <a:xfrm>
            <a:off x="7436201" y="4576114"/>
            <a:ext cx="581202" cy="435319"/>
          </a:xfrm>
          <a:prstGeom prst="rect">
            <a:avLst/>
          </a:prstGeom>
          <a:noFill/>
          <a:ln>
            <a:noFill/>
          </a:ln>
        </p:spPr>
      </p:pic>
      <p:sp>
        <p:nvSpPr>
          <p:cNvPr id="166" name="Google Shape;166;p21"/>
          <p:cNvSpPr/>
          <p:nvPr/>
        </p:nvSpPr>
        <p:spPr>
          <a:xfrm>
            <a:off x="1546150" y="3247700"/>
            <a:ext cx="1623900" cy="948000"/>
          </a:xfrm>
          <a:prstGeom prst="wedgeRoundRectCallout">
            <a:avLst>
              <a:gd name="adj1" fmla="val -66266"/>
              <a:gd name="adj2" fmla="val 663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écossais</a:t>
            </a:r>
            <a:endParaRPr sz="1800" b="1">
              <a:solidFill>
                <a:schemeClr val="lt2"/>
              </a:solidFill>
            </a:endParaRPr>
          </a:p>
        </p:txBody>
      </p:sp>
      <p:sp>
        <p:nvSpPr>
          <p:cNvPr id="167" name="Google Shape;167;p21"/>
          <p:cNvSpPr/>
          <p:nvPr/>
        </p:nvSpPr>
        <p:spPr>
          <a:xfrm>
            <a:off x="35875" y="1003875"/>
            <a:ext cx="1623900" cy="948000"/>
          </a:xfrm>
          <a:prstGeom prst="wedgeRoundRectCallout">
            <a:avLst>
              <a:gd name="adj1" fmla="val 68365"/>
              <a:gd name="adj2" fmla="val 576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irlandais</a:t>
            </a:r>
            <a:endParaRPr sz="1800" b="1">
              <a:solidFill>
                <a:schemeClr val="lt2"/>
              </a:solidFill>
            </a:endParaRPr>
          </a:p>
        </p:txBody>
      </p:sp>
      <p:sp>
        <p:nvSpPr>
          <p:cNvPr id="168" name="Google Shape;168;p21"/>
          <p:cNvSpPr/>
          <p:nvPr/>
        </p:nvSpPr>
        <p:spPr>
          <a:xfrm>
            <a:off x="3581338" y="2433675"/>
            <a:ext cx="1623900" cy="948000"/>
          </a:xfrm>
          <a:prstGeom prst="wedgeRoundRectCallout">
            <a:avLst>
              <a:gd name="adj1" fmla="val 744"/>
              <a:gd name="adj2" fmla="val 74388"/>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français</a:t>
            </a:r>
            <a:endParaRPr sz="1800" b="1">
              <a:solidFill>
                <a:schemeClr val="lt2"/>
              </a:solidFill>
            </a:endParaRPr>
          </a:p>
        </p:txBody>
      </p:sp>
      <p:sp>
        <p:nvSpPr>
          <p:cNvPr id="169" name="Google Shape;169;p21"/>
          <p:cNvSpPr/>
          <p:nvPr/>
        </p:nvSpPr>
        <p:spPr>
          <a:xfrm>
            <a:off x="7520100" y="885425"/>
            <a:ext cx="1623900" cy="948000"/>
          </a:xfrm>
          <a:prstGeom prst="wedgeRoundRectCallout">
            <a:avLst>
              <a:gd name="adj1" fmla="val -66266"/>
              <a:gd name="adj2" fmla="val 663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anglais</a:t>
            </a:r>
            <a:endParaRPr sz="1800" b="1">
              <a:solidFill>
                <a:schemeClr val="lt2"/>
              </a:solidFill>
            </a:endParaRPr>
          </a:p>
        </p:txBody>
      </p:sp>
      <p:sp>
        <p:nvSpPr>
          <p:cNvPr id="170" name="Google Shape;170;p21"/>
          <p:cNvSpPr/>
          <p:nvPr/>
        </p:nvSpPr>
        <p:spPr>
          <a:xfrm>
            <a:off x="5812300" y="3319400"/>
            <a:ext cx="1623900" cy="948000"/>
          </a:xfrm>
          <a:prstGeom prst="wedgeRoundRectCallout">
            <a:avLst>
              <a:gd name="adj1" fmla="val 68365"/>
              <a:gd name="adj2" fmla="val 576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gallois</a:t>
            </a:r>
            <a:endParaRPr sz="1800" b="1">
              <a:solidFill>
                <a:schemeClr val="lt2"/>
              </a:solidFill>
            </a:endParaRPr>
          </a:p>
        </p:txBody>
      </p:sp>
      <p:sp>
        <p:nvSpPr>
          <p:cNvPr id="171" name="Google Shape;171;p21"/>
          <p:cNvSpPr txBox="1"/>
          <p:nvPr/>
        </p:nvSpPr>
        <p:spPr>
          <a:xfrm>
            <a:off x="3379800" y="971200"/>
            <a:ext cx="2144400" cy="1080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2500" b="1">
                <a:solidFill>
                  <a:schemeClr val="dk1"/>
                </a:solidFill>
              </a:rPr>
              <a:t>Quelle est ta nationalité?</a:t>
            </a:r>
            <a:endParaRPr sz="2500" b="1">
              <a:solidFill>
                <a:schemeClr val="dk1"/>
              </a:solidFill>
            </a:endParaRPr>
          </a:p>
        </p:txBody>
      </p:sp>
      <p:pic>
        <p:nvPicPr>
          <p:cNvPr id="2" name="Recorded Sound">
            <a:hlinkClick r:id="" action="ppaction://media"/>
            <a:extLst>
              <a:ext uri="{FF2B5EF4-FFF2-40B4-BE49-F238E27FC236}">
                <a16:creationId xmlns:a16="http://schemas.microsoft.com/office/drawing/2014/main" id="{E4AE7541-C73E-291B-F74B-D173210224DE}"/>
              </a:ext>
            </a:extLst>
          </p:cNvPr>
          <p:cNvPicPr>
            <a:picLocks noChangeAspect="1"/>
          </p:cNvPicPr>
          <p:nvPr>
            <a:audioFile r:link="rId1"/>
            <p:extLst>
              <p:ext uri="{DAA4B4D4-6D71-4841-9C94-3DE7FCFB9230}">
                <p14:media xmlns:p14="http://schemas.microsoft.com/office/powerpoint/2010/main" r:embed="rId2">
                  <p14:trim st="381"/>
                </p14:media>
              </p:ext>
            </p:extLst>
          </p:nvPr>
        </p:nvPicPr>
        <p:blipFill>
          <a:blip r:embed="rId20"/>
          <a:stretch>
            <a:fillRect/>
          </a:stretch>
        </p:blipFill>
        <p:spPr>
          <a:xfrm>
            <a:off x="5439175" y="749825"/>
            <a:ext cx="609600" cy="609600"/>
          </a:xfrm>
          <a:prstGeom prst="rect">
            <a:avLst/>
          </a:prstGeom>
        </p:spPr>
      </p:pic>
      <p:pic>
        <p:nvPicPr>
          <p:cNvPr id="3" name="Recorded Sound">
            <a:hlinkClick r:id="" action="ppaction://media"/>
            <a:extLst>
              <a:ext uri="{FF2B5EF4-FFF2-40B4-BE49-F238E27FC236}">
                <a16:creationId xmlns:a16="http://schemas.microsoft.com/office/drawing/2014/main" id="{DDBFF049-30B0-3EB4-BD55-B3294D366031}"/>
              </a:ext>
            </a:extLst>
          </p:cNvPr>
          <p:cNvPicPr>
            <a:picLocks noChangeAspect="1"/>
          </p:cNvPicPr>
          <p:nvPr>
            <a:audioFile r:link="rId1"/>
            <p:extLst>
              <p:ext uri="{DAA4B4D4-6D71-4841-9C94-3DE7FCFB9230}">
                <p14:media xmlns:p14="http://schemas.microsoft.com/office/powerpoint/2010/main" r:embed="rId3">
                  <p14:trim st="455"/>
                </p14:media>
              </p:ext>
            </p:extLst>
          </p:nvPr>
        </p:nvPicPr>
        <p:blipFill>
          <a:blip r:embed="rId20"/>
          <a:stretch>
            <a:fillRect/>
          </a:stretch>
        </p:blipFill>
        <p:spPr>
          <a:xfrm>
            <a:off x="383601" y="2037937"/>
            <a:ext cx="609600" cy="609600"/>
          </a:xfrm>
          <a:prstGeom prst="rect">
            <a:avLst/>
          </a:prstGeom>
        </p:spPr>
      </p:pic>
      <p:pic>
        <p:nvPicPr>
          <p:cNvPr id="4" name="Recorded Sound">
            <a:hlinkClick r:id="" action="ppaction://media"/>
            <a:extLst>
              <a:ext uri="{FF2B5EF4-FFF2-40B4-BE49-F238E27FC236}">
                <a16:creationId xmlns:a16="http://schemas.microsoft.com/office/drawing/2014/main" id="{98E6A716-E041-7AF3-3C4F-5E0101B6C2D3}"/>
              </a:ext>
            </a:extLst>
          </p:cNvPr>
          <p:cNvPicPr>
            <a:picLocks noChangeAspect="1"/>
          </p:cNvPicPr>
          <p:nvPr>
            <a:audioFile r:link="rId1"/>
            <p:extLst>
              <p:ext uri="{DAA4B4D4-6D71-4841-9C94-3DE7FCFB9230}">
                <p14:media xmlns:p14="http://schemas.microsoft.com/office/powerpoint/2010/main" r:embed="rId4">
                  <p14:trim st="386"/>
                </p14:media>
              </p:ext>
            </p:extLst>
          </p:nvPr>
        </p:nvPicPr>
        <p:blipFill>
          <a:blip r:embed="rId20"/>
          <a:stretch>
            <a:fillRect/>
          </a:stretch>
        </p:blipFill>
        <p:spPr>
          <a:xfrm>
            <a:off x="2105700" y="4252403"/>
            <a:ext cx="609600" cy="609600"/>
          </a:xfrm>
          <a:prstGeom prst="rect">
            <a:avLst/>
          </a:prstGeom>
        </p:spPr>
      </p:pic>
      <p:pic>
        <p:nvPicPr>
          <p:cNvPr id="5" name="Recorded Sound">
            <a:hlinkClick r:id="" action="ppaction://media"/>
            <a:extLst>
              <a:ext uri="{FF2B5EF4-FFF2-40B4-BE49-F238E27FC236}">
                <a16:creationId xmlns:a16="http://schemas.microsoft.com/office/drawing/2014/main" id="{EDF5D4E8-E437-5C03-BF67-C3FAC825FCED}"/>
              </a:ext>
            </a:extLst>
          </p:cNvPr>
          <p:cNvPicPr>
            <a:picLocks noChangeAspect="1"/>
          </p:cNvPicPr>
          <p:nvPr>
            <a:audioFile r:link="rId1"/>
            <p:extLst>
              <p:ext uri="{DAA4B4D4-6D71-4841-9C94-3DE7FCFB9230}">
                <p14:media xmlns:p14="http://schemas.microsoft.com/office/powerpoint/2010/main" r:embed="rId5">
                  <p14:trim st="247"/>
                </p14:media>
              </p:ext>
            </p:extLst>
          </p:nvPr>
        </p:nvPicPr>
        <p:blipFill>
          <a:blip r:embed="rId20"/>
          <a:stretch>
            <a:fillRect/>
          </a:stretch>
        </p:blipFill>
        <p:spPr>
          <a:xfrm>
            <a:off x="4914600" y="2433675"/>
            <a:ext cx="609600" cy="609600"/>
          </a:xfrm>
          <a:prstGeom prst="rect">
            <a:avLst/>
          </a:prstGeom>
        </p:spPr>
      </p:pic>
      <p:pic>
        <p:nvPicPr>
          <p:cNvPr id="6" name="Recorded Sound">
            <a:hlinkClick r:id="" action="ppaction://media"/>
            <a:extLst>
              <a:ext uri="{FF2B5EF4-FFF2-40B4-BE49-F238E27FC236}">
                <a16:creationId xmlns:a16="http://schemas.microsoft.com/office/drawing/2014/main" id="{5B0CE126-6AFB-80FC-60B7-EFD5E1DE0934}"/>
              </a:ext>
            </a:extLst>
          </p:cNvPr>
          <p:cNvPicPr>
            <a:picLocks noChangeAspect="1"/>
          </p:cNvPicPr>
          <p:nvPr>
            <a:audioFile r:link="rId1"/>
            <p:extLst>
              <p:ext uri="{DAA4B4D4-6D71-4841-9C94-3DE7FCFB9230}">
                <p14:media xmlns:p14="http://schemas.microsoft.com/office/powerpoint/2010/main" r:embed="rId6">
                  <p14:trim st="366"/>
                </p14:media>
              </p:ext>
            </p:extLst>
          </p:nvPr>
        </p:nvPicPr>
        <p:blipFill>
          <a:blip r:embed="rId20"/>
          <a:stretch>
            <a:fillRect/>
          </a:stretch>
        </p:blipFill>
        <p:spPr>
          <a:xfrm>
            <a:off x="6319450" y="4271314"/>
            <a:ext cx="609600" cy="609600"/>
          </a:xfrm>
          <a:prstGeom prst="rect">
            <a:avLst/>
          </a:prstGeom>
        </p:spPr>
      </p:pic>
      <p:pic>
        <p:nvPicPr>
          <p:cNvPr id="7" name="Recorded Sound">
            <a:hlinkClick r:id="" action="ppaction://media"/>
            <a:extLst>
              <a:ext uri="{FF2B5EF4-FFF2-40B4-BE49-F238E27FC236}">
                <a16:creationId xmlns:a16="http://schemas.microsoft.com/office/drawing/2014/main" id="{87AE019E-B81C-B7A9-9D29-C420A874677E}"/>
              </a:ext>
            </a:extLst>
          </p:cNvPr>
          <p:cNvPicPr>
            <a:picLocks noChangeAspect="1"/>
          </p:cNvPicPr>
          <p:nvPr>
            <a:audioFile r:link="rId1"/>
            <p:extLst>
              <p:ext uri="{DAA4B4D4-6D71-4841-9C94-3DE7FCFB9230}">
                <p14:media xmlns:p14="http://schemas.microsoft.com/office/powerpoint/2010/main" r:embed="rId7">
                  <p14:trim st="279"/>
                </p14:media>
              </p:ext>
            </p:extLst>
          </p:nvPr>
        </p:nvPicPr>
        <p:blipFill>
          <a:blip r:embed="rId20"/>
          <a:stretch>
            <a:fillRect/>
          </a:stretch>
        </p:blipFill>
        <p:spPr>
          <a:xfrm>
            <a:off x="8150799" y="184584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2"/>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3234" fill="hold"/>
                                        <p:tgtEl>
                                          <p:spTgt spid="2"/>
                                        </p:tgtEl>
                                      </p:cBhvr>
                                    </p:cmd>
                                  </p:childTnLst>
                                </p:cTn>
                              </p:par>
                            </p:childTnLst>
                          </p:cTn>
                        </p:par>
                      </p:childTnLst>
                    </p:cTn>
                  </p:par>
                </p:childTnLst>
              </p:cTn>
              <p:nextCondLst>
                <p:cond evt="onClick" delay="0">
                  <p:tgtEl>
                    <p:spTgt spid="2"/>
                  </p:tgtEl>
                </p:cond>
              </p:nextCondLst>
            </p:seq>
            <p:audio>
              <p:cMediaNode vol="80000">
                <p:cTn id="58" fill="hold" display="0">
                  <p:stCondLst>
                    <p:cond delay="indefinite"/>
                  </p:stCondLst>
                  <p:endCondLst>
                    <p:cond evt="onStopAudio" delay="0">
                      <p:tgtEl>
                        <p:sldTgt/>
                      </p:tgtEl>
                    </p:cond>
                  </p:endCondLst>
                </p:cTn>
                <p:tgtEl>
                  <p:spTgt spid="2"/>
                </p:tgtEl>
              </p:cMediaNode>
            </p:audio>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2430" fill="hold"/>
                                        <p:tgtEl>
                                          <p:spTgt spid="7"/>
                                        </p:tgtEl>
                                      </p:cBhvr>
                                    </p:cmd>
                                  </p:childTnLst>
                                </p:cTn>
                              </p:par>
                            </p:childTnLst>
                          </p:cTn>
                        </p:par>
                      </p:childTnLst>
                    </p:cTn>
                  </p:par>
                </p:childTnLst>
              </p:cTn>
              <p:nextCondLst>
                <p:cond evt="onClick" delay="0">
                  <p:tgtEl>
                    <p:spTgt spid="7"/>
                  </p:tgtEl>
                </p:cond>
              </p:nextCondLst>
            </p:seq>
            <p:audio>
              <p:cMediaNode vol="80000">
                <p:cTn id="64" fill="hold" display="0">
                  <p:stCondLst>
                    <p:cond delay="indefinite"/>
                  </p:stCondLst>
                  <p:endCondLst>
                    <p:cond evt="onStopAudio" delay="0">
                      <p:tgtEl>
                        <p:sldTgt/>
                      </p:tgtEl>
                    </p:cond>
                  </p:endCondLst>
                </p:cTn>
                <p:tgtEl>
                  <p:spTgt spid="7"/>
                </p:tgtEl>
              </p:cMediaNode>
            </p:audio>
            <p:seq concurrent="1" nextAc="seek">
              <p:cTn id="65" restart="whenNotActive" fill="hold" evtFilter="cancelBubble" nodeType="interactiveSeq">
                <p:stCondLst>
                  <p:cond evt="onClick" delay="0">
                    <p:tgtEl>
                      <p:spTgt spid="6"/>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2296" fill="hold"/>
                                        <p:tgtEl>
                                          <p:spTgt spid="6"/>
                                        </p:tgtEl>
                                      </p:cBhvr>
                                    </p:cmd>
                                  </p:childTnLst>
                                </p:cTn>
                              </p:par>
                            </p:childTnLst>
                          </p:cTn>
                        </p:par>
                      </p:childTnLst>
                    </p:cTn>
                  </p:par>
                </p:childTnLst>
              </p:cTn>
              <p:nextCondLst>
                <p:cond evt="onClick" delay="0">
                  <p:tgtEl>
                    <p:spTgt spid="6"/>
                  </p:tgtEl>
                </p:cond>
              </p:nextCondLst>
            </p:seq>
            <p:audio>
              <p:cMediaNode vol="80000">
                <p:cTn id="70" fill="hold" display="0">
                  <p:stCondLst>
                    <p:cond delay="indefinite"/>
                  </p:stCondLst>
                  <p:endCondLst>
                    <p:cond evt="onStopAudio" delay="0">
                      <p:tgtEl>
                        <p:sldTgt/>
                      </p:tgtEl>
                    </p:cond>
                  </p:endCondLst>
                </p:cTn>
                <p:tgtEl>
                  <p:spTgt spid="6"/>
                </p:tgtEl>
              </p:cMediaNode>
            </p:audio>
            <p:seq concurrent="1" nextAc="seek">
              <p:cTn id="71" restart="whenNotActive" fill="hold" evtFilter="cancelBubble" nodeType="interactiveSeq">
                <p:stCondLst>
                  <p:cond evt="onClick" delay="0">
                    <p:tgtEl>
                      <p:spTgt spid="5"/>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2508" fill="hold"/>
                                        <p:tgtEl>
                                          <p:spTgt spid="5"/>
                                        </p:tgtEl>
                                      </p:cBhvr>
                                    </p:cmd>
                                  </p:childTnLst>
                                </p:cTn>
                              </p:par>
                            </p:childTnLst>
                          </p:cTn>
                        </p:par>
                      </p:childTnLst>
                    </p:cTn>
                  </p:par>
                </p:childTnLst>
              </p:cTn>
              <p:nextCondLst>
                <p:cond evt="onClick" delay="0">
                  <p:tgtEl>
                    <p:spTgt spid="5"/>
                  </p:tgtEl>
                </p:cond>
              </p:nextCondLst>
            </p:seq>
            <p:audio>
              <p:cMediaNode vol="80000">
                <p:cTn id="76" fill="hold" display="0">
                  <p:stCondLst>
                    <p:cond delay="indefinite"/>
                  </p:stCondLst>
                  <p:endCondLst>
                    <p:cond evt="onStopAudio" delay="0">
                      <p:tgtEl>
                        <p:sldTgt/>
                      </p:tgtEl>
                    </p:cond>
                  </p:endCondLst>
                </p:cTn>
                <p:tgtEl>
                  <p:spTgt spid="5"/>
                </p:tgtEl>
              </p:cMediaNode>
            </p:audio>
            <p:seq concurrent="1" nextAc="seek">
              <p:cTn id="77" restart="whenNotActive" fill="hold" evtFilter="cancelBubble" nodeType="interactiveSeq">
                <p:stCondLst>
                  <p:cond evt="onClick" delay="0">
                    <p:tgtEl>
                      <p:spTgt spid="4"/>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762" fill="hold"/>
                                        <p:tgtEl>
                                          <p:spTgt spid="4"/>
                                        </p:tgtEl>
                                      </p:cBhvr>
                                    </p:cmd>
                                  </p:childTnLst>
                                </p:cTn>
                              </p:par>
                            </p:childTnLst>
                          </p:cTn>
                        </p:par>
                      </p:childTnLst>
                    </p:cTn>
                  </p:par>
                </p:childTnLst>
              </p:cTn>
              <p:nextCondLst>
                <p:cond evt="onClick" delay="0">
                  <p:tgtEl>
                    <p:spTgt spid="4"/>
                  </p:tgtEl>
                </p:cond>
              </p:nextCondLst>
            </p:seq>
            <p:audio>
              <p:cMediaNode vol="80000">
                <p:cTn id="82" fill="hold" display="0">
                  <p:stCondLst>
                    <p:cond delay="indefinite"/>
                  </p:stCondLst>
                  <p:endCondLst>
                    <p:cond evt="onStopAudio" delay="0">
                      <p:tgtEl>
                        <p:sldTgt/>
                      </p:tgtEl>
                    </p:cond>
                  </p:endCondLst>
                </p:cTn>
                <p:tgtEl>
                  <p:spTgt spid="4"/>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2486"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22"/>
          <p:cNvPicPr preferRelativeResize="0"/>
          <p:nvPr/>
        </p:nvPicPr>
        <p:blipFill>
          <a:blip r:embed="rId10">
            <a:alphaModFix/>
          </a:blip>
          <a:stretch>
            <a:fillRect/>
          </a:stretch>
        </p:blipFill>
        <p:spPr>
          <a:xfrm>
            <a:off x="3893275" y="3893275"/>
            <a:ext cx="1097825" cy="1097825"/>
          </a:xfrm>
          <a:prstGeom prst="rect">
            <a:avLst/>
          </a:prstGeom>
          <a:noFill/>
          <a:ln>
            <a:noFill/>
          </a:ln>
        </p:spPr>
      </p:pic>
      <p:pic>
        <p:nvPicPr>
          <p:cNvPr id="177" name="Google Shape;177;p22"/>
          <p:cNvPicPr preferRelativeResize="0"/>
          <p:nvPr/>
        </p:nvPicPr>
        <p:blipFill>
          <a:blip r:embed="rId11">
            <a:alphaModFix/>
          </a:blip>
          <a:stretch>
            <a:fillRect/>
          </a:stretch>
        </p:blipFill>
        <p:spPr>
          <a:xfrm>
            <a:off x="6199975" y="968051"/>
            <a:ext cx="1097825" cy="1097825"/>
          </a:xfrm>
          <a:prstGeom prst="rect">
            <a:avLst/>
          </a:prstGeom>
          <a:noFill/>
          <a:ln>
            <a:noFill/>
          </a:ln>
        </p:spPr>
      </p:pic>
      <p:pic>
        <p:nvPicPr>
          <p:cNvPr id="178" name="Google Shape;178;p22"/>
          <p:cNvPicPr preferRelativeResize="0"/>
          <p:nvPr/>
        </p:nvPicPr>
        <p:blipFill>
          <a:blip r:embed="rId12">
            <a:alphaModFix/>
          </a:blip>
          <a:stretch>
            <a:fillRect/>
          </a:stretch>
        </p:blipFill>
        <p:spPr>
          <a:xfrm>
            <a:off x="1757625" y="1067375"/>
            <a:ext cx="1097825" cy="1097825"/>
          </a:xfrm>
          <a:prstGeom prst="rect">
            <a:avLst/>
          </a:prstGeom>
          <a:noFill/>
          <a:ln>
            <a:noFill/>
          </a:ln>
        </p:spPr>
      </p:pic>
      <p:pic>
        <p:nvPicPr>
          <p:cNvPr id="179" name="Google Shape;179;p22"/>
          <p:cNvPicPr preferRelativeResize="0"/>
          <p:nvPr/>
        </p:nvPicPr>
        <p:blipFill>
          <a:blip r:embed="rId13">
            <a:alphaModFix/>
          </a:blip>
          <a:stretch>
            <a:fillRect/>
          </a:stretch>
        </p:blipFill>
        <p:spPr>
          <a:xfrm>
            <a:off x="122250" y="4002400"/>
            <a:ext cx="1097825" cy="1097825"/>
          </a:xfrm>
          <a:prstGeom prst="rect">
            <a:avLst/>
          </a:prstGeom>
          <a:noFill/>
          <a:ln>
            <a:noFill/>
          </a:ln>
        </p:spPr>
      </p:pic>
      <p:pic>
        <p:nvPicPr>
          <p:cNvPr id="180" name="Google Shape;180;p22"/>
          <p:cNvPicPr preferRelativeResize="0"/>
          <p:nvPr/>
        </p:nvPicPr>
        <p:blipFill>
          <a:blip r:embed="rId14">
            <a:alphaModFix/>
          </a:blip>
          <a:stretch>
            <a:fillRect/>
          </a:stretch>
        </p:blipFill>
        <p:spPr>
          <a:xfrm>
            <a:off x="7928475" y="3931425"/>
            <a:ext cx="1097825" cy="1097825"/>
          </a:xfrm>
          <a:prstGeom prst="rect">
            <a:avLst/>
          </a:prstGeom>
          <a:noFill/>
          <a:ln>
            <a:noFill/>
          </a:ln>
        </p:spPr>
      </p:pic>
      <p:pic>
        <p:nvPicPr>
          <p:cNvPr id="181" name="Google Shape;181;p22" descr="The flag of France (provided by Getty Images)"/>
          <p:cNvPicPr preferRelativeResize="0"/>
          <p:nvPr/>
        </p:nvPicPr>
        <p:blipFill>
          <a:blip r:embed="rId15">
            <a:alphaModFix/>
          </a:blip>
          <a:stretch>
            <a:fillRect/>
          </a:stretch>
        </p:blipFill>
        <p:spPr>
          <a:xfrm>
            <a:off x="4146170" y="4649541"/>
            <a:ext cx="581202" cy="435330"/>
          </a:xfrm>
          <a:prstGeom prst="rect">
            <a:avLst/>
          </a:prstGeom>
          <a:noFill/>
          <a:ln>
            <a:noFill/>
          </a:ln>
        </p:spPr>
      </p:pic>
      <p:pic>
        <p:nvPicPr>
          <p:cNvPr id="182" name="Google Shape;182;p22" descr="The flag of Ireland (provided by Getty Images)"/>
          <p:cNvPicPr preferRelativeResize="0"/>
          <p:nvPr/>
        </p:nvPicPr>
        <p:blipFill>
          <a:blip r:embed="rId16">
            <a:alphaModFix/>
          </a:blip>
          <a:stretch>
            <a:fillRect/>
          </a:stretch>
        </p:blipFill>
        <p:spPr>
          <a:xfrm>
            <a:off x="2015933" y="2268725"/>
            <a:ext cx="581202" cy="450651"/>
          </a:xfrm>
          <a:prstGeom prst="rect">
            <a:avLst/>
          </a:prstGeom>
          <a:noFill/>
          <a:ln>
            <a:noFill/>
          </a:ln>
        </p:spPr>
      </p:pic>
      <p:pic>
        <p:nvPicPr>
          <p:cNvPr id="183" name="Google Shape;183;p22" descr="Close-up of the flag of Scotland (provided by Getty Images)"/>
          <p:cNvPicPr preferRelativeResize="0"/>
          <p:nvPr/>
        </p:nvPicPr>
        <p:blipFill>
          <a:blip r:embed="rId17">
            <a:alphaModFix/>
          </a:blip>
          <a:stretch>
            <a:fillRect/>
          </a:stretch>
        </p:blipFill>
        <p:spPr>
          <a:xfrm>
            <a:off x="1152276" y="4675749"/>
            <a:ext cx="498202" cy="382899"/>
          </a:xfrm>
          <a:prstGeom prst="rect">
            <a:avLst/>
          </a:prstGeom>
          <a:noFill/>
          <a:ln>
            <a:noFill/>
          </a:ln>
        </p:spPr>
      </p:pic>
      <p:pic>
        <p:nvPicPr>
          <p:cNvPr id="184" name="Google Shape;184;p22" descr="Flag of England (provided by Getty Images)"/>
          <p:cNvPicPr preferRelativeResize="0"/>
          <p:nvPr/>
        </p:nvPicPr>
        <p:blipFill>
          <a:blip r:embed="rId18">
            <a:alphaModFix/>
          </a:blip>
          <a:stretch>
            <a:fillRect/>
          </a:stretch>
        </p:blipFill>
        <p:spPr>
          <a:xfrm>
            <a:off x="6513875" y="2134435"/>
            <a:ext cx="581202" cy="423979"/>
          </a:xfrm>
          <a:prstGeom prst="rect">
            <a:avLst/>
          </a:prstGeom>
          <a:noFill/>
          <a:ln>
            <a:noFill/>
          </a:ln>
        </p:spPr>
      </p:pic>
      <p:pic>
        <p:nvPicPr>
          <p:cNvPr id="185" name="Google Shape;185;p22" descr="The Welsh flag (provided by Getty Images)"/>
          <p:cNvPicPr preferRelativeResize="0"/>
          <p:nvPr/>
        </p:nvPicPr>
        <p:blipFill>
          <a:blip r:embed="rId19">
            <a:alphaModFix/>
          </a:blip>
          <a:stretch>
            <a:fillRect/>
          </a:stretch>
        </p:blipFill>
        <p:spPr>
          <a:xfrm>
            <a:off x="7436201" y="4576114"/>
            <a:ext cx="581202" cy="435319"/>
          </a:xfrm>
          <a:prstGeom prst="rect">
            <a:avLst/>
          </a:prstGeom>
          <a:noFill/>
          <a:ln>
            <a:noFill/>
          </a:ln>
        </p:spPr>
      </p:pic>
      <p:sp>
        <p:nvSpPr>
          <p:cNvPr id="186" name="Google Shape;186;p22"/>
          <p:cNvSpPr/>
          <p:nvPr/>
        </p:nvSpPr>
        <p:spPr>
          <a:xfrm>
            <a:off x="1546150" y="3247700"/>
            <a:ext cx="1623900" cy="948000"/>
          </a:xfrm>
          <a:prstGeom prst="wedgeRoundRectCallout">
            <a:avLst>
              <a:gd name="adj1" fmla="val -68659"/>
              <a:gd name="adj2" fmla="val 78676"/>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écossaise</a:t>
            </a:r>
            <a:endParaRPr sz="1800" b="1">
              <a:solidFill>
                <a:schemeClr val="accent1"/>
              </a:solidFill>
            </a:endParaRPr>
          </a:p>
        </p:txBody>
      </p:sp>
      <p:sp>
        <p:nvSpPr>
          <p:cNvPr id="187" name="Google Shape;187;p22"/>
          <p:cNvSpPr/>
          <p:nvPr/>
        </p:nvSpPr>
        <p:spPr>
          <a:xfrm>
            <a:off x="35875" y="1003875"/>
            <a:ext cx="1623900" cy="948000"/>
          </a:xfrm>
          <a:prstGeom prst="wedgeRoundRectCallout">
            <a:avLst>
              <a:gd name="adj1" fmla="val 65012"/>
              <a:gd name="adj2" fmla="val 32611"/>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irlandaise</a:t>
            </a:r>
            <a:endParaRPr sz="1800" b="1">
              <a:solidFill>
                <a:schemeClr val="accent1"/>
              </a:solidFill>
            </a:endParaRPr>
          </a:p>
        </p:txBody>
      </p:sp>
      <p:sp>
        <p:nvSpPr>
          <p:cNvPr id="188" name="Google Shape;188;p22"/>
          <p:cNvSpPr/>
          <p:nvPr/>
        </p:nvSpPr>
        <p:spPr>
          <a:xfrm>
            <a:off x="3581338" y="2433675"/>
            <a:ext cx="1623900" cy="948000"/>
          </a:xfrm>
          <a:prstGeom prst="wedgeRoundRectCallout">
            <a:avLst>
              <a:gd name="adj1" fmla="val 8400"/>
              <a:gd name="adj2" fmla="val 92421"/>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française</a:t>
            </a:r>
            <a:endParaRPr sz="1800" b="1">
              <a:solidFill>
                <a:schemeClr val="accent1"/>
              </a:solidFill>
            </a:endParaRPr>
          </a:p>
        </p:txBody>
      </p:sp>
      <p:sp>
        <p:nvSpPr>
          <p:cNvPr id="189" name="Google Shape;189;p22"/>
          <p:cNvSpPr/>
          <p:nvPr/>
        </p:nvSpPr>
        <p:spPr>
          <a:xfrm>
            <a:off x="7520100" y="885425"/>
            <a:ext cx="1623900" cy="948000"/>
          </a:xfrm>
          <a:prstGeom prst="wedgeRoundRectCallout">
            <a:avLst>
              <a:gd name="adj1" fmla="val -63819"/>
              <a:gd name="adj2" fmla="val 31171"/>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anglaise</a:t>
            </a:r>
            <a:endParaRPr sz="1800" b="1">
              <a:solidFill>
                <a:schemeClr val="accent1"/>
              </a:solidFill>
            </a:endParaRPr>
          </a:p>
        </p:txBody>
      </p:sp>
      <p:sp>
        <p:nvSpPr>
          <p:cNvPr id="190" name="Google Shape;190;p22"/>
          <p:cNvSpPr/>
          <p:nvPr/>
        </p:nvSpPr>
        <p:spPr>
          <a:xfrm>
            <a:off x="5812300" y="3319400"/>
            <a:ext cx="1623900" cy="948000"/>
          </a:xfrm>
          <a:prstGeom prst="wedgeRoundRectCallout">
            <a:avLst>
              <a:gd name="adj1" fmla="val 87758"/>
              <a:gd name="adj2" fmla="val 62917"/>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galloise</a:t>
            </a:r>
            <a:endParaRPr sz="1800" b="1">
              <a:solidFill>
                <a:schemeClr val="accent1"/>
              </a:solidFill>
            </a:endParaRPr>
          </a:p>
        </p:txBody>
      </p:sp>
      <p:sp>
        <p:nvSpPr>
          <p:cNvPr id="191" name="Google Shape;191;p22"/>
          <p:cNvSpPr txBox="1"/>
          <p:nvPr/>
        </p:nvSpPr>
        <p:spPr>
          <a:xfrm>
            <a:off x="3379800" y="971200"/>
            <a:ext cx="2144400" cy="1080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2500" b="1">
                <a:solidFill>
                  <a:schemeClr val="dk1"/>
                </a:solidFill>
              </a:rPr>
              <a:t>Quelle est ta nationalité?</a:t>
            </a:r>
            <a:endParaRPr sz="2500" b="1">
              <a:solidFill>
                <a:schemeClr val="dk1"/>
              </a:solidFill>
            </a:endParaRPr>
          </a:p>
        </p:txBody>
      </p:sp>
      <p:pic>
        <p:nvPicPr>
          <p:cNvPr id="2" name="Recorded Sound">
            <a:hlinkClick r:id="" action="ppaction://media"/>
            <a:extLst>
              <a:ext uri="{FF2B5EF4-FFF2-40B4-BE49-F238E27FC236}">
                <a16:creationId xmlns:a16="http://schemas.microsoft.com/office/drawing/2014/main" id="{90CAF720-08F7-C485-D207-FEB9CA766979}"/>
              </a:ext>
            </a:extLst>
          </p:cNvPr>
          <p:cNvPicPr>
            <a:picLocks noChangeAspect="1"/>
          </p:cNvPicPr>
          <p:nvPr>
            <a:audioFile r:link="rId1"/>
            <p:extLst>
              <p:ext uri="{DAA4B4D4-6D71-4841-9C94-3DE7FCFB9230}">
                <p14:media xmlns:p14="http://schemas.microsoft.com/office/powerpoint/2010/main" r:embed="rId2">
                  <p14:trim st="381"/>
                </p14:media>
              </p:ext>
            </p:extLst>
          </p:nvPr>
        </p:nvPicPr>
        <p:blipFill>
          <a:blip r:embed="rId20"/>
          <a:stretch>
            <a:fillRect/>
          </a:stretch>
        </p:blipFill>
        <p:spPr>
          <a:xfrm>
            <a:off x="5439175" y="749825"/>
            <a:ext cx="609600" cy="609600"/>
          </a:xfrm>
          <a:prstGeom prst="rect">
            <a:avLst/>
          </a:prstGeom>
        </p:spPr>
      </p:pic>
      <p:pic>
        <p:nvPicPr>
          <p:cNvPr id="3" name="Recorded Sound">
            <a:hlinkClick r:id="" action="ppaction://media"/>
            <a:extLst>
              <a:ext uri="{FF2B5EF4-FFF2-40B4-BE49-F238E27FC236}">
                <a16:creationId xmlns:a16="http://schemas.microsoft.com/office/drawing/2014/main" id="{5E155A80-DF34-FEA3-FE9B-92F96DF4BFFA}"/>
              </a:ext>
            </a:extLst>
          </p:cNvPr>
          <p:cNvPicPr>
            <a:picLocks noChangeAspect="1"/>
          </p:cNvPicPr>
          <p:nvPr>
            <a:audioFile r:link="rId1"/>
            <p:extLst>
              <p:ext uri="{DAA4B4D4-6D71-4841-9C94-3DE7FCFB9230}">
                <p14:media xmlns:p14="http://schemas.microsoft.com/office/powerpoint/2010/main" r:embed="rId3">
                  <p14:trim st="356"/>
                </p14:media>
              </p:ext>
            </p:extLst>
          </p:nvPr>
        </p:nvPicPr>
        <p:blipFill>
          <a:blip r:embed="rId20"/>
          <a:stretch>
            <a:fillRect/>
          </a:stretch>
        </p:blipFill>
        <p:spPr>
          <a:xfrm>
            <a:off x="540963" y="1936173"/>
            <a:ext cx="609600" cy="609600"/>
          </a:xfrm>
          <a:prstGeom prst="rect">
            <a:avLst/>
          </a:prstGeom>
        </p:spPr>
      </p:pic>
      <p:pic>
        <p:nvPicPr>
          <p:cNvPr id="4" name="Recorded Sound">
            <a:hlinkClick r:id="" action="ppaction://media"/>
            <a:extLst>
              <a:ext uri="{FF2B5EF4-FFF2-40B4-BE49-F238E27FC236}">
                <a16:creationId xmlns:a16="http://schemas.microsoft.com/office/drawing/2014/main" id="{59B672E2-137B-6984-705E-F1E0DEBAB220}"/>
              </a:ext>
            </a:extLst>
          </p:cNvPr>
          <p:cNvPicPr>
            <a:picLocks noChangeAspect="1"/>
          </p:cNvPicPr>
          <p:nvPr>
            <a:audioFile r:link="rId1"/>
            <p:extLst>
              <p:ext uri="{DAA4B4D4-6D71-4841-9C94-3DE7FCFB9230}">
                <p14:media xmlns:p14="http://schemas.microsoft.com/office/powerpoint/2010/main" r:embed="rId4">
                  <p14:trim st="336"/>
                </p14:media>
              </p:ext>
            </p:extLst>
          </p:nvPr>
        </p:nvPicPr>
        <p:blipFill>
          <a:blip r:embed="rId20"/>
          <a:stretch>
            <a:fillRect/>
          </a:stretch>
        </p:blipFill>
        <p:spPr>
          <a:xfrm>
            <a:off x="2070904" y="4195700"/>
            <a:ext cx="609600" cy="609600"/>
          </a:xfrm>
          <a:prstGeom prst="rect">
            <a:avLst/>
          </a:prstGeom>
        </p:spPr>
      </p:pic>
      <p:pic>
        <p:nvPicPr>
          <p:cNvPr id="5" name="Recorded Sound">
            <a:hlinkClick r:id="" action="ppaction://media"/>
            <a:extLst>
              <a:ext uri="{FF2B5EF4-FFF2-40B4-BE49-F238E27FC236}">
                <a16:creationId xmlns:a16="http://schemas.microsoft.com/office/drawing/2014/main" id="{DDB8D4BA-2922-C91D-9428-F213A4105968}"/>
              </a:ext>
            </a:extLst>
          </p:cNvPr>
          <p:cNvPicPr>
            <a:picLocks noChangeAspect="1"/>
          </p:cNvPicPr>
          <p:nvPr>
            <a:audioFile r:link="rId1"/>
            <p:extLst>
              <p:ext uri="{DAA4B4D4-6D71-4841-9C94-3DE7FCFB9230}">
                <p14:media xmlns:p14="http://schemas.microsoft.com/office/powerpoint/2010/main" r:embed="rId5">
                  <p14:trim st="387"/>
                </p14:media>
              </p:ext>
            </p:extLst>
          </p:nvPr>
        </p:nvPicPr>
        <p:blipFill>
          <a:blip r:embed="rId20"/>
          <a:stretch>
            <a:fillRect/>
          </a:stretch>
        </p:blipFill>
        <p:spPr>
          <a:xfrm>
            <a:off x="4899169" y="3416900"/>
            <a:ext cx="609600" cy="609600"/>
          </a:xfrm>
          <a:prstGeom prst="rect">
            <a:avLst/>
          </a:prstGeom>
        </p:spPr>
      </p:pic>
      <p:pic>
        <p:nvPicPr>
          <p:cNvPr id="6" name="Recorded Sound">
            <a:hlinkClick r:id="" action="ppaction://media"/>
            <a:extLst>
              <a:ext uri="{FF2B5EF4-FFF2-40B4-BE49-F238E27FC236}">
                <a16:creationId xmlns:a16="http://schemas.microsoft.com/office/drawing/2014/main" id="{965D1EF7-2FEA-0215-1FE8-83E0CA8E546F}"/>
              </a:ext>
            </a:extLst>
          </p:cNvPr>
          <p:cNvPicPr>
            <a:picLocks noChangeAspect="1"/>
          </p:cNvPicPr>
          <p:nvPr>
            <a:audioFile r:link="rId1"/>
            <p:extLst>
              <p:ext uri="{DAA4B4D4-6D71-4841-9C94-3DE7FCFB9230}">
                <p14:media xmlns:p14="http://schemas.microsoft.com/office/powerpoint/2010/main" r:embed="rId6">
                  <p14:trim st="448"/>
                </p14:media>
              </p:ext>
            </p:extLst>
          </p:nvPr>
        </p:nvPicPr>
        <p:blipFill>
          <a:blip r:embed="rId20"/>
          <a:stretch>
            <a:fillRect/>
          </a:stretch>
        </p:blipFill>
        <p:spPr>
          <a:xfrm>
            <a:off x="7558590" y="3314205"/>
            <a:ext cx="609600" cy="609600"/>
          </a:xfrm>
          <a:prstGeom prst="rect">
            <a:avLst/>
          </a:prstGeom>
        </p:spPr>
      </p:pic>
      <p:pic>
        <p:nvPicPr>
          <p:cNvPr id="7" name="Recorded Sound">
            <a:hlinkClick r:id="" action="ppaction://media"/>
            <a:extLst>
              <a:ext uri="{FF2B5EF4-FFF2-40B4-BE49-F238E27FC236}">
                <a16:creationId xmlns:a16="http://schemas.microsoft.com/office/drawing/2014/main" id="{700C1549-15B7-761B-0EEB-D3A618C874DE}"/>
              </a:ext>
            </a:extLst>
          </p:cNvPr>
          <p:cNvPicPr>
            <a:picLocks noChangeAspect="1"/>
          </p:cNvPicPr>
          <p:nvPr>
            <a:audioFile r:link="rId1"/>
            <p:extLst>
              <p:ext uri="{DAA4B4D4-6D71-4841-9C94-3DE7FCFB9230}">
                <p14:media xmlns:p14="http://schemas.microsoft.com/office/powerpoint/2010/main" r:embed="rId7">
                  <p14:trim st="193"/>
                </p14:media>
              </p:ext>
            </p:extLst>
          </p:nvPr>
        </p:nvPicPr>
        <p:blipFill>
          <a:blip r:embed="rId20"/>
          <a:stretch>
            <a:fillRect/>
          </a:stretch>
        </p:blipFill>
        <p:spPr>
          <a:xfrm>
            <a:off x="8400103" y="16470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2"/>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3234" fill="hold"/>
                                        <p:tgtEl>
                                          <p:spTgt spid="2"/>
                                        </p:tgtEl>
                                      </p:cBhvr>
                                    </p:cmd>
                                  </p:childTnLst>
                                </p:cTn>
                              </p:par>
                            </p:childTnLst>
                          </p:cTn>
                        </p:par>
                      </p:childTnLst>
                    </p:cTn>
                  </p:par>
                </p:childTnLst>
              </p:cTn>
              <p:nextCondLst>
                <p:cond evt="onClick" delay="0">
                  <p:tgtEl>
                    <p:spTgt spid="2"/>
                  </p:tgtEl>
                </p:cond>
              </p:nextCondLst>
            </p:seq>
            <p:audio>
              <p:cMediaNode vol="80000">
                <p:cTn id="58" fill="hold" display="0">
                  <p:stCondLst>
                    <p:cond delay="indefinite"/>
                  </p:stCondLst>
                  <p:endCondLst>
                    <p:cond evt="onStopAudio" delay="0">
                      <p:tgtEl>
                        <p:sldTgt/>
                      </p:tgtEl>
                    </p:cond>
                  </p:endCondLst>
                </p:cTn>
                <p:tgtEl>
                  <p:spTgt spid="2"/>
                </p:tgtEl>
              </p:cMediaNode>
            </p:audio>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2678" fill="hold"/>
                                        <p:tgtEl>
                                          <p:spTgt spid="7"/>
                                        </p:tgtEl>
                                      </p:cBhvr>
                                    </p:cmd>
                                  </p:childTnLst>
                                </p:cTn>
                              </p:par>
                            </p:childTnLst>
                          </p:cTn>
                        </p:par>
                      </p:childTnLst>
                    </p:cTn>
                  </p:par>
                </p:childTnLst>
              </p:cTn>
              <p:nextCondLst>
                <p:cond evt="onClick" delay="0">
                  <p:tgtEl>
                    <p:spTgt spid="7"/>
                  </p:tgtEl>
                </p:cond>
              </p:nextCondLst>
            </p:seq>
            <p:audio>
              <p:cMediaNode vol="80000">
                <p:cTn id="64" fill="hold" display="0">
                  <p:stCondLst>
                    <p:cond delay="indefinite"/>
                  </p:stCondLst>
                  <p:endCondLst>
                    <p:cond evt="onStopAudio" delay="0">
                      <p:tgtEl>
                        <p:sldTgt/>
                      </p:tgtEl>
                    </p:cond>
                  </p:endCondLst>
                </p:cTn>
                <p:tgtEl>
                  <p:spTgt spid="7"/>
                </p:tgtEl>
              </p:cMediaNode>
            </p:audio>
            <p:seq concurrent="1" nextAc="seek">
              <p:cTn id="65" restart="whenNotActive" fill="hold" evtFilter="cancelBubble" nodeType="interactiveSeq">
                <p:stCondLst>
                  <p:cond evt="onClick" delay="0">
                    <p:tgtEl>
                      <p:spTgt spid="6"/>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2586" fill="hold"/>
                                        <p:tgtEl>
                                          <p:spTgt spid="6"/>
                                        </p:tgtEl>
                                      </p:cBhvr>
                                    </p:cmd>
                                  </p:childTnLst>
                                </p:cTn>
                              </p:par>
                            </p:childTnLst>
                          </p:cTn>
                        </p:par>
                      </p:childTnLst>
                    </p:cTn>
                  </p:par>
                </p:childTnLst>
              </p:cTn>
              <p:nextCondLst>
                <p:cond evt="onClick" delay="0">
                  <p:tgtEl>
                    <p:spTgt spid="6"/>
                  </p:tgtEl>
                </p:cond>
              </p:nextCondLst>
            </p:seq>
            <p:audio>
              <p:cMediaNode vol="80000">
                <p:cTn id="70" fill="hold" display="0">
                  <p:stCondLst>
                    <p:cond delay="indefinite"/>
                  </p:stCondLst>
                  <p:endCondLst>
                    <p:cond evt="onStopAudio" delay="0">
                      <p:tgtEl>
                        <p:sldTgt/>
                      </p:tgtEl>
                    </p:cond>
                  </p:endCondLst>
                </p:cTn>
                <p:tgtEl>
                  <p:spTgt spid="6"/>
                </p:tgtEl>
              </p:cMediaNode>
            </p:audio>
            <p:seq concurrent="1" nextAc="seek">
              <p:cTn id="71" restart="whenNotActive" fill="hold" evtFilter="cancelBubble" nodeType="interactiveSeq">
                <p:stCondLst>
                  <p:cond evt="onClick" delay="0">
                    <p:tgtEl>
                      <p:spTgt spid="5"/>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2693" fill="hold"/>
                                        <p:tgtEl>
                                          <p:spTgt spid="5"/>
                                        </p:tgtEl>
                                      </p:cBhvr>
                                    </p:cmd>
                                  </p:childTnLst>
                                </p:cTn>
                              </p:par>
                            </p:childTnLst>
                          </p:cTn>
                        </p:par>
                      </p:childTnLst>
                    </p:cTn>
                  </p:par>
                </p:childTnLst>
              </p:cTn>
              <p:nextCondLst>
                <p:cond evt="onClick" delay="0">
                  <p:tgtEl>
                    <p:spTgt spid="5"/>
                  </p:tgtEl>
                </p:cond>
              </p:nextCondLst>
            </p:seq>
            <p:audio>
              <p:cMediaNode vol="80000">
                <p:cTn id="76" fill="hold" display="0">
                  <p:stCondLst>
                    <p:cond delay="indefinite"/>
                  </p:stCondLst>
                  <p:endCondLst>
                    <p:cond evt="onStopAudio" delay="0">
                      <p:tgtEl>
                        <p:sldTgt/>
                      </p:tgtEl>
                    </p:cond>
                  </p:endCondLst>
                </p:cTn>
                <p:tgtEl>
                  <p:spTgt spid="5"/>
                </p:tgtEl>
              </p:cMediaNode>
            </p:audio>
            <p:seq concurrent="1" nextAc="seek">
              <p:cTn id="77" restart="whenNotActive" fill="hold" evtFilter="cancelBubble" nodeType="interactiveSeq">
                <p:stCondLst>
                  <p:cond evt="onClick" delay="0">
                    <p:tgtEl>
                      <p:spTgt spid="4"/>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652" fill="hold"/>
                                        <p:tgtEl>
                                          <p:spTgt spid="4"/>
                                        </p:tgtEl>
                                      </p:cBhvr>
                                    </p:cmd>
                                  </p:childTnLst>
                                </p:cTn>
                              </p:par>
                            </p:childTnLst>
                          </p:cTn>
                        </p:par>
                      </p:childTnLst>
                    </p:cTn>
                  </p:par>
                </p:childTnLst>
              </p:cTn>
              <p:nextCondLst>
                <p:cond evt="onClick" delay="0">
                  <p:tgtEl>
                    <p:spTgt spid="4"/>
                  </p:tgtEl>
                </p:cond>
              </p:nextCondLst>
            </p:seq>
            <p:audio>
              <p:cMediaNode vol="80000">
                <p:cTn id="82" fill="hold" display="0">
                  <p:stCondLst>
                    <p:cond delay="indefinite"/>
                  </p:stCondLst>
                  <p:endCondLst>
                    <p:cond evt="onStopAudio" delay="0">
                      <p:tgtEl>
                        <p:sldTgt/>
                      </p:tgtEl>
                    </p:cond>
                  </p:endCondLst>
                </p:cTn>
                <p:tgtEl>
                  <p:spTgt spid="4"/>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2814"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3"/>
          <p:cNvSpPr txBox="1"/>
          <p:nvPr/>
        </p:nvSpPr>
        <p:spPr>
          <a:xfrm>
            <a:off x="153900" y="914400"/>
            <a:ext cx="8863500" cy="40380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2300" dirty="0">
                <a:solidFill>
                  <a:schemeClr val="dk1"/>
                </a:solidFill>
              </a:rPr>
              <a:t>Salut! Je </a:t>
            </a:r>
            <a:r>
              <a:rPr lang="en-GB" sz="2300" dirty="0" err="1">
                <a:solidFill>
                  <a:schemeClr val="dk1"/>
                </a:solidFill>
              </a:rPr>
              <a:t>m’appelle</a:t>
            </a:r>
            <a:r>
              <a:rPr lang="en-GB" sz="2300" dirty="0">
                <a:solidFill>
                  <a:schemeClr val="dk1"/>
                </a:solidFill>
              </a:rPr>
              <a:t>			</a:t>
            </a:r>
            <a:r>
              <a:rPr lang="en-GB" sz="2300" dirty="0" err="1">
                <a:solidFill>
                  <a:schemeClr val="dk1"/>
                </a:solidFill>
              </a:rPr>
              <a:t>Ça</a:t>
            </a:r>
            <a:r>
              <a:rPr lang="en-GB" sz="2300" dirty="0">
                <a:solidFill>
                  <a:schemeClr val="dk1"/>
                </a:solidFill>
              </a:rPr>
              <a:t> </a:t>
            </a:r>
            <a:r>
              <a:rPr lang="en-GB" sz="2300" dirty="0" err="1">
                <a:solidFill>
                  <a:schemeClr val="dk1"/>
                </a:solidFill>
              </a:rPr>
              <a:t>va</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err="1">
                <a:solidFill>
                  <a:schemeClr val="dk1"/>
                </a:solidFill>
              </a:rPr>
              <a:t>J’habite</a:t>
            </a:r>
            <a:r>
              <a:rPr lang="en-GB" sz="2300" dirty="0">
                <a:solidFill>
                  <a:schemeClr val="dk1"/>
                </a:solidFill>
              </a:rPr>
              <a:t> à			avec ma famille. </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Je suis	 			Et </a:t>
            </a:r>
            <a:r>
              <a:rPr lang="en-GB" sz="2300" dirty="0" err="1">
                <a:solidFill>
                  <a:schemeClr val="dk1"/>
                </a:solidFill>
              </a:rPr>
              <a:t>toi</a:t>
            </a:r>
            <a:r>
              <a:rPr lang="en-GB" sz="2300" dirty="0">
                <a:solidFill>
                  <a:schemeClr val="dk1"/>
                </a:solidFill>
              </a:rPr>
              <a:t>?		</a:t>
            </a:r>
            <a:endParaRPr sz="2300" dirty="0">
              <a:solidFill>
                <a:schemeClr val="dk1"/>
              </a:solidFill>
            </a:endParaRPr>
          </a:p>
        </p:txBody>
      </p:sp>
      <p:sp>
        <p:nvSpPr>
          <p:cNvPr id="197" name="Google Shape;197;p23"/>
          <p:cNvSpPr txBox="1"/>
          <p:nvPr/>
        </p:nvSpPr>
        <p:spPr>
          <a:xfrm>
            <a:off x="2804644" y="968775"/>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Loïc.</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Clément.</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Théo.</a:t>
            </a:r>
            <a:endParaRPr sz="2300">
              <a:solidFill>
                <a:schemeClr val="accent6"/>
              </a:solidFill>
            </a:endParaRPr>
          </a:p>
        </p:txBody>
      </p:sp>
      <p:sp>
        <p:nvSpPr>
          <p:cNvPr id="198" name="Google Shape;198;p23"/>
          <p:cNvSpPr txBox="1"/>
          <p:nvPr/>
        </p:nvSpPr>
        <p:spPr>
          <a:xfrm>
            <a:off x="5859181" y="867775"/>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bien.</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très bien.</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mal.</a:t>
            </a:r>
            <a:endParaRPr sz="2300">
              <a:solidFill>
                <a:schemeClr val="accent6"/>
              </a:solidFill>
            </a:endParaRPr>
          </a:p>
        </p:txBody>
      </p:sp>
      <p:sp>
        <p:nvSpPr>
          <p:cNvPr id="199" name="Google Shape;199;p23"/>
          <p:cNvSpPr txBox="1"/>
          <p:nvPr/>
        </p:nvSpPr>
        <p:spPr>
          <a:xfrm>
            <a:off x="1712400" y="2283781"/>
            <a:ext cx="27717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Nantes</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Marseille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Rennes</a:t>
            </a:r>
            <a:endParaRPr sz="2300">
              <a:solidFill>
                <a:schemeClr val="accent6"/>
              </a:solidFill>
            </a:endParaRPr>
          </a:p>
        </p:txBody>
      </p:sp>
      <p:sp>
        <p:nvSpPr>
          <p:cNvPr id="200" name="Google Shape;200;p23"/>
          <p:cNvSpPr txBox="1"/>
          <p:nvPr/>
        </p:nvSpPr>
        <p:spPr>
          <a:xfrm>
            <a:off x="1368525" y="3564963"/>
            <a:ext cx="28293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français.</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anglais.</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gallois.</a:t>
            </a:r>
            <a:endParaRPr sz="2300">
              <a:solidFill>
                <a:schemeClr val="accent6"/>
              </a:solidFill>
            </a:endParaRPr>
          </a:p>
        </p:txBody>
      </p:sp>
      <p:sp>
        <p:nvSpPr>
          <p:cNvPr id="201" name="Google Shape;201;p23"/>
          <p:cNvSpPr txBox="1"/>
          <p:nvPr/>
        </p:nvSpPr>
        <p:spPr>
          <a:xfrm>
            <a:off x="5799881" y="4005188"/>
            <a:ext cx="2829300" cy="6702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68575" tIns="68575" rIns="68575" bIns="68575" anchor="t" anchorCtr="0">
            <a:noAutofit/>
          </a:bodyPr>
          <a:lstStyle/>
          <a:p>
            <a:pPr marL="0" lvl="0" indent="0" algn="l" rtl="0">
              <a:spcBef>
                <a:spcPts val="0"/>
              </a:spcBef>
              <a:spcAft>
                <a:spcPts val="0"/>
              </a:spcAft>
              <a:buNone/>
            </a:pPr>
            <a:r>
              <a:rPr lang="en-GB" sz="2700">
                <a:solidFill>
                  <a:schemeClr val="dk1"/>
                </a:solidFill>
              </a:rPr>
              <a:t>Encore une fois!</a:t>
            </a:r>
            <a:endParaRPr sz="2700">
              <a:solidFill>
                <a:schemeClr val="dk1"/>
              </a:solidFill>
            </a:endParaRPr>
          </a:p>
        </p:txBody>
      </p:sp>
      <p:pic>
        <p:nvPicPr>
          <p:cNvPr id="202" name="Google Shape;202;p23"/>
          <p:cNvPicPr preferRelativeResize="0"/>
          <p:nvPr/>
        </p:nvPicPr>
        <p:blipFill>
          <a:blip r:embed="rId3">
            <a:alphaModFix/>
          </a:blip>
          <a:stretch>
            <a:fillRect/>
          </a:stretch>
        </p:blipFill>
        <p:spPr>
          <a:xfrm>
            <a:off x="8199056" y="3498987"/>
            <a:ext cx="936000" cy="896700"/>
          </a:xfrm>
          <a:prstGeom prst="rect">
            <a:avLst/>
          </a:prstGeom>
          <a:noFill/>
          <a:ln>
            <a:noFill/>
          </a:ln>
        </p:spPr>
      </p:pic>
      <p:pic>
        <p:nvPicPr>
          <p:cNvPr id="203" name="Google Shape;203;p23"/>
          <p:cNvPicPr preferRelativeResize="0"/>
          <p:nvPr/>
        </p:nvPicPr>
        <p:blipFill>
          <a:blip r:embed="rId4">
            <a:alphaModFix/>
          </a:blip>
          <a:stretch>
            <a:fillRect/>
          </a:stretch>
        </p:blipFill>
        <p:spPr>
          <a:xfrm>
            <a:off x="7608100" y="1963337"/>
            <a:ext cx="1409300" cy="1409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4"/>
          <p:cNvSpPr txBox="1"/>
          <p:nvPr/>
        </p:nvSpPr>
        <p:spPr>
          <a:xfrm>
            <a:off x="153900" y="914400"/>
            <a:ext cx="8863500" cy="40380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2300" dirty="0">
                <a:solidFill>
                  <a:schemeClr val="dk1"/>
                </a:solidFill>
              </a:rPr>
              <a:t>Salut! Je </a:t>
            </a:r>
            <a:r>
              <a:rPr lang="en-GB" sz="2300" dirty="0" err="1">
                <a:solidFill>
                  <a:schemeClr val="dk1"/>
                </a:solidFill>
              </a:rPr>
              <a:t>m’appelle</a:t>
            </a:r>
            <a:r>
              <a:rPr lang="en-GB" sz="2300" dirty="0">
                <a:solidFill>
                  <a:schemeClr val="dk1"/>
                </a:solidFill>
              </a:rPr>
              <a:t>		  	</a:t>
            </a:r>
            <a:r>
              <a:rPr lang="en-GB" sz="2300" dirty="0" err="1">
                <a:solidFill>
                  <a:schemeClr val="dk1"/>
                </a:solidFill>
              </a:rPr>
              <a:t>Ça</a:t>
            </a:r>
            <a:r>
              <a:rPr lang="en-GB" sz="2300" dirty="0">
                <a:solidFill>
                  <a:schemeClr val="dk1"/>
                </a:solidFill>
              </a:rPr>
              <a:t> </a:t>
            </a:r>
            <a:r>
              <a:rPr lang="en-GB" sz="2300" dirty="0" err="1">
                <a:solidFill>
                  <a:schemeClr val="dk1"/>
                </a:solidFill>
              </a:rPr>
              <a:t>va</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err="1">
                <a:solidFill>
                  <a:schemeClr val="dk1"/>
                </a:solidFill>
              </a:rPr>
              <a:t>J’habite</a:t>
            </a:r>
            <a:r>
              <a:rPr lang="en-GB" sz="2300" dirty="0">
                <a:solidFill>
                  <a:schemeClr val="dk1"/>
                </a:solidFill>
              </a:rPr>
              <a:t> à			avec ma famille. </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Je suis	 			Et </a:t>
            </a:r>
            <a:r>
              <a:rPr lang="en-GB" sz="2300" dirty="0" err="1">
                <a:solidFill>
                  <a:schemeClr val="dk1"/>
                </a:solidFill>
              </a:rPr>
              <a:t>toi</a:t>
            </a:r>
            <a:r>
              <a:rPr lang="en-GB" sz="2300" dirty="0">
                <a:solidFill>
                  <a:schemeClr val="dk1"/>
                </a:solidFill>
              </a:rPr>
              <a:t>?		</a:t>
            </a:r>
            <a:endParaRPr sz="2300" dirty="0">
              <a:solidFill>
                <a:schemeClr val="dk1"/>
              </a:solidFill>
            </a:endParaRPr>
          </a:p>
        </p:txBody>
      </p:sp>
      <p:sp>
        <p:nvSpPr>
          <p:cNvPr id="209" name="Google Shape;209;p24"/>
          <p:cNvSpPr txBox="1"/>
          <p:nvPr/>
        </p:nvSpPr>
        <p:spPr>
          <a:xfrm>
            <a:off x="2804644" y="968775"/>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Clara.</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Inès.</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Lola.</a:t>
            </a:r>
            <a:endParaRPr sz="2300">
              <a:solidFill>
                <a:schemeClr val="accent6"/>
              </a:solidFill>
            </a:endParaRPr>
          </a:p>
        </p:txBody>
      </p:sp>
      <p:sp>
        <p:nvSpPr>
          <p:cNvPr id="210" name="Google Shape;210;p24"/>
          <p:cNvSpPr txBox="1"/>
          <p:nvPr/>
        </p:nvSpPr>
        <p:spPr>
          <a:xfrm>
            <a:off x="5859181" y="867775"/>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bien.</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très bien.</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mal.</a:t>
            </a:r>
            <a:endParaRPr sz="2300">
              <a:solidFill>
                <a:schemeClr val="accent6"/>
              </a:solidFill>
            </a:endParaRPr>
          </a:p>
        </p:txBody>
      </p:sp>
      <p:sp>
        <p:nvSpPr>
          <p:cNvPr id="211" name="Google Shape;211;p24"/>
          <p:cNvSpPr txBox="1"/>
          <p:nvPr/>
        </p:nvSpPr>
        <p:spPr>
          <a:xfrm>
            <a:off x="1712400" y="2283781"/>
            <a:ext cx="27717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dirty="0">
                <a:solidFill>
                  <a:schemeClr val="accent6"/>
                </a:solidFill>
              </a:rPr>
              <a:t>Nantes</a:t>
            </a:r>
            <a:endParaRPr sz="2300" dirty="0">
              <a:solidFill>
                <a:schemeClr val="accent6"/>
              </a:solidFill>
            </a:endParaRPr>
          </a:p>
          <a:p>
            <a:pPr marL="342900" lvl="0" indent="-311150" algn="l" rtl="0">
              <a:spcBef>
                <a:spcPts val="0"/>
              </a:spcBef>
              <a:spcAft>
                <a:spcPts val="0"/>
              </a:spcAft>
              <a:buClr>
                <a:schemeClr val="accent6"/>
              </a:buClr>
              <a:buSzPts val="2300"/>
              <a:buAutoNum type="arabicParenR"/>
            </a:pPr>
            <a:r>
              <a:rPr lang="en-GB" sz="2300" dirty="0">
                <a:solidFill>
                  <a:schemeClr val="accent6"/>
                </a:solidFill>
              </a:rPr>
              <a:t>Marseille</a:t>
            </a:r>
            <a:endParaRPr sz="2300" dirty="0">
              <a:solidFill>
                <a:schemeClr val="accent6"/>
              </a:solidFill>
            </a:endParaRPr>
          </a:p>
          <a:p>
            <a:pPr marL="342900" lvl="0" indent="-311150" algn="l" rtl="0">
              <a:spcBef>
                <a:spcPts val="0"/>
              </a:spcBef>
              <a:spcAft>
                <a:spcPts val="0"/>
              </a:spcAft>
              <a:buClr>
                <a:schemeClr val="accent6"/>
              </a:buClr>
              <a:buSzPts val="2300"/>
              <a:buAutoNum type="arabicParenR"/>
            </a:pPr>
            <a:r>
              <a:rPr lang="en-GB" sz="2300" dirty="0">
                <a:solidFill>
                  <a:schemeClr val="accent6"/>
                </a:solidFill>
              </a:rPr>
              <a:t>Rennes</a:t>
            </a:r>
            <a:endParaRPr sz="2300" dirty="0">
              <a:solidFill>
                <a:schemeClr val="accent6"/>
              </a:solidFill>
            </a:endParaRPr>
          </a:p>
        </p:txBody>
      </p:sp>
      <p:sp>
        <p:nvSpPr>
          <p:cNvPr id="212" name="Google Shape;212;p24"/>
          <p:cNvSpPr txBox="1"/>
          <p:nvPr/>
        </p:nvSpPr>
        <p:spPr>
          <a:xfrm>
            <a:off x="1368525" y="3564963"/>
            <a:ext cx="28293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française.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anglaise.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galloise.</a:t>
            </a:r>
            <a:endParaRPr sz="2300">
              <a:solidFill>
                <a:schemeClr val="accent6"/>
              </a:solidFill>
            </a:endParaRPr>
          </a:p>
        </p:txBody>
      </p:sp>
      <p:sp>
        <p:nvSpPr>
          <p:cNvPr id="213" name="Google Shape;213;p24"/>
          <p:cNvSpPr txBox="1"/>
          <p:nvPr/>
        </p:nvSpPr>
        <p:spPr>
          <a:xfrm>
            <a:off x="5799881" y="4005188"/>
            <a:ext cx="2829300" cy="6702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68575" tIns="68575" rIns="68575" bIns="68575" anchor="t" anchorCtr="0">
            <a:noAutofit/>
          </a:bodyPr>
          <a:lstStyle/>
          <a:p>
            <a:pPr marL="0" lvl="0" indent="0" algn="l" rtl="0">
              <a:spcBef>
                <a:spcPts val="0"/>
              </a:spcBef>
              <a:spcAft>
                <a:spcPts val="0"/>
              </a:spcAft>
              <a:buNone/>
            </a:pPr>
            <a:r>
              <a:rPr lang="en-GB" sz="2700">
                <a:solidFill>
                  <a:schemeClr val="dk1"/>
                </a:solidFill>
              </a:rPr>
              <a:t>Encore une fois!</a:t>
            </a:r>
            <a:endParaRPr sz="2700">
              <a:solidFill>
                <a:schemeClr val="dk1"/>
              </a:solidFill>
            </a:endParaRPr>
          </a:p>
        </p:txBody>
      </p:sp>
      <p:pic>
        <p:nvPicPr>
          <p:cNvPr id="214" name="Google Shape;214;p24"/>
          <p:cNvPicPr preferRelativeResize="0"/>
          <p:nvPr/>
        </p:nvPicPr>
        <p:blipFill>
          <a:blip r:embed="rId3">
            <a:alphaModFix/>
          </a:blip>
          <a:stretch>
            <a:fillRect/>
          </a:stretch>
        </p:blipFill>
        <p:spPr>
          <a:xfrm>
            <a:off x="8199056" y="3498987"/>
            <a:ext cx="936000" cy="896700"/>
          </a:xfrm>
          <a:prstGeom prst="rect">
            <a:avLst/>
          </a:prstGeom>
          <a:noFill/>
          <a:ln>
            <a:noFill/>
          </a:ln>
        </p:spPr>
      </p:pic>
      <p:pic>
        <p:nvPicPr>
          <p:cNvPr id="215" name="Google Shape;215;p24"/>
          <p:cNvPicPr preferRelativeResize="0"/>
          <p:nvPr/>
        </p:nvPicPr>
        <p:blipFill>
          <a:blip r:embed="rId4">
            <a:alphaModFix/>
          </a:blip>
          <a:stretch>
            <a:fillRect/>
          </a:stretch>
        </p:blipFill>
        <p:spPr>
          <a:xfrm>
            <a:off x="7643250" y="2215375"/>
            <a:ext cx="1097825" cy="1097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aphicFrame>
        <p:nvGraphicFramePr>
          <p:cNvPr id="220" name="Google Shape;220;p25"/>
          <p:cNvGraphicFramePr/>
          <p:nvPr/>
        </p:nvGraphicFramePr>
        <p:xfrm>
          <a:off x="0" y="799675"/>
          <a:ext cx="4511850" cy="4343800"/>
        </p:xfrm>
        <a:graphic>
          <a:graphicData uri="http://schemas.openxmlformats.org/drawingml/2006/table">
            <a:tbl>
              <a:tblPr>
                <a:noFill/>
                <a:tableStyleId>{8C7399E4-3D32-4375-9532-BBC805337B1D}</a:tableStyleId>
              </a:tblPr>
              <a:tblGrid>
                <a:gridCol w="2255925">
                  <a:extLst>
                    <a:ext uri="{9D8B030D-6E8A-4147-A177-3AD203B41FA5}">
                      <a16:colId xmlns:a16="http://schemas.microsoft.com/office/drawing/2014/main" val="20000"/>
                    </a:ext>
                  </a:extLst>
                </a:gridCol>
                <a:gridCol w="2255925">
                  <a:extLst>
                    <a:ext uri="{9D8B030D-6E8A-4147-A177-3AD203B41FA5}">
                      <a16:colId xmlns:a16="http://schemas.microsoft.com/office/drawing/2014/main" val="20001"/>
                    </a:ext>
                  </a:extLst>
                </a:gridCol>
              </a:tblGrid>
              <a:tr h="1085950">
                <a:tc>
                  <a:txBody>
                    <a:bodyPr/>
                    <a:lstStyle/>
                    <a:p>
                      <a:pPr marL="0" lvl="0" indent="0" algn="l" rtl="0">
                        <a:spcBef>
                          <a:spcPts val="0"/>
                        </a:spcBef>
                        <a:spcAft>
                          <a:spcPts val="0"/>
                        </a:spcAft>
                        <a:buNone/>
                      </a:pPr>
                      <a:r>
                        <a:rPr lang="en-GB"/>
                        <a:t>1</a:t>
                      </a:r>
                      <a:endParaRPr/>
                    </a:p>
                  </a:txBody>
                  <a:tcPr marL="91425" marR="91425" marT="91425" marB="91425"/>
                </a:tc>
                <a:tc>
                  <a:txBody>
                    <a:bodyPr/>
                    <a:lstStyle/>
                    <a:p>
                      <a:pPr marL="0" lvl="0" indent="0" algn="l" rtl="0">
                        <a:spcBef>
                          <a:spcPts val="0"/>
                        </a:spcBef>
                        <a:spcAft>
                          <a:spcPts val="0"/>
                        </a:spcAft>
                        <a:buNone/>
                      </a:pPr>
                      <a:r>
                        <a:rPr lang="en-GB"/>
                        <a:t>2</a:t>
                      </a:r>
                      <a:endParaRPr/>
                    </a:p>
                  </a:txBody>
                  <a:tcPr marL="91425" marR="91425" marT="91425" marB="91425"/>
                </a:tc>
                <a:extLst>
                  <a:ext uri="{0D108BD9-81ED-4DB2-BD59-A6C34878D82A}">
                    <a16:rowId xmlns:a16="http://schemas.microsoft.com/office/drawing/2014/main" val="10000"/>
                  </a:ext>
                </a:extLst>
              </a:tr>
              <a:tr h="1085950">
                <a:tc>
                  <a:txBody>
                    <a:bodyPr/>
                    <a:lstStyle/>
                    <a:p>
                      <a:pPr marL="0" lvl="0" indent="0" algn="l" rtl="0">
                        <a:spcBef>
                          <a:spcPts val="0"/>
                        </a:spcBef>
                        <a:spcAft>
                          <a:spcPts val="0"/>
                        </a:spcAft>
                        <a:buNone/>
                      </a:pPr>
                      <a:r>
                        <a:rPr lang="en-GB"/>
                        <a:t>3</a:t>
                      </a:r>
                      <a:endParaRPr/>
                    </a:p>
                  </a:txBody>
                  <a:tcPr marL="91425" marR="91425" marT="91425" marB="91425"/>
                </a:tc>
                <a:tc>
                  <a:txBody>
                    <a:bodyPr/>
                    <a:lstStyle/>
                    <a:p>
                      <a:pPr marL="0" lvl="0" indent="0" algn="l" rtl="0">
                        <a:spcBef>
                          <a:spcPts val="0"/>
                        </a:spcBef>
                        <a:spcAft>
                          <a:spcPts val="0"/>
                        </a:spcAft>
                        <a:buNone/>
                      </a:pPr>
                      <a:r>
                        <a:rPr lang="en-GB"/>
                        <a:t>4</a:t>
                      </a:r>
                      <a:endParaRPr/>
                    </a:p>
                  </a:txBody>
                  <a:tcPr marL="91425" marR="91425" marT="91425" marB="91425"/>
                </a:tc>
                <a:extLst>
                  <a:ext uri="{0D108BD9-81ED-4DB2-BD59-A6C34878D82A}">
                    <a16:rowId xmlns:a16="http://schemas.microsoft.com/office/drawing/2014/main" val="10001"/>
                  </a:ext>
                </a:extLst>
              </a:tr>
              <a:tr h="1085950">
                <a:tc>
                  <a:txBody>
                    <a:bodyPr/>
                    <a:lstStyle/>
                    <a:p>
                      <a:pPr marL="0" lvl="0" indent="0" algn="l" rtl="0">
                        <a:spcBef>
                          <a:spcPts val="0"/>
                        </a:spcBef>
                        <a:spcAft>
                          <a:spcPts val="0"/>
                        </a:spcAft>
                        <a:buNone/>
                      </a:pPr>
                      <a:r>
                        <a:rPr lang="en-GB"/>
                        <a:t>5</a:t>
                      </a:r>
                      <a:endParaRPr/>
                    </a:p>
                  </a:txBody>
                  <a:tcPr marL="91425" marR="91425" marT="91425" marB="91425"/>
                </a:tc>
                <a:tc>
                  <a:txBody>
                    <a:bodyPr/>
                    <a:lstStyle/>
                    <a:p>
                      <a:pPr marL="0" lvl="0" indent="0" algn="l" rtl="0">
                        <a:spcBef>
                          <a:spcPts val="0"/>
                        </a:spcBef>
                        <a:spcAft>
                          <a:spcPts val="0"/>
                        </a:spcAft>
                        <a:buNone/>
                      </a:pPr>
                      <a:r>
                        <a:rPr lang="en-GB"/>
                        <a:t>6</a:t>
                      </a:r>
                      <a:endParaRPr/>
                    </a:p>
                  </a:txBody>
                  <a:tcPr marL="91425" marR="91425" marT="91425" marB="91425"/>
                </a:tc>
                <a:extLst>
                  <a:ext uri="{0D108BD9-81ED-4DB2-BD59-A6C34878D82A}">
                    <a16:rowId xmlns:a16="http://schemas.microsoft.com/office/drawing/2014/main" val="10002"/>
                  </a:ext>
                </a:extLst>
              </a:tr>
              <a:tr h="1085950">
                <a:tc>
                  <a:txBody>
                    <a:bodyPr/>
                    <a:lstStyle/>
                    <a:p>
                      <a:pPr marL="0" lvl="0" indent="0" algn="l" rtl="0">
                        <a:spcBef>
                          <a:spcPts val="0"/>
                        </a:spcBef>
                        <a:spcAft>
                          <a:spcPts val="0"/>
                        </a:spcAft>
                        <a:buNone/>
                      </a:pPr>
                      <a:r>
                        <a:rPr lang="en-GB"/>
                        <a:t>7</a:t>
                      </a:r>
                      <a:endParaRPr/>
                    </a:p>
                  </a:txBody>
                  <a:tcPr marL="91425" marR="91425" marT="91425" marB="91425"/>
                </a:tc>
                <a:tc>
                  <a:txBody>
                    <a:bodyPr/>
                    <a:lstStyle/>
                    <a:p>
                      <a:pPr marL="0" lvl="0" indent="0" algn="l" rtl="0">
                        <a:spcBef>
                          <a:spcPts val="0"/>
                        </a:spcBef>
                        <a:spcAft>
                          <a:spcPts val="0"/>
                        </a:spcAft>
                        <a:buNone/>
                      </a:pPr>
                      <a:r>
                        <a:rPr lang="en-GB"/>
                        <a:t>8</a:t>
                      </a:r>
                      <a:endParaRPr/>
                    </a:p>
                  </a:txBody>
                  <a:tcPr marL="91425" marR="91425" marT="91425" marB="91425"/>
                </a:tc>
                <a:extLst>
                  <a:ext uri="{0D108BD9-81ED-4DB2-BD59-A6C34878D82A}">
                    <a16:rowId xmlns:a16="http://schemas.microsoft.com/office/drawing/2014/main" val="10003"/>
                  </a:ext>
                </a:extLst>
              </a:tr>
            </a:tbl>
          </a:graphicData>
        </a:graphic>
      </p:graphicFrame>
      <p:graphicFrame>
        <p:nvGraphicFramePr>
          <p:cNvPr id="221" name="Google Shape;221;p25"/>
          <p:cNvGraphicFramePr/>
          <p:nvPr/>
        </p:nvGraphicFramePr>
        <p:xfrm>
          <a:off x="4632150" y="799675"/>
          <a:ext cx="4511850" cy="4343800"/>
        </p:xfrm>
        <a:graphic>
          <a:graphicData uri="http://schemas.openxmlformats.org/drawingml/2006/table">
            <a:tbl>
              <a:tblPr>
                <a:noFill/>
                <a:tableStyleId>{8C7399E4-3D32-4375-9532-BBC805337B1D}</a:tableStyleId>
              </a:tblPr>
              <a:tblGrid>
                <a:gridCol w="2255925">
                  <a:extLst>
                    <a:ext uri="{9D8B030D-6E8A-4147-A177-3AD203B41FA5}">
                      <a16:colId xmlns:a16="http://schemas.microsoft.com/office/drawing/2014/main" val="20000"/>
                    </a:ext>
                  </a:extLst>
                </a:gridCol>
                <a:gridCol w="2255925">
                  <a:extLst>
                    <a:ext uri="{9D8B030D-6E8A-4147-A177-3AD203B41FA5}">
                      <a16:colId xmlns:a16="http://schemas.microsoft.com/office/drawing/2014/main" val="20001"/>
                    </a:ext>
                  </a:extLst>
                </a:gridCol>
              </a:tblGrid>
              <a:tr h="1085950">
                <a:tc>
                  <a:txBody>
                    <a:bodyPr/>
                    <a:lstStyle/>
                    <a:p>
                      <a:pPr marL="0" lvl="0" indent="0" algn="l" rtl="0">
                        <a:spcBef>
                          <a:spcPts val="0"/>
                        </a:spcBef>
                        <a:spcAft>
                          <a:spcPts val="0"/>
                        </a:spcAft>
                        <a:buNone/>
                      </a:pPr>
                      <a:r>
                        <a:rPr lang="en-GB"/>
                        <a:t>A</a:t>
                      </a:r>
                      <a:endParaRPr/>
                    </a:p>
                    <a:p>
                      <a:pPr marL="0" lvl="0" indent="0" algn="l" rtl="0">
                        <a:spcBef>
                          <a:spcPts val="0"/>
                        </a:spcBef>
                        <a:spcAft>
                          <a:spcPts val="0"/>
                        </a:spcAft>
                        <a:buNone/>
                      </a:pPr>
                      <a:endParaRPr/>
                    </a:p>
                    <a:p>
                      <a:pPr marL="0" lvl="0" indent="0" algn="l" rtl="0">
                        <a:spcBef>
                          <a:spcPts val="0"/>
                        </a:spcBef>
                        <a:spcAft>
                          <a:spcPts val="0"/>
                        </a:spcAft>
                        <a:buNone/>
                      </a:pPr>
                      <a:r>
                        <a:rPr lang="en-GB"/>
                        <a:t>Je m’appelle Emma et je suis anglaise.</a:t>
                      </a:r>
                      <a:endParaRPr i="1"/>
                    </a:p>
                  </a:txBody>
                  <a:tcPr marL="91425" marR="91425" marT="91425" marB="91425"/>
                </a:tc>
                <a:tc>
                  <a:txBody>
                    <a:bodyPr/>
                    <a:lstStyle/>
                    <a:p>
                      <a:pPr marL="0" lvl="0" indent="0" algn="l" rtl="0">
                        <a:spcBef>
                          <a:spcPts val="0"/>
                        </a:spcBef>
                        <a:spcAft>
                          <a:spcPts val="0"/>
                        </a:spcAft>
                        <a:buNone/>
                      </a:pPr>
                      <a:r>
                        <a:rPr lang="en-GB"/>
                        <a:t>B</a:t>
                      </a:r>
                      <a:endParaRPr/>
                    </a:p>
                    <a:p>
                      <a:pPr marL="0" lvl="0" indent="0" algn="l" rtl="0">
                        <a:spcBef>
                          <a:spcPts val="0"/>
                        </a:spcBef>
                        <a:spcAft>
                          <a:spcPts val="0"/>
                        </a:spcAft>
                        <a:buNone/>
                      </a:pPr>
                      <a:endParaRPr/>
                    </a:p>
                    <a:p>
                      <a:pPr marL="0" lvl="0" indent="0" algn="l" rtl="0">
                        <a:spcBef>
                          <a:spcPts val="0"/>
                        </a:spcBef>
                        <a:spcAft>
                          <a:spcPts val="0"/>
                        </a:spcAft>
                        <a:buNone/>
                      </a:pPr>
                      <a:r>
                        <a:rPr lang="en-GB"/>
                        <a:t>Je m’appelle Manon et je suis française.</a:t>
                      </a:r>
                      <a:endParaRPr i="1"/>
                    </a:p>
                  </a:txBody>
                  <a:tcPr marL="91425" marR="91425" marT="91425" marB="91425"/>
                </a:tc>
                <a:extLst>
                  <a:ext uri="{0D108BD9-81ED-4DB2-BD59-A6C34878D82A}">
                    <a16:rowId xmlns:a16="http://schemas.microsoft.com/office/drawing/2014/main" val="10000"/>
                  </a:ext>
                </a:extLst>
              </a:tr>
              <a:tr h="1085950">
                <a:tc>
                  <a:txBody>
                    <a:bodyPr/>
                    <a:lstStyle/>
                    <a:p>
                      <a:pPr marL="0" lvl="0" indent="0" algn="l" rtl="0">
                        <a:spcBef>
                          <a:spcPts val="0"/>
                        </a:spcBef>
                        <a:spcAft>
                          <a:spcPts val="0"/>
                        </a:spcAft>
                        <a:buNone/>
                      </a:pPr>
                      <a:r>
                        <a:rPr lang="en-GB"/>
                        <a:t>C</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2"/>
                          </a:solidFill>
                        </a:rPr>
                        <a:t>Je m’appelle Eva et je suis écossaise.</a:t>
                      </a:r>
                      <a:endParaRPr/>
                    </a:p>
                  </a:txBody>
                  <a:tcPr marL="91425" marR="91425" marT="91425" marB="91425"/>
                </a:tc>
                <a:tc>
                  <a:txBody>
                    <a:bodyPr/>
                    <a:lstStyle/>
                    <a:p>
                      <a:pPr marL="0" lvl="0" indent="0" algn="l" rtl="0">
                        <a:spcBef>
                          <a:spcPts val="0"/>
                        </a:spcBef>
                        <a:spcAft>
                          <a:spcPts val="0"/>
                        </a:spcAft>
                        <a:buNone/>
                      </a:pPr>
                      <a:r>
                        <a:rPr lang="en-GB"/>
                        <a:t>D</a:t>
                      </a:r>
                      <a:endParaRPr/>
                    </a:p>
                    <a:p>
                      <a:pPr marL="0" lvl="0" indent="0" algn="l" rtl="0">
                        <a:spcBef>
                          <a:spcPts val="0"/>
                        </a:spcBef>
                        <a:spcAft>
                          <a:spcPts val="0"/>
                        </a:spcAft>
                        <a:buNone/>
                      </a:pPr>
                      <a:endParaRPr>
                        <a:solidFill>
                          <a:schemeClr val="dk2"/>
                        </a:solidFill>
                      </a:endParaRPr>
                    </a:p>
                    <a:p>
                      <a:pPr marL="0" lvl="0" indent="0" algn="l" rtl="0">
                        <a:spcBef>
                          <a:spcPts val="0"/>
                        </a:spcBef>
                        <a:spcAft>
                          <a:spcPts val="0"/>
                        </a:spcAft>
                        <a:buClr>
                          <a:schemeClr val="dk2"/>
                        </a:buClr>
                        <a:buSzPts val="1100"/>
                        <a:buFont typeface="Arial"/>
                        <a:buNone/>
                      </a:pPr>
                      <a:r>
                        <a:rPr lang="en-GB">
                          <a:solidFill>
                            <a:schemeClr val="dk2"/>
                          </a:solidFill>
                        </a:rPr>
                        <a:t>Je m’appelle Charlie et je suis gallois.</a:t>
                      </a:r>
                      <a:endParaRPr/>
                    </a:p>
                  </a:txBody>
                  <a:tcPr marL="91425" marR="91425" marT="91425" marB="91425"/>
                </a:tc>
                <a:extLst>
                  <a:ext uri="{0D108BD9-81ED-4DB2-BD59-A6C34878D82A}">
                    <a16:rowId xmlns:a16="http://schemas.microsoft.com/office/drawing/2014/main" val="10001"/>
                  </a:ext>
                </a:extLst>
              </a:tr>
              <a:tr h="1085950">
                <a:tc>
                  <a:txBody>
                    <a:bodyPr/>
                    <a:lstStyle/>
                    <a:p>
                      <a:pPr marL="0" lvl="0" indent="0" algn="l" rtl="0">
                        <a:spcBef>
                          <a:spcPts val="0"/>
                        </a:spcBef>
                        <a:spcAft>
                          <a:spcPts val="0"/>
                        </a:spcAft>
                        <a:buNone/>
                      </a:pPr>
                      <a:r>
                        <a:rPr lang="en-GB"/>
                        <a:t>E</a:t>
                      </a:r>
                      <a:endParaRPr/>
                    </a:p>
                    <a:p>
                      <a:pPr marL="0" lvl="0" indent="0" algn="l" rtl="0">
                        <a:spcBef>
                          <a:spcPts val="0"/>
                        </a:spcBef>
                        <a:spcAft>
                          <a:spcPts val="0"/>
                        </a:spcAft>
                        <a:buNone/>
                      </a:pPr>
                      <a:endParaRPr/>
                    </a:p>
                    <a:p>
                      <a:pPr marL="0" lvl="0" indent="0" algn="l" rtl="0">
                        <a:spcBef>
                          <a:spcPts val="0"/>
                        </a:spcBef>
                        <a:spcAft>
                          <a:spcPts val="0"/>
                        </a:spcAft>
                        <a:buClr>
                          <a:schemeClr val="dk2"/>
                        </a:buClr>
                        <a:buSzPts val="1100"/>
                        <a:buFont typeface="Arial"/>
                        <a:buNone/>
                      </a:pPr>
                      <a:r>
                        <a:rPr lang="en-GB">
                          <a:solidFill>
                            <a:schemeClr val="dk2"/>
                          </a:solidFill>
                        </a:rPr>
                        <a:t>Je m’appelle Paul et je suis écossais.</a:t>
                      </a:r>
                      <a:endParaRPr/>
                    </a:p>
                  </a:txBody>
                  <a:tcPr marL="91425" marR="91425" marT="91425" marB="91425"/>
                </a:tc>
                <a:tc>
                  <a:txBody>
                    <a:bodyPr/>
                    <a:lstStyle/>
                    <a:p>
                      <a:pPr marL="0" lvl="0" indent="0" algn="l" rtl="0">
                        <a:spcBef>
                          <a:spcPts val="0"/>
                        </a:spcBef>
                        <a:spcAft>
                          <a:spcPts val="0"/>
                        </a:spcAft>
                        <a:buNone/>
                      </a:pPr>
                      <a:r>
                        <a:rPr lang="en-GB"/>
                        <a:t>F</a:t>
                      </a:r>
                      <a:endParaRPr/>
                    </a:p>
                    <a:p>
                      <a:pPr marL="0" lvl="0" indent="0" algn="l" rtl="0">
                        <a:spcBef>
                          <a:spcPts val="0"/>
                        </a:spcBef>
                        <a:spcAft>
                          <a:spcPts val="0"/>
                        </a:spcAft>
                        <a:buNone/>
                      </a:pPr>
                      <a:endParaRPr/>
                    </a:p>
                    <a:p>
                      <a:pPr marL="0" lvl="0" indent="0" algn="l" rtl="0">
                        <a:spcBef>
                          <a:spcPts val="0"/>
                        </a:spcBef>
                        <a:spcAft>
                          <a:spcPts val="0"/>
                        </a:spcAft>
                        <a:buClr>
                          <a:schemeClr val="dk2"/>
                        </a:buClr>
                        <a:buSzPts val="1100"/>
                        <a:buFont typeface="Arial"/>
                        <a:buNone/>
                      </a:pPr>
                      <a:r>
                        <a:rPr lang="en-GB">
                          <a:solidFill>
                            <a:schemeClr val="dk2"/>
                          </a:solidFill>
                        </a:rPr>
                        <a:t>Je m’appelle Hugo et je suis irlandais.</a:t>
                      </a:r>
                      <a:endParaRPr/>
                    </a:p>
                  </a:txBody>
                  <a:tcPr marL="91425" marR="91425" marT="91425" marB="91425"/>
                </a:tc>
                <a:extLst>
                  <a:ext uri="{0D108BD9-81ED-4DB2-BD59-A6C34878D82A}">
                    <a16:rowId xmlns:a16="http://schemas.microsoft.com/office/drawing/2014/main" val="10002"/>
                  </a:ext>
                </a:extLst>
              </a:tr>
              <a:tr h="1085950">
                <a:tc>
                  <a:txBody>
                    <a:bodyPr/>
                    <a:lstStyle/>
                    <a:p>
                      <a:pPr marL="0" lvl="0" indent="0" algn="l" rtl="0">
                        <a:spcBef>
                          <a:spcPts val="0"/>
                        </a:spcBef>
                        <a:spcAft>
                          <a:spcPts val="0"/>
                        </a:spcAft>
                        <a:buNone/>
                      </a:pPr>
                      <a:r>
                        <a:rPr lang="en-GB"/>
                        <a:t>G</a:t>
                      </a:r>
                      <a:endParaRPr/>
                    </a:p>
                    <a:p>
                      <a:pPr marL="0" lvl="0" indent="0" algn="l" rtl="0">
                        <a:spcBef>
                          <a:spcPts val="0"/>
                        </a:spcBef>
                        <a:spcAft>
                          <a:spcPts val="0"/>
                        </a:spcAft>
                        <a:buNone/>
                      </a:pPr>
                      <a:endParaRPr/>
                    </a:p>
                    <a:p>
                      <a:pPr marL="0" lvl="0" indent="0" algn="l" rtl="0">
                        <a:spcBef>
                          <a:spcPts val="0"/>
                        </a:spcBef>
                        <a:spcAft>
                          <a:spcPts val="0"/>
                        </a:spcAft>
                        <a:buClr>
                          <a:schemeClr val="dk2"/>
                        </a:buClr>
                        <a:buSzPts val="1100"/>
                        <a:buFont typeface="Arial"/>
                        <a:buNone/>
                      </a:pPr>
                      <a:r>
                        <a:rPr lang="en-GB">
                          <a:solidFill>
                            <a:schemeClr val="dk2"/>
                          </a:solidFill>
                        </a:rPr>
                        <a:t>Je m’appelle Lucas et je suis français.</a:t>
                      </a:r>
                      <a:endParaRPr/>
                    </a:p>
                  </a:txBody>
                  <a:tcPr marL="91425" marR="91425" marT="91425" marB="91425"/>
                </a:tc>
                <a:tc>
                  <a:txBody>
                    <a:bodyPr/>
                    <a:lstStyle/>
                    <a:p>
                      <a:pPr marL="0" lvl="0" indent="0" algn="l" rtl="0">
                        <a:spcBef>
                          <a:spcPts val="0"/>
                        </a:spcBef>
                        <a:spcAft>
                          <a:spcPts val="0"/>
                        </a:spcAft>
                        <a:buNone/>
                      </a:pPr>
                      <a:r>
                        <a:rPr lang="en-GB"/>
                        <a:t>H</a:t>
                      </a:r>
                      <a:endParaRPr/>
                    </a:p>
                    <a:p>
                      <a:pPr marL="0" lvl="0" indent="0" algn="l" rtl="0">
                        <a:spcBef>
                          <a:spcPts val="0"/>
                        </a:spcBef>
                        <a:spcAft>
                          <a:spcPts val="0"/>
                        </a:spcAft>
                        <a:buNone/>
                      </a:pPr>
                      <a:endParaRPr/>
                    </a:p>
                    <a:p>
                      <a:pPr marL="0" lvl="0" indent="0" algn="l" rtl="0">
                        <a:spcBef>
                          <a:spcPts val="0"/>
                        </a:spcBef>
                        <a:spcAft>
                          <a:spcPts val="0"/>
                        </a:spcAft>
                        <a:buClr>
                          <a:schemeClr val="dk2"/>
                        </a:buClr>
                        <a:buSzPts val="1100"/>
                        <a:buFont typeface="Arial"/>
                        <a:buNone/>
                      </a:pPr>
                      <a:r>
                        <a:rPr lang="en-GB">
                          <a:solidFill>
                            <a:schemeClr val="dk2"/>
                          </a:solidFill>
                        </a:rPr>
                        <a:t>Je m’appelle Louis et je suis anglais.</a:t>
                      </a:r>
                      <a:endParaRPr/>
                    </a:p>
                  </a:txBody>
                  <a:tcPr marL="91425" marR="91425" marT="91425" marB="91425"/>
                </a:tc>
                <a:extLst>
                  <a:ext uri="{0D108BD9-81ED-4DB2-BD59-A6C34878D82A}">
                    <a16:rowId xmlns:a16="http://schemas.microsoft.com/office/drawing/2014/main" val="10003"/>
                  </a:ext>
                </a:extLst>
              </a:tr>
            </a:tbl>
          </a:graphicData>
        </a:graphic>
      </p:graphicFrame>
      <p:pic>
        <p:nvPicPr>
          <p:cNvPr id="222" name="Google Shape;222;p25"/>
          <p:cNvPicPr preferRelativeResize="0"/>
          <p:nvPr/>
        </p:nvPicPr>
        <p:blipFill>
          <a:blip r:embed="rId3">
            <a:alphaModFix/>
          </a:blip>
          <a:stretch>
            <a:fillRect/>
          </a:stretch>
        </p:blipFill>
        <p:spPr>
          <a:xfrm>
            <a:off x="1427063" y="4301709"/>
            <a:ext cx="953134" cy="802455"/>
          </a:xfrm>
          <a:prstGeom prst="rect">
            <a:avLst/>
          </a:prstGeom>
          <a:noFill/>
          <a:ln>
            <a:noFill/>
          </a:ln>
        </p:spPr>
      </p:pic>
      <p:pic>
        <p:nvPicPr>
          <p:cNvPr id="223" name="Google Shape;223;p25"/>
          <p:cNvPicPr preferRelativeResize="0"/>
          <p:nvPr/>
        </p:nvPicPr>
        <p:blipFill>
          <a:blip r:embed="rId4">
            <a:alphaModFix/>
          </a:blip>
          <a:stretch>
            <a:fillRect/>
          </a:stretch>
        </p:blipFill>
        <p:spPr>
          <a:xfrm>
            <a:off x="1334555" y="1025583"/>
            <a:ext cx="930089" cy="783053"/>
          </a:xfrm>
          <a:prstGeom prst="rect">
            <a:avLst/>
          </a:prstGeom>
          <a:noFill/>
          <a:ln>
            <a:noFill/>
          </a:ln>
        </p:spPr>
      </p:pic>
      <p:pic>
        <p:nvPicPr>
          <p:cNvPr id="224" name="Google Shape;224;p25"/>
          <p:cNvPicPr preferRelativeResize="0"/>
          <p:nvPr/>
        </p:nvPicPr>
        <p:blipFill>
          <a:blip r:embed="rId5">
            <a:alphaModFix/>
          </a:blip>
          <a:stretch>
            <a:fillRect/>
          </a:stretch>
        </p:blipFill>
        <p:spPr>
          <a:xfrm>
            <a:off x="1354953" y="3196046"/>
            <a:ext cx="889274" cy="748704"/>
          </a:xfrm>
          <a:prstGeom prst="rect">
            <a:avLst/>
          </a:prstGeom>
          <a:noFill/>
          <a:ln>
            <a:noFill/>
          </a:ln>
        </p:spPr>
      </p:pic>
      <p:pic>
        <p:nvPicPr>
          <p:cNvPr id="225" name="Google Shape;225;p25"/>
          <p:cNvPicPr preferRelativeResize="0"/>
          <p:nvPr/>
        </p:nvPicPr>
        <p:blipFill>
          <a:blip r:embed="rId6">
            <a:alphaModFix/>
          </a:blip>
          <a:stretch>
            <a:fillRect/>
          </a:stretch>
        </p:blipFill>
        <p:spPr>
          <a:xfrm>
            <a:off x="3509598" y="1025575"/>
            <a:ext cx="953134" cy="802455"/>
          </a:xfrm>
          <a:prstGeom prst="rect">
            <a:avLst/>
          </a:prstGeom>
          <a:noFill/>
          <a:ln>
            <a:noFill/>
          </a:ln>
        </p:spPr>
      </p:pic>
      <p:pic>
        <p:nvPicPr>
          <p:cNvPr id="226" name="Google Shape;226;p25"/>
          <p:cNvPicPr preferRelativeResize="0"/>
          <p:nvPr/>
        </p:nvPicPr>
        <p:blipFill>
          <a:blip r:embed="rId7">
            <a:alphaModFix/>
          </a:blip>
          <a:stretch>
            <a:fillRect/>
          </a:stretch>
        </p:blipFill>
        <p:spPr>
          <a:xfrm>
            <a:off x="3541527" y="4328592"/>
            <a:ext cx="889274" cy="748690"/>
          </a:xfrm>
          <a:prstGeom prst="rect">
            <a:avLst/>
          </a:prstGeom>
          <a:noFill/>
          <a:ln>
            <a:noFill/>
          </a:ln>
        </p:spPr>
      </p:pic>
      <p:pic>
        <p:nvPicPr>
          <p:cNvPr id="227" name="Google Shape;227;p25" descr="The flag of France (provided by Getty Images)"/>
          <p:cNvPicPr preferRelativeResize="0"/>
          <p:nvPr/>
        </p:nvPicPr>
        <p:blipFill>
          <a:blip r:embed="rId8">
            <a:alphaModFix/>
          </a:blip>
          <a:stretch>
            <a:fillRect/>
          </a:stretch>
        </p:blipFill>
        <p:spPr>
          <a:xfrm>
            <a:off x="961885" y="3719275"/>
            <a:ext cx="393073" cy="247875"/>
          </a:xfrm>
          <a:prstGeom prst="rect">
            <a:avLst/>
          </a:prstGeom>
          <a:noFill/>
          <a:ln>
            <a:noFill/>
          </a:ln>
        </p:spPr>
      </p:pic>
      <p:pic>
        <p:nvPicPr>
          <p:cNvPr id="228" name="Google Shape;228;p25" descr="The flag of Ireland (provided by Getty Images)"/>
          <p:cNvPicPr preferRelativeResize="0"/>
          <p:nvPr/>
        </p:nvPicPr>
        <p:blipFill>
          <a:blip r:embed="rId9">
            <a:alphaModFix/>
          </a:blip>
          <a:stretch>
            <a:fillRect/>
          </a:stretch>
        </p:blipFill>
        <p:spPr>
          <a:xfrm>
            <a:off x="1137625" y="1509281"/>
            <a:ext cx="393073" cy="256597"/>
          </a:xfrm>
          <a:prstGeom prst="rect">
            <a:avLst/>
          </a:prstGeom>
          <a:noFill/>
          <a:ln>
            <a:noFill/>
          </a:ln>
        </p:spPr>
      </p:pic>
      <p:pic>
        <p:nvPicPr>
          <p:cNvPr id="229" name="Google Shape;229;p25" descr="Close-up of the flag of Scotland (provided by Getty Images)"/>
          <p:cNvPicPr preferRelativeResize="0"/>
          <p:nvPr/>
        </p:nvPicPr>
        <p:blipFill>
          <a:blip r:embed="rId10">
            <a:alphaModFix/>
          </a:blip>
          <a:stretch>
            <a:fillRect/>
          </a:stretch>
        </p:blipFill>
        <p:spPr>
          <a:xfrm>
            <a:off x="1053463" y="4859260"/>
            <a:ext cx="336942" cy="218023"/>
          </a:xfrm>
          <a:prstGeom prst="rect">
            <a:avLst/>
          </a:prstGeom>
          <a:noFill/>
          <a:ln>
            <a:noFill/>
          </a:ln>
        </p:spPr>
      </p:pic>
      <p:pic>
        <p:nvPicPr>
          <p:cNvPr id="230" name="Google Shape;230;p25" descr="Flag of England (provided by Getty Images)"/>
          <p:cNvPicPr preferRelativeResize="0"/>
          <p:nvPr/>
        </p:nvPicPr>
        <p:blipFill>
          <a:blip r:embed="rId11">
            <a:alphaModFix/>
          </a:blip>
          <a:stretch>
            <a:fillRect/>
          </a:stretch>
        </p:blipFill>
        <p:spPr>
          <a:xfrm>
            <a:off x="3317863" y="1586624"/>
            <a:ext cx="393073" cy="241412"/>
          </a:xfrm>
          <a:prstGeom prst="rect">
            <a:avLst/>
          </a:prstGeom>
          <a:noFill/>
          <a:ln>
            <a:noFill/>
          </a:ln>
        </p:spPr>
      </p:pic>
      <p:pic>
        <p:nvPicPr>
          <p:cNvPr id="231" name="Google Shape;231;p25" descr="The Welsh flag (provided by Getty Images)"/>
          <p:cNvPicPr preferRelativeResize="0"/>
          <p:nvPr/>
        </p:nvPicPr>
        <p:blipFill>
          <a:blip r:embed="rId12">
            <a:alphaModFix/>
          </a:blip>
          <a:stretch>
            <a:fillRect/>
          </a:stretch>
        </p:blipFill>
        <p:spPr>
          <a:xfrm>
            <a:off x="3317865" y="4815465"/>
            <a:ext cx="393073" cy="247868"/>
          </a:xfrm>
          <a:prstGeom prst="rect">
            <a:avLst/>
          </a:prstGeom>
          <a:noFill/>
          <a:ln>
            <a:noFill/>
          </a:ln>
        </p:spPr>
      </p:pic>
      <p:pic>
        <p:nvPicPr>
          <p:cNvPr id="232" name="Google Shape;232;p25"/>
          <p:cNvPicPr preferRelativeResize="0"/>
          <p:nvPr/>
        </p:nvPicPr>
        <p:blipFill>
          <a:blip r:embed="rId13">
            <a:alphaModFix/>
          </a:blip>
          <a:stretch>
            <a:fillRect/>
          </a:stretch>
        </p:blipFill>
        <p:spPr>
          <a:xfrm>
            <a:off x="3713138" y="3173613"/>
            <a:ext cx="745042" cy="793545"/>
          </a:xfrm>
          <a:prstGeom prst="rect">
            <a:avLst/>
          </a:prstGeom>
          <a:noFill/>
          <a:ln>
            <a:noFill/>
          </a:ln>
        </p:spPr>
      </p:pic>
      <p:pic>
        <p:nvPicPr>
          <p:cNvPr id="233" name="Google Shape;233;p25"/>
          <p:cNvPicPr preferRelativeResize="0"/>
          <p:nvPr/>
        </p:nvPicPr>
        <p:blipFill>
          <a:blip r:embed="rId14">
            <a:alphaModFix/>
          </a:blip>
          <a:stretch>
            <a:fillRect/>
          </a:stretch>
        </p:blipFill>
        <p:spPr>
          <a:xfrm>
            <a:off x="3714321" y="2104050"/>
            <a:ext cx="745042" cy="793545"/>
          </a:xfrm>
          <a:prstGeom prst="rect">
            <a:avLst/>
          </a:prstGeom>
          <a:noFill/>
          <a:ln>
            <a:noFill/>
          </a:ln>
        </p:spPr>
      </p:pic>
      <p:pic>
        <p:nvPicPr>
          <p:cNvPr id="234" name="Google Shape;234;p25"/>
          <p:cNvPicPr preferRelativeResize="0"/>
          <p:nvPr/>
        </p:nvPicPr>
        <p:blipFill>
          <a:blip r:embed="rId15">
            <a:alphaModFix/>
          </a:blip>
          <a:stretch>
            <a:fillRect/>
          </a:stretch>
        </p:blipFill>
        <p:spPr>
          <a:xfrm>
            <a:off x="1427075" y="2140605"/>
            <a:ext cx="745042" cy="793545"/>
          </a:xfrm>
          <a:prstGeom prst="rect">
            <a:avLst/>
          </a:prstGeom>
          <a:noFill/>
          <a:ln>
            <a:noFill/>
          </a:ln>
        </p:spPr>
      </p:pic>
      <p:pic>
        <p:nvPicPr>
          <p:cNvPr id="235" name="Google Shape;235;p25" descr="The flag of France (provided by Getty Images)"/>
          <p:cNvPicPr preferRelativeResize="0"/>
          <p:nvPr/>
        </p:nvPicPr>
        <p:blipFill>
          <a:blip r:embed="rId8">
            <a:alphaModFix/>
          </a:blip>
          <a:stretch>
            <a:fillRect/>
          </a:stretch>
        </p:blipFill>
        <p:spPr>
          <a:xfrm>
            <a:off x="3402641" y="3630080"/>
            <a:ext cx="394435" cy="314669"/>
          </a:xfrm>
          <a:prstGeom prst="rect">
            <a:avLst/>
          </a:prstGeom>
          <a:noFill/>
          <a:ln>
            <a:noFill/>
          </a:ln>
        </p:spPr>
      </p:pic>
      <p:pic>
        <p:nvPicPr>
          <p:cNvPr id="236" name="Google Shape;236;p25" descr="Close-up of the flag of Scotland (provided by Getty Images)"/>
          <p:cNvPicPr preferRelativeResize="0"/>
          <p:nvPr/>
        </p:nvPicPr>
        <p:blipFill>
          <a:blip r:embed="rId10">
            <a:alphaModFix/>
          </a:blip>
          <a:stretch>
            <a:fillRect/>
          </a:stretch>
        </p:blipFill>
        <p:spPr>
          <a:xfrm>
            <a:off x="1165104" y="2657373"/>
            <a:ext cx="338109" cy="276772"/>
          </a:xfrm>
          <a:prstGeom prst="rect">
            <a:avLst/>
          </a:prstGeom>
          <a:noFill/>
          <a:ln>
            <a:noFill/>
          </a:ln>
        </p:spPr>
      </p:pic>
      <p:pic>
        <p:nvPicPr>
          <p:cNvPr id="237" name="Google Shape;237;p25" descr="Flag of England (provided by Getty Images)"/>
          <p:cNvPicPr preferRelativeResize="0"/>
          <p:nvPr/>
        </p:nvPicPr>
        <p:blipFill>
          <a:blip r:embed="rId11">
            <a:alphaModFix/>
          </a:blip>
          <a:stretch>
            <a:fillRect/>
          </a:stretch>
        </p:blipFill>
        <p:spPr>
          <a:xfrm>
            <a:off x="3317175" y="2591127"/>
            <a:ext cx="394435" cy="30646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graphicFrame>
        <p:nvGraphicFramePr>
          <p:cNvPr id="242" name="Google Shape;242;p26"/>
          <p:cNvGraphicFramePr/>
          <p:nvPr/>
        </p:nvGraphicFramePr>
        <p:xfrm>
          <a:off x="0" y="799675"/>
          <a:ext cx="4511850" cy="4343800"/>
        </p:xfrm>
        <a:graphic>
          <a:graphicData uri="http://schemas.openxmlformats.org/drawingml/2006/table">
            <a:tbl>
              <a:tblPr>
                <a:noFill/>
                <a:tableStyleId>{8C7399E4-3D32-4375-9532-BBC805337B1D}</a:tableStyleId>
              </a:tblPr>
              <a:tblGrid>
                <a:gridCol w="2255925">
                  <a:extLst>
                    <a:ext uri="{9D8B030D-6E8A-4147-A177-3AD203B41FA5}">
                      <a16:colId xmlns:a16="http://schemas.microsoft.com/office/drawing/2014/main" val="20000"/>
                    </a:ext>
                  </a:extLst>
                </a:gridCol>
                <a:gridCol w="2255925">
                  <a:extLst>
                    <a:ext uri="{9D8B030D-6E8A-4147-A177-3AD203B41FA5}">
                      <a16:colId xmlns:a16="http://schemas.microsoft.com/office/drawing/2014/main" val="20001"/>
                    </a:ext>
                  </a:extLst>
                </a:gridCol>
              </a:tblGrid>
              <a:tr h="1085950">
                <a:tc>
                  <a:txBody>
                    <a:bodyPr/>
                    <a:lstStyle/>
                    <a:p>
                      <a:pPr marL="0" lvl="0" indent="0" algn="l" rtl="0">
                        <a:spcBef>
                          <a:spcPts val="0"/>
                        </a:spcBef>
                        <a:spcAft>
                          <a:spcPts val="0"/>
                        </a:spcAft>
                        <a:buNone/>
                      </a:pPr>
                      <a:r>
                        <a:rPr lang="en-GB"/>
                        <a:t>1</a:t>
                      </a:r>
                      <a:endParaRPr/>
                    </a:p>
                  </a:txBody>
                  <a:tcPr marL="91425" marR="91425" marT="91425" marB="91425"/>
                </a:tc>
                <a:tc>
                  <a:txBody>
                    <a:bodyPr/>
                    <a:lstStyle/>
                    <a:p>
                      <a:pPr marL="0" lvl="0" indent="0" algn="l" rtl="0">
                        <a:spcBef>
                          <a:spcPts val="0"/>
                        </a:spcBef>
                        <a:spcAft>
                          <a:spcPts val="0"/>
                        </a:spcAft>
                        <a:buNone/>
                      </a:pPr>
                      <a:r>
                        <a:rPr lang="en-GB"/>
                        <a:t>2</a:t>
                      </a:r>
                      <a:endParaRPr/>
                    </a:p>
                  </a:txBody>
                  <a:tcPr marL="91425" marR="91425" marT="91425" marB="91425"/>
                </a:tc>
                <a:extLst>
                  <a:ext uri="{0D108BD9-81ED-4DB2-BD59-A6C34878D82A}">
                    <a16:rowId xmlns:a16="http://schemas.microsoft.com/office/drawing/2014/main" val="10000"/>
                  </a:ext>
                </a:extLst>
              </a:tr>
              <a:tr h="1085950">
                <a:tc>
                  <a:txBody>
                    <a:bodyPr/>
                    <a:lstStyle/>
                    <a:p>
                      <a:pPr marL="0" lvl="0" indent="0" algn="l" rtl="0">
                        <a:spcBef>
                          <a:spcPts val="0"/>
                        </a:spcBef>
                        <a:spcAft>
                          <a:spcPts val="0"/>
                        </a:spcAft>
                        <a:buNone/>
                      </a:pPr>
                      <a:r>
                        <a:rPr lang="en-GB"/>
                        <a:t>3</a:t>
                      </a:r>
                      <a:endParaRPr/>
                    </a:p>
                  </a:txBody>
                  <a:tcPr marL="91425" marR="91425" marT="91425" marB="91425"/>
                </a:tc>
                <a:tc>
                  <a:txBody>
                    <a:bodyPr/>
                    <a:lstStyle/>
                    <a:p>
                      <a:pPr marL="0" lvl="0" indent="0" algn="l" rtl="0">
                        <a:spcBef>
                          <a:spcPts val="0"/>
                        </a:spcBef>
                        <a:spcAft>
                          <a:spcPts val="0"/>
                        </a:spcAft>
                        <a:buNone/>
                      </a:pPr>
                      <a:r>
                        <a:rPr lang="en-GB"/>
                        <a:t>4</a:t>
                      </a:r>
                      <a:endParaRPr/>
                    </a:p>
                  </a:txBody>
                  <a:tcPr marL="91425" marR="91425" marT="91425" marB="91425"/>
                </a:tc>
                <a:extLst>
                  <a:ext uri="{0D108BD9-81ED-4DB2-BD59-A6C34878D82A}">
                    <a16:rowId xmlns:a16="http://schemas.microsoft.com/office/drawing/2014/main" val="10001"/>
                  </a:ext>
                </a:extLst>
              </a:tr>
              <a:tr h="1085950">
                <a:tc>
                  <a:txBody>
                    <a:bodyPr/>
                    <a:lstStyle/>
                    <a:p>
                      <a:pPr marL="0" lvl="0" indent="0" algn="l" rtl="0">
                        <a:spcBef>
                          <a:spcPts val="0"/>
                        </a:spcBef>
                        <a:spcAft>
                          <a:spcPts val="0"/>
                        </a:spcAft>
                        <a:buNone/>
                      </a:pPr>
                      <a:r>
                        <a:rPr lang="en-GB"/>
                        <a:t>5</a:t>
                      </a:r>
                      <a:endParaRPr/>
                    </a:p>
                  </a:txBody>
                  <a:tcPr marL="91425" marR="91425" marT="91425" marB="91425"/>
                </a:tc>
                <a:tc>
                  <a:txBody>
                    <a:bodyPr/>
                    <a:lstStyle/>
                    <a:p>
                      <a:pPr marL="0" lvl="0" indent="0" algn="l" rtl="0">
                        <a:spcBef>
                          <a:spcPts val="0"/>
                        </a:spcBef>
                        <a:spcAft>
                          <a:spcPts val="0"/>
                        </a:spcAft>
                        <a:buNone/>
                      </a:pPr>
                      <a:r>
                        <a:rPr lang="en-GB"/>
                        <a:t>6</a:t>
                      </a:r>
                      <a:endParaRPr/>
                    </a:p>
                  </a:txBody>
                  <a:tcPr marL="91425" marR="91425" marT="91425" marB="91425"/>
                </a:tc>
                <a:extLst>
                  <a:ext uri="{0D108BD9-81ED-4DB2-BD59-A6C34878D82A}">
                    <a16:rowId xmlns:a16="http://schemas.microsoft.com/office/drawing/2014/main" val="10002"/>
                  </a:ext>
                </a:extLst>
              </a:tr>
              <a:tr h="1085950">
                <a:tc>
                  <a:txBody>
                    <a:bodyPr/>
                    <a:lstStyle/>
                    <a:p>
                      <a:pPr marL="0" lvl="0" indent="0" algn="l" rtl="0">
                        <a:spcBef>
                          <a:spcPts val="0"/>
                        </a:spcBef>
                        <a:spcAft>
                          <a:spcPts val="0"/>
                        </a:spcAft>
                        <a:buNone/>
                      </a:pPr>
                      <a:r>
                        <a:rPr lang="en-GB"/>
                        <a:t>7</a:t>
                      </a:r>
                      <a:endParaRPr/>
                    </a:p>
                  </a:txBody>
                  <a:tcPr marL="91425" marR="91425" marT="91425" marB="91425"/>
                </a:tc>
                <a:tc>
                  <a:txBody>
                    <a:bodyPr/>
                    <a:lstStyle/>
                    <a:p>
                      <a:pPr marL="0" lvl="0" indent="0" algn="l" rtl="0">
                        <a:spcBef>
                          <a:spcPts val="0"/>
                        </a:spcBef>
                        <a:spcAft>
                          <a:spcPts val="0"/>
                        </a:spcAft>
                        <a:buNone/>
                      </a:pPr>
                      <a:r>
                        <a:rPr lang="en-GB"/>
                        <a:t>8</a:t>
                      </a:r>
                      <a:endParaRPr/>
                    </a:p>
                  </a:txBody>
                  <a:tcPr marL="91425" marR="91425" marT="91425" marB="91425"/>
                </a:tc>
                <a:extLst>
                  <a:ext uri="{0D108BD9-81ED-4DB2-BD59-A6C34878D82A}">
                    <a16:rowId xmlns:a16="http://schemas.microsoft.com/office/drawing/2014/main" val="10003"/>
                  </a:ext>
                </a:extLst>
              </a:tr>
            </a:tbl>
          </a:graphicData>
        </a:graphic>
      </p:graphicFrame>
      <p:graphicFrame>
        <p:nvGraphicFramePr>
          <p:cNvPr id="243" name="Google Shape;243;p26"/>
          <p:cNvGraphicFramePr/>
          <p:nvPr/>
        </p:nvGraphicFramePr>
        <p:xfrm>
          <a:off x="4632150" y="799675"/>
          <a:ext cx="4511850" cy="4343800"/>
        </p:xfrm>
        <a:graphic>
          <a:graphicData uri="http://schemas.openxmlformats.org/drawingml/2006/table">
            <a:tbl>
              <a:tblPr>
                <a:noFill/>
                <a:tableStyleId>{8C7399E4-3D32-4375-9532-BBC805337B1D}</a:tableStyleId>
              </a:tblPr>
              <a:tblGrid>
                <a:gridCol w="2255925">
                  <a:extLst>
                    <a:ext uri="{9D8B030D-6E8A-4147-A177-3AD203B41FA5}">
                      <a16:colId xmlns:a16="http://schemas.microsoft.com/office/drawing/2014/main" val="20000"/>
                    </a:ext>
                  </a:extLst>
                </a:gridCol>
                <a:gridCol w="2255925">
                  <a:extLst>
                    <a:ext uri="{9D8B030D-6E8A-4147-A177-3AD203B41FA5}">
                      <a16:colId xmlns:a16="http://schemas.microsoft.com/office/drawing/2014/main" val="20001"/>
                    </a:ext>
                  </a:extLst>
                </a:gridCol>
              </a:tblGrid>
              <a:tr h="1085950">
                <a:tc>
                  <a:txBody>
                    <a:bodyPr/>
                    <a:lstStyle/>
                    <a:p>
                      <a:pPr marL="0" lvl="0" indent="0" algn="l" rtl="0">
                        <a:spcBef>
                          <a:spcPts val="0"/>
                        </a:spcBef>
                        <a:spcAft>
                          <a:spcPts val="0"/>
                        </a:spcAft>
                        <a:buNone/>
                      </a:pPr>
                      <a:r>
                        <a:rPr lang="en-GB"/>
                        <a:t>A</a:t>
                      </a:r>
                      <a:endParaRPr/>
                    </a:p>
                    <a:p>
                      <a:pPr marL="0" lvl="0" indent="0" algn="l" rtl="0">
                        <a:spcBef>
                          <a:spcPts val="0"/>
                        </a:spcBef>
                        <a:spcAft>
                          <a:spcPts val="0"/>
                        </a:spcAft>
                        <a:buNone/>
                      </a:pPr>
                      <a:endParaRPr/>
                    </a:p>
                    <a:p>
                      <a:pPr marL="0" lvl="0" indent="0" algn="l" rtl="0">
                        <a:spcBef>
                          <a:spcPts val="0"/>
                        </a:spcBef>
                        <a:spcAft>
                          <a:spcPts val="0"/>
                        </a:spcAft>
                        <a:buNone/>
                      </a:pPr>
                      <a:r>
                        <a:rPr lang="en-GB"/>
                        <a:t>Emma - English </a:t>
                      </a:r>
                      <a:r>
                        <a:rPr lang="en-GB" i="1"/>
                        <a:t>(Keswick)</a:t>
                      </a:r>
                      <a:endParaRPr i="1"/>
                    </a:p>
                  </a:txBody>
                  <a:tcPr marL="91425" marR="91425" marT="91425" marB="91425"/>
                </a:tc>
                <a:tc>
                  <a:txBody>
                    <a:bodyPr/>
                    <a:lstStyle/>
                    <a:p>
                      <a:pPr marL="0" lvl="0" indent="0" algn="l" rtl="0">
                        <a:spcBef>
                          <a:spcPts val="0"/>
                        </a:spcBef>
                        <a:spcAft>
                          <a:spcPts val="0"/>
                        </a:spcAft>
                        <a:buNone/>
                      </a:pPr>
                      <a:r>
                        <a:rPr lang="en-GB"/>
                        <a:t>B</a:t>
                      </a:r>
                      <a:endParaRPr/>
                    </a:p>
                    <a:p>
                      <a:pPr marL="0" lvl="0" indent="0" algn="l" rtl="0">
                        <a:spcBef>
                          <a:spcPts val="0"/>
                        </a:spcBef>
                        <a:spcAft>
                          <a:spcPts val="0"/>
                        </a:spcAft>
                        <a:buNone/>
                      </a:pPr>
                      <a:endParaRPr/>
                    </a:p>
                    <a:p>
                      <a:pPr marL="0" lvl="0" indent="0" algn="l" rtl="0">
                        <a:spcBef>
                          <a:spcPts val="0"/>
                        </a:spcBef>
                        <a:spcAft>
                          <a:spcPts val="0"/>
                        </a:spcAft>
                        <a:buNone/>
                      </a:pPr>
                      <a:r>
                        <a:rPr lang="en-GB"/>
                        <a:t>Manon - French</a:t>
                      </a:r>
                      <a:endParaRPr/>
                    </a:p>
                    <a:p>
                      <a:pPr marL="0" lvl="0" indent="0" algn="l" rtl="0">
                        <a:spcBef>
                          <a:spcPts val="0"/>
                        </a:spcBef>
                        <a:spcAft>
                          <a:spcPts val="0"/>
                        </a:spcAft>
                        <a:buNone/>
                      </a:pPr>
                      <a:r>
                        <a:rPr lang="en-GB" i="1"/>
                        <a:t>(Nîmes)</a:t>
                      </a:r>
                      <a:endParaRPr i="1"/>
                    </a:p>
                  </a:txBody>
                  <a:tcPr marL="91425" marR="91425" marT="91425" marB="91425"/>
                </a:tc>
                <a:extLst>
                  <a:ext uri="{0D108BD9-81ED-4DB2-BD59-A6C34878D82A}">
                    <a16:rowId xmlns:a16="http://schemas.microsoft.com/office/drawing/2014/main" val="10000"/>
                  </a:ext>
                </a:extLst>
              </a:tr>
              <a:tr h="1085950">
                <a:tc>
                  <a:txBody>
                    <a:bodyPr/>
                    <a:lstStyle/>
                    <a:p>
                      <a:pPr marL="0" lvl="0" indent="0" algn="l" rtl="0">
                        <a:spcBef>
                          <a:spcPts val="0"/>
                        </a:spcBef>
                        <a:spcAft>
                          <a:spcPts val="0"/>
                        </a:spcAft>
                        <a:buNone/>
                      </a:pPr>
                      <a:r>
                        <a:rPr lang="en-GB"/>
                        <a:t>C</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2"/>
                          </a:solidFill>
                        </a:rPr>
                        <a:t>Eva - Scottish </a:t>
                      </a:r>
                      <a:r>
                        <a:rPr lang="en-GB" i="1">
                          <a:solidFill>
                            <a:schemeClr val="dk2"/>
                          </a:solidFill>
                        </a:rPr>
                        <a:t>(Paris)</a:t>
                      </a:r>
                      <a:endParaRPr/>
                    </a:p>
                  </a:txBody>
                  <a:tcPr marL="91425" marR="91425" marT="91425" marB="91425"/>
                </a:tc>
                <a:tc>
                  <a:txBody>
                    <a:bodyPr/>
                    <a:lstStyle/>
                    <a:p>
                      <a:pPr marL="0" lvl="0" indent="0" algn="l" rtl="0">
                        <a:spcBef>
                          <a:spcPts val="0"/>
                        </a:spcBef>
                        <a:spcAft>
                          <a:spcPts val="0"/>
                        </a:spcAft>
                        <a:buNone/>
                      </a:pPr>
                      <a:r>
                        <a:rPr lang="en-GB"/>
                        <a:t>D</a:t>
                      </a:r>
                      <a:endParaRPr/>
                    </a:p>
                    <a:p>
                      <a:pPr marL="0" lvl="0" indent="0" algn="l" rtl="0">
                        <a:spcBef>
                          <a:spcPts val="0"/>
                        </a:spcBef>
                        <a:spcAft>
                          <a:spcPts val="0"/>
                        </a:spcAft>
                        <a:buNone/>
                      </a:pPr>
                      <a:endParaRPr>
                        <a:solidFill>
                          <a:schemeClr val="dk2"/>
                        </a:solidFill>
                      </a:endParaRPr>
                    </a:p>
                    <a:p>
                      <a:pPr marL="0" lvl="0" indent="0" algn="l" rtl="0">
                        <a:spcBef>
                          <a:spcPts val="0"/>
                        </a:spcBef>
                        <a:spcAft>
                          <a:spcPts val="0"/>
                        </a:spcAft>
                        <a:buNone/>
                      </a:pPr>
                      <a:r>
                        <a:rPr lang="en-GB">
                          <a:solidFill>
                            <a:schemeClr val="dk2"/>
                          </a:solidFill>
                        </a:rPr>
                        <a:t>Charlie - Welsh </a:t>
                      </a:r>
                      <a:r>
                        <a:rPr lang="en-GB" i="1">
                          <a:solidFill>
                            <a:schemeClr val="dk2"/>
                          </a:solidFill>
                        </a:rPr>
                        <a:t>(Cardiff)</a:t>
                      </a:r>
                      <a:endParaRPr/>
                    </a:p>
                  </a:txBody>
                  <a:tcPr marL="91425" marR="91425" marT="91425" marB="91425"/>
                </a:tc>
                <a:extLst>
                  <a:ext uri="{0D108BD9-81ED-4DB2-BD59-A6C34878D82A}">
                    <a16:rowId xmlns:a16="http://schemas.microsoft.com/office/drawing/2014/main" val="10001"/>
                  </a:ext>
                </a:extLst>
              </a:tr>
              <a:tr h="1085950">
                <a:tc>
                  <a:txBody>
                    <a:bodyPr/>
                    <a:lstStyle/>
                    <a:p>
                      <a:pPr marL="0" lvl="0" indent="0" algn="l" rtl="0">
                        <a:spcBef>
                          <a:spcPts val="0"/>
                        </a:spcBef>
                        <a:spcAft>
                          <a:spcPts val="0"/>
                        </a:spcAft>
                        <a:buNone/>
                      </a:pPr>
                      <a:r>
                        <a:rPr lang="en-GB"/>
                        <a:t>E</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2"/>
                          </a:solidFill>
                        </a:rPr>
                        <a:t>Paul - Scottish </a:t>
                      </a:r>
                      <a:r>
                        <a:rPr lang="en-GB" i="1">
                          <a:solidFill>
                            <a:schemeClr val="dk2"/>
                          </a:solidFill>
                        </a:rPr>
                        <a:t>(Glasgow)</a:t>
                      </a:r>
                      <a:endParaRPr/>
                    </a:p>
                  </a:txBody>
                  <a:tcPr marL="91425" marR="91425" marT="91425" marB="91425"/>
                </a:tc>
                <a:tc>
                  <a:txBody>
                    <a:bodyPr/>
                    <a:lstStyle/>
                    <a:p>
                      <a:pPr marL="0" lvl="0" indent="0" algn="l" rtl="0">
                        <a:spcBef>
                          <a:spcPts val="0"/>
                        </a:spcBef>
                        <a:spcAft>
                          <a:spcPts val="0"/>
                        </a:spcAft>
                        <a:buNone/>
                      </a:pPr>
                      <a:r>
                        <a:rPr lang="en-GB"/>
                        <a:t>F</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2"/>
                          </a:solidFill>
                        </a:rPr>
                        <a:t>Hugo - Irish </a:t>
                      </a:r>
                      <a:r>
                        <a:rPr lang="en-GB" i="1">
                          <a:solidFill>
                            <a:schemeClr val="dk2"/>
                          </a:solidFill>
                        </a:rPr>
                        <a:t>(Dublin)</a:t>
                      </a:r>
                      <a:endParaRPr/>
                    </a:p>
                  </a:txBody>
                  <a:tcPr marL="91425" marR="91425" marT="91425" marB="91425"/>
                </a:tc>
                <a:extLst>
                  <a:ext uri="{0D108BD9-81ED-4DB2-BD59-A6C34878D82A}">
                    <a16:rowId xmlns:a16="http://schemas.microsoft.com/office/drawing/2014/main" val="10002"/>
                  </a:ext>
                </a:extLst>
              </a:tr>
              <a:tr h="1085950">
                <a:tc>
                  <a:txBody>
                    <a:bodyPr/>
                    <a:lstStyle/>
                    <a:p>
                      <a:pPr marL="0" lvl="0" indent="0" algn="l" rtl="0">
                        <a:spcBef>
                          <a:spcPts val="0"/>
                        </a:spcBef>
                        <a:spcAft>
                          <a:spcPts val="0"/>
                        </a:spcAft>
                        <a:buNone/>
                      </a:pPr>
                      <a:r>
                        <a:rPr lang="en-GB"/>
                        <a:t>G</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2"/>
                          </a:solidFill>
                        </a:rPr>
                        <a:t>Lucas - French </a:t>
                      </a:r>
                      <a:r>
                        <a:rPr lang="en-GB" i="1">
                          <a:solidFill>
                            <a:schemeClr val="dk2"/>
                          </a:solidFill>
                        </a:rPr>
                        <a:t>(Grenoble)</a:t>
                      </a:r>
                      <a:endParaRPr/>
                    </a:p>
                  </a:txBody>
                  <a:tcPr marL="91425" marR="91425" marT="91425" marB="91425"/>
                </a:tc>
                <a:tc>
                  <a:txBody>
                    <a:bodyPr/>
                    <a:lstStyle/>
                    <a:p>
                      <a:pPr marL="0" lvl="0" indent="0" algn="l" rtl="0">
                        <a:spcBef>
                          <a:spcPts val="0"/>
                        </a:spcBef>
                        <a:spcAft>
                          <a:spcPts val="0"/>
                        </a:spcAft>
                        <a:buNone/>
                      </a:pPr>
                      <a:r>
                        <a:rPr lang="en-GB"/>
                        <a:t>H</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2"/>
                          </a:solidFill>
                        </a:rPr>
                        <a:t>Louis - English </a:t>
                      </a:r>
                      <a:r>
                        <a:rPr lang="en-GB" i="1">
                          <a:solidFill>
                            <a:schemeClr val="dk2"/>
                          </a:solidFill>
                        </a:rPr>
                        <a:t>(Bordeaux)</a:t>
                      </a:r>
                      <a:endParaRPr/>
                    </a:p>
                  </a:txBody>
                  <a:tcPr marL="91425" marR="91425" marT="91425" marB="91425"/>
                </a:tc>
                <a:extLst>
                  <a:ext uri="{0D108BD9-81ED-4DB2-BD59-A6C34878D82A}">
                    <a16:rowId xmlns:a16="http://schemas.microsoft.com/office/drawing/2014/main" val="10003"/>
                  </a:ext>
                </a:extLst>
              </a:tr>
            </a:tbl>
          </a:graphicData>
        </a:graphic>
      </p:graphicFrame>
      <p:pic>
        <p:nvPicPr>
          <p:cNvPr id="244" name="Google Shape;244;p26"/>
          <p:cNvPicPr preferRelativeResize="0"/>
          <p:nvPr/>
        </p:nvPicPr>
        <p:blipFill>
          <a:blip r:embed="rId3">
            <a:alphaModFix/>
          </a:blip>
          <a:stretch>
            <a:fillRect/>
          </a:stretch>
        </p:blipFill>
        <p:spPr>
          <a:xfrm>
            <a:off x="1427063" y="4301709"/>
            <a:ext cx="953134" cy="802455"/>
          </a:xfrm>
          <a:prstGeom prst="rect">
            <a:avLst/>
          </a:prstGeom>
          <a:noFill/>
          <a:ln>
            <a:noFill/>
          </a:ln>
        </p:spPr>
      </p:pic>
      <p:pic>
        <p:nvPicPr>
          <p:cNvPr id="245" name="Google Shape;245;p26"/>
          <p:cNvPicPr preferRelativeResize="0"/>
          <p:nvPr/>
        </p:nvPicPr>
        <p:blipFill>
          <a:blip r:embed="rId4">
            <a:alphaModFix/>
          </a:blip>
          <a:stretch>
            <a:fillRect/>
          </a:stretch>
        </p:blipFill>
        <p:spPr>
          <a:xfrm>
            <a:off x="1334555" y="1025583"/>
            <a:ext cx="930089" cy="783053"/>
          </a:xfrm>
          <a:prstGeom prst="rect">
            <a:avLst/>
          </a:prstGeom>
          <a:noFill/>
          <a:ln>
            <a:noFill/>
          </a:ln>
        </p:spPr>
      </p:pic>
      <p:pic>
        <p:nvPicPr>
          <p:cNvPr id="246" name="Google Shape;246;p26"/>
          <p:cNvPicPr preferRelativeResize="0"/>
          <p:nvPr/>
        </p:nvPicPr>
        <p:blipFill>
          <a:blip r:embed="rId5">
            <a:alphaModFix/>
          </a:blip>
          <a:stretch>
            <a:fillRect/>
          </a:stretch>
        </p:blipFill>
        <p:spPr>
          <a:xfrm>
            <a:off x="1354953" y="3196046"/>
            <a:ext cx="889274" cy="748704"/>
          </a:xfrm>
          <a:prstGeom prst="rect">
            <a:avLst/>
          </a:prstGeom>
          <a:noFill/>
          <a:ln>
            <a:noFill/>
          </a:ln>
        </p:spPr>
      </p:pic>
      <p:pic>
        <p:nvPicPr>
          <p:cNvPr id="247" name="Google Shape;247;p26"/>
          <p:cNvPicPr preferRelativeResize="0"/>
          <p:nvPr/>
        </p:nvPicPr>
        <p:blipFill>
          <a:blip r:embed="rId6">
            <a:alphaModFix/>
          </a:blip>
          <a:stretch>
            <a:fillRect/>
          </a:stretch>
        </p:blipFill>
        <p:spPr>
          <a:xfrm>
            <a:off x="3509598" y="1025575"/>
            <a:ext cx="953134" cy="802455"/>
          </a:xfrm>
          <a:prstGeom prst="rect">
            <a:avLst/>
          </a:prstGeom>
          <a:noFill/>
          <a:ln>
            <a:noFill/>
          </a:ln>
        </p:spPr>
      </p:pic>
      <p:pic>
        <p:nvPicPr>
          <p:cNvPr id="248" name="Google Shape;248;p26"/>
          <p:cNvPicPr preferRelativeResize="0"/>
          <p:nvPr/>
        </p:nvPicPr>
        <p:blipFill>
          <a:blip r:embed="rId7">
            <a:alphaModFix/>
          </a:blip>
          <a:stretch>
            <a:fillRect/>
          </a:stretch>
        </p:blipFill>
        <p:spPr>
          <a:xfrm>
            <a:off x="3541527" y="4328592"/>
            <a:ext cx="889274" cy="748690"/>
          </a:xfrm>
          <a:prstGeom prst="rect">
            <a:avLst/>
          </a:prstGeom>
          <a:noFill/>
          <a:ln>
            <a:noFill/>
          </a:ln>
        </p:spPr>
      </p:pic>
      <p:pic>
        <p:nvPicPr>
          <p:cNvPr id="249" name="Google Shape;249;p26" descr="The flag of France (provided by Getty Images)"/>
          <p:cNvPicPr preferRelativeResize="0"/>
          <p:nvPr/>
        </p:nvPicPr>
        <p:blipFill>
          <a:blip r:embed="rId8">
            <a:alphaModFix/>
          </a:blip>
          <a:stretch>
            <a:fillRect/>
          </a:stretch>
        </p:blipFill>
        <p:spPr>
          <a:xfrm>
            <a:off x="961885" y="3719275"/>
            <a:ext cx="393073" cy="247875"/>
          </a:xfrm>
          <a:prstGeom prst="rect">
            <a:avLst/>
          </a:prstGeom>
          <a:noFill/>
          <a:ln>
            <a:noFill/>
          </a:ln>
        </p:spPr>
      </p:pic>
      <p:pic>
        <p:nvPicPr>
          <p:cNvPr id="250" name="Google Shape;250;p26" descr="The flag of Ireland (provided by Getty Images)"/>
          <p:cNvPicPr preferRelativeResize="0"/>
          <p:nvPr/>
        </p:nvPicPr>
        <p:blipFill>
          <a:blip r:embed="rId9">
            <a:alphaModFix/>
          </a:blip>
          <a:stretch>
            <a:fillRect/>
          </a:stretch>
        </p:blipFill>
        <p:spPr>
          <a:xfrm>
            <a:off x="1137625" y="1509281"/>
            <a:ext cx="393073" cy="256597"/>
          </a:xfrm>
          <a:prstGeom prst="rect">
            <a:avLst/>
          </a:prstGeom>
          <a:noFill/>
          <a:ln>
            <a:noFill/>
          </a:ln>
        </p:spPr>
      </p:pic>
      <p:pic>
        <p:nvPicPr>
          <p:cNvPr id="251" name="Google Shape;251;p26" descr="Close-up of the flag of Scotland (provided by Getty Images)"/>
          <p:cNvPicPr preferRelativeResize="0"/>
          <p:nvPr/>
        </p:nvPicPr>
        <p:blipFill>
          <a:blip r:embed="rId10">
            <a:alphaModFix/>
          </a:blip>
          <a:stretch>
            <a:fillRect/>
          </a:stretch>
        </p:blipFill>
        <p:spPr>
          <a:xfrm>
            <a:off x="1053463" y="4859260"/>
            <a:ext cx="336942" cy="218023"/>
          </a:xfrm>
          <a:prstGeom prst="rect">
            <a:avLst/>
          </a:prstGeom>
          <a:noFill/>
          <a:ln>
            <a:noFill/>
          </a:ln>
        </p:spPr>
      </p:pic>
      <p:pic>
        <p:nvPicPr>
          <p:cNvPr id="252" name="Google Shape;252;p26" descr="Flag of England (provided by Getty Images)"/>
          <p:cNvPicPr preferRelativeResize="0"/>
          <p:nvPr/>
        </p:nvPicPr>
        <p:blipFill>
          <a:blip r:embed="rId11">
            <a:alphaModFix/>
          </a:blip>
          <a:stretch>
            <a:fillRect/>
          </a:stretch>
        </p:blipFill>
        <p:spPr>
          <a:xfrm>
            <a:off x="3317863" y="1586624"/>
            <a:ext cx="393073" cy="241412"/>
          </a:xfrm>
          <a:prstGeom prst="rect">
            <a:avLst/>
          </a:prstGeom>
          <a:noFill/>
          <a:ln>
            <a:noFill/>
          </a:ln>
        </p:spPr>
      </p:pic>
      <p:pic>
        <p:nvPicPr>
          <p:cNvPr id="253" name="Google Shape;253;p26" descr="The Welsh flag (provided by Getty Images)"/>
          <p:cNvPicPr preferRelativeResize="0"/>
          <p:nvPr/>
        </p:nvPicPr>
        <p:blipFill>
          <a:blip r:embed="rId12">
            <a:alphaModFix/>
          </a:blip>
          <a:stretch>
            <a:fillRect/>
          </a:stretch>
        </p:blipFill>
        <p:spPr>
          <a:xfrm>
            <a:off x="3317865" y="4815465"/>
            <a:ext cx="393073" cy="247868"/>
          </a:xfrm>
          <a:prstGeom prst="rect">
            <a:avLst/>
          </a:prstGeom>
          <a:noFill/>
          <a:ln>
            <a:noFill/>
          </a:ln>
        </p:spPr>
      </p:pic>
      <p:pic>
        <p:nvPicPr>
          <p:cNvPr id="254" name="Google Shape;254;p26"/>
          <p:cNvPicPr preferRelativeResize="0"/>
          <p:nvPr/>
        </p:nvPicPr>
        <p:blipFill>
          <a:blip r:embed="rId13">
            <a:alphaModFix/>
          </a:blip>
          <a:stretch>
            <a:fillRect/>
          </a:stretch>
        </p:blipFill>
        <p:spPr>
          <a:xfrm>
            <a:off x="3713138" y="3173613"/>
            <a:ext cx="745042" cy="793545"/>
          </a:xfrm>
          <a:prstGeom prst="rect">
            <a:avLst/>
          </a:prstGeom>
          <a:noFill/>
          <a:ln>
            <a:noFill/>
          </a:ln>
        </p:spPr>
      </p:pic>
      <p:pic>
        <p:nvPicPr>
          <p:cNvPr id="255" name="Google Shape;255;p26"/>
          <p:cNvPicPr preferRelativeResize="0"/>
          <p:nvPr/>
        </p:nvPicPr>
        <p:blipFill>
          <a:blip r:embed="rId14">
            <a:alphaModFix/>
          </a:blip>
          <a:stretch>
            <a:fillRect/>
          </a:stretch>
        </p:blipFill>
        <p:spPr>
          <a:xfrm>
            <a:off x="3714321" y="2104050"/>
            <a:ext cx="745042" cy="793545"/>
          </a:xfrm>
          <a:prstGeom prst="rect">
            <a:avLst/>
          </a:prstGeom>
          <a:noFill/>
          <a:ln>
            <a:noFill/>
          </a:ln>
        </p:spPr>
      </p:pic>
      <p:pic>
        <p:nvPicPr>
          <p:cNvPr id="256" name="Google Shape;256;p26"/>
          <p:cNvPicPr preferRelativeResize="0"/>
          <p:nvPr/>
        </p:nvPicPr>
        <p:blipFill>
          <a:blip r:embed="rId15">
            <a:alphaModFix/>
          </a:blip>
          <a:stretch>
            <a:fillRect/>
          </a:stretch>
        </p:blipFill>
        <p:spPr>
          <a:xfrm>
            <a:off x="1427075" y="2140605"/>
            <a:ext cx="745042" cy="793545"/>
          </a:xfrm>
          <a:prstGeom prst="rect">
            <a:avLst/>
          </a:prstGeom>
          <a:noFill/>
          <a:ln>
            <a:noFill/>
          </a:ln>
        </p:spPr>
      </p:pic>
      <p:pic>
        <p:nvPicPr>
          <p:cNvPr id="257" name="Google Shape;257;p26" descr="The flag of France (provided by Getty Images)"/>
          <p:cNvPicPr preferRelativeResize="0"/>
          <p:nvPr/>
        </p:nvPicPr>
        <p:blipFill>
          <a:blip r:embed="rId8">
            <a:alphaModFix/>
          </a:blip>
          <a:stretch>
            <a:fillRect/>
          </a:stretch>
        </p:blipFill>
        <p:spPr>
          <a:xfrm>
            <a:off x="3402641" y="3630080"/>
            <a:ext cx="394435" cy="314669"/>
          </a:xfrm>
          <a:prstGeom prst="rect">
            <a:avLst/>
          </a:prstGeom>
          <a:noFill/>
          <a:ln>
            <a:noFill/>
          </a:ln>
        </p:spPr>
      </p:pic>
      <p:pic>
        <p:nvPicPr>
          <p:cNvPr id="258" name="Google Shape;258;p26" descr="Close-up of the flag of Scotland (provided by Getty Images)"/>
          <p:cNvPicPr preferRelativeResize="0"/>
          <p:nvPr/>
        </p:nvPicPr>
        <p:blipFill>
          <a:blip r:embed="rId10">
            <a:alphaModFix/>
          </a:blip>
          <a:stretch>
            <a:fillRect/>
          </a:stretch>
        </p:blipFill>
        <p:spPr>
          <a:xfrm>
            <a:off x="1165104" y="2657373"/>
            <a:ext cx="338109" cy="276772"/>
          </a:xfrm>
          <a:prstGeom prst="rect">
            <a:avLst/>
          </a:prstGeom>
          <a:noFill/>
          <a:ln>
            <a:noFill/>
          </a:ln>
        </p:spPr>
      </p:pic>
      <p:pic>
        <p:nvPicPr>
          <p:cNvPr id="259" name="Google Shape;259;p26" descr="Flag of England (provided by Getty Images)"/>
          <p:cNvPicPr preferRelativeResize="0"/>
          <p:nvPr/>
        </p:nvPicPr>
        <p:blipFill>
          <a:blip r:embed="rId11">
            <a:alphaModFix/>
          </a:blip>
          <a:stretch>
            <a:fillRect/>
          </a:stretch>
        </p:blipFill>
        <p:spPr>
          <a:xfrm>
            <a:off x="3317175" y="2591127"/>
            <a:ext cx="394435" cy="306464"/>
          </a:xfrm>
          <a:prstGeom prst="rect">
            <a:avLst/>
          </a:prstGeom>
          <a:noFill/>
          <a:ln>
            <a:noFill/>
          </a:ln>
        </p:spPr>
      </p:pic>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837</Words>
  <Application>Microsoft Office PowerPoint</Application>
  <PresentationFormat>On-screen Show (16:9)</PresentationFormat>
  <Paragraphs>167</Paragraphs>
  <Slides>10</Slides>
  <Notes>10</Notes>
  <HiddenSlides>0</HiddenSlides>
  <MMClips>26</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Twentieth Century</vt:lpstr>
      <vt:lpstr>Arial</vt:lpstr>
      <vt:lpstr>Century Gothic</vt:lpstr>
      <vt:lpstr>Calibri</vt:lpstr>
      <vt:lpstr>UCL_IOE Blue_Slide_Theme</vt:lpstr>
      <vt:lpstr>1_NCELP Theme</vt:lpstr>
      <vt:lpstr>SFC</vt:lpstr>
      <vt:lpstr>SFC</vt:lpstr>
      <vt:lpstr>SFC</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2026-08-20T13:21:07Z</dcterms:modified>
</cp:coreProperties>
</file>