
<file path=[Content_Types].xml><?xml version="1.0" encoding="utf-8"?>
<Types xmlns="http://schemas.openxmlformats.org/package/2006/content-types">
  <Default Extension="png" ContentType="image/png"/>
  <Default Extension="mp3" ContentType="audio/mpeg"/>
  <Default Extension="m4a" ContentType="audio/mp4"/>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1"/>
    <p:sldMasterId id="2147483664" r:id="rId2"/>
    <p:sldMasterId id="2147483665" r:id="rId3"/>
  </p:sldMasterIdLst>
  <p:notesMasterIdLst>
    <p:notesMasterId r:id="rId12"/>
  </p:notesMasterIdLst>
  <p:sldIdLst>
    <p:sldId id="264" r:id="rId4"/>
    <p:sldId id="265" r:id="rId5"/>
    <p:sldId id="266" r:id="rId6"/>
    <p:sldId id="259" r:id="rId7"/>
    <p:sldId id="260" r:id="rId8"/>
    <p:sldId id="261" r:id="rId9"/>
    <p:sldId id="267" r:id="rId10"/>
    <p:sldId id="263" r:id="rId11"/>
  </p:sldIdLst>
  <p:sldSz cx="9144000" cy="5143500" type="screen16x9"/>
  <p:notesSz cx="6858000" cy="9144000"/>
  <p:embeddedFontLst>
    <p:embeddedFont>
      <p:font typeface="Calibri" panose="020F0502020204030204" pitchFamily="34" charset="0"/>
      <p:regular r:id="rId13"/>
      <p:bold r:id="rId14"/>
      <p:italic r:id="rId15"/>
      <p:boldItalic r:id="rId16"/>
    </p:embeddedFont>
    <p:embeddedFont>
      <p:font typeface="Century Gothic" panose="020B0502020202020204" pitchFamily="34" charset="0"/>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80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font" Target="fonts/font1.fntdata"/><Relationship Id="rId18" Type="http://schemas.openxmlformats.org/officeDocument/2006/relationships/font" Target="fonts/font6.fntdata"/><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font" Target="fonts/font4.fntdata"/><Relationship Id="rId20"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font" Target="fonts/font3.fntdata"/><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7.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2.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5004384fd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b5004384fd_0_5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[ê/è]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tête</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point to one’s head.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[ê/è] </a:t>
            </a:r>
            <a:r>
              <a:rPr lang="en-GB">
                <a:solidFill>
                  <a:srgbClr val="000000"/>
                </a:solidFill>
              </a:rPr>
              <a:t>sound, pronouncing ”</a:t>
            </a:r>
            <a:r>
              <a:rPr lang="en-GB" sz="1200" b="1">
                <a:solidFill>
                  <a:srgbClr val="000000"/>
                </a:solidFill>
              </a:rPr>
              <a:t> tête</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tête </a:t>
            </a:r>
            <a:r>
              <a:rPr lang="en-GB">
                <a:solidFill>
                  <a:srgbClr val="000000"/>
                </a:solidFill>
              </a:rPr>
              <a:t>[343].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9" name="Google Shape;89;g2b5004384fd_0_5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1</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2b5004384fd_0_5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g2b5004384fd_0_52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Timing: 2 minutes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Aim: To introduce SSC [ê/è]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Procedure: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1. Introduce and elicit the pronunciation of the individual SSC [ê/è] and then the source word again ‘</a:t>
            </a:r>
            <a:r>
              <a:rPr lang="en-GB" sz="1200">
                <a:solidFill>
                  <a:srgbClr val="000000"/>
                </a:solidFill>
              </a:rPr>
              <a:t>tête</a:t>
            </a:r>
            <a:r>
              <a:rPr lang="en-GB">
                <a:solidFill>
                  <a:srgbClr val="000000"/>
                </a:solidFill>
              </a:rPr>
              <a:t>’ (with gesture, if using).</a:t>
            </a:r>
            <a:br>
              <a:rPr lang="en-GB">
                <a:solidFill>
                  <a:srgbClr val="000000"/>
                </a:solidFill>
              </a:rPr>
            </a:br>
            <a:r>
              <a:rPr lang="en-GB">
                <a:solidFill>
                  <a:srgbClr val="000000"/>
                </a:solidFill>
              </a:rPr>
              <a:t>2. Then present and elicit the pronunciation of the five cluster words.</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br>
              <a:rPr lang="en-GB">
                <a:solidFill>
                  <a:srgbClr val="000000"/>
                </a:solidFill>
              </a:rPr>
            </a:br>
            <a:r>
              <a:rPr lang="en-GB">
                <a:solidFill>
                  <a:srgbClr val="000000"/>
                </a:solidFill>
              </a:rPr>
              <a:t>The cluster words have been chosen for their high-frequency, from a range of word classes, with the SSC (where possible) positioned within a variety of syllables within the words (e.g. initial, 2</a:t>
            </a:r>
            <a:r>
              <a:rPr lang="en-GB" baseline="30000">
                <a:solidFill>
                  <a:srgbClr val="000000"/>
                </a:solidFill>
              </a:rPr>
              <a:t>nd</a:t>
            </a:r>
            <a:r>
              <a:rPr lang="en-GB">
                <a:solidFill>
                  <a:srgbClr val="000000"/>
                </a:solidFill>
              </a:rPr>
              <a:t>, final etc.). Additionally, we have tried to use words that build cumulatively on previously taught SSCs (see the Phonics Teaching Sequence document) and do not include new SSCs. Where new SSCs are used, they are often consonants which have a similar symbol-sound correspondence in English.</a:t>
            </a:r>
            <a:br>
              <a:rPr lang="en-GB">
                <a:solidFill>
                  <a:srgbClr val="000000"/>
                </a:solidFill>
              </a:rPr>
            </a:b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Word frequency (1 is the most frequent word in French): </a:t>
            </a:r>
            <a:br>
              <a:rPr lang="en-GB">
                <a:solidFill>
                  <a:srgbClr val="000000"/>
                </a:solidFill>
              </a:rPr>
            </a:br>
            <a:r>
              <a:rPr lang="en-GB">
                <a:solidFill>
                  <a:srgbClr val="000000"/>
                </a:solidFill>
              </a:rPr>
              <a:t>fête [1490]; frère [1043] collège [2116]; problème [188]; être[5]; tête [343].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p:txBody>
      </p:sp>
      <p:sp>
        <p:nvSpPr>
          <p:cNvPr id="97" name="Google Shape;97;g2b5004384fd_0_52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2</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2b5004384fd_0_5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8" name="Google Shape;88;g2b5004384fd_0_51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Timing: 1 minute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Aim: </a:t>
            </a:r>
            <a:r>
              <a:rPr lang="en-GB">
                <a:solidFill>
                  <a:srgbClr val="000000"/>
                </a:solidFill>
              </a:rPr>
              <a:t>To introduce SSC </a:t>
            </a:r>
            <a:r>
              <a:rPr lang="en-GB" b="1">
                <a:solidFill>
                  <a:srgbClr val="000000"/>
                </a:solidFill>
              </a:rPr>
              <a:t>[ê/è]</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Procedure:</a:t>
            </a:r>
            <a:br>
              <a:rPr lang="en-GB">
                <a:solidFill>
                  <a:srgbClr val="000000"/>
                </a:solidFill>
              </a:rPr>
            </a:br>
            <a:r>
              <a:rPr lang="en-GB">
                <a:solidFill>
                  <a:srgbClr val="000000"/>
                </a:solidFill>
              </a:rPr>
              <a:t>1. Present the letter(s) and say the </a:t>
            </a:r>
            <a:r>
              <a:rPr lang="en-GB" b="1">
                <a:solidFill>
                  <a:srgbClr val="000000"/>
                </a:solidFill>
              </a:rPr>
              <a:t>[ê/è] </a:t>
            </a:r>
            <a:r>
              <a:rPr lang="en-GB">
                <a:solidFill>
                  <a:srgbClr val="000000"/>
                </a:solidFill>
              </a:rPr>
              <a:t>sound first, on its own. Students repeat it with you.</a:t>
            </a:r>
            <a:br>
              <a:rPr lang="en-GB">
                <a:solidFill>
                  <a:srgbClr val="000000"/>
                </a:solidFill>
              </a:rPr>
            </a:br>
            <a:r>
              <a:rPr lang="en-GB">
                <a:solidFill>
                  <a:srgbClr val="000000"/>
                </a:solidFill>
              </a:rPr>
              <a:t>2. Bring up the word ”</a:t>
            </a:r>
            <a:r>
              <a:rPr lang="en-GB" sz="1200" b="1">
                <a:solidFill>
                  <a:srgbClr val="000000"/>
                </a:solidFill>
              </a:rPr>
              <a:t>tête</a:t>
            </a:r>
            <a:r>
              <a:rPr lang="en-GB" sz="1200">
                <a:solidFill>
                  <a:srgbClr val="000000"/>
                </a:solidFill>
              </a:rPr>
              <a:t>”</a:t>
            </a:r>
            <a:r>
              <a:rPr lang="en-GB">
                <a:solidFill>
                  <a:srgbClr val="000000"/>
                </a:solidFill>
              </a:rPr>
              <a:t> on its own, say it, students repeat it, so that they have the opportunity to focus all of their attention on the connection between the written word and its sound.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3. A possible gesture for this would be to point to one’s head.</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a:solidFill>
                  <a:srgbClr val="000000"/>
                </a:solidFill>
              </a:rPr>
              <a:t>4. Roll back the animations and work through 1-3 again, but this time, dropping your voice completely to listen carefully to the students saying the </a:t>
            </a:r>
            <a:r>
              <a:rPr lang="en-GB" b="1">
                <a:solidFill>
                  <a:srgbClr val="000000"/>
                </a:solidFill>
              </a:rPr>
              <a:t>[ê/è] </a:t>
            </a:r>
            <a:r>
              <a:rPr lang="en-GB">
                <a:solidFill>
                  <a:srgbClr val="000000"/>
                </a:solidFill>
              </a:rPr>
              <a:t>sound, pronouncing ”</a:t>
            </a:r>
            <a:r>
              <a:rPr lang="en-GB" sz="1200" b="1">
                <a:solidFill>
                  <a:srgbClr val="000000"/>
                </a:solidFill>
              </a:rPr>
              <a:t> tête</a:t>
            </a:r>
            <a:r>
              <a:rPr lang="en-GB" sz="1200">
                <a:solidFill>
                  <a:srgbClr val="000000"/>
                </a:solidFill>
              </a:rPr>
              <a:t>” </a:t>
            </a:r>
            <a:r>
              <a:rPr lang="en-GB">
                <a:solidFill>
                  <a:srgbClr val="000000"/>
                </a:solidFill>
              </a:rPr>
              <a:t>and, if using, doing the gesture.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Word frequency (1 is the most frequent word in French): </a:t>
            </a:r>
            <a:endParaRPr b="1">
              <a:solidFill>
                <a:srgbClr val="000000"/>
              </a:solidFill>
            </a:endParaRPr>
          </a:p>
          <a:p>
            <a:pPr marL="0" marR="0" lvl="0" indent="0" algn="l" rtl="0">
              <a:lnSpc>
                <a:spcPct val="100000"/>
              </a:lnSpc>
              <a:spcBef>
                <a:spcPts val="0"/>
              </a:spcBef>
              <a:spcAft>
                <a:spcPts val="0"/>
              </a:spcAft>
              <a:buClr>
                <a:schemeClr val="dk1"/>
              </a:buClr>
              <a:buSzPts val="1200"/>
              <a:buFont typeface="Calibri"/>
              <a:buNone/>
            </a:pPr>
            <a:r>
              <a:rPr lang="en-GB" b="1">
                <a:solidFill>
                  <a:srgbClr val="000000"/>
                </a:solidFill>
              </a:rPr>
              <a:t>tête </a:t>
            </a:r>
            <a:r>
              <a:rPr lang="en-GB">
                <a:solidFill>
                  <a:srgbClr val="000000"/>
                </a:solidFill>
              </a:rPr>
              <a:t>[343].</a:t>
            </a:r>
            <a:br>
              <a:rPr lang="en-GB">
                <a:solidFill>
                  <a:srgbClr val="000000"/>
                </a:solidFill>
              </a:rPr>
            </a:br>
            <a:r>
              <a:rPr lang="en-GB" sz="1200" i="0">
                <a:solidFill>
                  <a:srgbClr val="000000"/>
                </a:solidFill>
              </a:rPr>
              <a:t>Source: </a:t>
            </a:r>
            <a:r>
              <a:rPr lang="en-GB" sz="1200">
                <a:solidFill>
                  <a:srgbClr val="000000"/>
                </a:solidFill>
              </a:rPr>
              <a:t>Londsale, D., &amp; Le Bras, Y. (2009). </a:t>
            </a:r>
            <a:r>
              <a:rPr lang="en-GB" sz="1200" i="1">
                <a:solidFill>
                  <a:srgbClr val="000000"/>
                </a:solidFill>
              </a:rPr>
              <a:t>A Frequency Dictionary of French: Core vocabulary for learners </a:t>
            </a:r>
            <a:r>
              <a:rPr lang="en-GB" sz="1200">
                <a:solidFill>
                  <a:srgbClr val="000000"/>
                </a:solidFill>
              </a:rPr>
              <a:t>London: Routledge.</a:t>
            </a:r>
            <a:endParaRPr>
              <a:solidFill>
                <a:srgbClr val="000000"/>
              </a:solidFill>
            </a:endParaRPr>
          </a:p>
          <a:p>
            <a:pPr marL="0" marR="0" lvl="0" indent="0" algn="l" rtl="0">
              <a:lnSpc>
                <a:spcPct val="100000"/>
              </a:lnSpc>
              <a:spcBef>
                <a:spcPts val="0"/>
              </a:spcBef>
              <a:spcAft>
                <a:spcPts val="0"/>
              </a:spcAft>
              <a:buClr>
                <a:schemeClr val="dk1"/>
              </a:buClr>
              <a:buSzPts val="1200"/>
              <a:buFont typeface="Calibri"/>
              <a:buNone/>
            </a:pPr>
            <a:endParaRPr/>
          </a:p>
        </p:txBody>
      </p:sp>
      <p:sp>
        <p:nvSpPr>
          <p:cNvPr id="89" name="Google Shape;89;g2b5004384fd_0_5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fld id="{00000000-1234-1234-1234-123412341234}" type="slidenum">
              <a:rPr kumimoji="0" lang="en-GB"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rPr>
              <a:pPr marL="0" marR="0" lvl="0" indent="0" algn="r" defTabSz="914400" rtl="0" eaLnBrk="1" fontAlgn="auto" latinLnBrk="0" hangingPunct="1">
                <a:lnSpc>
                  <a:spcPct val="100000"/>
                </a:lnSpc>
                <a:spcBef>
                  <a:spcPts val="0"/>
                </a:spcBef>
                <a:spcAft>
                  <a:spcPts val="0"/>
                </a:spcAft>
                <a:buClr>
                  <a:srgbClr val="000000"/>
                </a:buClr>
                <a:buSzPts val="1200"/>
                <a:buFont typeface="Century Gothic"/>
                <a:buNone/>
                <a:tabLst/>
                <a:defRPr/>
              </a:pPr>
              <a:t>3</a:t>
            </a:fld>
            <a:endParaRPr kumimoji="0" sz="1200" b="0" i="0" u="none" strike="noStrike" kern="0" cap="none" spc="0" normalizeH="0" baseline="0" noProof="0">
              <a:ln>
                <a:noFill/>
              </a:ln>
              <a:solidFill>
                <a:srgbClr val="000000"/>
              </a:solidFill>
              <a:effectLst/>
              <a:uLnTx/>
              <a:uFillTx/>
              <a:latin typeface="Century Gothic"/>
              <a:ea typeface="Century Gothic"/>
              <a:cs typeface="Century Gothic"/>
              <a:sym typeface="Century Gothic"/>
            </a:endParaRPr>
          </a:p>
        </p:txBody>
      </p:sp>
    </p:spTree>
    <p:extLst>
      <p:ext uri="{BB962C8B-B14F-4D97-AF65-F5344CB8AC3E}">
        <p14:creationId xmlns:p14="http://schemas.microsoft.com/office/powerpoint/2010/main" val="36417222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4608a47e94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4608a47e9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4608a47e94_0_1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 name="Google Shape;136;g34608a47e94_0_1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4608a47e94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34608a47e94_0_1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4608a47e94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34608a47e9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90692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34608a47e94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34608a47e94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8"/>
        <p:cNvGrpSpPr/>
        <p:nvPr/>
      </p:nvGrpSpPr>
      <p:grpSpPr>
        <a:xfrm>
          <a:off x="0" y="0"/>
          <a:ext cx="0" cy="0"/>
          <a:chOff x="0" y="0"/>
          <a:chExt cx="0" cy="0"/>
        </a:xfrm>
      </p:grpSpPr>
      <p:sp>
        <p:nvSpPr>
          <p:cNvPr id="59" name="Google Shape;59;p14"/>
          <p:cNvSpPr txBox="1">
            <a:spLocks noGrp="1"/>
          </p:cNvSpPr>
          <p:nvPr>
            <p:ph type="ctrTitle"/>
          </p:nvPr>
        </p:nvSpPr>
        <p:spPr>
          <a:xfrm>
            <a:off x="1143000" y="841772"/>
            <a:ext cx="6858000" cy="17907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SzPts val="1100"/>
              <a:buNone/>
              <a:defRPr sz="4500"/>
            </a:lvl1pPr>
            <a:lvl2pPr lvl="1" algn="l">
              <a:lnSpc>
                <a:spcPct val="90000"/>
              </a:lnSpc>
              <a:spcBef>
                <a:spcPts val="0"/>
              </a:spcBef>
              <a:spcAft>
                <a:spcPts val="0"/>
              </a:spcAft>
              <a:buSzPts val="1100"/>
              <a:buNone/>
              <a:defRPr/>
            </a:lvl2pPr>
            <a:lvl3pPr lvl="2" algn="l">
              <a:lnSpc>
                <a:spcPct val="90000"/>
              </a:lnSpc>
              <a:spcBef>
                <a:spcPts val="0"/>
              </a:spcBef>
              <a:spcAft>
                <a:spcPts val="0"/>
              </a:spcAft>
              <a:buSzPts val="1100"/>
              <a:buNone/>
              <a:defRPr/>
            </a:lvl3pPr>
            <a:lvl4pPr lvl="3" algn="l">
              <a:lnSpc>
                <a:spcPct val="90000"/>
              </a:lnSpc>
              <a:spcBef>
                <a:spcPts val="0"/>
              </a:spcBef>
              <a:spcAft>
                <a:spcPts val="0"/>
              </a:spcAft>
              <a:buSzPts val="1100"/>
              <a:buNone/>
              <a:defRPr/>
            </a:lvl4pPr>
            <a:lvl5pPr lvl="4" algn="l">
              <a:lnSpc>
                <a:spcPct val="90000"/>
              </a:lnSpc>
              <a:spcBef>
                <a:spcPts val="0"/>
              </a:spcBef>
              <a:spcAft>
                <a:spcPts val="0"/>
              </a:spcAft>
              <a:buSzPts val="1100"/>
              <a:buNone/>
              <a:defRPr/>
            </a:lvl5pPr>
            <a:lvl6pPr lvl="5" algn="l">
              <a:lnSpc>
                <a:spcPct val="90000"/>
              </a:lnSpc>
              <a:spcBef>
                <a:spcPts val="0"/>
              </a:spcBef>
              <a:spcAft>
                <a:spcPts val="0"/>
              </a:spcAft>
              <a:buSzPts val="1100"/>
              <a:buNone/>
              <a:defRPr/>
            </a:lvl6pPr>
            <a:lvl7pPr lvl="6" algn="l">
              <a:lnSpc>
                <a:spcPct val="90000"/>
              </a:lnSpc>
              <a:spcBef>
                <a:spcPts val="0"/>
              </a:spcBef>
              <a:spcAft>
                <a:spcPts val="0"/>
              </a:spcAft>
              <a:buSzPts val="1100"/>
              <a:buNone/>
              <a:defRPr/>
            </a:lvl7pPr>
            <a:lvl8pPr lvl="7" algn="l">
              <a:lnSpc>
                <a:spcPct val="90000"/>
              </a:lnSpc>
              <a:spcBef>
                <a:spcPts val="0"/>
              </a:spcBef>
              <a:spcAft>
                <a:spcPts val="0"/>
              </a:spcAft>
              <a:buSzPts val="1100"/>
              <a:buNone/>
              <a:defRPr/>
            </a:lvl8pPr>
            <a:lvl9pPr lvl="8" algn="l">
              <a:lnSpc>
                <a:spcPct val="90000"/>
              </a:lnSpc>
              <a:spcBef>
                <a:spcPts val="0"/>
              </a:spcBef>
              <a:spcAft>
                <a:spcPts val="0"/>
              </a:spcAft>
              <a:buSzPts val="1100"/>
              <a:buNone/>
              <a:defRPr/>
            </a:lvl9pPr>
          </a:lstStyle>
          <a:p>
            <a:endParaRPr/>
          </a:p>
        </p:txBody>
      </p:sp>
      <p:sp>
        <p:nvSpPr>
          <p:cNvPr id="60" name="Google Shape;60;p14"/>
          <p:cNvSpPr txBox="1">
            <a:spLocks noGrp="1"/>
          </p:cNvSpPr>
          <p:nvPr>
            <p:ph type="subTitle" idx="1"/>
          </p:nvPr>
        </p:nvSpPr>
        <p:spPr>
          <a:xfrm>
            <a:off x="1143000" y="2701529"/>
            <a:ext cx="6858000" cy="1241700"/>
          </a:xfrm>
          <a:prstGeom prst="rect">
            <a:avLst/>
          </a:prstGeom>
          <a:noFill/>
          <a:ln>
            <a:noFill/>
          </a:ln>
        </p:spPr>
        <p:txBody>
          <a:bodyPr spcFirstLastPara="1" wrap="square" lIns="0" tIns="0" rIns="0" bIns="0" anchor="t" anchorCtr="0">
            <a:noAutofit/>
          </a:bodyPr>
          <a:lstStyle>
            <a:lvl1pPr lvl="0" algn="ctr">
              <a:lnSpc>
                <a:spcPct val="100000"/>
              </a:lnSpc>
              <a:spcBef>
                <a:spcPts val="800"/>
              </a:spcBef>
              <a:spcAft>
                <a:spcPts val="0"/>
              </a:spcAft>
              <a:buClr>
                <a:schemeClr val="dk1"/>
              </a:buClr>
              <a:buSzPts val="1400"/>
              <a:buNone/>
              <a:defRPr sz="1800"/>
            </a:lvl1pPr>
            <a:lvl2pPr lvl="1" algn="ctr">
              <a:lnSpc>
                <a:spcPct val="100000"/>
              </a:lnSpc>
              <a:spcBef>
                <a:spcPts val="0"/>
              </a:spcBef>
              <a:spcAft>
                <a:spcPts val="0"/>
              </a:spcAft>
              <a:buClr>
                <a:schemeClr val="dk1"/>
              </a:buClr>
              <a:buSzPts val="1200"/>
              <a:buNone/>
              <a:defRPr sz="1500"/>
            </a:lvl2pPr>
            <a:lvl3pPr lvl="2" algn="ctr">
              <a:lnSpc>
                <a:spcPct val="100000"/>
              </a:lnSpc>
              <a:spcBef>
                <a:spcPts val="400"/>
              </a:spcBef>
              <a:spcAft>
                <a:spcPts val="0"/>
              </a:spcAft>
              <a:buClr>
                <a:schemeClr val="dk1"/>
              </a:buClr>
              <a:buSzPts val="1100"/>
              <a:buNone/>
              <a:defRPr sz="1400"/>
            </a:lvl3pPr>
            <a:lvl4pPr lvl="3" algn="ctr">
              <a:lnSpc>
                <a:spcPct val="100000"/>
              </a:lnSpc>
              <a:spcBef>
                <a:spcPts val="400"/>
              </a:spcBef>
              <a:spcAft>
                <a:spcPts val="0"/>
              </a:spcAft>
              <a:buClr>
                <a:schemeClr val="dk1"/>
              </a:buClr>
              <a:buSzPts val="1000"/>
              <a:buNone/>
              <a:defRPr sz="1200"/>
            </a:lvl4pPr>
            <a:lvl5pPr lvl="4" algn="ctr">
              <a:lnSpc>
                <a:spcPct val="100000"/>
              </a:lnSpc>
              <a:spcBef>
                <a:spcPts val="400"/>
              </a:spcBef>
              <a:spcAft>
                <a:spcPts val="0"/>
              </a:spcAft>
              <a:buClr>
                <a:schemeClr val="dk1"/>
              </a:buClr>
              <a:buSzPts val="10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61" name="Google Shape;61;p14"/>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2" name="Google Shape;62;p14"/>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3" name="Google Shape;63;p14"/>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Leer">
  <p:cSld name="Leer">
    <p:spTree>
      <p:nvGrpSpPr>
        <p:cNvPr id="1" name="Shape 64"/>
        <p:cNvGrpSpPr/>
        <p:nvPr/>
      </p:nvGrpSpPr>
      <p:grpSpPr>
        <a:xfrm>
          <a:off x="0" y="0"/>
          <a:ext cx="0" cy="0"/>
          <a:chOff x="0" y="0"/>
          <a:chExt cx="0" cy="0"/>
        </a:xfrm>
      </p:grpSpPr>
      <p:sp>
        <p:nvSpPr>
          <p:cNvPr id="65" name="Google Shape;65;p15"/>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6" name="Google Shape;66;p15"/>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7" name="Google Shape;67;p15"/>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68" name="Google Shape;68;p15"/>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12pt">
  <p:cSld name="Text 12pt">
    <p:spTree>
      <p:nvGrpSpPr>
        <p:cNvPr id="1" name="Shape 69"/>
        <p:cNvGrpSpPr/>
        <p:nvPr/>
      </p:nvGrpSpPr>
      <p:grpSpPr>
        <a:xfrm>
          <a:off x="0" y="0"/>
          <a:ext cx="0" cy="0"/>
          <a:chOff x="0" y="0"/>
          <a:chExt cx="0" cy="0"/>
        </a:xfrm>
      </p:grpSpPr>
      <p:sp>
        <p:nvSpPr>
          <p:cNvPr id="70" name="Google Shape;70;p16"/>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1" name="Google Shape;71;p16"/>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lvl="0" indent="0" algn="r">
              <a:spcBef>
                <a:spcPts val="0"/>
              </a:spcBef>
              <a:spcAft>
                <a:spcPts val="0"/>
              </a:spcAft>
              <a:buNone/>
              <a:defRPr/>
            </a:lvl1pPr>
            <a:lvl2pPr marL="0" lvl="1" indent="0" algn="r">
              <a:spcBef>
                <a:spcPts val="0"/>
              </a:spcBef>
              <a:spcAft>
                <a:spcPts val="0"/>
              </a:spcAft>
              <a:buNone/>
              <a:defRPr/>
            </a:lvl2pPr>
            <a:lvl3pPr marL="0" lvl="2" indent="0" algn="r">
              <a:spcBef>
                <a:spcPts val="0"/>
              </a:spcBef>
              <a:spcAft>
                <a:spcPts val="0"/>
              </a:spcAft>
              <a:buNone/>
              <a:defRPr/>
            </a:lvl3pPr>
            <a:lvl4pPr marL="0" lvl="3" indent="0" algn="r">
              <a:spcBef>
                <a:spcPts val="0"/>
              </a:spcBef>
              <a:spcAft>
                <a:spcPts val="0"/>
              </a:spcAft>
              <a:buNone/>
              <a:defRPr/>
            </a:lvl4pPr>
            <a:lvl5pPr marL="0" lvl="4" indent="0" algn="r">
              <a:spcBef>
                <a:spcPts val="0"/>
              </a:spcBef>
              <a:spcAft>
                <a:spcPts val="0"/>
              </a:spcAft>
              <a:buNone/>
              <a:defRPr/>
            </a:lvl5pPr>
            <a:lvl6pPr marL="0" lvl="5" indent="0" algn="r">
              <a:spcBef>
                <a:spcPts val="0"/>
              </a:spcBef>
              <a:spcAft>
                <a:spcPts val="0"/>
              </a:spcAft>
              <a:buNone/>
              <a:defRPr/>
            </a:lvl6pPr>
            <a:lvl7pPr marL="0" lvl="6" indent="0" algn="r">
              <a:spcBef>
                <a:spcPts val="0"/>
              </a:spcBef>
              <a:spcAft>
                <a:spcPts val="0"/>
              </a:spcAft>
              <a:buNone/>
              <a:defRPr/>
            </a:lvl7pPr>
            <a:lvl8pPr marL="0" lvl="7" indent="0" algn="r">
              <a:spcBef>
                <a:spcPts val="0"/>
              </a:spcBef>
              <a:spcAft>
                <a:spcPts val="0"/>
              </a:spcAft>
              <a:buNone/>
              <a:defRPr/>
            </a:lvl8pPr>
            <a:lvl9pPr marL="0" lvl="8" indent="0" algn="r">
              <a:spcBef>
                <a:spcPts val="0"/>
              </a:spcBef>
              <a:spcAft>
                <a:spcPts val="0"/>
              </a:spcAft>
              <a:buNone/>
              <a:defRPr/>
            </a:lvl9pPr>
          </a:lstStyle>
          <a:p>
            <a:pPr marL="0" lvl="0" indent="0" algn="r" rtl="0">
              <a:spcBef>
                <a:spcPts val="0"/>
              </a:spcBef>
              <a:spcAft>
                <a:spcPts val="0"/>
              </a:spcAft>
              <a:buNone/>
            </a:pPr>
            <a:fld id="{00000000-1234-1234-1234-123412341234}" type="slidenum">
              <a:rPr lang="en-GB"/>
              <a:t>‹#›</a:t>
            </a:fld>
            <a:endParaRPr/>
          </a:p>
        </p:txBody>
      </p:sp>
      <p:sp>
        <p:nvSpPr>
          <p:cNvPr id="72" name="Google Shape;72;p16"/>
          <p:cNvSpPr txBox="1">
            <a:spLocks noGrp="1"/>
          </p:cNvSpPr>
          <p:nvPr>
            <p:ph type="body" idx="1"/>
          </p:nvPr>
        </p:nvSpPr>
        <p:spPr>
          <a:xfrm>
            <a:off x="4787899" y="4706022"/>
            <a:ext cx="3997500" cy="3141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800"/>
              </a:spcBef>
              <a:spcAft>
                <a:spcPts val="0"/>
              </a:spcAft>
              <a:buClr>
                <a:schemeClr val="lt2"/>
              </a:buClr>
              <a:buSzPts val="500"/>
              <a:buNone/>
              <a:defRPr sz="600" b="0" cap="none">
                <a:solidFill>
                  <a:schemeClr val="lt2"/>
                </a:solidFill>
              </a:defRPr>
            </a:lvl1pPr>
            <a:lvl2pPr marL="914400" lvl="1" indent="-317500" algn="l">
              <a:lnSpc>
                <a:spcPct val="55541"/>
              </a:lnSpc>
              <a:spcBef>
                <a:spcPts val="0"/>
              </a:spcBef>
              <a:spcAft>
                <a:spcPts val="0"/>
              </a:spcAft>
              <a:buClr>
                <a:schemeClr val="dk1"/>
              </a:buClr>
              <a:buSzPts val="1400"/>
              <a:buChar char="•"/>
              <a:defRPr/>
            </a:lvl2pPr>
            <a:lvl3pPr marL="1371600" lvl="2" indent="-298450" algn="l">
              <a:lnSpc>
                <a:spcPct val="74055"/>
              </a:lnSpc>
              <a:spcBef>
                <a:spcPts val="400"/>
              </a:spcBef>
              <a:spcAft>
                <a:spcPts val="0"/>
              </a:spcAft>
              <a:buClr>
                <a:schemeClr val="dk1"/>
              </a:buClr>
              <a:buSzPts val="1100"/>
              <a:buChar char="•"/>
              <a:defRPr/>
            </a:lvl3pPr>
            <a:lvl4pPr marL="1828800" lvl="3" indent="-228600" algn="l">
              <a:lnSpc>
                <a:spcPct val="74055"/>
              </a:lnSpc>
              <a:spcBef>
                <a:spcPts val="400"/>
              </a:spcBef>
              <a:spcAft>
                <a:spcPts val="0"/>
              </a:spcAft>
              <a:buClr>
                <a:schemeClr val="dk1"/>
              </a:buClr>
              <a:buSzPts val="1100"/>
              <a:buNone/>
              <a:defRPr/>
            </a:lvl4pPr>
            <a:lvl5pPr marL="2286000" lvl="4" indent="-298450" algn="l">
              <a:lnSpc>
                <a:spcPct val="74055"/>
              </a:lnSpc>
              <a:spcBef>
                <a:spcPts val="400"/>
              </a:spcBef>
              <a:spcAft>
                <a:spcPts val="0"/>
              </a:spcAft>
              <a:buClr>
                <a:schemeClr val="dk1"/>
              </a:buClr>
              <a:buSzPts val="11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 Only">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Tree>
    <p:extLst>
      <p:ext uri="{BB962C8B-B14F-4D97-AF65-F5344CB8AC3E}">
        <p14:creationId xmlns:p14="http://schemas.microsoft.com/office/powerpoint/2010/main" val="13998054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14"/>
        <p:cNvGrpSpPr/>
        <p:nvPr/>
      </p:nvGrpSpPr>
      <p:grpSpPr>
        <a:xfrm>
          <a:off x="0" y="0"/>
          <a:ext cx="0" cy="0"/>
          <a:chOff x="0" y="0"/>
          <a:chExt cx="0" cy="0"/>
        </a:xfrm>
      </p:grpSpPr>
      <p:sp>
        <p:nvSpPr>
          <p:cNvPr id="15" name="Google Shape;15;p3"/>
          <p:cNvSpPr txBox="1">
            <a:spLocks noGrp="1"/>
          </p:cNvSpPr>
          <p:nvPr>
            <p:ph type="ctrTitle"/>
          </p:nvPr>
        </p:nvSpPr>
        <p:spPr>
          <a:xfrm>
            <a:off x="685800" y="841772"/>
            <a:ext cx="7772400" cy="1790700"/>
          </a:xfrm>
          <a:prstGeom prst="rect">
            <a:avLst/>
          </a:prstGeom>
          <a:noFill/>
          <a:ln>
            <a:noFill/>
          </a:ln>
        </p:spPr>
        <p:txBody>
          <a:bodyPr spcFirstLastPara="1" wrap="square" lIns="68575" tIns="34275" rIns="68575" bIns="34275" anchor="b" anchorCtr="0">
            <a:normAutofit/>
          </a:bodyPr>
          <a:lstStyle>
            <a:lvl1pPr lvl="0" algn="ctr" rtl="0">
              <a:lnSpc>
                <a:spcPct val="90000"/>
              </a:lnSpc>
              <a:spcBef>
                <a:spcPts val="0"/>
              </a:spcBef>
              <a:spcAft>
                <a:spcPts val="0"/>
              </a:spcAft>
              <a:buClr>
                <a:srgbClr val="1F3864"/>
              </a:buClr>
              <a:buSzPts val="4500"/>
              <a:buFont typeface="Century Gothic"/>
              <a:buNone/>
              <a:defRPr sz="4500">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6" name="Google Shape;16;p3"/>
          <p:cNvSpPr txBox="1">
            <a:spLocks noGrp="1"/>
          </p:cNvSpPr>
          <p:nvPr>
            <p:ph type="subTitle" idx="1"/>
          </p:nvPr>
        </p:nvSpPr>
        <p:spPr>
          <a:xfrm>
            <a:off x="1143000" y="2701529"/>
            <a:ext cx="6858000" cy="1241700"/>
          </a:xfrm>
          <a:prstGeom prst="rect">
            <a:avLst/>
          </a:prstGeom>
          <a:noFill/>
          <a:ln>
            <a:noFill/>
          </a:ln>
        </p:spPr>
        <p:txBody>
          <a:bodyPr spcFirstLastPara="1" wrap="square" lIns="68575" tIns="34275" rIns="68575" bIns="34275" anchor="t" anchorCtr="0">
            <a:normAutofit/>
          </a:bodyPr>
          <a:lstStyle>
            <a:lvl1pPr lvl="0" algn="ctr" rtl="0">
              <a:lnSpc>
                <a:spcPct val="90000"/>
              </a:lnSpc>
              <a:spcBef>
                <a:spcPts val="800"/>
              </a:spcBef>
              <a:spcAft>
                <a:spcPts val="0"/>
              </a:spcAft>
              <a:buClr>
                <a:srgbClr val="1F3864"/>
              </a:buClr>
              <a:buSzPts val="1800"/>
              <a:buNone/>
              <a:defRPr sz="1800">
                <a:solidFill>
                  <a:srgbClr val="1F3864"/>
                </a:solidFill>
                <a:latin typeface="Century Gothic"/>
                <a:ea typeface="Century Gothic"/>
                <a:cs typeface="Century Gothic"/>
                <a:sym typeface="Century Gothic"/>
              </a:defRPr>
            </a:lvl1pPr>
            <a:lvl2pPr lvl="1" algn="ctr" rtl="0">
              <a:lnSpc>
                <a:spcPct val="90000"/>
              </a:lnSpc>
              <a:spcBef>
                <a:spcPts val="400"/>
              </a:spcBef>
              <a:spcAft>
                <a:spcPts val="0"/>
              </a:spcAft>
              <a:buClr>
                <a:srgbClr val="1F3864"/>
              </a:buClr>
              <a:buSzPts val="1500"/>
              <a:buNone/>
              <a:defRPr sz="1500"/>
            </a:lvl2pPr>
            <a:lvl3pPr lvl="2" algn="ctr" rtl="0">
              <a:lnSpc>
                <a:spcPct val="90000"/>
              </a:lnSpc>
              <a:spcBef>
                <a:spcPts val="400"/>
              </a:spcBef>
              <a:spcAft>
                <a:spcPts val="0"/>
              </a:spcAft>
              <a:buClr>
                <a:srgbClr val="1F3864"/>
              </a:buClr>
              <a:buSzPts val="1400"/>
              <a:buNone/>
              <a:defRPr sz="1400"/>
            </a:lvl3pPr>
            <a:lvl4pPr lvl="3" algn="ctr" rtl="0">
              <a:lnSpc>
                <a:spcPct val="90000"/>
              </a:lnSpc>
              <a:spcBef>
                <a:spcPts val="400"/>
              </a:spcBef>
              <a:spcAft>
                <a:spcPts val="0"/>
              </a:spcAft>
              <a:buClr>
                <a:srgbClr val="1F3864"/>
              </a:buClr>
              <a:buSzPts val="1200"/>
              <a:buNone/>
              <a:defRPr sz="1200"/>
            </a:lvl4pPr>
            <a:lvl5pPr lvl="4" algn="ctr" rtl="0">
              <a:lnSpc>
                <a:spcPct val="90000"/>
              </a:lnSpc>
              <a:spcBef>
                <a:spcPts val="400"/>
              </a:spcBef>
              <a:spcAft>
                <a:spcPts val="0"/>
              </a:spcAft>
              <a:buClr>
                <a:srgbClr val="1F3864"/>
              </a:buClr>
              <a:buSzPts val="1200"/>
              <a:buNone/>
              <a:defRPr sz="1200"/>
            </a:lvl5pPr>
            <a:lvl6pPr lvl="5" algn="ctr" rtl="0">
              <a:lnSpc>
                <a:spcPct val="90000"/>
              </a:lnSpc>
              <a:spcBef>
                <a:spcPts val="400"/>
              </a:spcBef>
              <a:spcAft>
                <a:spcPts val="0"/>
              </a:spcAft>
              <a:buClr>
                <a:schemeClr val="dk1"/>
              </a:buClr>
              <a:buSzPts val="1200"/>
              <a:buNone/>
              <a:defRPr sz="1200"/>
            </a:lvl6pPr>
            <a:lvl7pPr lvl="6" algn="ctr" rtl="0">
              <a:lnSpc>
                <a:spcPct val="90000"/>
              </a:lnSpc>
              <a:spcBef>
                <a:spcPts val="400"/>
              </a:spcBef>
              <a:spcAft>
                <a:spcPts val="0"/>
              </a:spcAft>
              <a:buClr>
                <a:schemeClr val="dk1"/>
              </a:buClr>
              <a:buSzPts val="1200"/>
              <a:buNone/>
              <a:defRPr sz="1200"/>
            </a:lvl7pPr>
            <a:lvl8pPr lvl="7" algn="ctr" rtl="0">
              <a:lnSpc>
                <a:spcPct val="90000"/>
              </a:lnSpc>
              <a:spcBef>
                <a:spcPts val="400"/>
              </a:spcBef>
              <a:spcAft>
                <a:spcPts val="0"/>
              </a:spcAft>
              <a:buClr>
                <a:schemeClr val="dk1"/>
              </a:buClr>
              <a:buSzPts val="1200"/>
              <a:buNone/>
              <a:defRPr sz="1200"/>
            </a:lvl8pPr>
            <a:lvl9pPr lvl="8" algn="ctr" rtl="0">
              <a:lnSpc>
                <a:spcPct val="90000"/>
              </a:lnSpc>
              <a:spcBef>
                <a:spcPts val="400"/>
              </a:spcBef>
              <a:spcAft>
                <a:spcPts val="0"/>
              </a:spcAft>
              <a:buClr>
                <a:schemeClr val="dk1"/>
              </a:buClr>
              <a:buSzPts val="1200"/>
              <a:buNone/>
              <a:defRPr sz="1200"/>
            </a:lvl9pPr>
          </a:lstStyle>
          <a:p>
            <a:endParaRPr/>
          </a:p>
        </p:txBody>
      </p:sp>
    </p:spTree>
    <p:extLst>
      <p:ext uri="{BB962C8B-B14F-4D97-AF65-F5344CB8AC3E}">
        <p14:creationId xmlns:p14="http://schemas.microsoft.com/office/powerpoint/2010/main" val="11254128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le and Content" type="obj">
  <p:cSld name="Title and Conten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19" name="Google Shape;19;p4"/>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23850" algn="l" rtl="0">
              <a:lnSpc>
                <a:spcPct val="90000"/>
              </a:lnSpc>
              <a:spcBef>
                <a:spcPts val="400"/>
              </a:spcBef>
              <a:spcAft>
                <a:spcPts val="0"/>
              </a:spcAft>
              <a:buClr>
                <a:srgbClr val="1F3864"/>
              </a:buClr>
              <a:buSzPts val="1500"/>
              <a:buChar char="•"/>
              <a:defRPr sz="1500"/>
            </a:lvl2pPr>
            <a:lvl3pPr marL="1371600" lvl="2" indent="-317500" algn="l" rtl="0">
              <a:lnSpc>
                <a:spcPct val="90000"/>
              </a:lnSpc>
              <a:spcBef>
                <a:spcPts val="400"/>
              </a:spcBef>
              <a:spcAft>
                <a:spcPts val="0"/>
              </a:spcAft>
              <a:buClr>
                <a:srgbClr val="1F3864"/>
              </a:buClr>
              <a:buSzPts val="1400"/>
              <a:buChar char="•"/>
              <a:defRPr sz="1400"/>
            </a:lvl3pPr>
            <a:lvl4pPr marL="1828800" lvl="3" indent="-304800" algn="l" rtl="0">
              <a:lnSpc>
                <a:spcPct val="90000"/>
              </a:lnSpc>
              <a:spcBef>
                <a:spcPts val="400"/>
              </a:spcBef>
              <a:spcAft>
                <a:spcPts val="0"/>
              </a:spcAft>
              <a:buClr>
                <a:srgbClr val="1F3864"/>
              </a:buClr>
              <a:buSzPts val="1200"/>
              <a:buChar char="•"/>
              <a:defRPr sz="1200"/>
            </a:lvl4pPr>
            <a:lvl5pPr marL="2286000" lvl="4" indent="-304800" algn="l" rtl="0">
              <a:lnSpc>
                <a:spcPct val="90000"/>
              </a:lnSpc>
              <a:spcBef>
                <a:spcPts val="400"/>
              </a:spcBef>
              <a:spcAft>
                <a:spcPts val="0"/>
              </a:spcAft>
              <a:buClr>
                <a:srgbClr val="1F3864"/>
              </a:buClr>
              <a:buSzPts val="1200"/>
              <a:buChar char="•"/>
              <a:defRPr sz="1200"/>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25073397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 Header">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23888" y="1282305"/>
            <a:ext cx="7886700" cy="21396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4500"/>
              <a:buFont typeface="Century Gothic"/>
              <a:buNone/>
              <a:defRPr sz="45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2" name="Google Shape;22;p5"/>
          <p:cNvSpPr txBox="1">
            <a:spLocks noGrp="1"/>
          </p:cNvSpPr>
          <p:nvPr>
            <p:ph type="body" idx="1"/>
          </p:nvPr>
        </p:nvSpPr>
        <p:spPr>
          <a:xfrm>
            <a:off x="623888" y="3442099"/>
            <a:ext cx="7886700" cy="11253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800"/>
              <a:buNone/>
              <a:defRPr sz="1800">
                <a:solidFill>
                  <a:srgbClr val="1F3864"/>
                </a:solidFill>
              </a:defRPr>
            </a:lvl1pPr>
            <a:lvl2pPr marL="914400" lvl="1" indent="-228600" algn="l" rtl="0">
              <a:lnSpc>
                <a:spcPct val="90000"/>
              </a:lnSpc>
              <a:spcBef>
                <a:spcPts val="400"/>
              </a:spcBef>
              <a:spcAft>
                <a:spcPts val="0"/>
              </a:spcAft>
              <a:buClr>
                <a:srgbClr val="888888"/>
              </a:buClr>
              <a:buSzPts val="1500"/>
              <a:buNone/>
              <a:defRPr sz="1500">
                <a:solidFill>
                  <a:srgbClr val="888888"/>
                </a:solidFill>
              </a:defRPr>
            </a:lvl2pPr>
            <a:lvl3pPr marL="1371600" lvl="2" indent="-228600" algn="l" rtl="0">
              <a:lnSpc>
                <a:spcPct val="90000"/>
              </a:lnSpc>
              <a:spcBef>
                <a:spcPts val="400"/>
              </a:spcBef>
              <a:spcAft>
                <a:spcPts val="0"/>
              </a:spcAft>
              <a:buClr>
                <a:srgbClr val="888888"/>
              </a:buClr>
              <a:buSzPts val="1400"/>
              <a:buNone/>
              <a:defRPr sz="1400">
                <a:solidFill>
                  <a:srgbClr val="888888"/>
                </a:solidFill>
              </a:defRPr>
            </a:lvl3pPr>
            <a:lvl4pPr marL="1828800" lvl="3" indent="-228600" algn="l" rtl="0">
              <a:lnSpc>
                <a:spcPct val="90000"/>
              </a:lnSpc>
              <a:spcBef>
                <a:spcPts val="400"/>
              </a:spcBef>
              <a:spcAft>
                <a:spcPts val="0"/>
              </a:spcAft>
              <a:buClr>
                <a:srgbClr val="888888"/>
              </a:buClr>
              <a:buSzPts val="1200"/>
              <a:buNone/>
              <a:defRPr sz="1200">
                <a:solidFill>
                  <a:srgbClr val="888888"/>
                </a:solidFill>
              </a:defRPr>
            </a:lvl4pPr>
            <a:lvl5pPr marL="2286000" lvl="4" indent="-228600" algn="l" rtl="0">
              <a:lnSpc>
                <a:spcPct val="90000"/>
              </a:lnSpc>
              <a:spcBef>
                <a:spcPts val="400"/>
              </a:spcBef>
              <a:spcAft>
                <a:spcPts val="0"/>
              </a:spcAft>
              <a:buClr>
                <a:srgbClr val="888888"/>
              </a:buClr>
              <a:buSzPts val="1200"/>
              <a:buNone/>
              <a:defRPr sz="1200">
                <a:solidFill>
                  <a:srgbClr val="888888"/>
                </a:solidFill>
              </a:defRPr>
            </a:lvl5pPr>
            <a:lvl6pPr marL="2743200" lvl="5" indent="-228600" algn="l" rtl="0">
              <a:lnSpc>
                <a:spcPct val="90000"/>
              </a:lnSpc>
              <a:spcBef>
                <a:spcPts val="400"/>
              </a:spcBef>
              <a:spcAft>
                <a:spcPts val="0"/>
              </a:spcAft>
              <a:buClr>
                <a:srgbClr val="888888"/>
              </a:buClr>
              <a:buSzPts val="1200"/>
              <a:buNone/>
              <a:defRPr sz="1200">
                <a:solidFill>
                  <a:srgbClr val="888888"/>
                </a:solidFill>
              </a:defRPr>
            </a:lvl6pPr>
            <a:lvl7pPr marL="3200400" lvl="6" indent="-228600" algn="l" rtl="0">
              <a:lnSpc>
                <a:spcPct val="90000"/>
              </a:lnSpc>
              <a:spcBef>
                <a:spcPts val="400"/>
              </a:spcBef>
              <a:spcAft>
                <a:spcPts val="0"/>
              </a:spcAft>
              <a:buClr>
                <a:srgbClr val="888888"/>
              </a:buClr>
              <a:buSzPts val="1200"/>
              <a:buNone/>
              <a:defRPr sz="1200">
                <a:solidFill>
                  <a:srgbClr val="888888"/>
                </a:solidFill>
              </a:defRPr>
            </a:lvl7pPr>
            <a:lvl8pPr marL="3657600" lvl="7" indent="-228600" algn="l" rtl="0">
              <a:lnSpc>
                <a:spcPct val="90000"/>
              </a:lnSpc>
              <a:spcBef>
                <a:spcPts val="400"/>
              </a:spcBef>
              <a:spcAft>
                <a:spcPts val="0"/>
              </a:spcAft>
              <a:buClr>
                <a:srgbClr val="888888"/>
              </a:buClr>
              <a:buSzPts val="1200"/>
              <a:buNone/>
              <a:defRPr sz="1200">
                <a:solidFill>
                  <a:srgbClr val="888888"/>
                </a:solidFill>
              </a:defRPr>
            </a:lvl8pPr>
            <a:lvl9pPr marL="4114800" lvl="8" indent="-228600" algn="l" rtl="0">
              <a:lnSpc>
                <a:spcPct val="90000"/>
              </a:lnSpc>
              <a:spcBef>
                <a:spcPts val="400"/>
              </a:spcBef>
              <a:spcAft>
                <a:spcPts val="0"/>
              </a:spcAft>
              <a:buClr>
                <a:srgbClr val="888888"/>
              </a:buClr>
              <a:buSzPts val="1200"/>
              <a:buNone/>
              <a:defRPr sz="1200">
                <a:solidFill>
                  <a:srgbClr val="888888"/>
                </a:solidFill>
              </a:defRPr>
            </a:lvl9pPr>
          </a:lstStyle>
          <a:p>
            <a:endParaRPr/>
          </a:p>
        </p:txBody>
      </p:sp>
    </p:spTree>
    <p:extLst>
      <p:ext uri="{BB962C8B-B14F-4D97-AF65-F5344CB8AC3E}">
        <p14:creationId xmlns:p14="http://schemas.microsoft.com/office/powerpoint/2010/main" val="35162039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Two Content" type="twoObj">
  <p:cSld name="Two Content">
    <p:spTree>
      <p:nvGrpSpPr>
        <p:cNvPr id="1" name="Shape 23"/>
        <p:cNvGrpSpPr/>
        <p:nvPr/>
      </p:nvGrpSpPr>
      <p:grpSpPr>
        <a:xfrm>
          <a:off x="0" y="0"/>
          <a:ext cx="0" cy="0"/>
          <a:chOff x="0" y="0"/>
          <a:chExt cx="0" cy="0"/>
        </a:xfrm>
      </p:grpSpPr>
      <p:sp>
        <p:nvSpPr>
          <p:cNvPr id="24" name="Google Shape;24;p6"/>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5" name="Google Shape;25;p6"/>
          <p:cNvSpPr txBox="1">
            <a:spLocks noGrp="1"/>
          </p:cNvSpPr>
          <p:nvPr>
            <p:ph type="body" idx="1"/>
          </p:nvPr>
        </p:nvSpPr>
        <p:spPr>
          <a:xfrm>
            <a:off x="6286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26" name="Google Shape;26;p6"/>
          <p:cNvSpPr txBox="1">
            <a:spLocks noGrp="1"/>
          </p:cNvSpPr>
          <p:nvPr>
            <p:ph type="body" idx="2"/>
          </p:nvPr>
        </p:nvSpPr>
        <p:spPr>
          <a:xfrm>
            <a:off x="4629150" y="1369219"/>
            <a:ext cx="3886200" cy="32634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4770495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mparison" type="twoTxTwoObj">
  <p:cSld name="Comparison">
    <p:spTree>
      <p:nvGrpSpPr>
        <p:cNvPr id="1" name="Shape 27"/>
        <p:cNvGrpSpPr/>
        <p:nvPr/>
      </p:nvGrpSpPr>
      <p:grpSpPr>
        <a:xfrm>
          <a:off x="0" y="0"/>
          <a:ext cx="0" cy="0"/>
          <a:chOff x="0" y="0"/>
          <a:chExt cx="0" cy="0"/>
        </a:xfrm>
      </p:grpSpPr>
      <p:sp>
        <p:nvSpPr>
          <p:cNvPr id="28" name="Google Shape;28;p7"/>
          <p:cNvSpPr txBox="1">
            <a:spLocks noGrp="1"/>
          </p:cNvSpPr>
          <p:nvPr>
            <p:ph type="title"/>
          </p:nvPr>
        </p:nvSpPr>
        <p:spPr>
          <a:xfrm>
            <a:off x="629841" y="27384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29" name="Google Shape;29;p7"/>
          <p:cNvSpPr txBox="1">
            <a:spLocks noGrp="1"/>
          </p:cNvSpPr>
          <p:nvPr>
            <p:ph type="body" idx="1"/>
          </p:nvPr>
        </p:nvSpPr>
        <p:spPr>
          <a:xfrm>
            <a:off x="629842" y="1260872"/>
            <a:ext cx="38685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0" name="Google Shape;30;p7"/>
          <p:cNvSpPr txBox="1">
            <a:spLocks noGrp="1"/>
          </p:cNvSpPr>
          <p:nvPr>
            <p:ph type="body" idx="2"/>
          </p:nvPr>
        </p:nvSpPr>
        <p:spPr>
          <a:xfrm>
            <a:off x="629842" y="1878806"/>
            <a:ext cx="38685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31" name="Google Shape;31;p7"/>
          <p:cNvSpPr txBox="1">
            <a:spLocks noGrp="1"/>
          </p:cNvSpPr>
          <p:nvPr>
            <p:ph type="body" idx="3"/>
          </p:nvPr>
        </p:nvSpPr>
        <p:spPr>
          <a:xfrm>
            <a:off x="4629151" y="1260872"/>
            <a:ext cx="3887400" cy="618000"/>
          </a:xfrm>
          <a:prstGeom prst="rect">
            <a:avLst/>
          </a:prstGeom>
          <a:noFill/>
          <a:ln>
            <a:noFill/>
          </a:ln>
        </p:spPr>
        <p:txBody>
          <a:bodyPr spcFirstLastPara="1" wrap="square" lIns="68575" tIns="34275" rIns="68575" bIns="34275" anchor="b" anchorCtr="0">
            <a:normAutofit/>
          </a:bodyPr>
          <a:lstStyle>
            <a:lvl1pPr marL="457200" lvl="0" indent="-228600" algn="l" rtl="0">
              <a:lnSpc>
                <a:spcPct val="90000"/>
              </a:lnSpc>
              <a:spcBef>
                <a:spcPts val="800"/>
              </a:spcBef>
              <a:spcAft>
                <a:spcPts val="0"/>
              </a:spcAft>
              <a:buClr>
                <a:srgbClr val="1F3864"/>
              </a:buClr>
              <a:buSzPts val="1800"/>
              <a:buNone/>
              <a:defRPr sz="1800" b="1"/>
            </a:lvl1pPr>
            <a:lvl2pPr marL="914400" lvl="1" indent="-228600" algn="l" rtl="0">
              <a:lnSpc>
                <a:spcPct val="90000"/>
              </a:lnSpc>
              <a:spcBef>
                <a:spcPts val="400"/>
              </a:spcBef>
              <a:spcAft>
                <a:spcPts val="0"/>
              </a:spcAft>
              <a:buClr>
                <a:srgbClr val="1F3864"/>
              </a:buClr>
              <a:buSzPts val="1500"/>
              <a:buNone/>
              <a:defRPr sz="1500" b="1"/>
            </a:lvl2pPr>
            <a:lvl3pPr marL="1371600" lvl="2" indent="-228600" algn="l" rtl="0">
              <a:lnSpc>
                <a:spcPct val="90000"/>
              </a:lnSpc>
              <a:spcBef>
                <a:spcPts val="400"/>
              </a:spcBef>
              <a:spcAft>
                <a:spcPts val="0"/>
              </a:spcAft>
              <a:buClr>
                <a:srgbClr val="1F3864"/>
              </a:buClr>
              <a:buSzPts val="1400"/>
              <a:buNone/>
              <a:defRPr sz="1400" b="1"/>
            </a:lvl3pPr>
            <a:lvl4pPr marL="1828800" lvl="3" indent="-228600" algn="l" rtl="0">
              <a:lnSpc>
                <a:spcPct val="90000"/>
              </a:lnSpc>
              <a:spcBef>
                <a:spcPts val="400"/>
              </a:spcBef>
              <a:spcAft>
                <a:spcPts val="0"/>
              </a:spcAft>
              <a:buClr>
                <a:srgbClr val="1F3864"/>
              </a:buClr>
              <a:buSzPts val="1200"/>
              <a:buNone/>
              <a:defRPr sz="1200" b="1"/>
            </a:lvl4pPr>
            <a:lvl5pPr marL="2286000" lvl="4" indent="-228600" algn="l" rtl="0">
              <a:lnSpc>
                <a:spcPct val="90000"/>
              </a:lnSpc>
              <a:spcBef>
                <a:spcPts val="400"/>
              </a:spcBef>
              <a:spcAft>
                <a:spcPts val="0"/>
              </a:spcAft>
              <a:buClr>
                <a:srgbClr val="1F3864"/>
              </a:buClr>
              <a:buSzPts val="1200"/>
              <a:buNone/>
              <a:defRPr sz="1200" b="1"/>
            </a:lvl5pPr>
            <a:lvl6pPr marL="2743200" lvl="5" indent="-228600" algn="l" rtl="0">
              <a:lnSpc>
                <a:spcPct val="90000"/>
              </a:lnSpc>
              <a:spcBef>
                <a:spcPts val="400"/>
              </a:spcBef>
              <a:spcAft>
                <a:spcPts val="0"/>
              </a:spcAft>
              <a:buClr>
                <a:schemeClr val="dk1"/>
              </a:buClr>
              <a:buSzPts val="1200"/>
              <a:buNone/>
              <a:defRPr sz="1200" b="1"/>
            </a:lvl6pPr>
            <a:lvl7pPr marL="3200400" lvl="6" indent="-228600" algn="l" rtl="0">
              <a:lnSpc>
                <a:spcPct val="90000"/>
              </a:lnSpc>
              <a:spcBef>
                <a:spcPts val="400"/>
              </a:spcBef>
              <a:spcAft>
                <a:spcPts val="0"/>
              </a:spcAft>
              <a:buClr>
                <a:schemeClr val="dk1"/>
              </a:buClr>
              <a:buSzPts val="1200"/>
              <a:buNone/>
              <a:defRPr sz="1200" b="1"/>
            </a:lvl7pPr>
            <a:lvl8pPr marL="3657600" lvl="7" indent="-228600" algn="l" rtl="0">
              <a:lnSpc>
                <a:spcPct val="90000"/>
              </a:lnSpc>
              <a:spcBef>
                <a:spcPts val="400"/>
              </a:spcBef>
              <a:spcAft>
                <a:spcPts val="0"/>
              </a:spcAft>
              <a:buClr>
                <a:schemeClr val="dk1"/>
              </a:buClr>
              <a:buSzPts val="1200"/>
              <a:buNone/>
              <a:defRPr sz="1200" b="1"/>
            </a:lvl8pPr>
            <a:lvl9pPr marL="4114800" lvl="8" indent="-228600" algn="l" rtl="0">
              <a:lnSpc>
                <a:spcPct val="90000"/>
              </a:lnSpc>
              <a:spcBef>
                <a:spcPts val="400"/>
              </a:spcBef>
              <a:spcAft>
                <a:spcPts val="0"/>
              </a:spcAft>
              <a:buClr>
                <a:schemeClr val="dk1"/>
              </a:buClr>
              <a:buSzPts val="1200"/>
              <a:buNone/>
              <a:defRPr sz="1200" b="1"/>
            </a:lvl9pPr>
          </a:lstStyle>
          <a:p>
            <a:endParaRPr/>
          </a:p>
        </p:txBody>
      </p:sp>
      <p:sp>
        <p:nvSpPr>
          <p:cNvPr id="32" name="Google Shape;32;p7"/>
          <p:cNvSpPr txBox="1">
            <a:spLocks noGrp="1"/>
          </p:cNvSpPr>
          <p:nvPr>
            <p:ph type="body" idx="4"/>
          </p:nvPr>
        </p:nvSpPr>
        <p:spPr>
          <a:xfrm>
            <a:off x="4629151" y="1878806"/>
            <a:ext cx="3887400" cy="27636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835134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33"/>
        <p:cNvGrpSpPr/>
        <p:nvPr/>
      </p:nvGrpSpPr>
      <p:grpSpPr>
        <a:xfrm>
          <a:off x="0" y="0"/>
          <a:ext cx="0" cy="0"/>
          <a:chOff x="0" y="0"/>
          <a:chExt cx="0" cy="0"/>
        </a:xfrm>
      </p:grpSpPr>
      <p:sp>
        <p:nvSpPr>
          <p:cNvPr id="34" name="Google Shape;34;p8"/>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5" name="Google Shape;35;p8"/>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36" name="Google Shape;36;p8"/>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23361278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Content with Caption">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39" name="Google Shape;39;p9"/>
          <p:cNvSpPr txBox="1">
            <a:spLocks noGrp="1"/>
          </p:cNvSpPr>
          <p:nvPr>
            <p:ph type="body" idx="1"/>
          </p:nvPr>
        </p:nvSpPr>
        <p:spPr>
          <a:xfrm>
            <a:off x="3887391" y="740570"/>
            <a:ext cx="4629300" cy="3655200"/>
          </a:xfrm>
          <a:prstGeom prst="rect">
            <a:avLst/>
          </a:prstGeom>
          <a:noFill/>
          <a:ln>
            <a:noFill/>
          </a:ln>
        </p:spPr>
        <p:txBody>
          <a:bodyPr spcFirstLastPara="1" wrap="square" lIns="68575" tIns="34275" rIns="68575" bIns="34275" anchor="t" anchorCtr="0">
            <a:normAutofit/>
          </a:bodyPr>
          <a:lstStyle>
            <a:lvl1pPr marL="457200" lvl="0" indent="-381000" algn="l" rtl="0">
              <a:lnSpc>
                <a:spcPct val="90000"/>
              </a:lnSpc>
              <a:spcBef>
                <a:spcPts val="800"/>
              </a:spcBef>
              <a:spcAft>
                <a:spcPts val="0"/>
              </a:spcAft>
              <a:buClr>
                <a:srgbClr val="1F3864"/>
              </a:buClr>
              <a:buSzPts val="2400"/>
              <a:buChar char="•"/>
              <a:defRPr sz="2400"/>
            </a:lvl1pPr>
            <a:lvl2pPr marL="914400" lvl="1" indent="-361950" algn="l" rtl="0">
              <a:lnSpc>
                <a:spcPct val="90000"/>
              </a:lnSpc>
              <a:spcBef>
                <a:spcPts val="400"/>
              </a:spcBef>
              <a:spcAft>
                <a:spcPts val="0"/>
              </a:spcAft>
              <a:buClr>
                <a:srgbClr val="1F3864"/>
              </a:buClr>
              <a:buSzPts val="2100"/>
              <a:buChar char="•"/>
              <a:defRPr sz="2100"/>
            </a:lvl2pPr>
            <a:lvl3pPr marL="1371600" lvl="2" indent="-342900" algn="l" rtl="0">
              <a:lnSpc>
                <a:spcPct val="90000"/>
              </a:lnSpc>
              <a:spcBef>
                <a:spcPts val="400"/>
              </a:spcBef>
              <a:spcAft>
                <a:spcPts val="0"/>
              </a:spcAft>
              <a:buClr>
                <a:srgbClr val="1F3864"/>
              </a:buClr>
              <a:buSzPts val="1800"/>
              <a:buChar char="•"/>
              <a:defRPr sz="1800"/>
            </a:lvl3pPr>
            <a:lvl4pPr marL="1828800" lvl="3" indent="-323850" algn="l" rtl="0">
              <a:lnSpc>
                <a:spcPct val="90000"/>
              </a:lnSpc>
              <a:spcBef>
                <a:spcPts val="400"/>
              </a:spcBef>
              <a:spcAft>
                <a:spcPts val="0"/>
              </a:spcAft>
              <a:buClr>
                <a:srgbClr val="1F3864"/>
              </a:buClr>
              <a:buSzPts val="1500"/>
              <a:buChar char="•"/>
              <a:defRPr sz="1500"/>
            </a:lvl4pPr>
            <a:lvl5pPr marL="2286000" lvl="4" indent="-323850" algn="l" rtl="0">
              <a:lnSpc>
                <a:spcPct val="90000"/>
              </a:lnSpc>
              <a:spcBef>
                <a:spcPts val="400"/>
              </a:spcBef>
              <a:spcAft>
                <a:spcPts val="0"/>
              </a:spcAft>
              <a:buClr>
                <a:srgbClr val="1F3864"/>
              </a:buClr>
              <a:buSzPts val="1500"/>
              <a:buChar char="•"/>
              <a:defRPr sz="1500"/>
            </a:lvl5pPr>
            <a:lvl6pPr marL="2743200" lvl="5" indent="-323850" algn="l" rtl="0">
              <a:lnSpc>
                <a:spcPct val="90000"/>
              </a:lnSpc>
              <a:spcBef>
                <a:spcPts val="400"/>
              </a:spcBef>
              <a:spcAft>
                <a:spcPts val="0"/>
              </a:spcAft>
              <a:buClr>
                <a:schemeClr val="dk1"/>
              </a:buClr>
              <a:buSzPts val="1500"/>
              <a:buChar char="•"/>
              <a:defRPr sz="1500"/>
            </a:lvl6pPr>
            <a:lvl7pPr marL="3200400" lvl="6" indent="-323850" algn="l" rtl="0">
              <a:lnSpc>
                <a:spcPct val="90000"/>
              </a:lnSpc>
              <a:spcBef>
                <a:spcPts val="400"/>
              </a:spcBef>
              <a:spcAft>
                <a:spcPts val="0"/>
              </a:spcAft>
              <a:buClr>
                <a:schemeClr val="dk1"/>
              </a:buClr>
              <a:buSzPts val="1500"/>
              <a:buChar char="•"/>
              <a:defRPr sz="1500"/>
            </a:lvl7pPr>
            <a:lvl8pPr marL="3657600" lvl="7" indent="-323850" algn="l" rtl="0">
              <a:lnSpc>
                <a:spcPct val="90000"/>
              </a:lnSpc>
              <a:spcBef>
                <a:spcPts val="400"/>
              </a:spcBef>
              <a:spcAft>
                <a:spcPts val="0"/>
              </a:spcAft>
              <a:buClr>
                <a:schemeClr val="dk1"/>
              </a:buClr>
              <a:buSzPts val="1500"/>
              <a:buChar char="•"/>
              <a:defRPr sz="1500"/>
            </a:lvl8pPr>
            <a:lvl9pPr marL="4114800" lvl="8" indent="-323850" algn="l" rtl="0">
              <a:lnSpc>
                <a:spcPct val="90000"/>
              </a:lnSpc>
              <a:spcBef>
                <a:spcPts val="400"/>
              </a:spcBef>
              <a:spcAft>
                <a:spcPts val="0"/>
              </a:spcAft>
              <a:buClr>
                <a:schemeClr val="dk1"/>
              </a:buClr>
              <a:buSzPts val="1500"/>
              <a:buChar char="•"/>
              <a:defRPr sz="1500"/>
            </a:lvl9pPr>
          </a:lstStyle>
          <a:p>
            <a:endParaRPr/>
          </a:p>
        </p:txBody>
      </p:sp>
      <p:sp>
        <p:nvSpPr>
          <p:cNvPr id="40" name="Google Shape;40;p9"/>
          <p:cNvSpPr txBox="1">
            <a:spLocks noGrp="1"/>
          </p:cNvSpPr>
          <p:nvPr>
            <p:ph type="body" idx="2"/>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41" name="Google Shape;41;p9"/>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2" name="Google Shape;42;p9"/>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3" name="Google Shape;43;p9"/>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630539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 with Caption">
    <p:spTree>
      <p:nvGrpSpPr>
        <p:cNvPr id="1" name="Shape 44"/>
        <p:cNvGrpSpPr/>
        <p:nvPr/>
      </p:nvGrpSpPr>
      <p:grpSpPr>
        <a:xfrm>
          <a:off x="0" y="0"/>
          <a:ext cx="0" cy="0"/>
          <a:chOff x="0" y="0"/>
          <a:chExt cx="0" cy="0"/>
        </a:xfrm>
      </p:grpSpPr>
      <p:sp>
        <p:nvSpPr>
          <p:cNvPr id="45" name="Google Shape;45;p10"/>
          <p:cNvSpPr txBox="1">
            <a:spLocks noGrp="1"/>
          </p:cNvSpPr>
          <p:nvPr>
            <p:ph type="title"/>
          </p:nvPr>
        </p:nvSpPr>
        <p:spPr>
          <a:xfrm>
            <a:off x="629841" y="342900"/>
            <a:ext cx="2949000" cy="1200300"/>
          </a:xfrm>
          <a:prstGeom prst="rect">
            <a:avLst/>
          </a:prstGeom>
          <a:noFill/>
          <a:ln>
            <a:noFill/>
          </a:ln>
        </p:spPr>
        <p:txBody>
          <a:bodyPr spcFirstLastPara="1" wrap="square" lIns="68575" tIns="34275" rIns="68575" bIns="34275" anchor="b" anchorCtr="0">
            <a:normAutofit/>
          </a:bodyPr>
          <a:lstStyle>
            <a:lvl1pPr lvl="0" algn="l" rtl="0">
              <a:lnSpc>
                <a:spcPct val="90000"/>
              </a:lnSpc>
              <a:spcBef>
                <a:spcPts val="0"/>
              </a:spcBef>
              <a:spcAft>
                <a:spcPts val="0"/>
              </a:spcAft>
              <a:buClr>
                <a:srgbClr val="1F3864"/>
              </a:buClr>
              <a:buSzPts val="2400"/>
              <a:buFont typeface="Century Gothic"/>
              <a:buNone/>
              <a:defRPr sz="2400"/>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46" name="Google Shape;46;p10"/>
          <p:cNvSpPr>
            <a:spLocks noGrp="1"/>
          </p:cNvSpPr>
          <p:nvPr>
            <p:ph type="pic" idx="2"/>
          </p:nvPr>
        </p:nvSpPr>
        <p:spPr>
          <a:xfrm>
            <a:off x="3887391" y="740570"/>
            <a:ext cx="4629300" cy="3655200"/>
          </a:xfrm>
          <a:prstGeom prst="rect">
            <a:avLst/>
          </a:prstGeom>
          <a:noFill/>
          <a:ln>
            <a:noFill/>
          </a:ln>
        </p:spPr>
      </p:sp>
      <p:sp>
        <p:nvSpPr>
          <p:cNvPr id="47" name="Google Shape;47;p10"/>
          <p:cNvSpPr txBox="1">
            <a:spLocks noGrp="1"/>
          </p:cNvSpPr>
          <p:nvPr>
            <p:ph type="body" idx="1"/>
          </p:nvPr>
        </p:nvSpPr>
        <p:spPr>
          <a:xfrm>
            <a:off x="629841" y="1543050"/>
            <a:ext cx="2949000" cy="2858700"/>
          </a:xfrm>
          <a:prstGeom prst="rect">
            <a:avLst/>
          </a:prstGeom>
          <a:noFill/>
          <a:ln>
            <a:noFill/>
          </a:ln>
        </p:spPr>
        <p:txBody>
          <a:bodyPr spcFirstLastPara="1" wrap="square" lIns="68575" tIns="34275" rIns="68575" bIns="34275" anchor="t" anchorCtr="0">
            <a:normAutofit/>
          </a:bodyPr>
          <a:lstStyle>
            <a:lvl1pPr marL="457200" lvl="0" indent="-228600" algn="l" rtl="0">
              <a:lnSpc>
                <a:spcPct val="90000"/>
              </a:lnSpc>
              <a:spcBef>
                <a:spcPts val="800"/>
              </a:spcBef>
              <a:spcAft>
                <a:spcPts val="0"/>
              </a:spcAft>
              <a:buClr>
                <a:srgbClr val="1F3864"/>
              </a:buClr>
              <a:buSzPts val="1200"/>
              <a:buNone/>
              <a:defRPr sz="1200"/>
            </a:lvl1pPr>
            <a:lvl2pPr marL="914400" lvl="1" indent="-228600" algn="l" rtl="0">
              <a:lnSpc>
                <a:spcPct val="90000"/>
              </a:lnSpc>
              <a:spcBef>
                <a:spcPts val="400"/>
              </a:spcBef>
              <a:spcAft>
                <a:spcPts val="0"/>
              </a:spcAft>
              <a:buClr>
                <a:srgbClr val="1F3864"/>
              </a:buClr>
              <a:buSzPts val="1100"/>
              <a:buNone/>
              <a:defRPr sz="1100"/>
            </a:lvl2pPr>
            <a:lvl3pPr marL="1371600" lvl="2" indent="-228600" algn="l" rtl="0">
              <a:lnSpc>
                <a:spcPct val="90000"/>
              </a:lnSpc>
              <a:spcBef>
                <a:spcPts val="400"/>
              </a:spcBef>
              <a:spcAft>
                <a:spcPts val="0"/>
              </a:spcAft>
              <a:buClr>
                <a:srgbClr val="1F3864"/>
              </a:buClr>
              <a:buSzPts val="900"/>
              <a:buNone/>
              <a:defRPr sz="900"/>
            </a:lvl3pPr>
            <a:lvl4pPr marL="1828800" lvl="3" indent="-228600" algn="l" rtl="0">
              <a:lnSpc>
                <a:spcPct val="90000"/>
              </a:lnSpc>
              <a:spcBef>
                <a:spcPts val="400"/>
              </a:spcBef>
              <a:spcAft>
                <a:spcPts val="0"/>
              </a:spcAft>
              <a:buClr>
                <a:srgbClr val="1F3864"/>
              </a:buClr>
              <a:buSzPts val="800"/>
              <a:buNone/>
              <a:defRPr sz="800"/>
            </a:lvl4pPr>
            <a:lvl5pPr marL="2286000" lvl="4" indent="-228600" algn="l" rtl="0">
              <a:lnSpc>
                <a:spcPct val="90000"/>
              </a:lnSpc>
              <a:spcBef>
                <a:spcPts val="400"/>
              </a:spcBef>
              <a:spcAft>
                <a:spcPts val="0"/>
              </a:spcAft>
              <a:buClr>
                <a:srgbClr val="1F3864"/>
              </a:buClr>
              <a:buSzPts val="800"/>
              <a:buNone/>
              <a:defRPr sz="800"/>
            </a:lvl5pPr>
            <a:lvl6pPr marL="2743200" lvl="5" indent="-228600" algn="l" rtl="0">
              <a:lnSpc>
                <a:spcPct val="90000"/>
              </a:lnSpc>
              <a:spcBef>
                <a:spcPts val="400"/>
              </a:spcBef>
              <a:spcAft>
                <a:spcPts val="0"/>
              </a:spcAft>
              <a:buClr>
                <a:schemeClr val="dk1"/>
              </a:buClr>
              <a:buSzPts val="800"/>
              <a:buNone/>
              <a:defRPr sz="800"/>
            </a:lvl6pPr>
            <a:lvl7pPr marL="3200400" lvl="6" indent="-228600" algn="l" rtl="0">
              <a:lnSpc>
                <a:spcPct val="90000"/>
              </a:lnSpc>
              <a:spcBef>
                <a:spcPts val="400"/>
              </a:spcBef>
              <a:spcAft>
                <a:spcPts val="0"/>
              </a:spcAft>
              <a:buClr>
                <a:schemeClr val="dk1"/>
              </a:buClr>
              <a:buSzPts val="800"/>
              <a:buNone/>
              <a:defRPr sz="800"/>
            </a:lvl7pPr>
            <a:lvl8pPr marL="3657600" lvl="7" indent="-228600" algn="l" rtl="0">
              <a:lnSpc>
                <a:spcPct val="90000"/>
              </a:lnSpc>
              <a:spcBef>
                <a:spcPts val="400"/>
              </a:spcBef>
              <a:spcAft>
                <a:spcPts val="0"/>
              </a:spcAft>
              <a:buClr>
                <a:schemeClr val="dk1"/>
              </a:buClr>
              <a:buSzPts val="800"/>
              <a:buNone/>
              <a:defRPr sz="800"/>
            </a:lvl8pPr>
            <a:lvl9pPr marL="4114800" lvl="8" indent="-228600" algn="l" rtl="0">
              <a:lnSpc>
                <a:spcPct val="90000"/>
              </a:lnSpc>
              <a:spcBef>
                <a:spcPts val="400"/>
              </a:spcBef>
              <a:spcAft>
                <a:spcPts val="0"/>
              </a:spcAft>
              <a:buClr>
                <a:schemeClr val="dk1"/>
              </a:buClr>
              <a:buSzPts val="800"/>
              <a:buNone/>
              <a:defRPr sz="800"/>
            </a:lvl9pPr>
          </a:lstStyle>
          <a:p>
            <a:endParaRPr/>
          </a:p>
        </p:txBody>
      </p:sp>
      <p:sp>
        <p:nvSpPr>
          <p:cNvPr id="48" name="Google Shape;48;p10"/>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49" name="Google Shape;49;p10"/>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0" name="Google Shape;50;p10"/>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37179097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Title and Vertical Text">
    <p:spTree>
      <p:nvGrpSpPr>
        <p:cNvPr id="1" name="Shape 51"/>
        <p:cNvGrpSpPr/>
        <p:nvPr/>
      </p:nvGrpSpPr>
      <p:grpSpPr>
        <a:xfrm>
          <a:off x="0" y="0"/>
          <a:ext cx="0" cy="0"/>
          <a:chOff x="0" y="0"/>
          <a:chExt cx="0" cy="0"/>
        </a:xfrm>
      </p:grpSpPr>
      <p:sp>
        <p:nvSpPr>
          <p:cNvPr id="52" name="Google Shape;52;p1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3" name="Google Shape;53;p11"/>
          <p:cNvSpPr txBox="1">
            <a:spLocks noGrp="1"/>
          </p:cNvSpPr>
          <p:nvPr>
            <p:ph type="body" idx="1"/>
          </p:nvPr>
        </p:nvSpPr>
        <p:spPr>
          <a:xfrm rot="5400000">
            <a:off x="2940300" y="-942431"/>
            <a:ext cx="3263400" cy="78867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54" name="Google Shape;54;p11"/>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5" name="Google Shape;55;p11"/>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56" name="Google Shape;56;p11"/>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4068887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 Title and Text">
    <p:spTree>
      <p:nvGrpSpPr>
        <p:cNvPr id="1" name="Shape 57"/>
        <p:cNvGrpSpPr/>
        <p:nvPr/>
      </p:nvGrpSpPr>
      <p:grpSpPr>
        <a:xfrm>
          <a:off x="0" y="0"/>
          <a:ext cx="0" cy="0"/>
          <a:chOff x="0" y="0"/>
          <a:chExt cx="0" cy="0"/>
        </a:xfrm>
      </p:grpSpPr>
      <p:sp>
        <p:nvSpPr>
          <p:cNvPr id="58" name="Google Shape;58;p12"/>
          <p:cNvSpPr txBox="1">
            <a:spLocks noGrp="1"/>
          </p:cNvSpPr>
          <p:nvPr>
            <p:ph type="title"/>
          </p:nvPr>
        </p:nvSpPr>
        <p:spPr>
          <a:xfrm rot="5400000">
            <a:off x="5350051" y="1467544"/>
            <a:ext cx="4359000" cy="1971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rgbClr val="1F3864"/>
              </a:buClr>
              <a:buSzPts val="1400"/>
              <a:buNone/>
              <a:defRPr/>
            </a:lvl1pPr>
            <a:lvl2pPr lvl="1" rtl="0">
              <a:spcBef>
                <a:spcPts val="0"/>
              </a:spcBef>
              <a:spcAft>
                <a:spcPts val="0"/>
              </a:spcAft>
              <a:buSzPts val="1100"/>
              <a:buNone/>
              <a:defRPr/>
            </a:lvl2pPr>
            <a:lvl3pPr lvl="2" rtl="0">
              <a:spcBef>
                <a:spcPts val="0"/>
              </a:spcBef>
              <a:spcAft>
                <a:spcPts val="0"/>
              </a:spcAft>
              <a:buSzPts val="1100"/>
              <a:buNone/>
              <a:defRPr/>
            </a:lvl3pPr>
            <a:lvl4pPr lvl="3" rtl="0">
              <a:spcBef>
                <a:spcPts val="0"/>
              </a:spcBef>
              <a:spcAft>
                <a:spcPts val="0"/>
              </a:spcAft>
              <a:buSzPts val="1100"/>
              <a:buNone/>
              <a:defRPr/>
            </a:lvl4pPr>
            <a:lvl5pPr lvl="4" rtl="0">
              <a:spcBef>
                <a:spcPts val="0"/>
              </a:spcBef>
              <a:spcAft>
                <a:spcPts val="0"/>
              </a:spcAft>
              <a:buSzPts val="1100"/>
              <a:buNone/>
              <a:defRPr/>
            </a:lvl5pPr>
            <a:lvl6pPr lvl="5" rtl="0">
              <a:spcBef>
                <a:spcPts val="0"/>
              </a:spcBef>
              <a:spcAft>
                <a:spcPts val="0"/>
              </a:spcAft>
              <a:buSzPts val="1100"/>
              <a:buNone/>
              <a:defRPr/>
            </a:lvl6pPr>
            <a:lvl7pPr lvl="6" rtl="0">
              <a:spcBef>
                <a:spcPts val="0"/>
              </a:spcBef>
              <a:spcAft>
                <a:spcPts val="0"/>
              </a:spcAft>
              <a:buSzPts val="1100"/>
              <a:buNone/>
              <a:defRPr/>
            </a:lvl7pPr>
            <a:lvl8pPr lvl="7" rtl="0">
              <a:spcBef>
                <a:spcPts val="0"/>
              </a:spcBef>
              <a:spcAft>
                <a:spcPts val="0"/>
              </a:spcAft>
              <a:buSzPts val="1100"/>
              <a:buNone/>
              <a:defRPr/>
            </a:lvl8pPr>
            <a:lvl9pPr lvl="8" rtl="0">
              <a:spcBef>
                <a:spcPts val="0"/>
              </a:spcBef>
              <a:spcAft>
                <a:spcPts val="0"/>
              </a:spcAft>
              <a:buSzPts val="1100"/>
              <a:buNone/>
              <a:defRPr/>
            </a:lvl9pPr>
          </a:lstStyle>
          <a:p>
            <a:endParaRPr/>
          </a:p>
        </p:txBody>
      </p:sp>
      <p:sp>
        <p:nvSpPr>
          <p:cNvPr id="59" name="Google Shape;59;p12"/>
          <p:cNvSpPr txBox="1">
            <a:spLocks noGrp="1"/>
          </p:cNvSpPr>
          <p:nvPr>
            <p:ph type="body" idx="1"/>
          </p:nvPr>
        </p:nvSpPr>
        <p:spPr>
          <a:xfrm rot="5400000">
            <a:off x="1349476" y="-447056"/>
            <a:ext cx="4359000" cy="5800800"/>
          </a:xfrm>
          <a:prstGeom prst="rect">
            <a:avLst/>
          </a:prstGeom>
          <a:noFill/>
          <a:ln>
            <a:noFill/>
          </a:ln>
        </p:spPr>
        <p:txBody>
          <a:bodyPr spcFirstLastPara="1" wrap="square" lIns="68575" tIns="34275" rIns="68575" bIns="34275" anchor="t" anchorCtr="0">
            <a:normAutofit/>
          </a:bodyPr>
          <a:lstStyle>
            <a:lvl1pPr marL="457200" lvl="0" indent="-317500" algn="l" rtl="0">
              <a:lnSpc>
                <a:spcPct val="90000"/>
              </a:lnSpc>
              <a:spcBef>
                <a:spcPts val="800"/>
              </a:spcBef>
              <a:spcAft>
                <a:spcPts val="0"/>
              </a:spcAft>
              <a:buClr>
                <a:srgbClr val="1F3864"/>
              </a:buClr>
              <a:buSzPts val="1400"/>
              <a:buChar char="•"/>
              <a:defRPr/>
            </a:lvl1pPr>
            <a:lvl2pPr marL="914400" lvl="1" indent="-317500" algn="l" rtl="0">
              <a:lnSpc>
                <a:spcPct val="90000"/>
              </a:lnSpc>
              <a:spcBef>
                <a:spcPts val="400"/>
              </a:spcBef>
              <a:spcAft>
                <a:spcPts val="0"/>
              </a:spcAft>
              <a:buClr>
                <a:srgbClr val="1F3864"/>
              </a:buClr>
              <a:buSzPts val="1400"/>
              <a:buChar char="•"/>
              <a:defRPr/>
            </a:lvl2pPr>
            <a:lvl3pPr marL="1371600" lvl="2" indent="-317500" algn="l" rtl="0">
              <a:lnSpc>
                <a:spcPct val="90000"/>
              </a:lnSpc>
              <a:spcBef>
                <a:spcPts val="400"/>
              </a:spcBef>
              <a:spcAft>
                <a:spcPts val="0"/>
              </a:spcAft>
              <a:buClr>
                <a:srgbClr val="1F3864"/>
              </a:buClr>
              <a:buSzPts val="1400"/>
              <a:buChar char="•"/>
              <a:defRPr/>
            </a:lvl3pPr>
            <a:lvl4pPr marL="1828800" lvl="3" indent="-317500" algn="l" rtl="0">
              <a:lnSpc>
                <a:spcPct val="90000"/>
              </a:lnSpc>
              <a:spcBef>
                <a:spcPts val="400"/>
              </a:spcBef>
              <a:spcAft>
                <a:spcPts val="0"/>
              </a:spcAft>
              <a:buClr>
                <a:srgbClr val="1F3864"/>
              </a:buClr>
              <a:buSzPts val="1400"/>
              <a:buChar char="•"/>
              <a:defRPr/>
            </a:lvl4pPr>
            <a:lvl5pPr marL="2286000" lvl="4" indent="-317500" algn="l" rtl="0">
              <a:lnSpc>
                <a:spcPct val="90000"/>
              </a:lnSpc>
              <a:spcBef>
                <a:spcPts val="400"/>
              </a:spcBef>
              <a:spcAft>
                <a:spcPts val="0"/>
              </a:spcAft>
              <a:buClr>
                <a:srgbClr val="1F3864"/>
              </a:buClr>
              <a:buSzPts val="1400"/>
              <a:buChar char="•"/>
              <a:defRPr/>
            </a:lvl5pPr>
            <a:lvl6pPr marL="2743200" lvl="5" indent="-317500" algn="l" rtl="0">
              <a:lnSpc>
                <a:spcPct val="90000"/>
              </a:lnSpc>
              <a:spcBef>
                <a:spcPts val="400"/>
              </a:spcBef>
              <a:spcAft>
                <a:spcPts val="0"/>
              </a:spcAft>
              <a:buClr>
                <a:schemeClr val="dk1"/>
              </a:buClr>
              <a:buSzPts val="1400"/>
              <a:buChar char="•"/>
              <a:defRPr/>
            </a:lvl6pPr>
            <a:lvl7pPr marL="3200400" lvl="6" indent="-317500" algn="l" rtl="0">
              <a:lnSpc>
                <a:spcPct val="90000"/>
              </a:lnSpc>
              <a:spcBef>
                <a:spcPts val="400"/>
              </a:spcBef>
              <a:spcAft>
                <a:spcPts val="0"/>
              </a:spcAft>
              <a:buClr>
                <a:schemeClr val="dk1"/>
              </a:buClr>
              <a:buSzPts val="1400"/>
              <a:buChar char="•"/>
              <a:defRPr/>
            </a:lvl7pPr>
            <a:lvl8pPr marL="3657600" lvl="7" indent="-317500" algn="l" rtl="0">
              <a:lnSpc>
                <a:spcPct val="90000"/>
              </a:lnSpc>
              <a:spcBef>
                <a:spcPts val="400"/>
              </a:spcBef>
              <a:spcAft>
                <a:spcPts val="0"/>
              </a:spcAft>
              <a:buClr>
                <a:schemeClr val="dk1"/>
              </a:buClr>
              <a:buSzPts val="1400"/>
              <a:buChar char="•"/>
              <a:defRPr/>
            </a:lvl8pPr>
            <a:lvl9pPr marL="4114800" lvl="8" indent="-317500" algn="l" rtl="0">
              <a:lnSpc>
                <a:spcPct val="90000"/>
              </a:lnSpc>
              <a:spcBef>
                <a:spcPts val="400"/>
              </a:spcBef>
              <a:spcAft>
                <a:spcPts val="0"/>
              </a:spcAft>
              <a:buClr>
                <a:schemeClr val="dk1"/>
              </a:buClr>
              <a:buSzPts val="1400"/>
              <a:buChar char="•"/>
              <a:defRPr/>
            </a:lvl9pPr>
          </a:lstStyle>
          <a:p>
            <a:endParaRPr/>
          </a:p>
        </p:txBody>
      </p:sp>
      <p:sp>
        <p:nvSpPr>
          <p:cNvPr id="60" name="Google Shape;60;p12"/>
          <p:cNvSpPr txBox="1">
            <a:spLocks noGrp="1"/>
          </p:cNvSpPr>
          <p:nvPr>
            <p:ph type="dt" idx="10"/>
          </p:nvPr>
        </p:nvSpPr>
        <p:spPr>
          <a:xfrm>
            <a:off x="628650" y="4767264"/>
            <a:ext cx="20574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1" name="Google Shape;61;p12"/>
          <p:cNvSpPr txBox="1">
            <a:spLocks noGrp="1"/>
          </p:cNvSpPr>
          <p:nvPr>
            <p:ph type="ftr" idx="11"/>
          </p:nvPr>
        </p:nvSpPr>
        <p:spPr>
          <a:xfrm>
            <a:off x="3028950" y="4767264"/>
            <a:ext cx="3086100" cy="273900"/>
          </a:xfrm>
          <a:prstGeom prst="rect">
            <a:avLst/>
          </a:prstGeom>
          <a:noFill/>
          <a:ln>
            <a:noFill/>
          </a:ln>
        </p:spPr>
        <p:txBody>
          <a:bodyPr spcFirstLastPara="1" wrap="square" lIns="68575" tIns="34275" rIns="68575" bIns="34275" anchor="t" anchorCtr="0">
            <a:noAutofit/>
          </a:bodyPr>
          <a:lstStyle>
            <a:lvl1pPr marR="0" lvl="0" algn="l" rtl="0">
              <a:spcBef>
                <a:spcPts val="0"/>
              </a:spcBef>
              <a:spcAft>
                <a:spcPts val="0"/>
              </a:spcAft>
              <a:buSzPts val="1100"/>
              <a:buNone/>
              <a:defRPr sz="1400">
                <a:solidFill>
                  <a:schemeClr val="dk1"/>
                </a:solidFill>
                <a:latin typeface="Century Gothic"/>
                <a:ea typeface="Century Gothic"/>
                <a:cs typeface="Century Gothic"/>
                <a:sym typeface="Century Gothic"/>
              </a:defRPr>
            </a:lvl1pPr>
            <a:lvl2pPr marR="0" lvl="1"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100"/>
              <a:buNone/>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62" name="Google Shape;62;p12"/>
          <p:cNvSpPr txBox="1">
            <a:spLocks noGrp="1"/>
          </p:cNvSpPr>
          <p:nvPr>
            <p:ph type="sldNum" idx="12"/>
          </p:nvPr>
        </p:nvSpPr>
        <p:spPr>
          <a:xfrm>
            <a:off x="6457950" y="4767264"/>
            <a:ext cx="2057400" cy="273900"/>
          </a:xfrm>
          <a:prstGeom prst="rect">
            <a:avLst/>
          </a:prstGeom>
          <a:noFill/>
          <a:ln>
            <a:noFill/>
          </a:ln>
        </p:spPr>
        <p:txBody>
          <a:bodyPr spcFirstLastPara="1" wrap="square" lIns="68575" tIns="34275" rIns="68575" bIns="34275" anchor="t" anchorCtr="0">
            <a:noAutofit/>
          </a:bodyPr>
          <a:lstStyle>
            <a:lvl1pPr marL="0" marR="0" lvl="0" indent="0" algn="l" rtl="0">
              <a:spcBef>
                <a:spcPts val="0"/>
              </a:spcBef>
              <a:buNone/>
              <a:defRPr sz="1400">
                <a:solidFill>
                  <a:srgbClr val="000000"/>
                </a:solidFill>
                <a:latin typeface="Century Gothic"/>
                <a:ea typeface="Century Gothic"/>
                <a:cs typeface="Century Gothic"/>
                <a:sym typeface="Century Gothic"/>
              </a:defRPr>
            </a:lvl1pPr>
            <a:lvl2pPr marL="0" marR="0" lvl="1" indent="0" algn="l" rtl="0">
              <a:spcBef>
                <a:spcPts val="0"/>
              </a:spcBef>
              <a:buNone/>
              <a:defRPr sz="1400">
                <a:solidFill>
                  <a:srgbClr val="000000"/>
                </a:solidFill>
                <a:latin typeface="Century Gothic"/>
                <a:ea typeface="Century Gothic"/>
                <a:cs typeface="Century Gothic"/>
                <a:sym typeface="Century Gothic"/>
              </a:defRPr>
            </a:lvl2pPr>
            <a:lvl3pPr marL="0" marR="0" lvl="2" indent="0" algn="l" rtl="0">
              <a:spcBef>
                <a:spcPts val="0"/>
              </a:spcBef>
              <a:buNone/>
              <a:defRPr sz="1400">
                <a:solidFill>
                  <a:srgbClr val="000000"/>
                </a:solidFill>
                <a:latin typeface="Century Gothic"/>
                <a:ea typeface="Century Gothic"/>
                <a:cs typeface="Century Gothic"/>
                <a:sym typeface="Century Gothic"/>
              </a:defRPr>
            </a:lvl3pPr>
            <a:lvl4pPr marL="0" marR="0" lvl="3" indent="0" algn="l" rtl="0">
              <a:spcBef>
                <a:spcPts val="0"/>
              </a:spcBef>
              <a:buNone/>
              <a:defRPr sz="1400">
                <a:solidFill>
                  <a:srgbClr val="000000"/>
                </a:solidFill>
                <a:latin typeface="Century Gothic"/>
                <a:ea typeface="Century Gothic"/>
                <a:cs typeface="Century Gothic"/>
                <a:sym typeface="Century Gothic"/>
              </a:defRPr>
            </a:lvl4pPr>
            <a:lvl5pPr marL="0" marR="0" lvl="4" indent="0" algn="l" rtl="0">
              <a:spcBef>
                <a:spcPts val="0"/>
              </a:spcBef>
              <a:buNone/>
              <a:defRPr sz="1400">
                <a:solidFill>
                  <a:srgbClr val="000000"/>
                </a:solidFill>
                <a:latin typeface="Century Gothic"/>
                <a:ea typeface="Century Gothic"/>
                <a:cs typeface="Century Gothic"/>
                <a:sym typeface="Century Gothic"/>
              </a:defRPr>
            </a:lvl5pPr>
            <a:lvl6pPr marL="0" marR="0" lvl="5" indent="0" algn="l" rtl="0">
              <a:spcBef>
                <a:spcPts val="0"/>
              </a:spcBef>
              <a:buNone/>
              <a:defRPr sz="1400">
                <a:solidFill>
                  <a:srgbClr val="000000"/>
                </a:solidFill>
                <a:latin typeface="Century Gothic"/>
                <a:ea typeface="Century Gothic"/>
                <a:cs typeface="Century Gothic"/>
                <a:sym typeface="Century Gothic"/>
              </a:defRPr>
            </a:lvl6pPr>
            <a:lvl7pPr marL="0" marR="0" lvl="6" indent="0" algn="l" rtl="0">
              <a:spcBef>
                <a:spcPts val="0"/>
              </a:spcBef>
              <a:buNone/>
              <a:defRPr sz="1400">
                <a:solidFill>
                  <a:srgbClr val="000000"/>
                </a:solidFill>
                <a:latin typeface="Century Gothic"/>
                <a:ea typeface="Century Gothic"/>
                <a:cs typeface="Century Gothic"/>
                <a:sym typeface="Century Gothic"/>
              </a:defRPr>
            </a:lvl7pPr>
            <a:lvl8pPr marL="0" marR="0" lvl="7" indent="0" algn="l" rtl="0">
              <a:spcBef>
                <a:spcPts val="0"/>
              </a:spcBef>
              <a:buNone/>
              <a:defRPr sz="1400">
                <a:solidFill>
                  <a:srgbClr val="000000"/>
                </a:solidFill>
                <a:latin typeface="Century Gothic"/>
                <a:ea typeface="Century Gothic"/>
                <a:cs typeface="Century Gothic"/>
                <a:sym typeface="Century Gothic"/>
              </a:defRPr>
            </a:lvl8pPr>
            <a:lvl9pPr marL="0" marR="0" lvl="8" indent="0" algn="l" rtl="0">
              <a:spcBef>
                <a:spcPts val="0"/>
              </a:spcBef>
              <a:buNone/>
              <a:defRPr sz="1400">
                <a:solidFill>
                  <a:srgbClr val="000000"/>
                </a:solidFill>
                <a:latin typeface="Century Gothic"/>
                <a:ea typeface="Century Gothic"/>
                <a:cs typeface="Century Gothic"/>
                <a:sym typeface="Century Gothic"/>
              </a:defRPr>
            </a:lvl9pPr>
          </a:lstStyle>
          <a:p>
            <a:pPr marL="0" lvl="0" indent="0" algn="l" rtl="0">
              <a:spcBef>
                <a:spcPts val="0"/>
              </a:spcBef>
              <a:spcAft>
                <a:spcPts val="0"/>
              </a:spcAft>
              <a:buNone/>
            </a:pPr>
            <a:fld id="{00000000-1234-1234-1234-123412341234}" type="slidenum">
              <a:rPr lang="en-GB"/>
              <a:t>‹#›</a:t>
            </a:fld>
            <a:endParaRPr/>
          </a:p>
        </p:txBody>
      </p:sp>
    </p:spTree>
    <p:extLst>
      <p:ext uri="{BB962C8B-B14F-4D97-AF65-F5344CB8AC3E}">
        <p14:creationId xmlns:p14="http://schemas.microsoft.com/office/powerpoint/2010/main" val="1194976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image" Target="../media/image2.jpg"/><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3.xml"/><Relationship Id="rId2" Type="http://schemas.openxmlformats.org/officeDocument/2006/relationships/slideLayout" Target="../slideLayouts/slideLayout16.xml"/><Relationship Id="rId16" Type="http://schemas.openxmlformats.org/officeDocument/2006/relationships/hyperlink" Target="https://creativecommons.org/licenses/by-nc-sa/4.0/" TargetMode="Externa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image" Target="../media/image4.png"/><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FEFEF"/>
        </a:solidFill>
        <a:effectLst/>
      </p:bgPr>
    </p:bg>
    <p:spTree>
      <p:nvGrpSpPr>
        <p:cNvPr id="1" name="Shape 50"/>
        <p:cNvGrpSpPr/>
        <p:nvPr/>
      </p:nvGrpSpPr>
      <p:grpSpPr>
        <a:xfrm>
          <a:off x="0" y="0"/>
          <a:ext cx="0" cy="0"/>
          <a:chOff x="0" y="0"/>
          <a:chExt cx="0" cy="0"/>
        </a:xfrm>
      </p:grpSpPr>
      <p:sp>
        <p:nvSpPr>
          <p:cNvPr id="51" name="Google Shape;51;p13"/>
          <p:cNvSpPr/>
          <p:nvPr/>
        </p:nvSpPr>
        <p:spPr>
          <a:xfrm>
            <a:off x="0" y="0"/>
            <a:ext cx="9144000" cy="498300"/>
          </a:xfrm>
          <a:prstGeom prst="rect">
            <a:avLst/>
          </a:prstGeom>
          <a:solidFill>
            <a:srgbClr val="FFFFFF"/>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2" name="Google Shape;52;p13" descr="Headline"/>
          <p:cNvSpPr txBox="1">
            <a:spLocks noGrp="1"/>
          </p:cNvSpPr>
          <p:nvPr>
            <p:ph type="title"/>
          </p:nvPr>
        </p:nvSpPr>
        <p:spPr>
          <a:xfrm>
            <a:off x="270000" y="674999"/>
            <a:ext cx="8100600" cy="10260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SzPts val="1100"/>
              <a:buNone/>
              <a:defRPr sz="3300" b="1" i="0" u="none" strike="noStrike" cap="none">
                <a:solidFill>
                  <a:schemeClr val="dk1"/>
                </a:solidFill>
                <a:latin typeface="Arial"/>
                <a:ea typeface="Arial"/>
                <a:cs typeface="Arial"/>
                <a:sym typeface="Arial"/>
              </a:defRPr>
            </a:lvl1pPr>
            <a:lvl2pPr marR="0" lvl="1"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2pPr>
            <a:lvl3pPr marR="0" lvl="2"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3pPr>
            <a:lvl4pPr marR="0" lvl="3"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4pPr>
            <a:lvl5pPr marR="0" lvl="4"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5pPr>
            <a:lvl6pPr marR="0" lvl="5"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6pPr>
            <a:lvl7pPr marR="0" lvl="6"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7pPr>
            <a:lvl8pPr marR="0" lvl="7"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8pPr>
            <a:lvl9pPr marR="0" lvl="8" algn="l">
              <a:lnSpc>
                <a:spcPct val="90000"/>
              </a:lnSpc>
              <a:spcBef>
                <a:spcPts val="0"/>
              </a:spcBef>
              <a:spcAft>
                <a:spcPts val="0"/>
              </a:spcAft>
              <a:buSzPts val="1100"/>
              <a:buNone/>
              <a:defRPr sz="3300" b="0" i="0" u="none" strike="noStrike" cap="none">
                <a:solidFill>
                  <a:schemeClr val="dk1"/>
                </a:solidFill>
                <a:latin typeface="Arial"/>
                <a:ea typeface="Arial"/>
                <a:cs typeface="Arial"/>
                <a:sym typeface="Arial"/>
              </a:defRPr>
            </a:lvl9pPr>
          </a:lstStyle>
          <a:p>
            <a:endParaRPr/>
          </a:p>
        </p:txBody>
      </p:sp>
      <p:sp>
        <p:nvSpPr>
          <p:cNvPr id="53" name="Google Shape;53;p13" descr="Main text"/>
          <p:cNvSpPr txBox="1">
            <a:spLocks noGrp="1"/>
          </p:cNvSpPr>
          <p:nvPr>
            <p:ph type="body" idx="1"/>
          </p:nvPr>
        </p:nvSpPr>
        <p:spPr>
          <a:xfrm>
            <a:off x="270000" y="1782000"/>
            <a:ext cx="8100600" cy="2835000"/>
          </a:xfrm>
          <a:prstGeom prst="rect">
            <a:avLst/>
          </a:prstGeom>
          <a:noFill/>
          <a:ln>
            <a:noFill/>
          </a:ln>
        </p:spPr>
        <p:txBody>
          <a:bodyPr spcFirstLastPara="1" wrap="square" lIns="0" tIns="0" rIns="0" bIns="0" anchor="t" anchorCtr="0">
            <a:noAutofit/>
          </a:bodyPr>
          <a:lstStyle>
            <a:lvl1pPr marL="457200" marR="0" lvl="0" indent="-368300" algn="l">
              <a:lnSpc>
                <a:spcPct val="100000"/>
              </a:lnSpc>
              <a:spcBef>
                <a:spcPts val="800"/>
              </a:spcBef>
              <a:spcAft>
                <a:spcPts val="0"/>
              </a:spcAft>
              <a:buClr>
                <a:schemeClr val="dk1"/>
              </a:buClr>
              <a:buSzPts val="2200"/>
              <a:buFont typeface="Arial"/>
              <a:buChar char="•"/>
              <a:defRPr sz="2700" b="0" i="0" u="none" strike="noStrike" cap="none">
                <a:solidFill>
                  <a:schemeClr val="dk1"/>
                </a:solidFill>
                <a:latin typeface="Arial"/>
                <a:ea typeface="Arial"/>
                <a:cs typeface="Arial"/>
                <a:sym typeface="Arial"/>
              </a:defRPr>
            </a:lvl1pPr>
            <a:lvl2pPr marL="914400" marR="0" lvl="1" indent="-317500" algn="l">
              <a:lnSpc>
                <a:spcPct val="100000"/>
              </a:lnSpc>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3pPr>
            <a:lvl4pPr marL="1828800" marR="0" lvl="3" indent="-228600" algn="l">
              <a:lnSpc>
                <a:spcPct val="100000"/>
              </a:lnSpc>
              <a:spcBef>
                <a:spcPts val="400"/>
              </a:spcBef>
              <a:spcAft>
                <a:spcPts val="0"/>
              </a:spcAft>
              <a:buClr>
                <a:schemeClr val="dk1"/>
              </a:buClr>
              <a:buSzPts val="1100"/>
              <a:buFont typeface="Arial"/>
              <a:buNone/>
              <a:defRPr sz="1400" b="0" i="0" u="none" strike="noStrike" cap="none">
                <a:solidFill>
                  <a:schemeClr val="dk1"/>
                </a:solidFill>
                <a:latin typeface="Arial"/>
                <a:ea typeface="Arial"/>
                <a:cs typeface="Arial"/>
                <a:sym typeface="Arial"/>
              </a:defRPr>
            </a:lvl4pPr>
            <a:lvl5pPr marL="2286000" marR="0" lvl="4" indent="-298450" algn="l">
              <a:lnSpc>
                <a:spcPct val="100000"/>
              </a:lnSpc>
              <a:spcBef>
                <a:spcPts val="400"/>
              </a:spcBef>
              <a:spcAft>
                <a:spcPts val="0"/>
              </a:spcAft>
              <a:buClr>
                <a:schemeClr val="dk1"/>
              </a:buClr>
              <a:buSzPts val="1100"/>
              <a:buFont typeface="Arial"/>
              <a:buChar char="•"/>
              <a:defRPr sz="1400" b="0" i="0" u="none" strike="noStrike" cap="none">
                <a:solidFill>
                  <a:schemeClr val="dk1"/>
                </a:solidFill>
                <a:latin typeface="Arial"/>
                <a:ea typeface="Arial"/>
                <a:cs typeface="Arial"/>
                <a:sym typeface="Arial"/>
              </a:defRPr>
            </a:lvl5pPr>
            <a:lvl6pPr marL="2743200" marR="0" lvl="5"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54" name="Google Shape;54;p13" descr="Date"/>
          <p:cNvSpPr txBox="1">
            <a:spLocks noGrp="1"/>
          </p:cNvSpPr>
          <p:nvPr>
            <p:ph type="dt" idx="10"/>
          </p:nvPr>
        </p:nvSpPr>
        <p:spPr>
          <a:xfrm>
            <a:off x="271658" y="4860000"/>
            <a:ext cx="20574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5" name="Google Shape;55;p13" descr="Footer title"/>
          <p:cNvSpPr txBox="1">
            <a:spLocks noGrp="1"/>
          </p:cNvSpPr>
          <p:nvPr>
            <p:ph type="ftr" idx="11"/>
          </p:nvPr>
        </p:nvSpPr>
        <p:spPr>
          <a:xfrm>
            <a:off x="3240000" y="4860000"/>
            <a:ext cx="4860000" cy="270000"/>
          </a:xfrm>
          <a:prstGeom prst="rect">
            <a:avLst/>
          </a:prstGeom>
          <a:noFill/>
          <a:ln>
            <a:noFill/>
          </a:ln>
        </p:spPr>
        <p:txBody>
          <a:bodyPr spcFirstLastPara="1" wrap="square" lIns="0" tIns="0" rIns="0" bIns="0" anchor="t" anchorCtr="0">
            <a:noAutofit/>
          </a:bodyPr>
          <a:lstStyle>
            <a:lvl1pPr marR="0" lvl="0" algn="l">
              <a:spcBef>
                <a:spcPts val="0"/>
              </a:spcBef>
              <a:spcAft>
                <a:spcPts val="0"/>
              </a:spcAft>
              <a:buSzPts val="1100"/>
              <a:buNone/>
              <a:defRPr sz="900" b="0" i="0" u="none" strike="noStrike" cap="none">
                <a:solidFill>
                  <a:srgbClr val="888A93"/>
                </a:solidFill>
                <a:latin typeface="Arial"/>
                <a:ea typeface="Arial"/>
                <a:cs typeface="Arial"/>
                <a:sym typeface="Arial"/>
              </a:defRPr>
            </a:lvl1pPr>
            <a:lvl2pPr marR="0" lvl="1" algn="l">
              <a:spcBef>
                <a:spcPts val="0"/>
              </a:spcBef>
              <a:spcAft>
                <a:spcPts val="0"/>
              </a:spcAft>
              <a:buSzPts val="1100"/>
              <a:buNone/>
              <a:defRPr sz="1400" b="0" i="0" u="none" strike="noStrike" cap="none">
                <a:solidFill>
                  <a:schemeClr val="dk1"/>
                </a:solidFill>
                <a:latin typeface="Arial"/>
                <a:ea typeface="Arial"/>
                <a:cs typeface="Arial"/>
                <a:sym typeface="Arial"/>
              </a:defRPr>
            </a:lvl2pPr>
            <a:lvl3pPr marR="0" lvl="2" algn="l">
              <a:spcBef>
                <a:spcPts val="0"/>
              </a:spcBef>
              <a:spcAft>
                <a:spcPts val="0"/>
              </a:spcAft>
              <a:buSzPts val="1100"/>
              <a:buNone/>
              <a:defRPr sz="1400" b="0" i="0" u="none" strike="noStrike" cap="none">
                <a:solidFill>
                  <a:schemeClr val="dk1"/>
                </a:solidFill>
                <a:latin typeface="Arial"/>
                <a:ea typeface="Arial"/>
                <a:cs typeface="Arial"/>
                <a:sym typeface="Arial"/>
              </a:defRPr>
            </a:lvl3pPr>
            <a:lvl4pPr marR="0" lvl="3" algn="l">
              <a:spcBef>
                <a:spcPts val="0"/>
              </a:spcBef>
              <a:spcAft>
                <a:spcPts val="0"/>
              </a:spcAft>
              <a:buSzPts val="1100"/>
              <a:buNone/>
              <a:defRPr sz="1400" b="0" i="0" u="none" strike="noStrike" cap="none">
                <a:solidFill>
                  <a:schemeClr val="dk1"/>
                </a:solidFill>
                <a:latin typeface="Arial"/>
                <a:ea typeface="Arial"/>
                <a:cs typeface="Arial"/>
                <a:sym typeface="Arial"/>
              </a:defRPr>
            </a:lvl4pPr>
            <a:lvl5pPr marR="0" lvl="4" algn="l">
              <a:spcBef>
                <a:spcPts val="0"/>
              </a:spcBef>
              <a:spcAft>
                <a:spcPts val="0"/>
              </a:spcAft>
              <a:buSzPts val="1100"/>
              <a:buNone/>
              <a:defRPr sz="1400" b="0" i="0" u="none" strike="noStrike" cap="none">
                <a:solidFill>
                  <a:schemeClr val="dk1"/>
                </a:solidFill>
                <a:latin typeface="Arial"/>
                <a:ea typeface="Arial"/>
                <a:cs typeface="Arial"/>
                <a:sym typeface="Arial"/>
              </a:defRPr>
            </a:lvl5pPr>
            <a:lvl6pPr marR="0" lvl="5" algn="l">
              <a:spcBef>
                <a:spcPts val="0"/>
              </a:spcBef>
              <a:spcAft>
                <a:spcPts val="0"/>
              </a:spcAft>
              <a:buSzPts val="1100"/>
              <a:buNone/>
              <a:defRPr sz="1400" b="0" i="0" u="none" strike="noStrike" cap="none">
                <a:solidFill>
                  <a:schemeClr val="dk1"/>
                </a:solidFill>
                <a:latin typeface="Arial"/>
                <a:ea typeface="Arial"/>
                <a:cs typeface="Arial"/>
                <a:sym typeface="Arial"/>
              </a:defRPr>
            </a:lvl6pPr>
            <a:lvl7pPr marR="0" lvl="6" algn="l">
              <a:spcBef>
                <a:spcPts val="0"/>
              </a:spcBef>
              <a:spcAft>
                <a:spcPts val="0"/>
              </a:spcAft>
              <a:buSzPts val="1100"/>
              <a:buNone/>
              <a:defRPr sz="1400" b="0" i="0" u="none" strike="noStrike" cap="none">
                <a:solidFill>
                  <a:schemeClr val="dk1"/>
                </a:solidFill>
                <a:latin typeface="Arial"/>
                <a:ea typeface="Arial"/>
                <a:cs typeface="Arial"/>
                <a:sym typeface="Arial"/>
              </a:defRPr>
            </a:lvl7pPr>
            <a:lvl8pPr marR="0" lvl="7" algn="l">
              <a:spcBef>
                <a:spcPts val="0"/>
              </a:spcBef>
              <a:spcAft>
                <a:spcPts val="0"/>
              </a:spcAft>
              <a:buSzPts val="1100"/>
              <a:buNone/>
              <a:defRPr sz="1400" b="0" i="0" u="none" strike="noStrike" cap="none">
                <a:solidFill>
                  <a:schemeClr val="dk1"/>
                </a:solidFill>
                <a:latin typeface="Arial"/>
                <a:ea typeface="Arial"/>
                <a:cs typeface="Arial"/>
                <a:sym typeface="Arial"/>
              </a:defRPr>
            </a:lvl8pPr>
            <a:lvl9pPr marR="0" lvl="8" algn="l">
              <a:spcBef>
                <a:spcPts val="0"/>
              </a:spcBef>
              <a:spcAft>
                <a:spcPts val="0"/>
              </a:spcAft>
              <a:buSzPts val="1100"/>
              <a:buNone/>
              <a:defRPr sz="1400" b="0" i="0" u="none" strike="noStrike" cap="none">
                <a:solidFill>
                  <a:schemeClr val="dk1"/>
                </a:solidFill>
                <a:latin typeface="Arial"/>
                <a:ea typeface="Arial"/>
                <a:cs typeface="Arial"/>
                <a:sym typeface="Arial"/>
              </a:defRPr>
            </a:lvl9pPr>
          </a:lstStyle>
          <a:p>
            <a:endParaRPr/>
          </a:p>
        </p:txBody>
      </p:sp>
      <p:sp>
        <p:nvSpPr>
          <p:cNvPr id="56" name="Google Shape;56;p13" descr="Page number"/>
          <p:cNvSpPr txBox="1">
            <a:spLocks noGrp="1"/>
          </p:cNvSpPr>
          <p:nvPr>
            <p:ph type="sldNum" idx="12"/>
          </p:nvPr>
        </p:nvSpPr>
        <p:spPr>
          <a:xfrm>
            <a:off x="8342333" y="4860000"/>
            <a:ext cx="576900" cy="202500"/>
          </a:xfrm>
          <a:prstGeom prst="rect">
            <a:avLst/>
          </a:prstGeom>
          <a:noFill/>
          <a:ln>
            <a:noFill/>
          </a:ln>
        </p:spPr>
        <p:txBody>
          <a:bodyPr spcFirstLastPara="1" wrap="square" lIns="0" tIns="0" rIns="0" bIns="0" anchor="t" anchorCtr="0">
            <a:noAutofit/>
          </a:bodyPr>
          <a:lstStyle>
            <a:lvl1pPr marL="0" marR="0" lvl="0" indent="0" algn="r">
              <a:spcBef>
                <a:spcPts val="0"/>
              </a:spcBef>
              <a:spcAft>
                <a:spcPts val="0"/>
              </a:spcAft>
              <a:buNone/>
              <a:defRPr sz="900" b="0" i="0" u="none" strike="noStrike" cap="none">
                <a:solidFill>
                  <a:srgbClr val="888A93"/>
                </a:solidFill>
                <a:latin typeface="Arial"/>
                <a:ea typeface="Arial"/>
                <a:cs typeface="Arial"/>
                <a:sym typeface="Arial"/>
              </a:defRPr>
            </a:lvl1pPr>
            <a:lvl2pPr marL="0" marR="0" lvl="1" indent="0" algn="r">
              <a:spcBef>
                <a:spcPts val="0"/>
              </a:spcBef>
              <a:spcAft>
                <a:spcPts val="0"/>
              </a:spcAft>
              <a:buNone/>
              <a:defRPr sz="900" b="0" i="0" u="none" strike="noStrike" cap="none">
                <a:solidFill>
                  <a:srgbClr val="888A93"/>
                </a:solidFill>
                <a:latin typeface="Arial"/>
                <a:ea typeface="Arial"/>
                <a:cs typeface="Arial"/>
                <a:sym typeface="Arial"/>
              </a:defRPr>
            </a:lvl2pPr>
            <a:lvl3pPr marL="0" marR="0" lvl="2" indent="0" algn="r">
              <a:spcBef>
                <a:spcPts val="0"/>
              </a:spcBef>
              <a:spcAft>
                <a:spcPts val="0"/>
              </a:spcAft>
              <a:buNone/>
              <a:defRPr sz="900" b="0" i="0" u="none" strike="noStrike" cap="none">
                <a:solidFill>
                  <a:srgbClr val="888A93"/>
                </a:solidFill>
                <a:latin typeface="Arial"/>
                <a:ea typeface="Arial"/>
                <a:cs typeface="Arial"/>
                <a:sym typeface="Arial"/>
              </a:defRPr>
            </a:lvl3pPr>
            <a:lvl4pPr marL="0" marR="0" lvl="3" indent="0" algn="r">
              <a:spcBef>
                <a:spcPts val="0"/>
              </a:spcBef>
              <a:spcAft>
                <a:spcPts val="0"/>
              </a:spcAft>
              <a:buNone/>
              <a:defRPr sz="900" b="0" i="0" u="none" strike="noStrike" cap="none">
                <a:solidFill>
                  <a:srgbClr val="888A93"/>
                </a:solidFill>
                <a:latin typeface="Arial"/>
                <a:ea typeface="Arial"/>
                <a:cs typeface="Arial"/>
                <a:sym typeface="Arial"/>
              </a:defRPr>
            </a:lvl4pPr>
            <a:lvl5pPr marL="0" marR="0" lvl="4" indent="0" algn="r">
              <a:spcBef>
                <a:spcPts val="0"/>
              </a:spcBef>
              <a:spcAft>
                <a:spcPts val="0"/>
              </a:spcAft>
              <a:buNone/>
              <a:defRPr sz="900" b="0" i="0" u="none" strike="noStrike" cap="none">
                <a:solidFill>
                  <a:srgbClr val="888A93"/>
                </a:solidFill>
                <a:latin typeface="Arial"/>
                <a:ea typeface="Arial"/>
                <a:cs typeface="Arial"/>
                <a:sym typeface="Arial"/>
              </a:defRPr>
            </a:lvl5pPr>
            <a:lvl6pPr marL="0" marR="0" lvl="5" indent="0" algn="r">
              <a:spcBef>
                <a:spcPts val="0"/>
              </a:spcBef>
              <a:spcAft>
                <a:spcPts val="0"/>
              </a:spcAft>
              <a:buNone/>
              <a:defRPr sz="900" b="0" i="0" u="none" strike="noStrike" cap="none">
                <a:solidFill>
                  <a:srgbClr val="888A93"/>
                </a:solidFill>
                <a:latin typeface="Arial"/>
                <a:ea typeface="Arial"/>
                <a:cs typeface="Arial"/>
                <a:sym typeface="Arial"/>
              </a:defRPr>
            </a:lvl6pPr>
            <a:lvl7pPr marL="0" marR="0" lvl="6" indent="0" algn="r">
              <a:spcBef>
                <a:spcPts val="0"/>
              </a:spcBef>
              <a:spcAft>
                <a:spcPts val="0"/>
              </a:spcAft>
              <a:buNone/>
              <a:defRPr sz="900" b="0" i="0" u="none" strike="noStrike" cap="none">
                <a:solidFill>
                  <a:srgbClr val="888A93"/>
                </a:solidFill>
                <a:latin typeface="Arial"/>
                <a:ea typeface="Arial"/>
                <a:cs typeface="Arial"/>
                <a:sym typeface="Arial"/>
              </a:defRPr>
            </a:lvl7pPr>
            <a:lvl8pPr marL="0" marR="0" lvl="7" indent="0" algn="r">
              <a:spcBef>
                <a:spcPts val="0"/>
              </a:spcBef>
              <a:spcAft>
                <a:spcPts val="0"/>
              </a:spcAft>
              <a:buNone/>
              <a:defRPr sz="900" b="0" i="0" u="none" strike="noStrike" cap="none">
                <a:solidFill>
                  <a:srgbClr val="888A93"/>
                </a:solidFill>
                <a:latin typeface="Arial"/>
                <a:ea typeface="Arial"/>
                <a:cs typeface="Arial"/>
                <a:sym typeface="Arial"/>
              </a:defRPr>
            </a:lvl8pPr>
            <a:lvl9pPr marL="0" marR="0" lvl="8" indent="0" algn="r">
              <a:spcBef>
                <a:spcPts val="0"/>
              </a:spcBef>
              <a:spcAft>
                <a:spcPts val="0"/>
              </a:spcAft>
              <a:buNone/>
              <a:defRPr sz="900" b="0" i="0" u="none" strike="noStrike" cap="none">
                <a:solidFill>
                  <a:srgbClr val="888A93"/>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pic>
        <p:nvPicPr>
          <p:cNvPr id="57" name="Google Shape;57;p13"/>
          <p:cNvPicPr preferRelativeResize="0"/>
          <p:nvPr/>
        </p:nvPicPr>
        <p:blipFill rotWithShape="1">
          <a:blip r:embed="rId5">
            <a:alphaModFix/>
          </a:blip>
          <a:srcRect/>
          <a:stretch/>
        </p:blipFill>
        <p:spPr>
          <a:xfrm>
            <a:off x="0" y="-23773"/>
            <a:ext cx="9144002" cy="816634"/>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28650" y="332305"/>
            <a:ext cx="7886700" cy="994200"/>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rgbClr val="1F3864"/>
              </a:buClr>
              <a:buSzPts val="3300"/>
              <a:buFont typeface="Century Gothic"/>
              <a:buNone/>
              <a:defRPr sz="3300" b="0" i="0" u="none" strike="noStrike" cap="none">
                <a:solidFill>
                  <a:srgbClr val="1F3864"/>
                </a:solidFill>
                <a:latin typeface="Century Gothic"/>
                <a:ea typeface="Century Gothic"/>
                <a:cs typeface="Century Gothic"/>
                <a:sym typeface="Century Gothic"/>
              </a:defRPr>
            </a:lvl1pPr>
            <a:lvl2pPr lvl="1" rtl="0">
              <a:spcBef>
                <a:spcPts val="0"/>
              </a:spcBef>
              <a:spcAft>
                <a:spcPts val="0"/>
              </a:spcAft>
              <a:buSzPts val="1100"/>
              <a:buNone/>
              <a:defRPr sz="1400"/>
            </a:lvl2pPr>
            <a:lvl3pPr lvl="2" rtl="0">
              <a:spcBef>
                <a:spcPts val="0"/>
              </a:spcBef>
              <a:spcAft>
                <a:spcPts val="0"/>
              </a:spcAft>
              <a:buSzPts val="1100"/>
              <a:buNone/>
              <a:defRPr sz="1400"/>
            </a:lvl3pPr>
            <a:lvl4pPr lvl="3" rtl="0">
              <a:spcBef>
                <a:spcPts val="0"/>
              </a:spcBef>
              <a:spcAft>
                <a:spcPts val="0"/>
              </a:spcAft>
              <a:buSzPts val="1100"/>
              <a:buNone/>
              <a:defRPr sz="1400"/>
            </a:lvl4pPr>
            <a:lvl5pPr lvl="4" rtl="0">
              <a:spcBef>
                <a:spcPts val="0"/>
              </a:spcBef>
              <a:spcAft>
                <a:spcPts val="0"/>
              </a:spcAft>
              <a:buSzPts val="1100"/>
              <a:buNone/>
              <a:defRPr sz="1400"/>
            </a:lvl5pPr>
            <a:lvl6pPr lvl="5" rtl="0">
              <a:spcBef>
                <a:spcPts val="0"/>
              </a:spcBef>
              <a:spcAft>
                <a:spcPts val="0"/>
              </a:spcAft>
              <a:buSzPts val="1100"/>
              <a:buNone/>
              <a:defRPr sz="1400"/>
            </a:lvl6pPr>
            <a:lvl7pPr lvl="6" rtl="0">
              <a:spcBef>
                <a:spcPts val="0"/>
              </a:spcBef>
              <a:spcAft>
                <a:spcPts val="0"/>
              </a:spcAft>
              <a:buSzPts val="1100"/>
              <a:buNone/>
              <a:defRPr sz="1400"/>
            </a:lvl7pPr>
            <a:lvl8pPr lvl="7" rtl="0">
              <a:spcBef>
                <a:spcPts val="0"/>
              </a:spcBef>
              <a:spcAft>
                <a:spcPts val="0"/>
              </a:spcAft>
              <a:buSzPts val="1100"/>
              <a:buNone/>
              <a:defRPr sz="1400"/>
            </a:lvl8pPr>
            <a:lvl9pPr lvl="8" rtl="0">
              <a:spcBef>
                <a:spcPts val="0"/>
              </a:spcBef>
              <a:spcAft>
                <a:spcPts val="0"/>
              </a:spcAft>
              <a:buSzPts val="1100"/>
              <a:buNone/>
              <a:defRPr sz="1400"/>
            </a:lvl9pPr>
          </a:lstStyle>
          <a:p>
            <a:endParaRPr/>
          </a:p>
        </p:txBody>
      </p:sp>
      <p:sp>
        <p:nvSpPr>
          <p:cNvPr id="7" name="Google Shape;7;p1"/>
          <p:cNvSpPr txBox="1">
            <a:spLocks noGrp="1"/>
          </p:cNvSpPr>
          <p:nvPr>
            <p:ph type="body" idx="1"/>
          </p:nvPr>
        </p:nvSpPr>
        <p:spPr>
          <a:xfrm>
            <a:off x="628650" y="1369219"/>
            <a:ext cx="7886700" cy="3263400"/>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rgbClr val="1F3864"/>
              </a:buClr>
              <a:buSzPts val="2100"/>
              <a:buFont typeface="Arial"/>
              <a:buChar char="•"/>
              <a:defRPr sz="2100" b="0" i="0" u="none" strike="noStrike" cap="none">
                <a:solidFill>
                  <a:srgbClr val="1F3864"/>
                </a:solidFill>
                <a:latin typeface="Century Gothic"/>
                <a:ea typeface="Century Gothic"/>
                <a:cs typeface="Century Gothic"/>
                <a:sym typeface="Century Gothic"/>
              </a:defRPr>
            </a:lvl1pPr>
            <a:lvl2pPr marL="914400" marR="0" lvl="1" indent="-342900" algn="l" rtl="0">
              <a:lnSpc>
                <a:spcPct val="90000"/>
              </a:lnSpc>
              <a:spcBef>
                <a:spcPts val="400"/>
              </a:spcBef>
              <a:spcAft>
                <a:spcPts val="0"/>
              </a:spcAft>
              <a:buClr>
                <a:srgbClr val="1F3864"/>
              </a:buClr>
              <a:buSzPts val="1800"/>
              <a:buFont typeface="Arial"/>
              <a:buChar char="•"/>
              <a:defRPr sz="1800" b="0" i="0" u="none" strike="noStrike" cap="none">
                <a:solidFill>
                  <a:srgbClr val="1F3864"/>
                </a:solidFill>
                <a:latin typeface="Century Gothic"/>
                <a:ea typeface="Century Gothic"/>
                <a:cs typeface="Century Gothic"/>
                <a:sym typeface="Century Gothic"/>
              </a:defRPr>
            </a:lvl2pPr>
            <a:lvl3pPr marL="1371600" marR="0" lvl="2" indent="-323850" algn="l" rtl="0">
              <a:lnSpc>
                <a:spcPct val="90000"/>
              </a:lnSpc>
              <a:spcBef>
                <a:spcPts val="400"/>
              </a:spcBef>
              <a:spcAft>
                <a:spcPts val="0"/>
              </a:spcAft>
              <a:buClr>
                <a:srgbClr val="1F3864"/>
              </a:buClr>
              <a:buSzPts val="1500"/>
              <a:buFont typeface="Arial"/>
              <a:buChar char="•"/>
              <a:defRPr sz="1500" b="0" i="0" u="none" strike="noStrike" cap="none">
                <a:solidFill>
                  <a:srgbClr val="1F3864"/>
                </a:solidFill>
                <a:latin typeface="Century Gothic"/>
                <a:ea typeface="Century Gothic"/>
                <a:cs typeface="Century Gothic"/>
                <a:sym typeface="Century Gothic"/>
              </a:defRPr>
            </a:lvl3pPr>
            <a:lvl4pPr marL="1828800" marR="0" lvl="3"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4pPr>
            <a:lvl5pPr marL="2286000" marR="0" lvl="4" indent="-317500" algn="l" rtl="0">
              <a:lnSpc>
                <a:spcPct val="90000"/>
              </a:lnSpc>
              <a:spcBef>
                <a:spcPts val="400"/>
              </a:spcBef>
              <a:spcAft>
                <a:spcPts val="0"/>
              </a:spcAft>
              <a:buClr>
                <a:srgbClr val="1F3864"/>
              </a:buClr>
              <a:buSzPts val="1400"/>
              <a:buFont typeface="Arial"/>
              <a:buChar char="•"/>
              <a:defRPr sz="1400" b="0" i="0" u="none" strike="noStrike" cap="none">
                <a:solidFill>
                  <a:srgbClr val="1F3864"/>
                </a:solidFill>
                <a:latin typeface="Century Gothic"/>
                <a:ea typeface="Century Gothic"/>
                <a:cs typeface="Century Gothic"/>
                <a:sym typeface="Century Gothic"/>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pic>
        <p:nvPicPr>
          <p:cNvPr id="8" name="Google Shape;8;p1"/>
          <p:cNvPicPr preferRelativeResize="0"/>
          <p:nvPr/>
        </p:nvPicPr>
        <p:blipFill rotWithShape="1">
          <a:blip r:embed="rId14">
            <a:alphaModFix/>
          </a:blip>
          <a:srcRect/>
          <a:stretch/>
        </p:blipFill>
        <p:spPr>
          <a:xfrm>
            <a:off x="7863840" y="-46094"/>
            <a:ext cx="1220892" cy="422353"/>
          </a:xfrm>
          <a:prstGeom prst="rect">
            <a:avLst/>
          </a:prstGeom>
          <a:noFill/>
          <a:ln>
            <a:noFill/>
          </a:ln>
        </p:spPr>
      </p:pic>
      <p:pic>
        <p:nvPicPr>
          <p:cNvPr id="9" name="Google Shape;9;p1"/>
          <p:cNvPicPr preferRelativeResize="0"/>
          <p:nvPr/>
        </p:nvPicPr>
        <p:blipFill rotWithShape="1">
          <a:blip r:embed="rId15">
            <a:alphaModFix/>
          </a:blip>
          <a:srcRect/>
          <a:stretch/>
        </p:blipFill>
        <p:spPr>
          <a:xfrm>
            <a:off x="1" y="0"/>
            <a:ext cx="3581401" cy="313372"/>
          </a:xfrm>
          <a:prstGeom prst="rect">
            <a:avLst/>
          </a:prstGeom>
          <a:noFill/>
          <a:ln>
            <a:noFill/>
          </a:ln>
        </p:spPr>
      </p:pic>
      <p:sp>
        <p:nvSpPr>
          <p:cNvPr id="10" name="Google Shape;10;p1"/>
          <p:cNvSpPr/>
          <p:nvPr/>
        </p:nvSpPr>
        <p:spPr>
          <a:xfrm>
            <a:off x="6816437" y="4929182"/>
            <a:ext cx="6325800" cy="3231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b="0" i="0" u="none" strike="noStrike" cap="none">
                <a:solidFill>
                  <a:srgbClr val="002060"/>
                </a:solidFill>
                <a:latin typeface="Century Gothic"/>
                <a:ea typeface="Century Gothic"/>
                <a:cs typeface="Century Gothic"/>
                <a:sym typeface="Century Gothic"/>
              </a:rPr>
              <a:t>Material</a:t>
            </a:r>
            <a:r>
              <a:rPr lang="en-GB" sz="800" b="0" i="0" u="none" strike="noStrike" cap="none">
                <a:solidFill>
                  <a:srgbClr val="002060"/>
                </a:solidFill>
                <a:latin typeface="Arial"/>
                <a:ea typeface="Arial"/>
                <a:cs typeface="Arial"/>
                <a:sym typeface="Arial"/>
              </a:rPr>
              <a:t> </a:t>
            </a:r>
            <a:r>
              <a:rPr lang="en-GB" sz="800" b="0" i="0" u="none" strike="noStrike" cap="none">
                <a:solidFill>
                  <a:srgbClr val="002060"/>
                </a:solidFill>
                <a:latin typeface="Century Gothic"/>
                <a:ea typeface="Century Gothic"/>
                <a:cs typeface="Century Gothic"/>
                <a:sym typeface="Century Gothic"/>
              </a:rPr>
              <a:t>licensed as </a:t>
            </a:r>
            <a:r>
              <a:rPr lang="en-GB" sz="800" b="1" i="0" u="sng" strike="noStrike" cap="none">
                <a:solidFill>
                  <a:srgbClr val="FFFFFF"/>
                </a:solidFill>
                <a:latin typeface="Century Gothic"/>
                <a:ea typeface="Century Gothic"/>
                <a:cs typeface="Century Gothic"/>
                <a:sym typeface="Century Gothic"/>
                <a:hlinkClick r:id="rId16">
                  <a:extLst>
                    <a:ext uri="{A12FA001-AC4F-418D-AE19-62706E023703}">
                      <ahyp:hlinkClr xmlns:ahyp="http://schemas.microsoft.com/office/drawing/2018/hyperlinkcolor" val="tx"/>
                    </a:ext>
                  </a:extLst>
                </a:hlinkClick>
              </a:rPr>
              <a:t>CC BY-NC-SA 4.0</a:t>
            </a:r>
            <a:br>
              <a:rPr lang="en-GB" sz="800" b="0" i="0" u="none" strike="noStrike" cap="none">
                <a:solidFill>
                  <a:srgbClr val="000000"/>
                </a:solidFill>
                <a:latin typeface="Century Gothic"/>
                <a:ea typeface="Century Gothic"/>
                <a:cs typeface="Century Gothic"/>
                <a:sym typeface="Century Gothic"/>
              </a:rPr>
            </a:br>
            <a:endParaRPr sz="800">
              <a:solidFill>
                <a:srgbClr val="000000"/>
              </a:solidFill>
              <a:latin typeface="Century Gothic"/>
              <a:ea typeface="Century Gothic"/>
              <a:cs typeface="Century Gothic"/>
              <a:sym typeface="Century Gothic"/>
            </a:endParaRPr>
          </a:p>
        </p:txBody>
      </p:sp>
      <p:sp>
        <p:nvSpPr>
          <p:cNvPr id="11" name="Google Shape;11;p1"/>
          <p:cNvSpPr/>
          <p:nvPr/>
        </p:nvSpPr>
        <p:spPr>
          <a:xfrm>
            <a:off x="1" y="4929181"/>
            <a:ext cx="6325800" cy="196200"/>
          </a:xfrm>
          <a:prstGeom prst="rect">
            <a:avLst/>
          </a:prstGeom>
          <a:noFill/>
          <a:ln>
            <a:noFill/>
          </a:ln>
        </p:spPr>
        <p:txBody>
          <a:bodyPr spcFirstLastPara="1" wrap="square" lIns="68575" tIns="34275" rIns="68575" bIns="34275" anchor="t" anchorCtr="0">
            <a:noAutofit/>
          </a:bodyPr>
          <a:lstStyle/>
          <a:p>
            <a:pPr marL="0" marR="0" lvl="0" indent="0" algn="l" rtl="0">
              <a:spcBef>
                <a:spcPts val="0"/>
              </a:spcBef>
              <a:spcAft>
                <a:spcPts val="0"/>
              </a:spcAft>
              <a:buNone/>
            </a:pPr>
            <a:r>
              <a:rPr lang="en-GB" sz="800">
                <a:solidFill>
                  <a:srgbClr val="002060"/>
                </a:solidFill>
                <a:latin typeface="Century Gothic"/>
                <a:ea typeface="Century Gothic"/>
                <a:cs typeface="Century Gothic"/>
                <a:sym typeface="Century Gothic"/>
              </a:rPr>
              <a:t>Rachel Hawkes</a:t>
            </a:r>
            <a:endParaRPr sz="800">
              <a:solidFill>
                <a:srgbClr val="000000"/>
              </a:solidFill>
              <a:latin typeface="Century Gothic"/>
              <a:ea typeface="Century Gothic"/>
              <a:cs typeface="Century Gothic"/>
              <a:sym typeface="Century Gothic"/>
            </a:endParaRPr>
          </a:p>
        </p:txBody>
      </p:sp>
    </p:spTree>
    <p:extLst>
      <p:ext uri="{BB962C8B-B14F-4D97-AF65-F5344CB8AC3E}">
        <p14:creationId xmlns:p14="http://schemas.microsoft.com/office/powerpoint/2010/main" val="3279665814"/>
      </p:ext>
    </p:extLst>
  </p:cSld>
  <p:clrMap bg1="lt1" tx1="dk1" bg2="dk2" tx2="lt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2.m4a"/><Relationship Id="rId7" Type="http://schemas.openxmlformats.org/officeDocument/2006/relationships/image" Target="../media/image6.pn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5.png"/><Relationship Id="rId5" Type="http://schemas.openxmlformats.org/officeDocument/2006/relationships/notesSlide" Target="../notesSlides/notesSlide1.xml"/><Relationship Id="rId4"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8" Type="http://schemas.microsoft.com/office/2007/relationships/media" Target="../media/media7.m4a"/><Relationship Id="rId13" Type="http://schemas.openxmlformats.org/officeDocument/2006/relationships/image" Target="../media/image8.png"/><Relationship Id="rId3" Type="http://schemas.microsoft.com/office/2007/relationships/media" Target="../media/media2.m4a"/><Relationship Id="rId7" Type="http://schemas.microsoft.com/office/2007/relationships/media" Target="../media/media6.m4a"/><Relationship Id="rId12" Type="http://schemas.openxmlformats.org/officeDocument/2006/relationships/image" Target="../media/image7.png"/><Relationship Id="rId2" Type="http://schemas.microsoft.com/office/2007/relationships/media" Target="../media/media1.m4a"/><Relationship Id="rId1" Type="http://schemas.openxmlformats.org/officeDocument/2006/relationships/audio" Target="NULL" TargetMode="External"/><Relationship Id="rId6" Type="http://schemas.microsoft.com/office/2007/relationships/media" Target="../media/media5.m4a"/><Relationship Id="rId11" Type="http://schemas.openxmlformats.org/officeDocument/2006/relationships/image" Target="../media/image5.png"/><Relationship Id="rId5" Type="http://schemas.microsoft.com/office/2007/relationships/media" Target="../media/media4.m4a"/><Relationship Id="rId15" Type="http://schemas.openxmlformats.org/officeDocument/2006/relationships/image" Target="../media/image6.png"/><Relationship Id="rId10" Type="http://schemas.openxmlformats.org/officeDocument/2006/relationships/notesSlide" Target="../notesSlides/notesSlide2.xml"/><Relationship Id="rId4" Type="http://schemas.microsoft.com/office/2007/relationships/media" Target="../media/media3.m4a"/><Relationship Id="rId9" Type="http://schemas.openxmlformats.org/officeDocument/2006/relationships/slideLayout" Target="../slideLayouts/slideLayout15.xml"/><Relationship Id="rId1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6.png"/><Relationship Id="rId5" Type="http://schemas.openxmlformats.org/officeDocument/2006/relationships/image" Target="../media/image10.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3" Type="http://schemas.microsoft.com/office/2007/relationships/media" Target="../media/media10.m4a"/><Relationship Id="rId7"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5" Type="http://schemas.microsoft.com/office/2007/relationships/media" Target="../media/media11.m4a"/><Relationship Id="rId10" Type="http://schemas.openxmlformats.org/officeDocument/2006/relationships/image" Target="../media/image6.png"/><Relationship Id="rId4" Type="http://schemas.openxmlformats.org/officeDocument/2006/relationships/audio" Target="../media/media10.m4a"/><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3" Type="http://schemas.microsoft.com/office/2007/relationships/media" Target="../media/media13.m4a"/><Relationship Id="rId7" Type="http://schemas.openxmlformats.org/officeDocument/2006/relationships/slideLayout" Target="../slideLayouts/slideLayout13.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audio" Target="../media/media14.m4a"/><Relationship Id="rId5" Type="http://schemas.microsoft.com/office/2007/relationships/media" Target="../media/media14.m4a"/><Relationship Id="rId10" Type="http://schemas.openxmlformats.org/officeDocument/2006/relationships/image" Target="../media/image6.png"/><Relationship Id="rId4" Type="http://schemas.openxmlformats.org/officeDocument/2006/relationships/audio" Target="../media/media13.m4a"/><Relationship Id="rId9" Type="http://schemas.openxmlformats.org/officeDocument/2006/relationships/image" Target="../media/image12.png"/></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microsoft.com/office/2007/relationships/media" Target="../media/media16.m4a"/><Relationship Id="rId7" Type="http://schemas.openxmlformats.org/officeDocument/2006/relationships/slideLayout" Target="../slideLayouts/slideLayout13.xml"/><Relationship Id="rId12" Type="http://schemas.openxmlformats.org/officeDocument/2006/relationships/image" Target="../media/image6.png"/><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audio" Target="../media/media17.m4a"/><Relationship Id="rId11" Type="http://schemas.openxmlformats.org/officeDocument/2006/relationships/image" Target="../media/image15.png"/><Relationship Id="rId5" Type="http://schemas.microsoft.com/office/2007/relationships/media" Target="../media/media17.m4a"/><Relationship Id="rId10" Type="http://schemas.openxmlformats.org/officeDocument/2006/relationships/image" Target="../media/image14.png"/><Relationship Id="rId4" Type="http://schemas.openxmlformats.org/officeDocument/2006/relationships/audio" Target="../media/media16.m4a"/><Relationship Id="rId9"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microsoft.com/office/2007/relationships/media" Target="../media/media10.m4a"/><Relationship Id="rId7" Type="http://schemas.openxmlformats.org/officeDocument/2006/relationships/slideLayout" Target="../slideLayouts/slideLayout13.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audio" Target="../media/media11.m4a"/><Relationship Id="rId5" Type="http://schemas.microsoft.com/office/2007/relationships/media" Target="../media/media11.m4a"/><Relationship Id="rId10" Type="http://schemas.openxmlformats.org/officeDocument/2006/relationships/image" Target="../media/image6.png"/><Relationship Id="rId4" Type="http://schemas.openxmlformats.org/officeDocument/2006/relationships/audio" Target="../media/media10.m4a"/><Relationship Id="rId9" Type="http://schemas.openxmlformats.org/officeDocument/2006/relationships/image" Target="../media/image1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7"/>
          <p:cNvSpPr txBox="1">
            <a:spLocks noGrp="1"/>
          </p:cNvSpPr>
          <p:nvPr>
            <p:ph type="title"/>
          </p:nvPr>
        </p:nvSpPr>
        <p:spPr>
          <a:xfrm>
            <a:off x="239416" y="-171916"/>
            <a:ext cx="7886700" cy="994200"/>
          </a:xfrm>
          <a:prstGeom prst="rect">
            <a:avLst/>
          </a:prstGeom>
          <a:noFill/>
          <a:ln>
            <a:noFill/>
          </a:ln>
        </p:spPr>
        <p:txBody>
          <a:bodyPr spcFirstLastPara="1" wrap="square" lIns="68575" tIns="34275" rIns="68575" bIns="34275" anchor="t" anchorCtr="0">
            <a:normAutofit fontScale="90000"/>
          </a:bodyPr>
          <a:lstStyle/>
          <a:p>
            <a:pPr marL="0" lvl="0" indent="0" algn="l" rtl="0">
              <a:lnSpc>
                <a:spcPct val="100000"/>
              </a:lnSpc>
              <a:spcBef>
                <a:spcPts val="0"/>
              </a:spcBef>
              <a:spcAft>
                <a:spcPts val="0"/>
              </a:spcAft>
              <a:buClr>
                <a:srgbClr val="1F4E79"/>
              </a:buClr>
              <a:buSzPct val="100000"/>
              <a:buFont typeface="Century Gothic"/>
              <a:buNone/>
            </a:pPr>
            <a:r>
              <a:rPr lang="en-GB" sz="13500" b="1">
                <a:solidFill>
                  <a:srgbClr val="1F4E79"/>
                </a:solidFill>
                <a:latin typeface="Century Gothic"/>
                <a:ea typeface="Century Gothic"/>
                <a:cs typeface="Century Gothic"/>
                <a:sym typeface="Century Gothic"/>
              </a:rPr>
              <a:t>ê/è</a:t>
            </a:r>
            <a:endParaRPr/>
          </a:p>
        </p:txBody>
      </p:sp>
      <p:pic>
        <p:nvPicPr>
          <p:cNvPr id="92" name="Google Shape;92;p17" descr="the head of a boy"/>
          <p:cNvPicPr preferRelativeResize="0"/>
          <p:nvPr/>
        </p:nvPicPr>
        <p:blipFill rotWithShape="1">
          <a:blip r:embed="rId6">
            <a:alphaModFix/>
          </a:blip>
          <a:srcRect/>
          <a:stretch/>
        </p:blipFill>
        <p:spPr>
          <a:xfrm>
            <a:off x="3367223" y="838872"/>
            <a:ext cx="2228850" cy="2455863"/>
          </a:xfrm>
          <a:prstGeom prst="rect">
            <a:avLst/>
          </a:prstGeom>
          <a:noFill/>
          <a:ln>
            <a:noFill/>
          </a:ln>
        </p:spPr>
      </p:pic>
      <p:sp>
        <p:nvSpPr>
          <p:cNvPr id="93" name="Google Shape;93;p17"/>
          <p:cNvSpPr txBox="1"/>
          <p:nvPr/>
        </p:nvSpPr>
        <p:spPr>
          <a:xfrm>
            <a:off x="3367223" y="3261173"/>
            <a:ext cx="2420400" cy="1454100"/>
          </a:xfrm>
          <a:prstGeom prst="rect">
            <a:avLst/>
          </a:prstGeom>
          <a:no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1F4E79"/>
              </a:buClr>
              <a:buSzPts val="9000"/>
              <a:buFont typeface="Century Gothic"/>
              <a:buNone/>
              <a:tabLst/>
              <a:defRPr/>
            </a:pPr>
            <a:r>
              <a:rPr kumimoji="0" lang="en-GB" sz="9000" b="0" i="0" u="none" strike="noStrike" kern="0" cap="none" spc="0" normalizeH="0" baseline="0" noProof="0">
                <a:ln>
                  <a:noFill/>
                </a:ln>
                <a:solidFill>
                  <a:srgbClr val="1F4E79"/>
                </a:solidFill>
                <a:effectLst/>
                <a:uLnTx/>
                <a:uFillTx/>
                <a:latin typeface="Century Gothic"/>
                <a:ea typeface="Century Gothic"/>
                <a:cs typeface="Century Gothic"/>
                <a:sym typeface="Century Gothic"/>
              </a:rPr>
              <a:t>t</a:t>
            </a:r>
            <a:r>
              <a:rPr kumimoji="0" lang="en-GB" sz="9000" b="1" i="0" u="none" strike="noStrike" kern="0" cap="none" spc="0" normalizeH="0" baseline="0" noProof="0">
                <a:ln>
                  <a:noFill/>
                </a:ln>
                <a:solidFill>
                  <a:srgbClr val="FA6500"/>
                </a:solidFill>
                <a:effectLst/>
                <a:uLnTx/>
                <a:uFillTx/>
                <a:latin typeface="Century Gothic"/>
                <a:ea typeface="Century Gothic"/>
                <a:cs typeface="Century Gothic"/>
                <a:sym typeface="Century Gothic"/>
              </a:rPr>
              <a:t>ê</a:t>
            </a:r>
            <a:r>
              <a:rPr kumimoji="0" lang="en-GB" sz="9000" b="0" i="0" u="none" strike="noStrike" kern="0" cap="none" spc="0" normalizeH="0" baseline="0" noProof="0">
                <a:ln>
                  <a:noFill/>
                </a:ln>
                <a:solidFill>
                  <a:srgbClr val="1F4E79"/>
                </a:solidFill>
                <a:effectLst/>
                <a:uLnTx/>
                <a:uFillTx/>
                <a:latin typeface="Century Gothic"/>
                <a:ea typeface="Century Gothic"/>
                <a:cs typeface="Century Gothic"/>
                <a:sym typeface="Century Gothic"/>
              </a:rPr>
              <a:t>te</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2" name="Recorded Sound">
            <a:hlinkClick r:id="" action="ppaction://media"/>
            <a:extLst>
              <a:ext uri="{FF2B5EF4-FFF2-40B4-BE49-F238E27FC236}">
                <a16:creationId xmlns:a16="http://schemas.microsoft.com/office/drawing/2014/main" id="{A7BD36B6-8161-9CC5-EAA6-418764163C4F}"/>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7"/>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721E9DF-2706-DE9F-8C65-A09D3D886474}"/>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7"/>
          <a:stretch>
            <a:fillRect/>
          </a:stretch>
        </p:blipFill>
        <p:spPr>
          <a:xfrm>
            <a:off x="5867400" y="3825587"/>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fade">
                                      <p:cBhvr>
                                        <p:cTn id="7" dur="500"/>
                                        <p:tgtEl>
                                          <p:spTgt spid="9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3"/>
                                        </p:tgtEl>
                                        <p:attrNameLst>
                                          <p:attrName>style.visibility</p:attrName>
                                        </p:attrNameLst>
                                      </p:cBhvr>
                                      <p:to>
                                        <p:strVal val="visible"/>
                                      </p:to>
                                    </p:set>
                                    <p:animEffect transition="in" filter="fade">
                                      <p:cBhvr>
                                        <p:cTn id="12" dur="500"/>
                                        <p:tgtEl>
                                          <p:spTgt spid="9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1507" fill="hold"/>
                                        <p:tgtEl>
                                          <p:spTgt spid="3"/>
                                        </p:tgtEl>
                                      </p:cBhvr>
                                    </p:cmd>
                                  </p:childTnLst>
                                </p:cTn>
                              </p:par>
                            </p:childTnLst>
                          </p:cTn>
                        </p:par>
                      </p:childTnLst>
                    </p:cTn>
                  </p:par>
                </p:childTnLst>
              </p:cTn>
              <p:nextCondLst>
                <p:cond evt="onClick" delay="0">
                  <p:tgtEl>
                    <p:spTgt spid="3"/>
                  </p:tgtEl>
                </p:cond>
              </p:nextCondLst>
            </p:seq>
            <p:audio>
              <p:cMediaNode vol="80000">
                <p:cTn id="23" fill="hold" display="0">
                  <p:stCondLst>
                    <p:cond delay="indefinite"/>
                  </p:stCondLst>
                  <p:endCondLst>
                    <p:cond evt="onStopAudio" delay="0">
                      <p:tgtEl>
                        <p:sldTgt/>
                      </p:tgtEl>
                    </p:cond>
                  </p:endCondLst>
                </p:cTn>
                <p:tgtEl>
                  <p:spTgt spid="3"/>
                </p:tgtEl>
              </p:cMediaNode>
            </p:audio>
            <p:seq concurrent="1" nextAc="seek">
              <p:cTn id="24" restart="whenNotActive" fill="hold" evtFilter="cancelBubble" nodeType="interactiveSeq">
                <p:stCondLst>
                  <p:cond evt="onClick" delay="0">
                    <p:tgtEl>
                      <p:spTgt spid="2"/>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1698" fill="hold"/>
                                        <p:tgtEl>
                                          <p:spTgt spid="2"/>
                                        </p:tgtEl>
                                      </p:cBhvr>
                                    </p:cmd>
                                  </p:childTnLst>
                                </p:cTn>
                              </p:par>
                            </p:childTnLst>
                          </p:cTn>
                        </p:par>
                      </p:childTnLst>
                    </p:cTn>
                  </p:par>
                </p:childTnLst>
              </p:cTn>
              <p:nextCondLst>
                <p:cond evt="onClick" delay="0">
                  <p:tgtEl>
                    <p:spTgt spid="2"/>
                  </p:tgtEl>
                </p:cond>
              </p:nextCondLst>
            </p:seq>
            <p:audio>
              <p:cMediaNode vol="80000">
                <p:cTn id="29"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18"/>
          <p:cNvSpPr txBox="1">
            <a:spLocks noGrp="1"/>
          </p:cNvSpPr>
          <p:nvPr>
            <p:ph type="title"/>
          </p:nvPr>
        </p:nvSpPr>
        <p:spPr>
          <a:xfrm>
            <a:off x="628649" y="150353"/>
            <a:ext cx="7886700" cy="994200"/>
          </a:xfrm>
          <a:prstGeom prst="rect">
            <a:avLst/>
          </a:prstGeom>
          <a:noFill/>
          <a:ln>
            <a:noFill/>
          </a:ln>
        </p:spPr>
        <p:txBody>
          <a:bodyPr spcFirstLastPara="1" wrap="square" lIns="68575" tIns="34275" rIns="68575" bIns="34275" anchor="ctr" anchorCtr="0">
            <a:normAutofit fontScale="90000"/>
          </a:bodyPr>
          <a:lstStyle/>
          <a:p>
            <a:pPr marL="0" lvl="0" indent="0" algn="ctr" rtl="0">
              <a:lnSpc>
                <a:spcPct val="90000"/>
              </a:lnSpc>
              <a:spcBef>
                <a:spcPts val="0"/>
              </a:spcBef>
              <a:spcAft>
                <a:spcPts val="0"/>
              </a:spcAft>
              <a:buClr>
                <a:srgbClr val="115076"/>
              </a:buClr>
              <a:buSzPct val="100000"/>
              <a:buFont typeface="Century Gothic"/>
              <a:buNone/>
            </a:pPr>
            <a:r>
              <a:rPr lang="en-GB" sz="9000" b="1">
                <a:solidFill>
                  <a:srgbClr val="115076"/>
                </a:solidFill>
              </a:rPr>
              <a:t>ê/è</a:t>
            </a:r>
            <a:endParaRPr sz="3000"/>
          </a:p>
        </p:txBody>
      </p:sp>
      <p:sp>
        <p:nvSpPr>
          <p:cNvPr id="100" name="Google Shape;100;p18" descr="rectangle"/>
          <p:cNvSpPr/>
          <p:nvPr/>
        </p:nvSpPr>
        <p:spPr>
          <a:xfrm>
            <a:off x="3298209" y="1244394"/>
            <a:ext cx="2547600" cy="2069100"/>
          </a:xfrm>
          <a:prstGeom prst="roundRect">
            <a:avLst>
              <a:gd name="adj" fmla="val 16667"/>
            </a:avLst>
          </a:prstGeom>
          <a:noFill/>
          <a:ln w="12700" cap="flat" cmpd="sng">
            <a:solidFill>
              <a:srgbClr val="42719B"/>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pic>
        <p:nvPicPr>
          <p:cNvPr id="101" name="Google Shape;101;p18" descr="man's head"/>
          <p:cNvPicPr preferRelativeResize="0"/>
          <p:nvPr/>
        </p:nvPicPr>
        <p:blipFill rotWithShape="1">
          <a:blip r:embed="rId11">
            <a:alphaModFix/>
          </a:blip>
          <a:srcRect/>
          <a:stretch/>
        </p:blipFill>
        <p:spPr>
          <a:xfrm>
            <a:off x="4058708" y="1423208"/>
            <a:ext cx="954632" cy="1051863"/>
          </a:xfrm>
          <a:prstGeom prst="rect">
            <a:avLst/>
          </a:prstGeom>
          <a:noFill/>
          <a:ln>
            <a:noFill/>
          </a:ln>
        </p:spPr>
      </p:pic>
      <p:sp>
        <p:nvSpPr>
          <p:cNvPr id="102" name="Google Shape;102;p18"/>
          <p:cNvSpPr txBox="1"/>
          <p:nvPr/>
        </p:nvSpPr>
        <p:spPr>
          <a:xfrm>
            <a:off x="3931679" y="2548230"/>
            <a:ext cx="1280700" cy="761700"/>
          </a:xfrm>
          <a:prstGeom prst="rect">
            <a:avLst/>
          </a:prstGeom>
          <a:noFill/>
          <a:ln>
            <a:noFill/>
          </a:ln>
        </p:spPr>
        <p:txBody>
          <a:bodyPr spcFirstLastPara="1" wrap="square" lIns="68575" tIns="34275" rIns="68575" bIns="34275" anchor="t" anchorCtr="0">
            <a:noAutofit/>
          </a:bodyPr>
          <a:lstStyle/>
          <a:p>
            <a:pPr marL="0" marR="0" lvl="0" indent="0" algn="l"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t</a:t>
            </a: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ê</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te</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sp>
        <p:nvSpPr>
          <p:cNvPr id="103" name="Google Shape;103;p18"/>
          <p:cNvSpPr txBox="1"/>
          <p:nvPr/>
        </p:nvSpPr>
        <p:spPr>
          <a:xfrm>
            <a:off x="351289" y="454771"/>
            <a:ext cx="2613900" cy="7617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f</a:t>
            </a: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ê</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te</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pic>
        <p:nvPicPr>
          <p:cNvPr id="104" name="Google Shape;104;p18" descr="dancing party against a night sky"/>
          <p:cNvPicPr preferRelativeResize="0"/>
          <p:nvPr/>
        </p:nvPicPr>
        <p:blipFill rotWithShape="1">
          <a:blip r:embed="rId12">
            <a:alphaModFix/>
          </a:blip>
          <a:srcRect/>
          <a:stretch/>
        </p:blipFill>
        <p:spPr>
          <a:xfrm>
            <a:off x="849867" y="1144146"/>
            <a:ext cx="1561734" cy="1395149"/>
          </a:xfrm>
          <a:prstGeom prst="rect">
            <a:avLst/>
          </a:prstGeom>
          <a:noFill/>
          <a:ln>
            <a:noFill/>
          </a:ln>
        </p:spPr>
      </p:pic>
      <p:sp>
        <p:nvSpPr>
          <p:cNvPr id="105" name="Google Shape;105;p18"/>
          <p:cNvSpPr txBox="1"/>
          <p:nvPr/>
        </p:nvSpPr>
        <p:spPr>
          <a:xfrm>
            <a:off x="267176" y="2623356"/>
            <a:ext cx="2613900" cy="7617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coll</a:t>
            </a: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è</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ge</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106" name="Google Shape;106;p18" descr="school building"/>
          <p:cNvPicPr preferRelativeResize="0"/>
          <p:nvPr/>
        </p:nvPicPr>
        <p:blipFill rotWithShape="1">
          <a:blip r:embed="rId13">
            <a:alphaModFix/>
          </a:blip>
          <a:srcRect/>
          <a:stretch/>
        </p:blipFill>
        <p:spPr>
          <a:xfrm>
            <a:off x="728793" y="3469164"/>
            <a:ext cx="1690572" cy="865009"/>
          </a:xfrm>
          <a:prstGeom prst="rect">
            <a:avLst/>
          </a:prstGeom>
          <a:noFill/>
          <a:ln>
            <a:noFill/>
          </a:ln>
        </p:spPr>
      </p:pic>
      <p:sp>
        <p:nvSpPr>
          <p:cNvPr id="107" name="Google Shape;107;p18"/>
          <p:cNvSpPr txBox="1"/>
          <p:nvPr/>
        </p:nvSpPr>
        <p:spPr>
          <a:xfrm>
            <a:off x="2958004" y="3733624"/>
            <a:ext cx="3228000" cy="7617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probl</a:t>
            </a: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è</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me</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108" name="Google Shape;108;p18"/>
          <p:cNvSpPr txBox="1"/>
          <p:nvPr/>
        </p:nvSpPr>
        <p:spPr>
          <a:xfrm>
            <a:off x="6185994" y="486953"/>
            <a:ext cx="2613900" cy="7617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115076"/>
              </a:buClr>
              <a:buSzPts val="4500"/>
              <a:buFont typeface="Century Gothic"/>
              <a:buNone/>
              <a:tabLst/>
              <a:defRPr/>
            </a:pP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fr</a:t>
            </a: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è</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re</a:t>
            </a:r>
            <a:endParaRPr kumimoji="0" sz="1100" b="0" i="0" u="none" strike="noStrike" kern="0" cap="none" spc="0" normalizeH="0" baseline="0" noProof="0">
              <a:ln>
                <a:noFill/>
              </a:ln>
              <a:solidFill>
                <a:srgbClr val="000000"/>
              </a:solidFill>
              <a:effectLst/>
              <a:uLnTx/>
              <a:uFillTx/>
              <a:latin typeface="Arial"/>
              <a:cs typeface="Arial"/>
              <a:sym typeface="Arial"/>
            </a:endParaRPr>
          </a:p>
        </p:txBody>
      </p:sp>
      <p:grpSp>
        <p:nvGrpSpPr>
          <p:cNvPr id="109" name="Google Shape;109;p18" descr="a little boy holding the hand of a smaller girl "/>
          <p:cNvGrpSpPr/>
          <p:nvPr/>
        </p:nvGrpSpPr>
        <p:grpSpPr>
          <a:xfrm>
            <a:off x="6943481" y="1253981"/>
            <a:ext cx="1098832" cy="1090473"/>
            <a:chOff x="8994668" y="1684015"/>
            <a:chExt cx="1465110" cy="1453965"/>
          </a:xfrm>
        </p:grpSpPr>
        <p:pic>
          <p:nvPicPr>
            <p:cNvPr id="110" name="Google Shape;110;p18" descr="a little boy holding the hand of a smaller girl "/>
            <p:cNvPicPr preferRelativeResize="0"/>
            <p:nvPr/>
          </p:nvPicPr>
          <p:blipFill rotWithShape="1">
            <a:blip r:embed="rId14">
              <a:alphaModFix/>
            </a:blip>
            <a:srcRect/>
            <a:stretch/>
          </p:blipFill>
          <p:spPr>
            <a:xfrm>
              <a:off x="8994668" y="1933659"/>
              <a:ext cx="1465110" cy="1204320"/>
            </a:xfrm>
            <a:prstGeom prst="rect">
              <a:avLst/>
            </a:prstGeom>
            <a:noFill/>
            <a:ln>
              <a:noFill/>
            </a:ln>
          </p:spPr>
        </p:pic>
        <p:sp>
          <p:nvSpPr>
            <p:cNvPr id="111" name="Google Shape;111;p18"/>
            <p:cNvSpPr/>
            <p:nvPr/>
          </p:nvSpPr>
          <p:spPr>
            <a:xfrm rot="4203059">
              <a:off x="9871838" y="1644449"/>
              <a:ext cx="258512" cy="488932"/>
            </a:xfrm>
            <a:prstGeom prst="downArrow">
              <a:avLst>
                <a:gd name="adj1" fmla="val 50000"/>
                <a:gd name="adj2" fmla="val 50000"/>
              </a:avLst>
            </a:prstGeom>
            <a:solidFill>
              <a:srgbClr val="E65D00"/>
            </a:solidFill>
            <a:ln w="12700" cap="flat" cmpd="sng">
              <a:solidFill>
                <a:srgbClr val="E65D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FFFFFF"/>
                </a:buClr>
                <a:buSzPts val="1400"/>
                <a:buFont typeface="Twentieth Century"/>
                <a:buNone/>
                <a:tabLst/>
                <a:defRPr/>
              </a:pPr>
              <a:endParaRPr kumimoji="0" sz="1400" b="0" i="0" u="none" strike="noStrike" kern="0" cap="none" spc="0" normalizeH="0" baseline="0" noProof="0">
                <a:ln>
                  <a:noFill/>
                </a:ln>
                <a:solidFill>
                  <a:srgbClr val="FFFFFF"/>
                </a:solidFill>
                <a:effectLst/>
                <a:uLnTx/>
                <a:uFillTx/>
                <a:latin typeface="Century Gothic"/>
                <a:ea typeface="Century Gothic"/>
                <a:cs typeface="Century Gothic"/>
                <a:sym typeface="Century Gothic"/>
              </a:endParaRPr>
            </a:p>
          </p:txBody>
        </p:sp>
      </p:grpSp>
      <p:sp>
        <p:nvSpPr>
          <p:cNvPr id="112" name="Google Shape;112;p18"/>
          <p:cNvSpPr txBox="1"/>
          <p:nvPr/>
        </p:nvSpPr>
        <p:spPr>
          <a:xfrm>
            <a:off x="6652075" y="2648872"/>
            <a:ext cx="1791600" cy="7617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E65D00"/>
              </a:buClr>
              <a:buSzPts val="4500"/>
              <a:buFont typeface="Century Gothic"/>
              <a:buNone/>
              <a:tabLst/>
              <a:defRPr/>
            </a:pPr>
            <a:r>
              <a:rPr kumimoji="0" lang="en-GB" sz="4500" b="0" i="0" u="none" strike="noStrike" kern="0" cap="none" spc="0" normalizeH="0" baseline="0" noProof="0">
                <a:ln>
                  <a:noFill/>
                </a:ln>
                <a:solidFill>
                  <a:srgbClr val="E65D00"/>
                </a:solidFill>
                <a:effectLst/>
                <a:uLnTx/>
                <a:uFillTx/>
                <a:latin typeface="Century Gothic"/>
                <a:ea typeface="Century Gothic"/>
                <a:cs typeface="Century Gothic"/>
                <a:sym typeface="Century Gothic"/>
              </a:rPr>
              <a:t>ê</a:t>
            </a:r>
            <a:r>
              <a:rPr kumimoji="0" lang="en-GB"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tre</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sp>
        <p:nvSpPr>
          <p:cNvPr id="113" name="Google Shape;113;p18"/>
          <p:cNvSpPr/>
          <p:nvPr/>
        </p:nvSpPr>
        <p:spPr>
          <a:xfrm>
            <a:off x="6906350" y="3299499"/>
            <a:ext cx="1283100" cy="484800"/>
          </a:xfrm>
          <a:prstGeom prst="rect">
            <a:avLst/>
          </a:prstGeom>
          <a:noFill/>
          <a:ln>
            <a:noFill/>
          </a:ln>
        </p:spPr>
        <p:txBody>
          <a:bodyPr spcFirstLastPara="1" wrap="square" lIns="68575" tIns="34275" rIns="68575" bIns="34275" anchor="t" anchorCtr="0">
            <a:noAutofit/>
          </a:bodyPr>
          <a:lstStyle/>
          <a:p>
            <a:pPr marL="0" marR="0" lvl="0" indent="0" algn="ctr" defTabSz="914400" rtl="0" eaLnBrk="1" fontAlgn="auto" latinLnBrk="0" hangingPunct="1">
              <a:lnSpc>
                <a:spcPct val="100000"/>
              </a:lnSpc>
              <a:spcBef>
                <a:spcPts val="0"/>
              </a:spcBef>
              <a:spcAft>
                <a:spcPts val="0"/>
              </a:spcAft>
              <a:buClr>
                <a:srgbClr val="115076"/>
              </a:buClr>
              <a:buSzPts val="2700"/>
              <a:buFont typeface="Century Gothic"/>
              <a:buNone/>
              <a:tabLst/>
              <a:defRPr/>
            </a:pPr>
            <a:r>
              <a:rPr kumimoji="0" lang="en-GB" sz="2700" b="0" i="0" u="none" strike="noStrike" kern="0" cap="none" spc="0" normalizeH="0" baseline="0" noProof="0">
                <a:ln>
                  <a:noFill/>
                </a:ln>
                <a:solidFill>
                  <a:srgbClr val="115076"/>
                </a:solidFill>
                <a:effectLst/>
                <a:uLnTx/>
                <a:uFillTx/>
                <a:latin typeface="Century Gothic"/>
                <a:ea typeface="Century Gothic"/>
                <a:cs typeface="Century Gothic"/>
                <a:sym typeface="Century Gothic"/>
              </a:rPr>
              <a:t>[to be]</a:t>
            </a:r>
            <a:endParaRPr kumimoji="0" sz="4500" b="0" i="0" u="none" strike="noStrike" kern="0" cap="none" spc="0" normalizeH="0" baseline="0" noProof="0">
              <a:ln>
                <a:noFill/>
              </a:ln>
              <a:solidFill>
                <a:srgbClr val="115076"/>
              </a:solidFill>
              <a:effectLst/>
              <a:uLnTx/>
              <a:uFillTx/>
              <a:latin typeface="Century Gothic"/>
              <a:ea typeface="Century Gothic"/>
              <a:cs typeface="Century Gothic"/>
              <a:sym typeface="Century Gothic"/>
            </a:endParaRPr>
          </a:p>
        </p:txBody>
      </p:sp>
      <p:pic>
        <p:nvPicPr>
          <p:cNvPr id="2" name="Recorded Sound">
            <a:hlinkClick r:id="" action="ppaction://media"/>
            <a:extLst>
              <a:ext uri="{FF2B5EF4-FFF2-40B4-BE49-F238E27FC236}">
                <a16:creationId xmlns:a16="http://schemas.microsoft.com/office/drawing/2014/main" id="{856E8FFA-B5E8-D3E2-A44E-4A27293BE741}"/>
              </a:ext>
            </a:extLst>
          </p:cNvPr>
          <p:cNvPicPr>
            <a:picLocks noChangeAspect="1"/>
          </p:cNvPicPr>
          <p:nvPr>
            <a:audioFile r:link="rId1"/>
            <p:extLst>
              <p:ext uri="{DAA4B4D4-6D71-4841-9C94-3DE7FCFB9230}">
                <p14:media xmlns:p14="http://schemas.microsoft.com/office/powerpoint/2010/main" r:embed="rId2">
                  <p14:trim st="224"/>
                </p14:media>
              </p:ext>
            </p:extLst>
          </p:nvPr>
        </p:nvPicPr>
        <p:blipFill>
          <a:blip r:embed="rId15"/>
          <a:stretch>
            <a:fillRect/>
          </a:stretch>
        </p:blipFill>
        <p:spPr>
          <a:xfrm>
            <a:off x="3062423" y="212684"/>
            <a:ext cx="609600" cy="609600"/>
          </a:xfrm>
          <a:prstGeom prst="rect">
            <a:avLst/>
          </a:prstGeom>
        </p:spPr>
      </p:pic>
      <p:pic>
        <p:nvPicPr>
          <p:cNvPr id="3" name="Recorded Sound">
            <a:hlinkClick r:id="" action="ppaction://media"/>
            <a:extLst>
              <a:ext uri="{FF2B5EF4-FFF2-40B4-BE49-F238E27FC236}">
                <a16:creationId xmlns:a16="http://schemas.microsoft.com/office/drawing/2014/main" id="{114AA40B-1D48-4C07-8A9B-032427518C57}"/>
              </a:ext>
            </a:extLst>
          </p:cNvPr>
          <p:cNvPicPr>
            <a:picLocks noChangeAspect="1"/>
          </p:cNvPicPr>
          <p:nvPr>
            <a:audioFile r:link="rId1"/>
            <p:extLst>
              <p:ext uri="{DAA4B4D4-6D71-4841-9C94-3DE7FCFB9230}">
                <p14:media xmlns:p14="http://schemas.microsoft.com/office/powerpoint/2010/main" r:embed="rId3">
                  <p14:trim st="180"/>
                </p14:media>
              </p:ext>
            </p:extLst>
          </p:nvPr>
        </p:nvPicPr>
        <p:blipFill>
          <a:blip r:embed="rId15"/>
          <a:stretch>
            <a:fillRect/>
          </a:stretch>
        </p:blipFill>
        <p:spPr>
          <a:xfrm>
            <a:off x="5077672" y="2039653"/>
            <a:ext cx="609600" cy="609600"/>
          </a:xfrm>
          <a:prstGeom prst="rect">
            <a:avLst/>
          </a:prstGeom>
        </p:spPr>
      </p:pic>
      <p:pic>
        <p:nvPicPr>
          <p:cNvPr id="4" name="Recorded Sound">
            <a:hlinkClick r:id="" action="ppaction://media"/>
            <a:extLst>
              <a:ext uri="{FF2B5EF4-FFF2-40B4-BE49-F238E27FC236}">
                <a16:creationId xmlns:a16="http://schemas.microsoft.com/office/drawing/2014/main" id="{A5B63B8A-A941-F5CE-7293-74698A415225}"/>
              </a:ext>
            </a:extLst>
          </p:cNvPr>
          <p:cNvPicPr>
            <a:picLocks noChangeAspect="1"/>
          </p:cNvPicPr>
          <p:nvPr>
            <a:audioFile r:link="rId1"/>
            <p:extLst>
              <p:ext uri="{DAA4B4D4-6D71-4841-9C94-3DE7FCFB9230}">
                <p14:media xmlns:p14="http://schemas.microsoft.com/office/powerpoint/2010/main" r:embed="rId4">
                  <p14:trim st="170"/>
                </p14:media>
              </p:ext>
            </p:extLst>
          </p:nvPr>
        </p:nvPicPr>
        <p:blipFill>
          <a:blip r:embed="rId15"/>
          <a:stretch>
            <a:fillRect/>
          </a:stretch>
        </p:blipFill>
        <p:spPr>
          <a:xfrm>
            <a:off x="351289" y="450438"/>
            <a:ext cx="609600" cy="609600"/>
          </a:xfrm>
          <a:prstGeom prst="rect">
            <a:avLst/>
          </a:prstGeom>
        </p:spPr>
      </p:pic>
      <p:pic>
        <p:nvPicPr>
          <p:cNvPr id="5" name="Recorded Sound">
            <a:hlinkClick r:id="" action="ppaction://media"/>
            <a:extLst>
              <a:ext uri="{FF2B5EF4-FFF2-40B4-BE49-F238E27FC236}">
                <a16:creationId xmlns:a16="http://schemas.microsoft.com/office/drawing/2014/main" id="{726598E0-F587-97DF-20AF-52BBD3BABC2A}"/>
              </a:ext>
            </a:extLst>
          </p:cNvPr>
          <p:cNvPicPr>
            <a:picLocks noChangeAspect="1"/>
          </p:cNvPicPr>
          <p:nvPr>
            <a:audioFile r:link="rId1"/>
            <p:extLst>
              <p:ext uri="{DAA4B4D4-6D71-4841-9C94-3DE7FCFB9230}">
                <p14:media xmlns:p14="http://schemas.microsoft.com/office/powerpoint/2010/main" r:embed="rId5">
                  <p14:trim st="191"/>
                </p14:media>
              </p:ext>
            </p:extLst>
          </p:nvPr>
        </p:nvPicPr>
        <p:blipFill>
          <a:blip r:embed="rId15"/>
          <a:stretch>
            <a:fillRect/>
          </a:stretch>
        </p:blipFill>
        <p:spPr>
          <a:xfrm>
            <a:off x="107258" y="3379861"/>
            <a:ext cx="609600" cy="609600"/>
          </a:xfrm>
          <a:prstGeom prst="rect">
            <a:avLst/>
          </a:prstGeom>
        </p:spPr>
      </p:pic>
      <p:pic>
        <p:nvPicPr>
          <p:cNvPr id="6" name="Recorded Sound">
            <a:hlinkClick r:id="" action="ppaction://media"/>
            <a:extLst>
              <a:ext uri="{FF2B5EF4-FFF2-40B4-BE49-F238E27FC236}">
                <a16:creationId xmlns:a16="http://schemas.microsoft.com/office/drawing/2014/main" id="{EBDE7B28-635A-5867-259B-E0833C646D66}"/>
              </a:ext>
            </a:extLst>
          </p:cNvPr>
          <p:cNvPicPr>
            <a:picLocks noChangeAspect="1"/>
          </p:cNvPicPr>
          <p:nvPr>
            <a:audioFile r:link="rId1"/>
            <p:extLst>
              <p:ext uri="{DAA4B4D4-6D71-4841-9C94-3DE7FCFB9230}">
                <p14:media xmlns:p14="http://schemas.microsoft.com/office/powerpoint/2010/main" r:embed="rId6">
                  <p14:trim st="220"/>
                </p14:media>
              </p:ext>
            </p:extLst>
          </p:nvPr>
        </p:nvPicPr>
        <p:blipFill>
          <a:blip r:embed="rId15"/>
          <a:stretch>
            <a:fillRect/>
          </a:stretch>
        </p:blipFill>
        <p:spPr>
          <a:xfrm>
            <a:off x="8294133" y="610784"/>
            <a:ext cx="609600" cy="609600"/>
          </a:xfrm>
          <a:prstGeom prst="rect">
            <a:avLst/>
          </a:prstGeom>
        </p:spPr>
      </p:pic>
      <p:pic>
        <p:nvPicPr>
          <p:cNvPr id="7" name="Recorded Sound">
            <a:hlinkClick r:id="" action="ppaction://media"/>
            <a:extLst>
              <a:ext uri="{FF2B5EF4-FFF2-40B4-BE49-F238E27FC236}">
                <a16:creationId xmlns:a16="http://schemas.microsoft.com/office/drawing/2014/main" id="{89159F09-872D-E74B-9A39-EBB8876815F3}"/>
              </a:ext>
            </a:extLst>
          </p:cNvPr>
          <p:cNvPicPr>
            <a:picLocks noChangeAspect="1"/>
          </p:cNvPicPr>
          <p:nvPr>
            <a:audioFile r:link="rId1"/>
            <p:extLst>
              <p:ext uri="{DAA4B4D4-6D71-4841-9C94-3DE7FCFB9230}">
                <p14:media xmlns:p14="http://schemas.microsoft.com/office/powerpoint/2010/main" r:embed="rId7">
                  <p14:trim st="189"/>
                </p14:media>
              </p:ext>
            </p:extLst>
          </p:nvPr>
        </p:nvPicPr>
        <p:blipFill>
          <a:blip r:embed="rId15"/>
          <a:stretch>
            <a:fillRect/>
          </a:stretch>
        </p:blipFill>
        <p:spPr>
          <a:xfrm>
            <a:off x="8354582" y="2987836"/>
            <a:ext cx="609600" cy="609600"/>
          </a:xfrm>
          <a:prstGeom prst="rect">
            <a:avLst/>
          </a:prstGeom>
        </p:spPr>
      </p:pic>
      <p:pic>
        <p:nvPicPr>
          <p:cNvPr id="8" name="Recorded Sound">
            <a:hlinkClick r:id="" action="ppaction://media"/>
            <a:extLst>
              <a:ext uri="{FF2B5EF4-FFF2-40B4-BE49-F238E27FC236}">
                <a16:creationId xmlns:a16="http://schemas.microsoft.com/office/drawing/2014/main" id="{23822FDA-EEBE-E1C5-712D-7DD59099DB3F}"/>
              </a:ext>
            </a:extLst>
          </p:cNvPr>
          <p:cNvPicPr>
            <a:picLocks noChangeAspect="1"/>
          </p:cNvPicPr>
          <p:nvPr>
            <a:audioFile r:link="rId1"/>
            <p:extLst>
              <p:ext uri="{DAA4B4D4-6D71-4841-9C94-3DE7FCFB9230}">
                <p14:media xmlns:p14="http://schemas.microsoft.com/office/powerpoint/2010/main" r:embed="rId8">
                  <p14:trim st="210"/>
                </p14:media>
              </p:ext>
            </p:extLst>
          </p:nvPr>
        </p:nvPicPr>
        <p:blipFill>
          <a:blip r:embed="rId15"/>
          <a:stretch>
            <a:fillRect/>
          </a:stretch>
        </p:blipFill>
        <p:spPr>
          <a:xfrm>
            <a:off x="6042475" y="388572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Effect transition="in" filter="fade">
                                      <p:cBhvr>
                                        <p:cTn id="12" dur="500"/>
                                        <p:tgtEl>
                                          <p:spTgt spid="101"/>
                                        </p:tgtEl>
                                      </p:cBhvr>
                                    </p:animEffect>
                                  </p:childTnLst>
                                </p:cTn>
                              </p:par>
                              <p:par>
                                <p:cTn id="13" presetID="10" presetClass="entr" presetSubtype="0" fill="hold" nodeType="with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par>
                                <p:cTn id="16" presetID="10" presetClass="entr" presetSubtype="0" fill="hold" nodeType="withEffect">
                                  <p:stCondLst>
                                    <p:cond delay="0"/>
                                  </p:stCondLst>
                                  <p:childTnLst>
                                    <p:set>
                                      <p:cBhvr>
                                        <p:cTn id="17" dur="1" fill="hold">
                                          <p:stCondLst>
                                            <p:cond delay="0"/>
                                          </p:stCondLst>
                                        </p:cTn>
                                        <p:tgtEl>
                                          <p:spTgt spid="102"/>
                                        </p:tgtEl>
                                        <p:attrNameLst>
                                          <p:attrName>style.visibility</p:attrName>
                                        </p:attrNameLst>
                                      </p:cBhvr>
                                      <p:to>
                                        <p:strVal val="visible"/>
                                      </p:to>
                                    </p:set>
                                    <p:animEffect transition="in" filter="fade">
                                      <p:cBhvr>
                                        <p:cTn id="18" dur="500"/>
                                        <p:tgtEl>
                                          <p:spTgt spid="10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
                                        </p:tgtEl>
                                        <p:attrNameLst>
                                          <p:attrName>style.visibility</p:attrName>
                                        </p:attrNameLst>
                                      </p:cBhvr>
                                      <p:to>
                                        <p:strVal val="visible"/>
                                      </p:to>
                                    </p:set>
                                    <p:animEffect transition="in" filter="fade">
                                      <p:cBhvr>
                                        <p:cTn id="23" dur="500"/>
                                        <p:tgtEl>
                                          <p:spTgt spid="10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4"/>
                                        </p:tgtEl>
                                        <p:attrNameLst>
                                          <p:attrName>style.visibility</p:attrName>
                                        </p:attrNameLst>
                                      </p:cBhvr>
                                      <p:to>
                                        <p:strVal val="visible"/>
                                      </p:to>
                                    </p:set>
                                    <p:animEffect transition="in" filter="fade">
                                      <p:cBhvr>
                                        <p:cTn id="28" dur="500"/>
                                        <p:tgtEl>
                                          <p:spTgt spid="104"/>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08"/>
                                        </p:tgtEl>
                                        <p:attrNameLst>
                                          <p:attrName>style.visibility</p:attrName>
                                        </p:attrNameLst>
                                      </p:cBhvr>
                                      <p:to>
                                        <p:strVal val="visible"/>
                                      </p:to>
                                    </p:set>
                                    <p:animEffect transition="in" filter="fade">
                                      <p:cBhvr>
                                        <p:cTn id="33" dur="500"/>
                                        <p:tgtEl>
                                          <p:spTgt spid="10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09"/>
                                        </p:tgtEl>
                                        <p:attrNameLst>
                                          <p:attrName>style.visibility</p:attrName>
                                        </p:attrNameLst>
                                      </p:cBhvr>
                                      <p:to>
                                        <p:strVal val="visible"/>
                                      </p:to>
                                    </p:set>
                                    <p:animEffect transition="in" filter="fade">
                                      <p:cBhvr>
                                        <p:cTn id="38" dur="500"/>
                                        <p:tgtEl>
                                          <p:spTgt spid="10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05"/>
                                        </p:tgtEl>
                                        <p:attrNameLst>
                                          <p:attrName>style.visibility</p:attrName>
                                        </p:attrNameLst>
                                      </p:cBhvr>
                                      <p:to>
                                        <p:strVal val="visible"/>
                                      </p:to>
                                    </p:set>
                                    <p:animEffect transition="in" filter="fade">
                                      <p:cBhvr>
                                        <p:cTn id="43" dur="500"/>
                                        <p:tgtEl>
                                          <p:spTgt spid="105"/>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106"/>
                                        </p:tgtEl>
                                        <p:attrNameLst>
                                          <p:attrName>style.visibility</p:attrName>
                                        </p:attrNameLst>
                                      </p:cBhvr>
                                      <p:to>
                                        <p:strVal val="visible"/>
                                      </p:to>
                                    </p:set>
                                    <p:animEffect transition="in" filter="fade">
                                      <p:cBhvr>
                                        <p:cTn id="48" dur="500"/>
                                        <p:tgtEl>
                                          <p:spTgt spid="106"/>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107"/>
                                        </p:tgtEl>
                                        <p:attrNameLst>
                                          <p:attrName>style.visibility</p:attrName>
                                        </p:attrNameLst>
                                      </p:cBhvr>
                                      <p:to>
                                        <p:strVal val="visible"/>
                                      </p:to>
                                    </p:set>
                                    <p:animEffect transition="in" filter="fade">
                                      <p:cBhvr>
                                        <p:cTn id="53" dur="500"/>
                                        <p:tgtEl>
                                          <p:spTgt spid="10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fade">
                                      <p:cBhvr>
                                        <p:cTn id="58" dur="500"/>
                                        <p:tgtEl>
                                          <p:spTgt spid="112"/>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fade">
                                      <p:cBhvr>
                                        <p:cTn id="63"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4" restart="whenNotActive" fill="hold" evtFilter="cancelBubble" nodeType="interactiveSeq">
                <p:stCondLst>
                  <p:cond evt="onClick" delay="0">
                    <p:tgtEl>
                      <p:spTgt spid="8"/>
                    </p:tgtEl>
                  </p:cond>
                </p:stCondLst>
                <p:endSync evt="end" delay="0">
                  <p:rtn val="all"/>
                </p:endSync>
                <p:childTnLst>
                  <p:par>
                    <p:cTn id="65" fill="hold">
                      <p:stCondLst>
                        <p:cond delay="0"/>
                      </p:stCondLst>
                      <p:childTnLst>
                        <p:par>
                          <p:cTn id="66" fill="hold">
                            <p:stCondLst>
                              <p:cond delay="0"/>
                            </p:stCondLst>
                            <p:childTnLst>
                              <p:par>
                                <p:cTn id="67" presetID="1" presetClass="mediacall" presetSubtype="0" fill="hold" nodeType="clickEffect">
                                  <p:stCondLst>
                                    <p:cond delay="0"/>
                                  </p:stCondLst>
                                  <p:childTnLst>
                                    <p:cmd type="call" cmd="playFrom(0.0)">
                                      <p:cBhvr>
                                        <p:cTn id="68" dur="1640" fill="hold"/>
                                        <p:tgtEl>
                                          <p:spTgt spid="8"/>
                                        </p:tgtEl>
                                      </p:cBhvr>
                                    </p:cmd>
                                  </p:childTnLst>
                                </p:cTn>
                              </p:par>
                            </p:childTnLst>
                          </p:cTn>
                        </p:par>
                      </p:childTnLst>
                    </p:cTn>
                  </p:par>
                </p:childTnLst>
              </p:cTn>
              <p:nextCondLst>
                <p:cond evt="onClick" delay="0">
                  <p:tgtEl>
                    <p:spTgt spid="8"/>
                  </p:tgtEl>
                </p:cond>
              </p:nextCondLst>
            </p:seq>
            <p:audio>
              <p:cMediaNode vol="80000">
                <p:cTn id="69" fill="hold" display="0">
                  <p:stCondLst>
                    <p:cond delay="indefinite"/>
                  </p:stCondLst>
                  <p:endCondLst>
                    <p:cond evt="onStopAudio" delay="0">
                      <p:tgtEl>
                        <p:sldTgt/>
                      </p:tgtEl>
                    </p:cond>
                  </p:endCondLst>
                </p:cTn>
                <p:tgtEl>
                  <p:spTgt spid="8"/>
                </p:tgtEl>
              </p:cMediaNode>
            </p:audio>
            <p:seq concurrent="1" nextAc="seek">
              <p:cTn id="70" restart="whenNotActive" fill="hold" evtFilter="cancelBubble" nodeType="interactiveSeq">
                <p:stCondLst>
                  <p:cond evt="onClick" delay="0">
                    <p:tgtEl>
                      <p:spTgt spid="7"/>
                    </p:tgtEl>
                  </p:cond>
                </p:stCondLst>
                <p:endSync evt="end" delay="0">
                  <p:rtn val="all"/>
                </p:endSync>
                <p:childTnLst>
                  <p:par>
                    <p:cTn id="71" fill="hold">
                      <p:stCondLst>
                        <p:cond delay="0"/>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1592" fill="hold"/>
                                        <p:tgtEl>
                                          <p:spTgt spid="7"/>
                                        </p:tgtEl>
                                      </p:cBhvr>
                                    </p:cmd>
                                  </p:childTnLst>
                                </p:cTn>
                              </p:par>
                            </p:childTnLst>
                          </p:cTn>
                        </p:par>
                      </p:childTnLst>
                    </p:cTn>
                  </p:par>
                </p:childTnLst>
              </p:cTn>
              <p:nextCondLst>
                <p:cond evt="onClick" delay="0">
                  <p:tgtEl>
                    <p:spTgt spid="7"/>
                  </p:tgtEl>
                </p:cond>
              </p:nextCondLst>
            </p:seq>
            <p:audio>
              <p:cMediaNode vol="80000">
                <p:cTn id="75" fill="hold" display="0">
                  <p:stCondLst>
                    <p:cond delay="indefinite"/>
                  </p:stCondLst>
                  <p:endCondLst>
                    <p:cond evt="onStopAudio" delay="0">
                      <p:tgtEl>
                        <p:sldTgt/>
                      </p:tgtEl>
                    </p:cond>
                  </p:endCondLst>
                </p:cTn>
                <p:tgtEl>
                  <p:spTgt spid="7"/>
                </p:tgtEl>
              </p:cMediaNode>
            </p:audio>
            <p:seq concurrent="1" nextAc="seek">
              <p:cTn id="76" restart="whenNotActive" fill="hold" evtFilter="cancelBubble" nodeType="interactiveSeq">
                <p:stCondLst>
                  <p:cond evt="onClick" delay="0">
                    <p:tgtEl>
                      <p:spTgt spid="6"/>
                    </p:tgtEl>
                  </p:cond>
                </p:stCondLst>
                <p:endSync evt="end" delay="0">
                  <p:rtn val="all"/>
                </p:endSync>
                <p:childTnLst>
                  <p:par>
                    <p:cTn id="77" fill="hold">
                      <p:stCondLst>
                        <p:cond delay="0"/>
                      </p:stCondLst>
                      <p:childTnLst>
                        <p:par>
                          <p:cTn id="78" fill="hold">
                            <p:stCondLst>
                              <p:cond delay="0"/>
                            </p:stCondLst>
                            <p:childTnLst>
                              <p:par>
                                <p:cTn id="79" presetID="1" presetClass="mediacall" presetSubtype="0" fill="hold" nodeType="clickEffect">
                                  <p:stCondLst>
                                    <p:cond delay="0"/>
                                  </p:stCondLst>
                                  <p:childTnLst>
                                    <p:cmd type="call" cmd="playFrom(0.0)">
                                      <p:cBhvr>
                                        <p:cTn id="80" dur="1444" fill="hold"/>
                                        <p:tgtEl>
                                          <p:spTgt spid="6"/>
                                        </p:tgtEl>
                                      </p:cBhvr>
                                    </p:cmd>
                                  </p:childTnLst>
                                </p:cTn>
                              </p:par>
                            </p:childTnLst>
                          </p:cTn>
                        </p:par>
                      </p:childTnLst>
                    </p:cTn>
                  </p:par>
                </p:childTnLst>
              </p:cTn>
              <p:nextCondLst>
                <p:cond evt="onClick" delay="0">
                  <p:tgtEl>
                    <p:spTgt spid="6"/>
                  </p:tgtEl>
                </p:cond>
              </p:nextCondLst>
            </p:seq>
            <p:audio>
              <p:cMediaNode vol="80000">
                <p:cTn id="81" fill="hold" display="0">
                  <p:stCondLst>
                    <p:cond delay="indefinite"/>
                  </p:stCondLst>
                  <p:endCondLst>
                    <p:cond evt="onStopAudio" delay="0">
                      <p:tgtEl>
                        <p:sldTgt/>
                      </p:tgtEl>
                    </p:cond>
                  </p:endCondLst>
                </p:cTn>
                <p:tgtEl>
                  <p:spTgt spid="6"/>
                </p:tgtEl>
              </p:cMediaNode>
            </p:audio>
            <p:seq concurrent="1" nextAc="seek">
              <p:cTn id="82" restart="whenNotActive" fill="hold" evtFilter="cancelBubble" nodeType="interactiveSeq">
                <p:stCondLst>
                  <p:cond evt="onClick" delay="0">
                    <p:tgtEl>
                      <p:spTgt spid="5"/>
                    </p:tgtEl>
                  </p:cond>
                </p:stCondLst>
                <p:endSync evt="end" delay="0">
                  <p:rtn val="all"/>
                </p:endSync>
                <p:childTnLst>
                  <p:par>
                    <p:cTn id="83" fill="hold">
                      <p:stCondLst>
                        <p:cond delay="0"/>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1542" fill="hold"/>
                                        <p:tgtEl>
                                          <p:spTgt spid="5"/>
                                        </p:tgtEl>
                                      </p:cBhvr>
                                    </p:cmd>
                                  </p:childTnLst>
                                </p:cTn>
                              </p:par>
                            </p:childTnLst>
                          </p:cTn>
                        </p:par>
                      </p:childTnLst>
                    </p:cTn>
                  </p:par>
                </p:childTnLst>
              </p:cTn>
              <p:nextCondLst>
                <p:cond evt="onClick" delay="0">
                  <p:tgtEl>
                    <p:spTgt spid="5"/>
                  </p:tgtEl>
                </p:cond>
              </p:nextCondLst>
            </p:seq>
            <p:audio>
              <p:cMediaNode vol="80000">
                <p:cTn id="87" fill="hold" display="0">
                  <p:stCondLst>
                    <p:cond delay="indefinite"/>
                  </p:stCondLst>
                  <p:endCondLst>
                    <p:cond evt="onStopAudio" delay="0">
                      <p:tgtEl>
                        <p:sldTgt/>
                      </p:tgtEl>
                    </p:cond>
                  </p:endCondLst>
                </p:cTn>
                <p:tgtEl>
                  <p:spTgt spid="5"/>
                </p:tgtEl>
              </p:cMediaNode>
            </p:audio>
            <p:seq concurrent="1" nextAc="seek">
              <p:cTn id="88" restart="whenNotActive" fill="hold" evtFilter="cancelBubble" nodeType="interactiveSeq">
                <p:stCondLst>
                  <p:cond evt="onClick" delay="0">
                    <p:tgtEl>
                      <p:spTgt spid="4"/>
                    </p:tgtEl>
                  </p:cond>
                </p:stCondLst>
                <p:endSync evt="end" delay="0">
                  <p:rtn val="all"/>
                </p:endSync>
                <p:childTnLst>
                  <p:par>
                    <p:cTn id="89" fill="hold">
                      <p:stCondLst>
                        <p:cond delay="0"/>
                      </p:stCondLst>
                      <p:childTnLst>
                        <p:par>
                          <p:cTn id="90" fill="hold">
                            <p:stCondLst>
                              <p:cond delay="0"/>
                            </p:stCondLst>
                            <p:childTnLst>
                              <p:par>
                                <p:cTn id="91" presetID="1" presetClass="mediacall" presetSubtype="0" fill="hold" nodeType="clickEffect">
                                  <p:stCondLst>
                                    <p:cond delay="0"/>
                                  </p:stCondLst>
                                  <p:childTnLst>
                                    <p:cmd type="call" cmd="playFrom(0.0)">
                                      <p:cBhvr>
                                        <p:cTn id="92" dur="1470" fill="hold"/>
                                        <p:tgtEl>
                                          <p:spTgt spid="4"/>
                                        </p:tgtEl>
                                      </p:cBhvr>
                                    </p:cmd>
                                  </p:childTnLst>
                                </p:cTn>
                              </p:par>
                            </p:childTnLst>
                          </p:cTn>
                        </p:par>
                      </p:childTnLst>
                    </p:cTn>
                  </p:par>
                </p:childTnLst>
              </p:cTn>
              <p:nextCondLst>
                <p:cond evt="onClick" delay="0">
                  <p:tgtEl>
                    <p:spTgt spid="4"/>
                  </p:tgtEl>
                </p:cond>
              </p:nextCondLst>
            </p:seq>
            <p:audio>
              <p:cMediaNode vol="80000">
                <p:cTn id="93" fill="hold" display="0">
                  <p:stCondLst>
                    <p:cond delay="indefinite"/>
                  </p:stCondLst>
                  <p:endCondLst>
                    <p:cond evt="onStopAudio" delay="0">
                      <p:tgtEl>
                        <p:sldTgt/>
                      </p:tgtEl>
                    </p:cond>
                  </p:endCondLst>
                </p:cTn>
                <p:tgtEl>
                  <p:spTgt spid="4"/>
                </p:tgtEl>
              </p:cMediaNode>
            </p:audio>
            <p:seq concurrent="1" nextAc="seek">
              <p:cTn id="94" restart="whenNotActive" fill="hold" evtFilter="cancelBubble" nodeType="interactiveSeq">
                <p:stCondLst>
                  <p:cond evt="onClick" delay="0">
                    <p:tgtEl>
                      <p:spTgt spid="2"/>
                    </p:tgtEl>
                  </p:cond>
                </p:stCondLst>
                <p:endSync evt="end" delay="0">
                  <p:rtn val="all"/>
                </p:endSync>
                <p:childTnLst>
                  <p:par>
                    <p:cTn id="95" fill="hold">
                      <p:stCondLst>
                        <p:cond delay="0"/>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698" fill="hold"/>
                                        <p:tgtEl>
                                          <p:spTgt spid="2"/>
                                        </p:tgtEl>
                                      </p:cBhvr>
                                    </p:cmd>
                                  </p:childTnLst>
                                </p:cTn>
                              </p:par>
                            </p:childTnLst>
                          </p:cTn>
                        </p:par>
                      </p:childTnLst>
                    </p:cTn>
                  </p:par>
                </p:childTnLst>
              </p:cTn>
              <p:nextCondLst>
                <p:cond evt="onClick" delay="0">
                  <p:tgtEl>
                    <p:spTgt spid="2"/>
                  </p:tgtEl>
                </p:cond>
              </p:nextCondLst>
            </p:seq>
            <p:audio>
              <p:cMediaNode vol="80000">
                <p:cTn id="99" fill="hold" display="0">
                  <p:stCondLst>
                    <p:cond delay="indefinite"/>
                  </p:stCondLst>
                  <p:endCondLst>
                    <p:cond evt="onStopAudio" delay="0">
                      <p:tgtEl>
                        <p:sldTgt/>
                      </p:tgtEl>
                    </p:cond>
                  </p:endCondLst>
                </p:cTn>
                <p:tgtEl>
                  <p:spTgt spid="2"/>
                </p:tgtEl>
              </p:cMediaNode>
            </p:audio>
            <p:seq concurrent="1" nextAc="seek">
              <p:cTn id="100" restart="whenNotActive" fill="hold" evtFilter="cancelBubble" nodeType="interactiveSeq">
                <p:stCondLst>
                  <p:cond evt="onClick" delay="0">
                    <p:tgtEl>
                      <p:spTgt spid="3"/>
                    </p:tgtEl>
                  </p:cond>
                </p:stCondLst>
                <p:endSync evt="end" delay="0">
                  <p:rtn val="all"/>
                </p:endSync>
                <p:childTnLst>
                  <p:par>
                    <p:cTn id="101" fill="hold">
                      <p:stCondLst>
                        <p:cond delay="0"/>
                      </p:stCondLst>
                      <p:childTnLst>
                        <p:par>
                          <p:cTn id="102" fill="hold">
                            <p:stCondLst>
                              <p:cond delay="0"/>
                            </p:stCondLst>
                            <p:childTnLst>
                              <p:par>
                                <p:cTn id="103" presetID="1" presetClass="mediacall" presetSubtype="0" fill="hold" nodeType="clickEffect">
                                  <p:stCondLst>
                                    <p:cond delay="0"/>
                                  </p:stCondLst>
                                  <p:childTnLst>
                                    <p:cmd type="call" cmd="playFrom(0.0)">
                                      <p:cBhvr>
                                        <p:cTn id="104" dur="1507" fill="hold"/>
                                        <p:tgtEl>
                                          <p:spTgt spid="3"/>
                                        </p:tgtEl>
                                      </p:cBhvr>
                                    </p:cmd>
                                  </p:childTnLst>
                                </p:cTn>
                              </p:par>
                            </p:childTnLst>
                          </p:cTn>
                        </p:par>
                      </p:childTnLst>
                    </p:cTn>
                  </p:par>
                </p:childTnLst>
              </p:cTn>
              <p:nextCondLst>
                <p:cond evt="onClick" delay="0">
                  <p:tgtEl>
                    <p:spTgt spid="3"/>
                  </p:tgtEl>
                </p:cond>
              </p:nextCondLst>
            </p:seq>
            <p:audio>
              <p:cMediaNode vol="80000">
                <p:cTn id="105"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 name="Google Shape;118;p20">
            <a:extLst>
              <a:ext uri="{FF2B5EF4-FFF2-40B4-BE49-F238E27FC236}">
                <a16:creationId xmlns:a16="http://schemas.microsoft.com/office/drawing/2014/main" id="{ABCEF717-ACE9-4D15-AC67-9227F11888EA}"/>
              </a:ext>
            </a:extLst>
          </p:cNvPr>
          <p:cNvSpPr txBox="1"/>
          <p:nvPr/>
        </p:nvSpPr>
        <p:spPr>
          <a:xfrm>
            <a:off x="4254375" y="1139925"/>
            <a:ext cx="4824000" cy="2478600"/>
          </a:xfrm>
          <a:prstGeom prst="rect">
            <a:avLst/>
          </a:prstGeom>
          <a:noFill/>
          <a:ln>
            <a:noFill/>
          </a:ln>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2"/>
              </a:buClr>
              <a:buSzPts val="1100"/>
              <a:buFont typeface="Arial"/>
              <a:buNone/>
            </a:pPr>
            <a:r>
              <a:rPr lang="en-GB" sz="2900">
                <a:solidFill>
                  <a:schemeClr val="dk1"/>
                </a:solidFill>
              </a:rPr>
              <a:t>Mon père travaille au jardin.</a:t>
            </a:r>
            <a:endParaRPr sz="29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GB" sz="2900">
                <a:solidFill>
                  <a:schemeClr val="dk1"/>
                </a:solidFill>
              </a:rPr>
              <a:t>/è/-/è/-/è/ /ê/-/ê/-/ê/</a:t>
            </a:r>
            <a:endParaRPr sz="29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GB" sz="2900">
                <a:solidFill>
                  <a:schemeClr val="dk1"/>
                </a:solidFill>
              </a:rPr>
              <a:t>Il travaille avec sa bêche</a:t>
            </a:r>
            <a:endParaRPr sz="2900">
              <a:solidFill>
                <a:schemeClr val="dk1"/>
              </a:solidFill>
            </a:endParaRPr>
          </a:p>
          <a:p>
            <a:pPr marL="0" lvl="0" indent="0" algn="l" rtl="0">
              <a:lnSpc>
                <a:spcPct val="150000"/>
              </a:lnSpc>
              <a:spcBef>
                <a:spcPts val="0"/>
              </a:spcBef>
              <a:spcAft>
                <a:spcPts val="0"/>
              </a:spcAft>
              <a:buClr>
                <a:schemeClr val="dk2"/>
              </a:buClr>
              <a:buSzPts val="1100"/>
              <a:buFont typeface="Arial"/>
              <a:buNone/>
            </a:pPr>
            <a:r>
              <a:rPr lang="en-GB" sz="2900">
                <a:solidFill>
                  <a:schemeClr val="dk1"/>
                </a:solidFill>
              </a:rPr>
              <a:t>Toute la journée.</a:t>
            </a:r>
            <a:endParaRPr sz="2900">
              <a:solidFill>
                <a:schemeClr val="dk1"/>
              </a:solidFill>
            </a:endParaRPr>
          </a:p>
          <a:p>
            <a:pPr marL="0" lvl="0" indent="0" algn="l" rtl="0">
              <a:spcBef>
                <a:spcPts val="0"/>
              </a:spcBef>
              <a:spcAft>
                <a:spcPts val="0"/>
              </a:spcAft>
              <a:buNone/>
            </a:pPr>
            <a:endParaRPr sz="2700">
              <a:solidFill>
                <a:schemeClr val="dk1"/>
              </a:solidFill>
            </a:endParaRPr>
          </a:p>
        </p:txBody>
      </p:sp>
      <p:pic>
        <p:nvPicPr>
          <p:cNvPr id="10" name="Google Shape;119;p20">
            <a:extLst>
              <a:ext uri="{FF2B5EF4-FFF2-40B4-BE49-F238E27FC236}">
                <a16:creationId xmlns:a16="http://schemas.microsoft.com/office/drawing/2014/main" id="{CF36FCFA-C19F-4C52-BBA0-9D503696E805}"/>
              </a:ext>
            </a:extLst>
          </p:cNvPr>
          <p:cNvPicPr preferRelativeResize="0"/>
          <p:nvPr/>
        </p:nvPicPr>
        <p:blipFill>
          <a:blip r:embed="rId5">
            <a:alphaModFix/>
          </a:blip>
          <a:stretch>
            <a:fillRect/>
          </a:stretch>
        </p:blipFill>
        <p:spPr>
          <a:xfrm>
            <a:off x="304800" y="940650"/>
            <a:ext cx="3682801" cy="3682801"/>
          </a:xfrm>
          <a:prstGeom prst="rect">
            <a:avLst/>
          </a:prstGeom>
          <a:noFill/>
          <a:ln>
            <a:noFill/>
          </a:ln>
        </p:spPr>
      </p:pic>
      <p:pic>
        <p:nvPicPr>
          <p:cNvPr id="6" name="4.  phonics e song (1)">
            <a:hlinkClick r:id="" action="ppaction://media"/>
            <a:extLst>
              <a:ext uri="{FF2B5EF4-FFF2-40B4-BE49-F238E27FC236}">
                <a16:creationId xmlns:a16="http://schemas.microsoft.com/office/drawing/2014/main" id="{B2ABD84F-E204-4CDE-8E82-CC798FAEDF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918823" y="485745"/>
            <a:ext cx="406400" cy="406400"/>
          </a:xfrm>
          <a:prstGeom prst="rect">
            <a:avLst/>
          </a:prstGeom>
        </p:spPr>
      </p:pic>
    </p:spTree>
    <p:extLst>
      <p:ext uri="{BB962C8B-B14F-4D97-AF65-F5344CB8AC3E}">
        <p14:creationId xmlns:p14="http://schemas.microsoft.com/office/powerpoint/2010/main" val="226645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212"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pSp>
        <p:nvGrpSpPr>
          <p:cNvPr id="124" name="Google Shape;124;p21"/>
          <p:cNvGrpSpPr/>
          <p:nvPr/>
        </p:nvGrpSpPr>
        <p:grpSpPr>
          <a:xfrm>
            <a:off x="2273922" y="1841773"/>
            <a:ext cx="4427411" cy="2742903"/>
            <a:chOff x="2054825" y="1848750"/>
            <a:chExt cx="4849300" cy="3004275"/>
          </a:xfrm>
        </p:grpSpPr>
        <p:pic>
          <p:nvPicPr>
            <p:cNvPr id="125" name="Google Shape;125;p21" title="Screenshot 2025-03-28 at 18.49.36.png"/>
            <p:cNvPicPr preferRelativeResize="0"/>
            <p:nvPr/>
          </p:nvPicPr>
          <p:blipFill>
            <a:blip r:embed="rId9">
              <a:alphaModFix/>
            </a:blip>
            <a:stretch>
              <a:fillRect/>
            </a:stretch>
          </p:blipFill>
          <p:spPr>
            <a:xfrm>
              <a:off x="2054825" y="1850375"/>
              <a:ext cx="4849175" cy="3002650"/>
            </a:xfrm>
            <a:prstGeom prst="rect">
              <a:avLst/>
            </a:prstGeom>
            <a:noFill/>
            <a:ln>
              <a:noFill/>
            </a:ln>
          </p:spPr>
        </p:pic>
        <p:sp>
          <p:nvSpPr>
            <p:cNvPr id="126" name="Google Shape;126;p21"/>
            <p:cNvSpPr/>
            <p:nvPr/>
          </p:nvSpPr>
          <p:spPr>
            <a:xfrm>
              <a:off x="5369800" y="1850375"/>
              <a:ext cx="560100" cy="5292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7" name="Google Shape;127;p21"/>
            <p:cNvSpPr/>
            <p:nvPr/>
          </p:nvSpPr>
          <p:spPr>
            <a:xfrm>
              <a:off x="5876100" y="2163250"/>
              <a:ext cx="130500" cy="2163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8" name="Google Shape;128;p21"/>
            <p:cNvSpPr/>
            <p:nvPr/>
          </p:nvSpPr>
          <p:spPr>
            <a:xfrm>
              <a:off x="6558825" y="1848750"/>
              <a:ext cx="345300" cy="3606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9" name="Google Shape;129;p21"/>
            <p:cNvSpPr/>
            <p:nvPr/>
          </p:nvSpPr>
          <p:spPr>
            <a:xfrm>
              <a:off x="5929800" y="1848750"/>
              <a:ext cx="345300" cy="1152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30" name="Google Shape;130;p21"/>
            <p:cNvSpPr/>
            <p:nvPr/>
          </p:nvSpPr>
          <p:spPr>
            <a:xfrm>
              <a:off x="6259650" y="1848750"/>
              <a:ext cx="406500" cy="537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grpSp>
      <p:sp>
        <p:nvSpPr>
          <p:cNvPr id="131" name="Google Shape;131;p21"/>
          <p:cNvSpPr txBox="1"/>
          <p:nvPr/>
        </p:nvSpPr>
        <p:spPr>
          <a:xfrm>
            <a:off x="21939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un  peu</a:t>
            </a:r>
            <a:endParaRPr sz="2700">
              <a:solidFill>
                <a:schemeClr val="dk1"/>
              </a:solidFill>
            </a:endParaRPr>
          </a:p>
        </p:txBody>
      </p:sp>
      <p:sp>
        <p:nvSpPr>
          <p:cNvPr id="132" name="Google Shape;132;p21"/>
          <p:cNvSpPr txBox="1"/>
          <p:nvPr/>
        </p:nvSpPr>
        <p:spPr>
          <a:xfrm>
            <a:off x="39465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assez</a:t>
            </a:r>
            <a:endParaRPr sz="2700">
              <a:solidFill>
                <a:schemeClr val="dk1"/>
              </a:solidFill>
            </a:endParaRPr>
          </a:p>
        </p:txBody>
      </p:sp>
      <p:sp>
        <p:nvSpPr>
          <p:cNvPr id="133" name="Google Shape;133;p21"/>
          <p:cNvSpPr txBox="1"/>
          <p:nvPr/>
        </p:nvSpPr>
        <p:spPr>
          <a:xfrm>
            <a:off x="55467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très</a:t>
            </a:r>
            <a:endParaRPr sz="2700">
              <a:solidFill>
                <a:schemeClr val="dk1"/>
              </a:solidFill>
            </a:endParaRPr>
          </a:p>
        </p:txBody>
      </p:sp>
      <p:pic>
        <p:nvPicPr>
          <p:cNvPr id="2" name="Recorded Sound">
            <a:hlinkClick r:id="" action="ppaction://media"/>
            <a:extLst>
              <a:ext uri="{FF2B5EF4-FFF2-40B4-BE49-F238E27FC236}">
                <a16:creationId xmlns:a16="http://schemas.microsoft.com/office/drawing/2014/main" id="{7E4E2E9C-A7FC-4114-840E-BC76D95D741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816625" y="4681444"/>
            <a:ext cx="406400" cy="406400"/>
          </a:xfrm>
          <a:prstGeom prst="rect">
            <a:avLst/>
          </a:prstGeom>
        </p:spPr>
      </p:pic>
      <p:pic>
        <p:nvPicPr>
          <p:cNvPr id="3" name="Recorded Sound">
            <a:hlinkClick r:id="" action="ppaction://media"/>
            <a:extLst>
              <a:ext uri="{FF2B5EF4-FFF2-40B4-BE49-F238E27FC236}">
                <a16:creationId xmlns:a16="http://schemas.microsoft.com/office/drawing/2014/main" id="{8B3BE246-27B4-41F8-8DE1-B001D5C6751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368800" y="4737100"/>
            <a:ext cx="406400" cy="406400"/>
          </a:xfrm>
          <a:prstGeom prst="rect">
            <a:avLst/>
          </a:prstGeom>
        </p:spPr>
      </p:pic>
      <p:pic>
        <p:nvPicPr>
          <p:cNvPr id="4" name="Recorded Sound">
            <a:hlinkClick r:id="" action="ppaction://media"/>
            <a:extLst>
              <a:ext uri="{FF2B5EF4-FFF2-40B4-BE49-F238E27FC236}">
                <a16:creationId xmlns:a16="http://schemas.microsoft.com/office/drawing/2014/main" id="{4F2A7560-8F92-4B58-B9B1-F4C454979EDE}"/>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6056975" y="4681444"/>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9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705"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22" descr="Image of "/>
          <p:cNvPicPr preferRelativeResize="0"/>
          <p:nvPr/>
        </p:nvPicPr>
        <p:blipFill rotWithShape="1">
          <a:blip r:embed="rId9">
            <a:alphaModFix/>
          </a:blip>
          <a:srcRect l="20668" r="17470"/>
          <a:stretch/>
        </p:blipFill>
        <p:spPr>
          <a:xfrm>
            <a:off x="851500" y="2656125"/>
            <a:ext cx="988685" cy="1598275"/>
          </a:xfrm>
          <a:prstGeom prst="rect">
            <a:avLst/>
          </a:prstGeom>
          <a:noFill/>
          <a:ln>
            <a:noFill/>
          </a:ln>
        </p:spPr>
      </p:pic>
      <p:pic>
        <p:nvPicPr>
          <p:cNvPr id="139" name="Google Shape;139;p22" descr="Image of "/>
          <p:cNvPicPr preferRelativeResize="0"/>
          <p:nvPr/>
        </p:nvPicPr>
        <p:blipFill rotWithShape="1">
          <a:blip r:embed="rId9">
            <a:alphaModFix/>
          </a:blip>
          <a:srcRect l="20668" r="17470"/>
          <a:stretch/>
        </p:blipFill>
        <p:spPr>
          <a:xfrm>
            <a:off x="2775925" y="1741375"/>
            <a:ext cx="1582400" cy="2558051"/>
          </a:xfrm>
          <a:prstGeom prst="rect">
            <a:avLst/>
          </a:prstGeom>
          <a:noFill/>
          <a:ln>
            <a:noFill/>
          </a:ln>
        </p:spPr>
      </p:pic>
      <p:pic>
        <p:nvPicPr>
          <p:cNvPr id="140" name="Google Shape;140;p22" descr="Image of "/>
          <p:cNvPicPr preferRelativeResize="0"/>
          <p:nvPr/>
        </p:nvPicPr>
        <p:blipFill rotWithShape="1">
          <a:blip r:embed="rId9">
            <a:alphaModFix/>
          </a:blip>
          <a:srcRect l="20668" r="17470"/>
          <a:stretch/>
        </p:blipFill>
        <p:spPr>
          <a:xfrm>
            <a:off x="5536525" y="818625"/>
            <a:ext cx="2219000" cy="3587174"/>
          </a:xfrm>
          <a:prstGeom prst="rect">
            <a:avLst/>
          </a:prstGeom>
          <a:noFill/>
          <a:ln>
            <a:noFill/>
          </a:ln>
        </p:spPr>
      </p:pic>
      <p:sp>
        <p:nvSpPr>
          <p:cNvPr id="141" name="Google Shape;141;p22"/>
          <p:cNvSpPr txBox="1"/>
          <p:nvPr/>
        </p:nvSpPr>
        <p:spPr>
          <a:xfrm>
            <a:off x="475600" y="4295850"/>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FF0000"/>
                </a:solidFill>
              </a:rPr>
              <a:t>Elle</a:t>
            </a:r>
            <a:r>
              <a:rPr lang="en-GB" sz="1800">
                <a:solidFill>
                  <a:schemeClr val="dk1"/>
                </a:solidFill>
              </a:rPr>
              <a:t> est </a:t>
            </a:r>
            <a:r>
              <a:rPr lang="en-GB" sz="1800" u="sng">
                <a:solidFill>
                  <a:schemeClr val="dk1"/>
                </a:solidFill>
              </a:rPr>
              <a:t>un peu</a:t>
            </a:r>
            <a:r>
              <a:rPr lang="en-GB" sz="1800">
                <a:solidFill>
                  <a:schemeClr val="dk1"/>
                </a:solidFill>
              </a:rPr>
              <a:t> grand</a:t>
            </a:r>
            <a:r>
              <a:rPr lang="en-GB" sz="1800" b="1">
                <a:solidFill>
                  <a:srgbClr val="FF0000"/>
                </a:solidFill>
              </a:rPr>
              <a:t>e</a:t>
            </a:r>
            <a:r>
              <a:rPr lang="en-GB" sz="1800">
                <a:solidFill>
                  <a:schemeClr val="dk1"/>
                </a:solidFill>
              </a:rPr>
              <a:t>.</a:t>
            </a:r>
            <a:endParaRPr sz="1800">
              <a:solidFill>
                <a:schemeClr val="dk1"/>
              </a:solidFill>
            </a:endParaRPr>
          </a:p>
        </p:txBody>
      </p:sp>
      <p:sp>
        <p:nvSpPr>
          <p:cNvPr id="142" name="Google Shape;142;p22"/>
          <p:cNvSpPr txBox="1"/>
          <p:nvPr/>
        </p:nvSpPr>
        <p:spPr>
          <a:xfrm>
            <a:off x="2761600" y="4295850"/>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FF0000"/>
                </a:solidFill>
              </a:rPr>
              <a:t>Elle</a:t>
            </a:r>
            <a:r>
              <a:rPr lang="en-GB" sz="1800">
                <a:solidFill>
                  <a:schemeClr val="dk1"/>
                </a:solidFill>
              </a:rPr>
              <a:t> est </a:t>
            </a:r>
            <a:r>
              <a:rPr lang="en-GB" sz="1800" u="sng">
                <a:solidFill>
                  <a:schemeClr val="dk1"/>
                </a:solidFill>
              </a:rPr>
              <a:t>assez</a:t>
            </a:r>
            <a:r>
              <a:rPr lang="en-GB" sz="1800">
                <a:solidFill>
                  <a:schemeClr val="dk1"/>
                </a:solidFill>
              </a:rPr>
              <a:t> grand</a:t>
            </a:r>
            <a:r>
              <a:rPr lang="en-GB" sz="1800" b="1">
                <a:solidFill>
                  <a:srgbClr val="FF0000"/>
                </a:solidFill>
              </a:rPr>
              <a:t>e</a:t>
            </a:r>
            <a:r>
              <a:rPr lang="en-GB" sz="1800">
                <a:solidFill>
                  <a:schemeClr val="dk1"/>
                </a:solidFill>
              </a:rPr>
              <a:t>.</a:t>
            </a:r>
            <a:endParaRPr sz="1800">
              <a:solidFill>
                <a:schemeClr val="dk1"/>
              </a:solidFill>
            </a:endParaRPr>
          </a:p>
        </p:txBody>
      </p:sp>
      <p:sp>
        <p:nvSpPr>
          <p:cNvPr id="143" name="Google Shape;143;p22"/>
          <p:cNvSpPr txBox="1"/>
          <p:nvPr/>
        </p:nvSpPr>
        <p:spPr>
          <a:xfrm>
            <a:off x="5809600" y="4372050"/>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FF0000"/>
                </a:solidFill>
              </a:rPr>
              <a:t>Elle</a:t>
            </a:r>
            <a:r>
              <a:rPr lang="en-GB" sz="1800">
                <a:solidFill>
                  <a:schemeClr val="dk1"/>
                </a:solidFill>
              </a:rPr>
              <a:t> est </a:t>
            </a:r>
            <a:r>
              <a:rPr lang="en-GB" sz="1800" u="sng">
                <a:solidFill>
                  <a:schemeClr val="dk1"/>
                </a:solidFill>
              </a:rPr>
              <a:t>très</a:t>
            </a:r>
            <a:r>
              <a:rPr lang="en-GB" sz="1800">
                <a:solidFill>
                  <a:schemeClr val="dk1"/>
                </a:solidFill>
              </a:rPr>
              <a:t> grand</a:t>
            </a:r>
            <a:r>
              <a:rPr lang="en-GB" sz="1800" b="1">
                <a:solidFill>
                  <a:srgbClr val="FF0000"/>
                </a:solidFill>
              </a:rPr>
              <a:t>e</a:t>
            </a:r>
            <a:r>
              <a:rPr lang="en-GB" sz="1800">
                <a:solidFill>
                  <a:schemeClr val="dk1"/>
                </a:solidFill>
              </a:rPr>
              <a:t>.</a:t>
            </a:r>
            <a:endParaRPr sz="1800">
              <a:solidFill>
                <a:schemeClr val="dk1"/>
              </a:solidFill>
            </a:endParaRPr>
          </a:p>
        </p:txBody>
      </p:sp>
      <p:pic>
        <p:nvPicPr>
          <p:cNvPr id="2" name="Recorded Sound">
            <a:hlinkClick r:id="" action="ppaction://media"/>
            <a:extLst>
              <a:ext uri="{FF2B5EF4-FFF2-40B4-BE49-F238E27FC236}">
                <a16:creationId xmlns:a16="http://schemas.microsoft.com/office/drawing/2014/main" id="{644239E4-9A3A-4E24-8391-7F8EC39FFCB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887400" y="4603431"/>
            <a:ext cx="406400" cy="406400"/>
          </a:xfrm>
          <a:prstGeom prst="rect">
            <a:avLst/>
          </a:prstGeom>
        </p:spPr>
      </p:pic>
      <p:pic>
        <p:nvPicPr>
          <p:cNvPr id="3" name="Recorded Sound">
            <a:hlinkClick r:id="" action="ppaction://media"/>
            <a:extLst>
              <a:ext uri="{FF2B5EF4-FFF2-40B4-BE49-F238E27FC236}">
                <a16:creationId xmlns:a16="http://schemas.microsoft.com/office/drawing/2014/main" id="{A9907A28-868F-45C0-9E52-98343E7F0DF9}"/>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219202" y="4579750"/>
            <a:ext cx="406400" cy="406400"/>
          </a:xfrm>
          <a:prstGeom prst="rect">
            <a:avLst/>
          </a:prstGeom>
        </p:spPr>
      </p:pic>
      <p:pic>
        <p:nvPicPr>
          <p:cNvPr id="4" name="Recorded Sound">
            <a:hlinkClick r:id="" action="ppaction://media"/>
            <a:extLst>
              <a:ext uri="{FF2B5EF4-FFF2-40B4-BE49-F238E27FC236}">
                <a16:creationId xmlns:a16="http://schemas.microsoft.com/office/drawing/2014/main" id="{A7716311-6DDF-4F6D-8311-FA585AEF2BA3}"/>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7264098" y="4707115"/>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564"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003"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3237"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23"/>
          <p:cNvSpPr txBox="1"/>
          <p:nvPr/>
        </p:nvSpPr>
        <p:spPr>
          <a:xfrm>
            <a:off x="536975" y="3846850"/>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0000FF"/>
                </a:solidFill>
              </a:rPr>
              <a:t>Il</a:t>
            </a:r>
            <a:r>
              <a:rPr lang="en-GB" sz="1800">
                <a:solidFill>
                  <a:schemeClr val="dk1"/>
                </a:solidFill>
              </a:rPr>
              <a:t> est </a:t>
            </a:r>
            <a:r>
              <a:rPr lang="en-GB" sz="1800" u="sng">
                <a:solidFill>
                  <a:schemeClr val="dk1"/>
                </a:solidFill>
              </a:rPr>
              <a:t>un peu</a:t>
            </a:r>
            <a:r>
              <a:rPr lang="en-GB" sz="1800">
                <a:solidFill>
                  <a:schemeClr val="dk1"/>
                </a:solidFill>
              </a:rPr>
              <a:t> sport</a:t>
            </a:r>
            <a:r>
              <a:rPr lang="en-GB" sz="1800" b="1">
                <a:solidFill>
                  <a:srgbClr val="0000FF"/>
                </a:solidFill>
              </a:rPr>
              <a:t>if</a:t>
            </a:r>
            <a:r>
              <a:rPr lang="en-GB" sz="1800">
                <a:solidFill>
                  <a:schemeClr val="dk1"/>
                </a:solidFill>
              </a:rPr>
              <a:t>.</a:t>
            </a:r>
            <a:endParaRPr sz="1800">
              <a:solidFill>
                <a:schemeClr val="dk1"/>
              </a:solidFill>
            </a:endParaRPr>
          </a:p>
        </p:txBody>
      </p:sp>
      <p:sp>
        <p:nvSpPr>
          <p:cNvPr id="149" name="Google Shape;149;p23"/>
          <p:cNvSpPr txBox="1"/>
          <p:nvPr/>
        </p:nvSpPr>
        <p:spPr>
          <a:xfrm>
            <a:off x="3168050" y="3889250"/>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0000FF"/>
                </a:solidFill>
              </a:rPr>
              <a:t>Il</a:t>
            </a:r>
            <a:r>
              <a:rPr lang="en-GB" sz="1800">
                <a:solidFill>
                  <a:schemeClr val="dk1"/>
                </a:solidFill>
              </a:rPr>
              <a:t> est </a:t>
            </a:r>
            <a:r>
              <a:rPr lang="en-GB" sz="1800" u="sng">
                <a:solidFill>
                  <a:schemeClr val="dk1"/>
                </a:solidFill>
              </a:rPr>
              <a:t>assez</a:t>
            </a:r>
            <a:r>
              <a:rPr lang="en-GB" sz="1800">
                <a:solidFill>
                  <a:schemeClr val="dk1"/>
                </a:solidFill>
              </a:rPr>
              <a:t> sport</a:t>
            </a:r>
            <a:r>
              <a:rPr lang="en-GB" sz="1800" b="1">
                <a:solidFill>
                  <a:srgbClr val="0000FF"/>
                </a:solidFill>
              </a:rPr>
              <a:t>if</a:t>
            </a:r>
            <a:r>
              <a:rPr lang="en-GB" sz="1800">
                <a:solidFill>
                  <a:schemeClr val="dk1"/>
                </a:solidFill>
              </a:rPr>
              <a:t>.</a:t>
            </a:r>
            <a:endParaRPr sz="1800">
              <a:solidFill>
                <a:schemeClr val="dk1"/>
              </a:solidFill>
            </a:endParaRPr>
          </a:p>
        </p:txBody>
      </p:sp>
      <p:sp>
        <p:nvSpPr>
          <p:cNvPr id="150" name="Google Shape;150;p23"/>
          <p:cNvSpPr txBox="1"/>
          <p:nvPr/>
        </p:nvSpPr>
        <p:spPr>
          <a:xfrm>
            <a:off x="6032050" y="3635625"/>
            <a:ext cx="1756800" cy="6903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GB" sz="1800" b="1">
                <a:solidFill>
                  <a:srgbClr val="0000FF"/>
                </a:solidFill>
              </a:rPr>
              <a:t>Il</a:t>
            </a:r>
            <a:r>
              <a:rPr lang="en-GB" sz="1800">
                <a:solidFill>
                  <a:schemeClr val="dk1"/>
                </a:solidFill>
              </a:rPr>
              <a:t> est </a:t>
            </a:r>
            <a:r>
              <a:rPr lang="en-GB" sz="1800" u="sng">
                <a:solidFill>
                  <a:schemeClr val="dk1"/>
                </a:solidFill>
              </a:rPr>
              <a:t>très</a:t>
            </a:r>
            <a:r>
              <a:rPr lang="en-GB" sz="1800">
                <a:solidFill>
                  <a:schemeClr val="dk1"/>
                </a:solidFill>
              </a:rPr>
              <a:t> sport</a:t>
            </a:r>
            <a:r>
              <a:rPr lang="en-GB" sz="1800" b="1">
                <a:solidFill>
                  <a:srgbClr val="0000FF"/>
                </a:solidFill>
              </a:rPr>
              <a:t>if</a:t>
            </a:r>
            <a:r>
              <a:rPr lang="en-GB" sz="1800">
                <a:solidFill>
                  <a:schemeClr val="dk1"/>
                </a:solidFill>
              </a:rPr>
              <a:t>.</a:t>
            </a:r>
            <a:endParaRPr sz="1800">
              <a:solidFill>
                <a:schemeClr val="dk1"/>
              </a:solidFill>
            </a:endParaRPr>
          </a:p>
        </p:txBody>
      </p:sp>
      <p:pic>
        <p:nvPicPr>
          <p:cNvPr id="151" name="Google Shape;151;p23"/>
          <p:cNvPicPr preferRelativeResize="0"/>
          <p:nvPr/>
        </p:nvPicPr>
        <p:blipFill>
          <a:blip r:embed="rId9">
            <a:alphaModFix/>
          </a:blip>
          <a:stretch>
            <a:fillRect/>
          </a:stretch>
        </p:blipFill>
        <p:spPr>
          <a:xfrm>
            <a:off x="475600" y="1667601"/>
            <a:ext cx="2095850" cy="1416200"/>
          </a:xfrm>
          <a:prstGeom prst="rect">
            <a:avLst/>
          </a:prstGeom>
          <a:noFill/>
          <a:ln>
            <a:noFill/>
          </a:ln>
        </p:spPr>
      </p:pic>
      <p:pic>
        <p:nvPicPr>
          <p:cNvPr id="152" name="Google Shape;152;p23"/>
          <p:cNvPicPr preferRelativeResize="0"/>
          <p:nvPr/>
        </p:nvPicPr>
        <p:blipFill>
          <a:blip r:embed="rId10">
            <a:alphaModFix/>
          </a:blip>
          <a:stretch>
            <a:fillRect/>
          </a:stretch>
        </p:blipFill>
        <p:spPr>
          <a:xfrm>
            <a:off x="5747775" y="1372563"/>
            <a:ext cx="1880450" cy="2128624"/>
          </a:xfrm>
          <a:prstGeom prst="rect">
            <a:avLst/>
          </a:prstGeom>
          <a:noFill/>
          <a:ln>
            <a:noFill/>
          </a:ln>
        </p:spPr>
      </p:pic>
      <p:pic>
        <p:nvPicPr>
          <p:cNvPr id="153" name="Google Shape;153;p23" descr="Walking man - Free vector clipart images on creazilla.com"/>
          <p:cNvPicPr preferRelativeResize="0"/>
          <p:nvPr/>
        </p:nvPicPr>
        <p:blipFill>
          <a:blip r:embed="rId11">
            <a:alphaModFix/>
          </a:blip>
          <a:stretch>
            <a:fillRect/>
          </a:stretch>
        </p:blipFill>
        <p:spPr>
          <a:xfrm>
            <a:off x="3443325" y="1372565"/>
            <a:ext cx="1512225" cy="2188285"/>
          </a:xfrm>
          <a:prstGeom prst="rect">
            <a:avLst/>
          </a:prstGeom>
          <a:noFill/>
          <a:ln>
            <a:noFill/>
          </a:ln>
        </p:spPr>
      </p:pic>
      <p:pic>
        <p:nvPicPr>
          <p:cNvPr id="3" name="Recorded Sound">
            <a:hlinkClick r:id="" action="ppaction://media"/>
            <a:extLst>
              <a:ext uri="{FF2B5EF4-FFF2-40B4-BE49-F238E27FC236}">
                <a16:creationId xmlns:a16="http://schemas.microsoft.com/office/drawing/2014/main" id="{77A8DBD6-2942-42B7-AD74-C83E555B09E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004850" y="4228019"/>
            <a:ext cx="406400" cy="406400"/>
          </a:xfrm>
          <a:prstGeom prst="rect">
            <a:avLst/>
          </a:prstGeom>
        </p:spPr>
      </p:pic>
      <p:pic>
        <p:nvPicPr>
          <p:cNvPr id="4" name="Recorded Sound">
            <a:hlinkClick r:id="" action="ppaction://media"/>
            <a:extLst>
              <a:ext uri="{FF2B5EF4-FFF2-40B4-BE49-F238E27FC236}">
                <a16:creationId xmlns:a16="http://schemas.microsoft.com/office/drawing/2014/main" id="{5A7E0A22-7851-4BE5-A4CD-1035BE3CAA3A}"/>
              </a:ext>
            </a:extLst>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4845798" y="4192000"/>
            <a:ext cx="406400" cy="406400"/>
          </a:xfrm>
          <a:prstGeom prst="rect">
            <a:avLst/>
          </a:prstGeom>
        </p:spPr>
      </p:pic>
      <p:pic>
        <p:nvPicPr>
          <p:cNvPr id="5" name="Recorded Sound">
            <a:hlinkClick r:id="" action="ppaction://media"/>
            <a:extLst>
              <a:ext uri="{FF2B5EF4-FFF2-40B4-BE49-F238E27FC236}">
                <a16:creationId xmlns:a16="http://schemas.microsoft.com/office/drawing/2014/main" id="{9E1B61B2-C4B1-4A84-AA2F-223F68785611}"/>
              </a:ext>
            </a:extLst>
          </p:cNvPr>
          <p:cNvPicPr>
            <a:picLocks noChangeAspect="1"/>
          </p:cNvPicPr>
          <p:nvPr>
            <a:audioFile r:link="rId6"/>
            <p:extLst>
              <p:ext uri="{DAA4B4D4-6D71-4841-9C94-3DE7FCFB9230}">
                <p14:media xmlns:p14="http://schemas.microsoft.com/office/powerpoint/2010/main" r:embed="rId5"/>
              </p:ext>
            </p:extLst>
          </p:nvPr>
        </p:nvPicPr>
        <p:blipFill>
          <a:blip r:embed="rId12"/>
          <a:stretch>
            <a:fillRect/>
          </a:stretch>
        </p:blipFill>
        <p:spPr>
          <a:xfrm>
            <a:off x="7585650" y="4173150"/>
            <a:ext cx="406400" cy="4064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819"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2889"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seq concurrent="1" nextAc="seek">
              <p:cTn id="14" restart="whenNotActive" fill="hold" evtFilter="cancelBubble" nodeType="interactiveSeq">
                <p:stCondLst>
                  <p:cond evt="onClick" delay="0">
                    <p:tgtEl>
                      <p:spTgt spid="3"/>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2796" fill="hold"/>
                                        <p:tgtEl>
                                          <p:spTgt spid="3"/>
                                        </p:tgtEl>
                                      </p:cBhvr>
                                    </p:cmd>
                                  </p:childTnLst>
                                </p:cTn>
                              </p:par>
                            </p:childTnLst>
                          </p:cTn>
                        </p:par>
                      </p:childTnLst>
                    </p:cTn>
                  </p:par>
                </p:childTnLst>
              </p:cTn>
              <p:nextCondLst>
                <p:cond evt="onClick" delay="0">
                  <p:tgtEl>
                    <p:spTgt spid="3"/>
                  </p:tgtEl>
                </p:cond>
              </p:nextCondLst>
            </p:seq>
            <p:audio>
              <p:cMediaNode vol="80000">
                <p:cTn id="19"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grpSp>
        <p:nvGrpSpPr>
          <p:cNvPr id="124" name="Google Shape;124;p21"/>
          <p:cNvGrpSpPr/>
          <p:nvPr/>
        </p:nvGrpSpPr>
        <p:grpSpPr>
          <a:xfrm>
            <a:off x="2273922" y="1841773"/>
            <a:ext cx="4427411" cy="2742903"/>
            <a:chOff x="2054825" y="1848750"/>
            <a:chExt cx="4849300" cy="3004275"/>
          </a:xfrm>
        </p:grpSpPr>
        <p:pic>
          <p:nvPicPr>
            <p:cNvPr id="125" name="Google Shape;125;p21" title="Screenshot 2025-03-28 at 18.49.36.png"/>
            <p:cNvPicPr preferRelativeResize="0"/>
            <p:nvPr/>
          </p:nvPicPr>
          <p:blipFill>
            <a:blip r:embed="rId9">
              <a:alphaModFix/>
            </a:blip>
            <a:stretch>
              <a:fillRect/>
            </a:stretch>
          </p:blipFill>
          <p:spPr>
            <a:xfrm>
              <a:off x="2054825" y="1850375"/>
              <a:ext cx="4849175" cy="3002650"/>
            </a:xfrm>
            <a:prstGeom prst="rect">
              <a:avLst/>
            </a:prstGeom>
            <a:noFill/>
            <a:ln>
              <a:noFill/>
            </a:ln>
          </p:spPr>
        </p:pic>
        <p:sp>
          <p:nvSpPr>
            <p:cNvPr id="126" name="Google Shape;126;p21"/>
            <p:cNvSpPr/>
            <p:nvPr/>
          </p:nvSpPr>
          <p:spPr>
            <a:xfrm>
              <a:off x="5369800" y="1850375"/>
              <a:ext cx="560100" cy="5292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7" name="Google Shape;127;p21"/>
            <p:cNvSpPr/>
            <p:nvPr/>
          </p:nvSpPr>
          <p:spPr>
            <a:xfrm>
              <a:off x="5876100" y="2163250"/>
              <a:ext cx="130500" cy="2163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8" name="Google Shape;128;p21"/>
            <p:cNvSpPr/>
            <p:nvPr/>
          </p:nvSpPr>
          <p:spPr>
            <a:xfrm>
              <a:off x="6558825" y="1848750"/>
              <a:ext cx="345300" cy="3606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29" name="Google Shape;129;p21"/>
            <p:cNvSpPr/>
            <p:nvPr/>
          </p:nvSpPr>
          <p:spPr>
            <a:xfrm>
              <a:off x="5929800" y="1848750"/>
              <a:ext cx="345300" cy="1152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sp>
          <p:nvSpPr>
            <p:cNvPr id="130" name="Google Shape;130;p21"/>
            <p:cNvSpPr/>
            <p:nvPr/>
          </p:nvSpPr>
          <p:spPr>
            <a:xfrm>
              <a:off x="6259650" y="1848750"/>
              <a:ext cx="406500" cy="53700"/>
            </a:xfrm>
            <a:prstGeom prst="rect">
              <a:avLst/>
            </a:prstGeom>
            <a:solidFill>
              <a:schemeClr val="lt1"/>
            </a:solidFill>
            <a:ln w="8700" cap="flat" cmpd="sng">
              <a:solidFill>
                <a:schemeClr val="lt1"/>
              </a:solidFill>
              <a:prstDash val="solid"/>
              <a:round/>
              <a:headEnd type="none" w="sm" len="sm"/>
              <a:tailEnd type="none" w="sm" len="sm"/>
            </a:ln>
          </p:spPr>
          <p:txBody>
            <a:bodyPr spcFirstLastPara="1" wrap="square" lIns="83475" tIns="83475" rIns="83475" bIns="83475" anchor="ctr" anchorCtr="0">
              <a:noAutofit/>
            </a:bodyPr>
            <a:lstStyle/>
            <a:p>
              <a:pPr marL="0" lvl="0" indent="0" algn="ctr" rtl="0">
                <a:spcBef>
                  <a:spcPts val="0"/>
                </a:spcBef>
                <a:spcAft>
                  <a:spcPts val="0"/>
                </a:spcAft>
                <a:buNone/>
              </a:pPr>
              <a:endParaRPr sz="1278"/>
            </a:p>
          </p:txBody>
        </p:sp>
      </p:grpSp>
      <p:sp>
        <p:nvSpPr>
          <p:cNvPr id="131" name="Google Shape;131;p21"/>
          <p:cNvSpPr txBox="1"/>
          <p:nvPr/>
        </p:nvSpPr>
        <p:spPr>
          <a:xfrm>
            <a:off x="21939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un  peu</a:t>
            </a:r>
            <a:endParaRPr sz="2700">
              <a:solidFill>
                <a:schemeClr val="dk1"/>
              </a:solidFill>
            </a:endParaRPr>
          </a:p>
        </p:txBody>
      </p:sp>
      <p:sp>
        <p:nvSpPr>
          <p:cNvPr id="132" name="Google Shape;132;p21"/>
          <p:cNvSpPr txBox="1"/>
          <p:nvPr/>
        </p:nvSpPr>
        <p:spPr>
          <a:xfrm>
            <a:off x="39465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assez</a:t>
            </a:r>
            <a:endParaRPr sz="2700">
              <a:solidFill>
                <a:schemeClr val="dk1"/>
              </a:solidFill>
            </a:endParaRPr>
          </a:p>
        </p:txBody>
      </p:sp>
      <p:sp>
        <p:nvSpPr>
          <p:cNvPr id="133" name="Google Shape;133;p21"/>
          <p:cNvSpPr txBox="1"/>
          <p:nvPr/>
        </p:nvSpPr>
        <p:spPr>
          <a:xfrm>
            <a:off x="5546775" y="11046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très</a:t>
            </a:r>
            <a:endParaRPr sz="2700">
              <a:solidFill>
                <a:schemeClr val="dk1"/>
              </a:solidFill>
            </a:endParaRPr>
          </a:p>
        </p:txBody>
      </p:sp>
      <p:pic>
        <p:nvPicPr>
          <p:cNvPr id="2" name="Recorded Sound">
            <a:hlinkClick r:id="" action="ppaction://media"/>
            <a:extLst>
              <a:ext uri="{FF2B5EF4-FFF2-40B4-BE49-F238E27FC236}">
                <a16:creationId xmlns:a16="http://schemas.microsoft.com/office/drawing/2014/main" id="{7E4E2E9C-A7FC-4114-840E-BC76D95D741D}"/>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2816625" y="4681444"/>
            <a:ext cx="406400" cy="406400"/>
          </a:xfrm>
          <a:prstGeom prst="rect">
            <a:avLst/>
          </a:prstGeom>
        </p:spPr>
      </p:pic>
      <p:pic>
        <p:nvPicPr>
          <p:cNvPr id="3" name="Recorded Sound">
            <a:hlinkClick r:id="" action="ppaction://media"/>
            <a:extLst>
              <a:ext uri="{FF2B5EF4-FFF2-40B4-BE49-F238E27FC236}">
                <a16:creationId xmlns:a16="http://schemas.microsoft.com/office/drawing/2014/main" id="{8B3BE246-27B4-41F8-8DE1-B001D5C6751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4368800" y="4737100"/>
            <a:ext cx="406400" cy="406400"/>
          </a:xfrm>
          <a:prstGeom prst="rect">
            <a:avLst/>
          </a:prstGeom>
        </p:spPr>
      </p:pic>
      <p:pic>
        <p:nvPicPr>
          <p:cNvPr id="4" name="Recorded Sound">
            <a:hlinkClick r:id="" action="ppaction://media"/>
            <a:extLst>
              <a:ext uri="{FF2B5EF4-FFF2-40B4-BE49-F238E27FC236}">
                <a16:creationId xmlns:a16="http://schemas.microsoft.com/office/drawing/2014/main" id="{4F2A7560-8F92-4B58-B9B1-F4C454979EDE}"/>
              </a:ext>
            </a:extLst>
          </p:cNvPr>
          <p:cNvPicPr>
            <a:picLocks noChangeAspect="1"/>
          </p:cNvPicPr>
          <p:nvPr>
            <a:audioFile r:link="rId6"/>
            <p:extLst>
              <p:ext uri="{DAA4B4D4-6D71-4841-9C94-3DE7FCFB9230}">
                <p14:media xmlns:p14="http://schemas.microsoft.com/office/powerpoint/2010/main" r:embed="rId5"/>
              </p:ext>
            </p:extLst>
          </p:nvPr>
        </p:nvPicPr>
        <p:blipFill>
          <a:blip r:embed="rId10"/>
          <a:stretch>
            <a:fillRect/>
          </a:stretch>
        </p:blipFill>
        <p:spPr>
          <a:xfrm>
            <a:off x="6056975" y="4681444"/>
            <a:ext cx="406400" cy="406400"/>
          </a:xfrm>
          <a:prstGeom prst="rect">
            <a:avLst/>
          </a:prstGeom>
        </p:spPr>
      </p:pic>
    </p:spTree>
    <p:extLst>
      <p:ext uri="{BB962C8B-B14F-4D97-AF65-F5344CB8AC3E}">
        <p14:creationId xmlns:p14="http://schemas.microsoft.com/office/powerpoint/2010/main" val="27645648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053"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890" fill="hold"/>
                                        <p:tgtEl>
                                          <p:spTgt spid="3"/>
                                        </p:tgtEl>
                                      </p:cBhvr>
                                    </p:cmd>
                                  </p:childTnLst>
                                </p:cTn>
                              </p:par>
                            </p:childTnLst>
                          </p:cTn>
                        </p:par>
                      </p:childTnLst>
                    </p:cTn>
                  </p:par>
                </p:childTnLst>
              </p:cTn>
              <p:nextCondLst>
                <p:cond evt="onClick" delay="0">
                  <p:tgtEl>
                    <p:spTgt spid="3"/>
                  </p:tgtEl>
                </p:cond>
              </p:nextCondLst>
            </p:seq>
            <p:audio>
              <p:cMediaNode vol="80000">
                <p:cTn id="13" fill="hold" display="0">
                  <p:stCondLst>
                    <p:cond delay="indefinite"/>
                  </p:stCondLst>
                  <p:endCondLst>
                    <p:cond evt="onStopAudio" delay="0">
                      <p:tgtEl>
                        <p:sldTgt/>
                      </p:tgtEl>
                    </p:cond>
                  </p:endCondLst>
                </p:cTn>
                <p:tgtEl>
                  <p:spTgt spid="3"/>
                </p:tgtEl>
              </p:cMediaNode>
            </p:audio>
            <p:seq concurrent="1" nextAc="seek">
              <p:cTn id="14" restart="whenNotActive" fill="hold" evtFilter="cancelBubble" nodeType="interactiveSeq">
                <p:stCondLst>
                  <p:cond evt="onClick" delay="0">
                    <p:tgtEl>
                      <p:spTgt spid="2"/>
                    </p:tgtEl>
                  </p:cond>
                </p:stCondLst>
                <p:endSync evt="end" delay="0">
                  <p:rtn val="all"/>
                </p:endSync>
                <p:childTnLst>
                  <p:par>
                    <p:cTn id="15" fill="hold">
                      <p:stCondLst>
                        <p:cond delay="0"/>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705" fill="hold"/>
                                        <p:tgtEl>
                                          <p:spTgt spid="2"/>
                                        </p:tgtEl>
                                      </p:cBhvr>
                                    </p:cmd>
                                  </p:childTnLst>
                                </p:cTn>
                              </p:par>
                            </p:childTnLst>
                          </p:cTn>
                        </p:par>
                      </p:childTnLst>
                    </p:cTn>
                  </p:par>
                </p:childTnLst>
              </p:cTn>
              <p:nextCondLst>
                <p:cond evt="onClick" delay="0">
                  <p:tgtEl>
                    <p:spTgt spid="2"/>
                  </p:tgtEl>
                </p:cond>
              </p:nextCondLst>
            </p:seq>
            <p:audio>
              <p:cMediaNode vol="80000">
                <p:cTn id="19"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25"/>
          <p:cNvSpPr txBox="1"/>
          <p:nvPr/>
        </p:nvSpPr>
        <p:spPr>
          <a:xfrm>
            <a:off x="2193975" y="8760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un  peu</a:t>
            </a:r>
            <a:endParaRPr sz="2700">
              <a:solidFill>
                <a:schemeClr val="dk1"/>
              </a:solidFill>
            </a:endParaRPr>
          </a:p>
        </p:txBody>
      </p:sp>
      <p:sp>
        <p:nvSpPr>
          <p:cNvPr id="173" name="Google Shape;173;p25"/>
          <p:cNvSpPr txBox="1"/>
          <p:nvPr/>
        </p:nvSpPr>
        <p:spPr>
          <a:xfrm>
            <a:off x="3946575" y="8760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assez</a:t>
            </a:r>
            <a:endParaRPr sz="2700">
              <a:solidFill>
                <a:schemeClr val="dk1"/>
              </a:solidFill>
            </a:endParaRPr>
          </a:p>
        </p:txBody>
      </p:sp>
      <p:sp>
        <p:nvSpPr>
          <p:cNvPr id="174" name="Google Shape;174;p25"/>
          <p:cNvSpPr txBox="1"/>
          <p:nvPr/>
        </p:nvSpPr>
        <p:spPr>
          <a:xfrm>
            <a:off x="5546775" y="876075"/>
            <a:ext cx="1426800" cy="575400"/>
          </a:xfrm>
          <a:prstGeom prst="rect">
            <a:avLst/>
          </a:pr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GB" sz="2700">
                <a:solidFill>
                  <a:schemeClr val="dk1"/>
                </a:solidFill>
              </a:rPr>
              <a:t>très</a:t>
            </a:r>
            <a:endParaRPr sz="2700">
              <a:solidFill>
                <a:schemeClr val="dk1"/>
              </a:solidFill>
            </a:endParaRPr>
          </a:p>
        </p:txBody>
      </p:sp>
      <p:sp>
        <p:nvSpPr>
          <p:cNvPr id="175" name="Google Shape;175;p25"/>
          <p:cNvSpPr txBox="1"/>
          <p:nvPr/>
        </p:nvSpPr>
        <p:spPr>
          <a:xfrm>
            <a:off x="875050" y="1757725"/>
            <a:ext cx="7725900" cy="2379600"/>
          </a:xfrm>
          <a:prstGeom prst="rect">
            <a:avLst/>
          </a:prstGeom>
          <a:noFill/>
          <a:ln>
            <a:noFill/>
          </a:ln>
        </p:spPr>
        <p:txBody>
          <a:bodyPr spcFirstLastPara="1" wrap="square" lIns="91425" tIns="91425" rIns="91425" bIns="91425" anchor="t" anchorCtr="0">
            <a:noAutofit/>
          </a:bodyPr>
          <a:lstStyle/>
          <a:p>
            <a:pPr marL="0" lvl="0" indent="0" algn="l" rtl="0">
              <a:lnSpc>
                <a:spcPct val="200000"/>
              </a:lnSpc>
              <a:spcBef>
                <a:spcPts val="0"/>
              </a:spcBef>
              <a:spcAft>
                <a:spcPts val="0"/>
              </a:spcAft>
              <a:buNone/>
            </a:pPr>
            <a:r>
              <a:rPr lang="en-GB" sz="2700">
                <a:solidFill>
                  <a:schemeClr val="dk1"/>
                </a:solidFill>
              </a:rPr>
              <a:t>1.  </a:t>
            </a:r>
            <a:r>
              <a:rPr lang="en-GB" sz="2700">
                <a:solidFill>
                  <a:srgbClr val="0000FF"/>
                </a:solidFill>
              </a:rPr>
              <a:t>Il</a:t>
            </a:r>
            <a:r>
              <a:rPr lang="en-GB" sz="2700">
                <a:solidFill>
                  <a:schemeClr val="dk1"/>
                </a:solidFill>
              </a:rPr>
              <a:t> est _____________ petit.</a:t>
            </a:r>
            <a:endParaRPr sz="2700">
              <a:solidFill>
                <a:schemeClr val="dk1"/>
              </a:solidFill>
            </a:endParaRPr>
          </a:p>
          <a:p>
            <a:pPr marL="0" lvl="0" indent="0" algn="l" rtl="0">
              <a:lnSpc>
                <a:spcPct val="200000"/>
              </a:lnSpc>
              <a:spcBef>
                <a:spcPts val="0"/>
              </a:spcBef>
              <a:spcAft>
                <a:spcPts val="0"/>
              </a:spcAft>
              <a:buNone/>
            </a:pPr>
            <a:r>
              <a:rPr lang="en-GB" sz="2700">
                <a:solidFill>
                  <a:schemeClr val="dk1"/>
                </a:solidFill>
              </a:rPr>
              <a:t>2.</a:t>
            </a:r>
            <a:r>
              <a:rPr lang="en-GB" sz="2700">
                <a:solidFill>
                  <a:srgbClr val="FF0000"/>
                </a:solidFill>
              </a:rPr>
              <a:t>  Elle</a:t>
            </a:r>
            <a:r>
              <a:rPr lang="en-GB" sz="2700">
                <a:solidFill>
                  <a:schemeClr val="dk1"/>
                </a:solidFill>
              </a:rPr>
              <a:t> est _____________ créat</a:t>
            </a:r>
            <a:r>
              <a:rPr lang="en-GB" sz="2700" b="1">
                <a:solidFill>
                  <a:srgbClr val="FF0000"/>
                </a:solidFill>
              </a:rPr>
              <a:t>ive</a:t>
            </a:r>
            <a:r>
              <a:rPr lang="en-GB" sz="2700">
                <a:solidFill>
                  <a:schemeClr val="dk1"/>
                </a:solidFill>
              </a:rPr>
              <a:t>.</a:t>
            </a:r>
            <a:endParaRPr sz="2700">
              <a:solidFill>
                <a:schemeClr val="dk1"/>
              </a:solidFill>
            </a:endParaRPr>
          </a:p>
          <a:p>
            <a:pPr marL="0" lvl="0" indent="0" algn="l" rtl="0">
              <a:lnSpc>
                <a:spcPct val="200000"/>
              </a:lnSpc>
              <a:spcBef>
                <a:spcPts val="0"/>
              </a:spcBef>
              <a:spcAft>
                <a:spcPts val="0"/>
              </a:spcAft>
              <a:buNone/>
            </a:pPr>
            <a:r>
              <a:rPr lang="en-GB" sz="2700">
                <a:solidFill>
                  <a:schemeClr val="dk1"/>
                </a:solidFill>
              </a:rPr>
              <a:t>3.  </a:t>
            </a:r>
            <a:r>
              <a:rPr lang="en-GB" sz="2700">
                <a:solidFill>
                  <a:srgbClr val="0000FF"/>
                </a:solidFill>
              </a:rPr>
              <a:t>Il</a:t>
            </a:r>
            <a:r>
              <a:rPr lang="en-GB" sz="2700">
                <a:solidFill>
                  <a:schemeClr val="dk1"/>
                </a:solidFill>
              </a:rPr>
              <a:t> est ___________ joli.</a:t>
            </a:r>
            <a:endParaRPr sz="2700">
              <a:solidFill>
                <a:schemeClr val="dk1"/>
              </a:solidFill>
            </a:endParaRPr>
          </a:p>
          <a:p>
            <a:pPr marL="0" lvl="0" indent="0" algn="l" rtl="0">
              <a:lnSpc>
                <a:spcPct val="200000"/>
              </a:lnSpc>
              <a:spcBef>
                <a:spcPts val="0"/>
              </a:spcBef>
              <a:spcAft>
                <a:spcPts val="0"/>
              </a:spcAft>
              <a:buNone/>
            </a:pPr>
            <a:r>
              <a:rPr lang="en-GB" sz="2700">
                <a:solidFill>
                  <a:schemeClr val="dk1"/>
                </a:solidFill>
              </a:rPr>
              <a:t>4.  </a:t>
            </a:r>
            <a:r>
              <a:rPr lang="en-GB" sz="2700">
                <a:solidFill>
                  <a:srgbClr val="FF0000"/>
                </a:solidFill>
              </a:rPr>
              <a:t>Elle</a:t>
            </a:r>
            <a:r>
              <a:rPr lang="en-GB" sz="2700">
                <a:solidFill>
                  <a:schemeClr val="dk1"/>
                </a:solidFill>
              </a:rPr>
              <a:t> est __________ amusant</a:t>
            </a:r>
            <a:r>
              <a:rPr lang="en-GB" sz="2700" b="1">
                <a:solidFill>
                  <a:srgbClr val="FF0000"/>
                </a:solidFill>
              </a:rPr>
              <a:t>e</a:t>
            </a:r>
            <a:r>
              <a:rPr lang="en-GB" sz="2700">
                <a:solidFill>
                  <a:schemeClr val="dk1"/>
                </a:solidFill>
              </a:rPr>
              <a:t>.</a:t>
            </a:r>
            <a:endParaRPr sz="2700">
              <a:solidFill>
                <a:schemeClr val="dk1"/>
              </a:solidFil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UCL_IOE Blue_Slide_Theme">
  <a:themeElements>
    <a:clrScheme name="ncle">
      <a:dk1>
        <a:srgbClr val="002248"/>
      </a:dk1>
      <a:lt1>
        <a:srgbClr val="FFFFFF"/>
      </a:lt1>
      <a:dk2>
        <a:srgbClr val="000000"/>
      </a:dk2>
      <a:lt2>
        <a:srgbClr val="002248"/>
      </a:lt2>
      <a:accent1>
        <a:srgbClr val="AC154A"/>
      </a:accent1>
      <a:accent2>
        <a:srgbClr val="F6BE00"/>
      </a:accent2>
      <a:accent3>
        <a:srgbClr val="52C152"/>
      </a:accent3>
      <a:accent4>
        <a:srgbClr val="34C6C6"/>
      </a:accent4>
      <a:accent5>
        <a:srgbClr val="500778"/>
      </a:accent5>
      <a:accent6>
        <a:srgbClr val="AC154A"/>
      </a:accent6>
      <a:hlink>
        <a:srgbClr val="0097A9"/>
      </a:hlink>
      <a:folHlink>
        <a:srgbClr val="0097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745</Words>
  <Application>Microsoft Office PowerPoint</Application>
  <PresentationFormat>On-screen Show (16:9)</PresentationFormat>
  <Paragraphs>64</Paragraphs>
  <Slides>8</Slides>
  <Notes>8</Notes>
  <HiddenSlides>0</HiddenSlides>
  <MMClips>22</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Century Gothic</vt:lpstr>
      <vt:lpstr>Twentieth Century</vt:lpstr>
      <vt:lpstr>Calibri</vt:lpstr>
      <vt:lpstr>Arial</vt:lpstr>
      <vt:lpstr>Simple Light</vt:lpstr>
      <vt:lpstr>UCL_IOE Blue_Slide_Theme</vt:lpstr>
      <vt:lpstr>6_Office Theme</vt:lpstr>
      <vt:lpstr>ê/è</vt:lpstr>
      <vt:lpstr>ê/è</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ê/è</dc:title>
  <cp:lastModifiedBy>Mrs S West</cp:lastModifiedBy>
  <cp:revision>2</cp:revision>
  <dcterms:modified xsi:type="dcterms:W3CDTF">2026-09-21T09:35:39Z</dcterms:modified>
</cp:coreProperties>
</file>