
<file path=[Content_Types].xml><?xml version="1.0" encoding="utf-8"?>
<Types xmlns="http://schemas.openxmlformats.org/package/2006/content-types">
  <Default Extension="png" ContentType="image/png"/>
  <Default Extension="mp3" ContentType="audio/mpeg"/>
  <Default Extension="m4a" ContentType="audio/mp4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4" r:id="rId1"/>
    <p:sldMasterId id="2147483676" r:id="rId2"/>
    <p:sldMasterId id="2147483677" r:id="rId3"/>
  </p:sldMasterIdLst>
  <p:notesMasterIdLst>
    <p:notesMasterId r:id="rId14"/>
  </p:notesMasterIdLst>
  <p:sldIdLst>
    <p:sldId id="268" r:id="rId4"/>
    <p:sldId id="269" r:id="rId5"/>
    <p:sldId id="271" r:id="rId6"/>
    <p:sldId id="270" r:id="rId7"/>
    <p:sldId id="260" r:id="rId8"/>
    <p:sldId id="261" r:id="rId9"/>
    <p:sldId id="262" r:id="rId10"/>
    <p:sldId id="263" r:id="rId11"/>
    <p:sldId id="266" r:id="rId12"/>
    <p:sldId id="265" r:id="rId1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entury Gothic" panose="020B0502020202020204" pitchFamily="34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8858BFD-4D93-495F-B63C-949909E8E579}">
  <a:tblStyle styleId="{F8858BFD-4D93-495F-B63C-949909E8E57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B48123-7C04-4572-94D6-C5F5E650AF1B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0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7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font" Target="fonts/font5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0b6ac65abb_0_3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2" name="Google Shape;182;g30b6ac65abb_0_3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/>
              <a:t>Without sound to elicit pronunciation (without first hearing the teacher).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/>
              <a:t>Teacher to elicit pronunciation by asking “Comment dit-on …"</a:t>
            </a:r>
            <a:endParaRPr i="0"/>
          </a:p>
        </p:txBody>
      </p:sp>
      <p:sp>
        <p:nvSpPr>
          <p:cNvPr id="183" name="Google Shape;183;g30b6ac65abb_0_3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entury Gothic"/>
              <a:buNone/>
              <a:tabLst/>
              <a:defRPr/>
            </a:pPr>
            <a:fld id="{00000000-1234-1234-1234-123412341234}" type="slidenum"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entury Gothic"/>
                <a:buNone/>
                <a:tabLst/>
                <a:defRPr/>
              </a:pPr>
              <a:t>1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0b6ac65abb_0_3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2" name="Google Shape;182;g30b6ac65abb_0_3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/>
              <a:t>Without sound to elicit pronunciation (without first hearing the teacher).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/>
              <a:t>Teacher to elicit pronunciation by asking “Comment dit-on …"</a:t>
            </a:r>
            <a:endParaRPr i="0"/>
          </a:p>
        </p:txBody>
      </p:sp>
      <p:sp>
        <p:nvSpPr>
          <p:cNvPr id="183" name="Google Shape;183;g30b6ac65abb_0_3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entury Gothic"/>
              <a:buNone/>
              <a:tabLst/>
              <a:defRPr/>
            </a:pPr>
            <a:fld id="{00000000-1234-1234-1234-123412341234}" type="slidenum"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entury Gothic"/>
                <a:buNone/>
                <a:tabLst/>
                <a:defRPr/>
              </a:pPr>
              <a:t>2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853500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0b6ac65abb_0_3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2" name="Google Shape;182;g30b6ac65abb_0_3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/>
              <a:t>Without sound to elicit pronunciation (without first hearing the teacher).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/>
              <a:t>Teacher to elicit pronunciation by asking “Comment dit-on …"</a:t>
            </a:r>
            <a:endParaRPr i="0"/>
          </a:p>
        </p:txBody>
      </p:sp>
      <p:sp>
        <p:nvSpPr>
          <p:cNvPr id="183" name="Google Shape;183;g30b6ac65abb_0_3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entury Gothic"/>
              <a:buNone/>
              <a:tabLst/>
              <a:defRPr/>
            </a:pPr>
            <a:fld id="{00000000-1234-1234-1234-123412341234}" type="slidenum"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entury Gothic"/>
                <a:buNone/>
                <a:tabLst/>
                <a:defRPr/>
              </a:pPr>
              <a:t>3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6941660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0b6ac65abb_0_3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2" name="Google Shape;182;g30b6ac65abb_0_3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/>
              <a:t>Without sound to elicit pronunciation (without first hearing the teacher).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/>
              <a:t>Teacher to elicit pronunciation by asking “Comment dit-on …"</a:t>
            </a:r>
            <a:endParaRPr i="0"/>
          </a:p>
        </p:txBody>
      </p:sp>
      <p:sp>
        <p:nvSpPr>
          <p:cNvPr id="183" name="Google Shape;183;g30b6ac65abb_0_3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entury Gothic"/>
              <a:buNone/>
              <a:tabLst/>
              <a:defRPr/>
            </a:pPr>
            <a:fld id="{00000000-1234-1234-1234-123412341234}" type="slidenum"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entury Gothic"/>
                <a:buNone/>
                <a:tabLst/>
                <a:defRPr/>
              </a:pPr>
              <a:t>4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6820273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2f8850e206_1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32f8850e206_1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2f8850e206_1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32f8850e206_1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2f8850e206_1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32f8850e206_1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2f8850e206_1_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32f8850e206_1_1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2f8850e206_1_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32f8850e206_1_1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437929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2f8850e206_1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32f8850e206_1_1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6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45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6"/>
          <p:cNvSpPr txBox="1"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19" name="Google Shape;119;p26"/>
          <p:cNvSpPr txBox="1">
            <a:spLocks noGrp="1"/>
          </p:cNvSpPr>
          <p:nvPr>
            <p:ph type="dt" idx="10"/>
          </p:nvPr>
        </p:nvSpPr>
        <p:spPr>
          <a:xfrm>
            <a:off x="271658" y="4860000"/>
            <a:ext cx="20574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6"/>
          <p:cNvSpPr txBox="1">
            <a:spLocks noGrp="1"/>
          </p:cNvSpPr>
          <p:nvPr>
            <p:ph type="ftr" idx="11"/>
          </p:nvPr>
        </p:nvSpPr>
        <p:spPr>
          <a:xfrm>
            <a:off x="3240000" y="4860000"/>
            <a:ext cx="48600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6"/>
          <p:cNvSpPr txBox="1">
            <a:spLocks noGrp="1"/>
          </p:cNvSpPr>
          <p:nvPr>
            <p:ph type="sldNum" idx="12"/>
          </p:nvPr>
        </p:nvSpPr>
        <p:spPr>
          <a:xfrm>
            <a:off x="8342333" y="4860000"/>
            <a:ext cx="5769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r">
  <p:cSld name="Leer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7"/>
          <p:cNvSpPr txBox="1">
            <a:spLocks noGrp="1"/>
          </p:cNvSpPr>
          <p:nvPr>
            <p:ph type="body" idx="1"/>
          </p:nvPr>
        </p:nvSpPr>
        <p:spPr>
          <a:xfrm>
            <a:off x="4787899" y="4706022"/>
            <a:ext cx="3997500" cy="3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500"/>
              <a:buNone/>
              <a:defRPr sz="600" b="0" cap="none">
                <a:solidFill>
                  <a:schemeClr val="lt2"/>
                </a:solidFill>
              </a:defRPr>
            </a:lvl1pPr>
            <a:lvl2pPr marL="914400" lvl="1" indent="-317500" algn="l">
              <a:lnSpc>
                <a:spcPct val="5554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298450" algn="l">
              <a:lnSpc>
                <a:spcPct val="74055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3pPr>
            <a:lvl4pPr marL="1828800" lvl="3" indent="-228600" algn="l">
              <a:lnSpc>
                <a:spcPct val="74055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4pPr>
            <a:lvl5pPr marL="2286000" lvl="4" indent="-298450" algn="l">
              <a:lnSpc>
                <a:spcPct val="74055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7"/>
          <p:cNvSpPr txBox="1">
            <a:spLocks noGrp="1"/>
          </p:cNvSpPr>
          <p:nvPr>
            <p:ph type="dt" idx="10"/>
          </p:nvPr>
        </p:nvSpPr>
        <p:spPr>
          <a:xfrm>
            <a:off x="271658" y="4860000"/>
            <a:ext cx="20574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7"/>
          <p:cNvSpPr txBox="1">
            <a:spLocks noGrp="1"/>
          </p:cNvSpPr>
          <p:nvPr>
            <p:ph type="ftr" idx="11"/>
          </p:nvPr>
        </p:nvSpPr>
        <p:spPr>
          <a:xfrm>
            <a:off x="3240000" y="4860000"/>
            <a:ext cx="48600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7"/>
          <p:cNvSpPr txBox="1">
            <a:spLocks noGrp="1"/>
          </p:cNvSpPr>
          <p:nvPr>
            <p:ph type="sldNum" idx="12"/>
          </p:nvPr>
        </p:nvSpPr>
        <p:spPr>
          <a:xfrm>
            <a:off x="8342333" y="4860000"/>
            <a:ext cx="5769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12pt">
  <p:cSld name="Text 12p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8"/>
          <p:cNvSpPr txBox="1">
            <a:spLocks noGrp="1"/>
          </p:cNvSpPr>
          <p:nvPr>
            <p:ph type="dt" idx="10"/>
          </p:nvPr>
        </p:nvSpPr>
        <p:spPr>
          <a:xfrm>
            <a:off x="271658" y="4860000"/>
            <a:ext cx="20574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8"/>
          <p:cNvSpPr txBox="1">
            <a:spLocks noGrp="1"/>
          </p:cNvSpPr>
          <p:nvPr>
            <p:ph type="sldNum" idx="12"/>
          </p:nvPr>
        </p:nvSpPr>
        <p:spPr>
          <a:xfrm>
            <a:off x="8342333" y="4860000"/>
            <a:ext cx="5769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30" name="Google Shape;130;p28"/>
          <p:cNvSpPr txBox="1">
            <a:spLocks noGrp="1"/>
          </p:cNvSpPr>
          <p:nvPr>
            <p:ph type="body" idx="1"/>
          </p:nvPr>
        </p:nvSpPr>
        <p:spPr>
          <a:xfrm>
            <a:off x="4787899" y="4706022"/>
            <a:ext cx="3997500" cy="3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500"/>
              <a:buNone/>
              <a:defRPr sz="600" b="0" cap="none">
                <a:solidFill>
                  <a:schemeClr val="lt2"/>
                </a:solidFill>
              </a:defRPr>
            </a:lvl1pPr>
            <a:lvl2pPr marL="914400" lvl="1" indent="-317500" algn="l">
              <a:lnSpc>
                <a:spcPct val="5554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298450" algn="l">
              <a:lnSpc>
                <a:spcPct val="74055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3pPr>
            <a:lvl4pPr marL="1828800" lvl="3" indent="-228600" algn="l">
              <a:lnSpc>
                <a:spcPct val="74055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4pPr>
            <a:lvl5pPr marL="2286000" lvl="4" indent="-298450" algn="l">
              <a:lnSpc>
                <a:spcPct val="74055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4"/>
          <p:cNvSpPr txBox="1">
            <a:spLocks noGrp="1"/>
          </p:cNvSpPr>
          <p:nvPr>
            <p:ph type="title"/>
          </p:nvPr>
        </p:nvSpPr>
        <p:spPr>
          <a:xfrm>
            <a:off x="628650" y="332305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3300"/>
              <a:buFont typeface="Twentieth Century"/>
              <a:buNone/>
              <a:defRPr sz="33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47350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5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4500"/>
              <a:buFont typeface="Twentieth Century"/>
              <a:buNone/>
              <a:defRPr sz="45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5" name="Google Shape;55;p15"/>
          <p:cNvSpPr txBox="1"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61700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6"/>
          <p:cNvSpPr txBox="1">
            <a:spLocks noGrp="1"/>
          </p:cNvSpPr>
          <p:nvPr>
            <p:ph type="title"/>
          </p:nvPr>
        </p:nvSpPr>
        <p:spPr>
          <a:xfrm>
            <a:off x="628650" y="332305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3300"/>
              <a:buFont typeface="Twentieth Century"/>
              <a:buNone/>
              <a:defRPr sz="33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8" name="Google Shape;58;p1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189" marR="0" lvl="0" indent="-361941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378" marR="0" lvl="1" indent="-3428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566" marR="0" lvl="2" indent="-32384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754" marR="0" lvl="3" indent="-3174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5943" marR="0" lvl="4" indent="-3174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132" marR="0" lvl="5" indent="-3174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320" marR="0" lvl="6" indent="-3174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509" marR="0" lvl="7" indent="-3174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697" marR="0" lvl="8" indent="-3174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915280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7"/>
          <p:cNvSpPr txBox="1">
            <a:spLocks noGrp="1"/>
          </p:cNvSpPr>
          <p:nvPr>
            <p:ph type="title"/>
          </p:nvPr>
        </p:nvSpPr>
        <p:spPr>
          <a:xfrm>
            <a:off x="623888" y="1282305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4500"/>
              <a:buFont typeface="Twentieth Century"/>
              <a:buNone/>
              <a:defRPr sz="45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61" name="Google Shape;61;p17"/>
          <p:cNvSpPr txBox="1">
            <a:spLocks noGrp="1"/>
          </p:cNvSpPr>
          <p:nvPr>
            <p:ph type="body" idx="1"/>
          </p:nvPr>
        </p:nvSpPr>
        <p:spPr>
          <a:xfrm>
            <a:off x="623888" y="3442099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189" marR="0" lvl="0" indent="-228594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378" marR="0" lvl="1" indent="-22859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566" marR="0" lvl="2" indent="-22859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754" marR="0" lvl="3" indent="-22859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5943" marR="0" lvl="4" indent="-22859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132" marR="0" lvl="5" indent="-22859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320" marR="0" lvl="6" indent="-22859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509" marR="0" lvl="7" indent="-22859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697" marR="0" lvl="8" indent="-22859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721211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8"/>
          <p:cNvSpPr txBox="1">
            <a:spLocks noGrp="1"/>
          </p:cNvSpPr>
          <p:nvPr>
            <p:ph type="title"/>
          </p:nvPr>
        </p:nvSpPr>
        <p:spPr>
          <a:xfrm>
            <a:off x="628650" y="332305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3300"/>
              <a:buFont typeface="Twentieth Century"/>
              <a:buNone/>
              <a:defRPr sz="33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64" name="Google Shape;64;p1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189" marR="0" lvl="0" indent="-361941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378" marR="0" lvl="1" indent="-3428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566" marR="0" lvl="2" indent="-32384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754" marR="0" lvl="3" indent="-3174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5943" marR="0" lvl="4" indent="-3174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132" marR="0" lvl="5" indent="-3174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320" marR="0" lvl="6" indent="-3174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509" marR="0" lvl="7" indent="-3174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697" marR="0" lvl="8" indent="-3174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5" name="Google Shape;65;p18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189" marR="0" lvl="0" indent="-361941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378" marR="0" lvl="1" indent="-3428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566" marR="0" lvl="2" indent="-32384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754" marR="0" lvl="3" indent="-3174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5943" marR="0" lvl="4" indent="-3174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132" marR="0" lvl="5" indent="-3174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320" marR="0" lvl="6" indent="-3174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509" marR="0" lvl="7" indent="-3174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697" marR="0" lvl="8" indent="-3174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308186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9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3300"/>
              <a:buFont typeface="Twentieth Century"/>
              <a:buNone/>
              <a:defRPr sz="33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68" name="Google Shape;68;p19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189" marR="0" lvl="0" indent="-228594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378" marR="0" lvl="1" indent="-22859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566" marR="0" lvl="2" indent="-22859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754" marR="0" lvl="3" indent="-22859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5943" marR="0" lvl="4" indent="-22859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132" marR="0" lvl="5" indent="-22859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320" marR="0" lvl="6" indent="-22859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509" marR="0" lvl="7" indent="-22859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697" marR="0" lvl="8" indent="-22859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9" name="Google Shape;69;p19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189" marR="0" lvl="0" indent="-361941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378" marR="0" lvl="1" indent="-3428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566" marR="0" lvl="2" indent="-32384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754" marR="0" lvl="3" indent="-3174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5943" marR="0" lvl="4" indent="-3174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132" marR="0" lvl="5" indent="-3174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320" marR="0" lvl="6" indent="-3174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509" marR="0" lvl="7" indent="-3174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697" marR="0" lvl="8" indent="-3174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body" idx="3"/>
          </p:nvPr>
        </p:nvSpPr>
        <p:spPr>
          <a:xfrm>
            <a:off x="4629151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189" marR="0" lvl="0" indent="-228594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378" marR="0" lvl="1" indent="-22859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566" marR="0" lvl="2" indent="-22859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754" marR="0" lvl="3" indent="-22859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5943" marR="0" lvl="4" indent="-22859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132" marR="0" lvl="5" indent="-22859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320" marR="0" lvl="6" indent="-22859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509" marR="0" lvl="7" indent="-22859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697" marR="0" lvl="8" indent="-22859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body" idx="4"/>
          </p:nvPr>
        </p:nvSpPr>
        <p:spPr>
          <a:xfrm>
            <a:off x="4629151" y="1878806"/>
            <a:ext cx="38874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189" marR="0" lvl="0" indent="-361941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378" marR="0" lvl="1" indent="-3428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566" marR="0" lvl="2" indent="-32384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754" marR="0" lvl="3" indent="-3174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5943" marR="0" lvl="4" indent="-3174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132" marR="0" lvl="5" indent="-3174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320" marR="0" lvl="6" indent="-3174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509" marR="0" lvl="7" indent="-3174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697" marR="0" lvl="8" indent="-3174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924103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7117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400"/>
              <a:buFont typeface="Twentieth Century"/>
              <a:buNone/>
              <a:defRPr sz="2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5" name="Google Shape;75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189" marR="0" lvl="0" indent="-38099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378" marR="0" lvl="1" indent="-361941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566" marR="0" lvl="2" indent="-3428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754" marR="0" lvl="3" indent="-32384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5943" marR="0" lvl="4" indent="-32384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132" marR="0" lvl="5" indent="-32384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320" marR="0" lvl="6" indent="-32384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509" marR="0" lvl="7" indent="-32384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697" marR="0" lvl="8" indent="-32384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189" marR="0" lvl="0" indent="-228594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378" marR="0" lvl="1" indent="-22859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566" marR="0" lvl="2" indent="-22859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754" marR="0" lvl="3" indent="-22859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5943" marR="0" lvl="4" indent="-22859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132" marR="0" lvl="5" indent="-22859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320" marR="0" lvl="6" indent="-22859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509" marR="0" lvl="7" indent="-22859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697" marR="0" lvl="8" indent="-22859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dt" idx="10"/>
          </p:nvPr>
        </p:nvSpPr>
        <p:spPr>
          <a:xfrm>
            <a:off x="6286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ftr" idx="11"/>
          </p:nvPr>
        </p:nvSpPr>
        <p:spPr>
          <a:xfrm>
            <a:off x="3028950" y="4767264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64579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19122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400"/>
              <a:buFont typeface="Twentieth Century"/>
              <a:buNone/>
              <a:defRPr sz="2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82" name="Google Shape;82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83" name="Google Shape;83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189" marR="0" lvl="0" indent="-228594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378" marR="0" lvl="1" indent="-22859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566" marR="0" lvl="2" indent="-22859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754" marR="0" lvl="3" indent="-22859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5943" marR="0" lvl="4" indent="-22859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132" marR="0" lvl="5" indent="-22859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320" marR="0" lvl="6" indent="-22859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509" marR="0" lvl="7" indent="-22859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697" marR="0" lvl="8" indent="-22859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4" name="Google Shape;84;p22"/>
          <p:cNvSpPr txBox="1">
            <a:spLocks noGrp="1"/>
          </p:cNvSpPr>
          <p:nvPr>
            <p:ph type="dt" idx="10"/>
          </p:nvPr>
        </p:nvSpPr>
        <p:spPr>
          <a:xfrm>
            <a:off x="6286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ftr" idx="11"/>
          </p:nvPr>
        </p:nvSpPr>
        <p:spPr>
          <a:xfrm>
            <a:off x="3028950" y="4767264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6" name="Google Shape;86;p22"/>
          <p:cNvSpPr txBox="1">
            <a:spLocks noGrp="1"/>
          </p:cNvSpPr>
          <p:nvPr>
            <p:ph type="sldNum" idx="12"/>
          </p:nvPr>
        </p:nvSpPr>
        <p:spPr>
          <a:xfrm>
            <a:off x="64579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28054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3"/>
          <p:cNvSpPr txBox="1">
            <a:spLocks noGrp="1"/>
          </p:cNvSpPr>
          <p:nvPr>
            <p:ph type="title"/>
          </p:nvPr>
        </p:nvSpPr>
        <p:spPr>
          <a:xfrm>
            <a:off x="628650" y="332305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3300"/>
              <a:buFont typeface="Twentieth Century"/>
              <a:buNone/>
              <a:defRPr sz="33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89" name="Google Shape;89;p23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189" marR="0" lvl="0" indent="-361941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378" marR="0" lvl="1" indent="-3428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566" marR="0" lvl="2" indent="-32384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754" marR="0" lvl="3" indent="-3174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5943" marR="0" lvl="4" indent="-3174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132" marR="0" lvl="5" indent="-3174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320" marR="0" lvl="6" indent="-3174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509" marR="0" lvl="7" indent="-3174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697" marR="0" lvl="8" indent="-3174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0" name="Google Shape;90;p23"/>
          <p:cNvSpPr txBox="1">
            <a:spLocks noGrp="1"/>
          </p:cNvSpPr>
          <p:nvPr>
            <p:ph type="dt" idx="10"/>
          </p:nvPr>
        </p:nvSpPr>
        <p:spPr>
          <a:xfrm>
            <a:off x="6286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1" name="Google Shape;91;p23"/>
          <p:cNvSpPr txBox="1">
            <a:spLocks noGrp="1"/>
          </p:cNvSpPr>
          <p:nvPr>
            <p:ph type="ftr" idx="11"/>
          </p:nvPr>
        </p:nvSpPr>
        <p:spPr>
          <a:xfrm>
            <a:off x="3028950" y="4767264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64579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694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title"/>
          </p:nvPr>
        </p:nvSpPr>
        <p:spPr>
          <a:xfrm rot="5400000">
            <a:off x="5350051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3300"/>
              <a:buFont typeface="Twentieth Century"/>
              <a:buNone/>
              <a:defRPr sz="33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95" name="Google Shape;95;p24"/>
          <p:cNvSpPr txBox="1">
            <a:spLocks noGrp="1"/>
          </p:cNvSpPr>
          <p:nvPr>
            <p:ph type="body" idx="1"/>
          </p:nvPr>
        </p:nvSpPr>
        <p:spPr>
          <a:xfrm rot="5400000">
            <a:off x="1349476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189" marR="0" lvl="0" indent="-361941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378" marR="0" lvl="1" indent="-3428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566" marR="0" lvl="2" indent="-32384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754" marR="0" lvl="3" indent="-3174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5943" marR="0" lvl="4" indent="-3174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132" marR="0" lvl="5" indent="-3174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320" marR="0" lvl="6" indent="-3174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509" marR="0" lvl="7" indent="-3174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697" marR="0" lvl="8" indent="-31749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6" name="Google Shape;96;p24"/>
          <p:cNvSpPr txBox="1">
            <a:spLocks noGrp="1"/>
          </p:cNvSpPr>
          <p:nvPr>
            <p:ph type="dt" idx="10"/>
          </p:nvPr>
        </p:nvSpPr>
        <p:spPr>
          <a:xfrm>
            <a:off x="6286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7" name="Google Shape;97;p24"/>
          <p:cNvSpPr txBox="1">
            <a:spLocks noGrp="1"/>
          </p:cNvSpPr>
          <p:nvPr>
            <p:ph type="ftr" idx="11"/>
          </p:nvPr>
        </p:nvSpPr>
        <p:spPr>
          <a:xfrm>
            <a:off x="3028950" y="4767264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8" name="Google Shape;98;p24"/>
          <p:cNvSpPr txBox="1">
            <a:spLocks noGrp="1"/>
          </p:cNvSpPr>
          <p:nvPr>
            <p:ph type="sldNum" idx="12"/>
          </p:nvPr>
        </p:nvSpPr>
        <p:spPr>
          <a:xfrm>
            <a:off x="64579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449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5"/>
          <p:cNvSpPr/>
          <p:nvPr/>
        </p:nvSpPr>
        <p:spPr>
          <a:xfrm>
            <a:off x="0" y="0"/>
            <a:ext cx="9144000" cy="498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 descr="Headline"/>
          <p:cNvSpPr txBox="1">
            <a:spLocks noGrp="1"/>
          </p:cNvSpPr>
          <p:nvPr>
            <p:ph type="title"/>
          </p:nvPr>
        </p:nvSpPr>
        <p:spPr>
          <a:xfrm>
            <a:off x="270000" y="674999"/>
            <a:ext cx="8100600" cy="10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1" name="Google Shape;111;p25" descr="Main text"/>
          <p:cNvSpPr txBox="1">
            <a:spLocks noGrp="1"/>
          </p:cNvSpPr>
          <p:nvPr>
            <p:ph type="body" idx="1"/>
          </p:nvPr>
        </p:nvSpPr>
        <p:spPr>
          <a:xfrm>
            <a:off x="270000" y="1782000"/>
            <a:ext cx="8100600" cy="28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683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2" name="Google Shape;112;p25" descr="Date"/>
          <p:cNvSpPr txBox="1">
            <a:spLocks noGrp="1"/>
          </p:cNvSpPr>
          <p:nvPr>
            <p:ph type="dt" idx="10"/>
          </p:nvPr>
        </p:nvSpPr>
        <p:spPr>
          <a:xfrm>
            <a:off x="271658" y="4860000"/>
            <a:ext cx="20574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3" name="Google Shape;113;p25" descr="Footer title"/>
          <p:cNvSpPr txBox="1">
            <a:spLocks noGrp="1"/>
          </p:cNvSpPr>
          <p:nvPr>
            <p:ph type="ftr" idx="11"/>
          </p:nvPr>
        </p:nvSpPr>
        <p:spPr>
          <a:xfrm>
            <a:off x="3240000" y="4860000"/>
            <a:ext cx="48600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4" name="Google Shape;114;p25" descr="Page number"/>
          <p:cNvSpPr txBox="1">
            <a:spLocks noGrp="1"/>
          </p:cNvSpPr>
          <p:nvPr>
            <p:ph type="sldNum" idx="12"/>
          </p:nvPr>
        </p:nvSpPr>
        <p:spPr>
          <a:xfrm>
            <a:off x="8342333" y="4860000"/>
            <a:ext cx="5769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15" name="Google Shape;115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-23773"/>
            <a:ext cx="9144002" cy="816634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745840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2.m4a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5.xml"/><Relationship Id="rId4" Type="http://schemas.openxmlformats.org/officeDocument/2006/relationships/audio" Target="../media/media2.m4a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microsoft.com/office/2007/relationships/media" Target="../media/media7.m4a"/><Relationship Id="rId18" Type="http://schemas.openxmlformats.org/officeDocument/2006/relationships/image" Target="../media/image6.png"/><Relationship Id="rId3" Type="http://schemas.microsoft.com/office/2007/relationships/media" Target="../media/media2.m4a"/><Relationship Id="rId7" Type="http://schemas.microsoft.com/office/2007/relationships/media" Target="../media/media4.m4a"/><Relationship Id="rId12" Type="http://schemas.openxmlformats.org/officeDocument/2006/relationships/audio" Target="../media/media6.m4a"/><Relationship Id="rId17" Type="http://schemas.openxmlformats.org/officeDocument/2006/relationships/image" Target="../media/image5.png"/><Relationship Id="rId2" Type="http://schemas.openxmlformats.org/officeDocument/2006/relationships/audio" Target="../media/media1.m4a"/><Relationship Id="rId16" Type="http://schemas.openxmlformats.org/officeDocument/2006/relationships/notesSlide" Target="../notesSlides/notesSlide2.xml"/><Relationship Id="rId20" Type="http://schemas.openxmlformats.org/officeDocument/2006/relationships/image" Target="../media/image4.pn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microsoft.com/office/2007/relationships/media" Target="../media/media6.m4a"/><Relationship Id="rId5" Type="http://schemas.microsoft.com/office/2007/relationships/media" Target="../media/media3.m4a"/><Relationship Id="rId15" Type="http://schemas.openxmlformats.org/officeDocument/2006/relationships/slideLayout" Target="../slideLayouts/slideLayout15.xml"/><Relationship Id="rId10" Type="http://schemas.openxmlformats.org/officeDocument/2006/relationships/audio" Target="../media/media5.m4a"/><Relationship Id="rId19" Type="http://schemas.openxmlformats.org/officeDocument/2006/relationships/image" Target="../media/image7.png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audio" Target="../media/media7.m4a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microsoft.com/office/2007/relationships/media" Target="../media/media7.m4a"/><Relationship Id="rId18" Type="http://schemas.openxmlformats.org/officeDocument/2006/relationships/image" Target="../media/image4.png"/><Relationship Id="rId3" Type="http://schemas.microsoft.com/office/2007/relationships/media" Target="../media/media2.m4a"/><Relationship Id="rId7" Type="http://schemas.microsoft.com/office/2007/relationships/media" Target="../media/media4.m4a"/><Relationship Id="rId12" Type="http://schemas.openxmlformats.org/officeDocument/2006/relationships/audio" Target="../media/media6.m4a"/><Relationship Id="rId17" Type="http://schemas.openxmlformats.org/officeDocument/2006/relationships/image" Target="../media/image7.png"/><Relationship Id="rId2" Type="http://schemas.openxmlformats.org/officeDocument/2006/relationships/audio" Target="../media/media1.m4a"/><Relationship Id="rId16" Type="http://schemas.openxmlformats.org/officeDocument/2006/relationships/notesSlide" Target="../notesSlides/notesSlide3.xml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microsoft.com/office/2007/relationships/media" Target="../media/media6.m4a"/><Relationship Id="rId5" Type="http://schemas.microsoft.com/office/2007/relationships/media" Target="../media/media3.m4a"/><Relationship Id="rId15" Type="http://schemas.openxmlformats.org/officeDocument/2006/relationships/slideLayout" Target="../slideLayouts/slideLayout15.xml"/><Relationship Id="rId10" Type="http://schemas.openxmlformats.org/officeDocument/2006/relationships/audio" Target="../media/media5.m4a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audio" Target="../media/media7.m4a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35;p6">
            <a:extLst>
              <a:ext uri="{FF2B5EF4-FFF2-40B4-BE49-F238E27FC236}">
                <a16:creationId xmlns:a16="http://schemas.microsoft.com/office/drawing/2014/main" id="{82EAB96C-8902-41C9-BABA-0DD61E09F6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0737" y="-291991"/>
            <a:ext cx="7886700" cy="99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>
              <a:lnSpc>
                <a:spcPct val="100000"/>
              </a:lnSpc>
              <a:buClr>
                <a:srgbClr val="1F4E79"/>
              </a:buClr>
              <a:buSzPts val="20000"/>
            </a:pPr>
            <a:endParaRPr sz="1350" b="1" dirty="0">
              <a:solidFill>
                <a:srgbClr val="1F4E7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>
              <a:lnSpc>
                <a:spcPct val="100000"/>
              </a:lnSpc>
              <a:buClr>
                <a:srgbClr val="1F4E79"/>
              </a:buClr>
              <a:buSzPts val="20000"/>
            </a:pPr>
            <a:endParaRPr sz="1350" b="1" dirty="0">
              <a:solidFill>
                <a:srgbClr val="1F4E7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>
              <a:lnSpc>
                <a:spcPct val="100000"/>
              </a:lnSpc>
              <a:buClr>
                <a:srgbClr val="1F4E79"/>
              </a:buClr>
              <a:buSzPts val="20000"/>
            </a:pPr>
            <a:endParaRPr sz="1350" b="1" dirty="0">
              <a:solidFill>
                <a:srgbClr val="1F4E7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>
              <a:lnSpc>
                <a:spcPct val="100000"/>
              </a:lnSpc>
              <a:buClr>
                <a:srgbClr val="1F4E79"/>
              </a:buClr>
              <a:buSzPts val="20000"/>
            </a:pPr>
            <a:endParaRPr sz="1350" b="1" dirty="0">
              <a:solidFill>
                <a:srgbClr val="1F4E7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>
              <a:lnSpc>
                <a:spcPct val="100000"/>
              </a:lnSpc>
              <a:buClr>
                <a:srgbClr val="1F4E79"/>
              </a:buClr>
              <a:buSzPts val="20000"/>
            </a:pPr>
            <a:endParaRPr sz="1350" b="1" dirty="0">
              <a:solidFill>
                <a:srgbClr val="1F4E7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>
              <a:lnSpc>
                <a:spcPct val="100000"/>
              </a:lnSpc>
              <a:buClr>
                <a:srgbClr val="1F4E79"/>
              </a:buClr>
              <a:buSzPts val="20000"/>
            </a:pPr>
            <a:endParaRPr sz="1350" b="1" dirty="0">
              <a:solidFill>
                <a:srgbClr val="1F4E7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>
              <a:lnSpc>
                <a:spcPct val="100000"/>
              </a:lnSpc>
              <a:buClr>
                <a:srgbClr val="1F4E79"/>
              </a:buClr>
              <a:buSzPts val="20000"/>
            </a:pPr>
            <a:r>
              <a:rPr lang="en-GB" sz="15000" b="1" dirty="0">
                <a:solidFill>
                  <a:srgbClr val="1F4E7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</a:t>
            </a:r>
            <a:endParaRPr dirty="0"/>
          </a:p>
        </p:txBody>
      </p:sp>
      <p:sp>
        <p:nvSpPr>
          <p:cNvPr id="13" name="Google Shape;36;p6">
            <a:extLst>
              <a:ext uri="{FF2B5EF4-FFF2-40B4-BE49-F238E27FC236}">
                <a16:creationId xmlns:a16="http://schemas.microsoft.com/office/drawing/2014/main" id="{31C17645-2E88-4B6D-9AAA-CA47A846BA74}"/>
              </a:ext>
            </a:extLst>
          </p:cNvPr>
          <p:cNvSpPr txBox="1"/>
          <p:nvPr/>
        </p:nvSpPr>
        <p:spPr>
          <a:xfrm>
            <a:off x="3384131" y="3307632"/>
            <a:ext cx="1959975" cy="1454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defTabSz="685800">
              <a:buClr>
                <a:srgbClr val="FA6500"/>
              </a:buClr>
              <a:buSzPts val="12000"/>
            </a:pPr>
            <a:r>
              <a:rPr lang="en-GB" sz="9000" b="1" dirty="0">
                <a:solidFill>
                  <a:srgbClr val="FA65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</a:t>
            </a:r>
            <a:r>
              <a:rPr lang="en-GB" sz="9000" dirty="0">
                <a:solidFill>
                  <a:srgbClr val="1F4E7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ue</a:t>
            </a:r>
            <a:endParaRPr sz="9000" b="1" dirty="0">
              <a:solidFill>
                <a:srgbClr val="FA65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4" name="Google Shape;37;p6" descr="arrow pointing to street in front of house">
            <a:extLst>
              <a:ext uri="{FF2B5EF4-FFF2-40B4-BE49-F238E27FC236}">
                <a16:creationId xmlns:a16="http://schemas.microsoft.com/office/drawing/2014/main" id="{DA8AD219-1549-4375-890B-8D63F2DC5AE0}"/>
              </a:ext>
            </a:extLst>
          </p:cNvPr>
          <p:cNvGrpSpPr/>
          <p:nvPr/>
        </p:nvGrpSpPr>
        <p:grpSpPr>
          <a:xfrm>
            <a:off x="2747292" y="1143483"/>
            <a:ext cx="3233591" cy="2041205"/>
            <a:chOff x="3663055" y="1524644"/>
            <a:chExt cx="4311455" cy="2721606"/>
          </a:xfrm>
        </p:grpSpPr>
        <p:pic>
          <p:nvPicPr>
            <p:cNvPr id="15" name="Google Shape;38;p6" descr="arrow pointing to street in front of house">
              <a:extLst>
                <a:ext uri="{FF2B5EF4-FFF2-40B4-BE49-F238E27FC236}">
                  <a16:creationId xmlns:a16="http://schemas.microsoft.com/office/drawing/2014/main" id="{3E9F86BF-8948-4D7E-B28F-AEFFB0287182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3663055" y="1524644"/>
              <a:ext cx="4311455" cy="272160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Google Shape;39;p6">
              <a:extLst>
                <a:ext uri="{FF2B5EF4-FFF2-40B4-BE49-F238E27FC236}">
                  <a16:creationId xmlns:a16="http://schemas.microsoft.com/office/drawing/2014/main" id="{5ABC7B77-2564-488A-BCAA-76B0376589D6}"/>
                </a:ext>
              </a:extLst>
            </p:cNvPr>
            <p:cNvSpPr/>
            <p:nvPr/>
          </p:nvSpPr>
          <p:spPr>
            <a:xfrm rot="2387203">
              <a:off x="6833602" y="2512568"/>
              <a:ext cx="583656" cy="1600167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FF0000"/>
            </a:solidFill>
            <a:ln w="127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 defTabSz="685800">
                <a:buClr>
                  <a:srgbClr val="FFFFFF"/>
                </a:buClr>
                <a:buSzPts val="1900"/>
              </a:pPr>
              <a:endParaRPr sz="1425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2688B1E-B223-48EE-895B-EB401D8F3D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321942" y="2162159"/>
            <a:ext cx="304800" cy="304800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51EA0C3-E2F8-4A98-A82A-D99AC06AA35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676083" y="3882544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2;p7">
            <a:extLst>
              <a:ext uri="{FF2B5EF4-FFF2-40B4-BE49-F238E27FC236}">
                <a16:creationId xmlns:a16="http://schemas.microsoft.com/office/drawing/2014/main" id="{6EAC68F4-0B39-47C9-96CD-FBC95DF0EB01}"/>
              </a:ext>
            </a:extLst>
          </p:cNvPr>
          <p:cNvSpPr txBox="1"/>
          <p:nvPr/>
        </p:nvSpPr>
        <p:spPr>
          <a:xfrm>
            <a:off x="3135967" y="3430138"/>
            <a:ext cx="3011400" cy="761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 defTabSz="685800">
              <a:buClr>
                <a:srgbClr val="115076"/>
              </a:buClr>
              <a:buSzPts val="6000"/>
            </a:pPr>
            <a:r>
              <a:rPr lang="en-GB" sz="45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êt</a:t>
            </a:r>
            <a:r>
              <a:rPr lang="en-GB" sz="4500">
                <a:solidFill>
                  <a:srgbClr val="E65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</a:t>
            </a:r>
            <a:r>
              <a:rPr lang="en-GB" sz="45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</a:t>
            </a:r>
            <a:endParaRPr sz="4500">
              <a:solidFill>
                <a:srgbClr val="11507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" name="Google Shape;54;p7">
            <a:extLst>
              <a:ext uri="{FF2B5EF4-FFF2-40B4-BE49-F238E27FC236}">
                <a16:creationId xmlns:a16="http://schemas.microsoft.com/office/drawing/2014/main" id="{1FD3EBA3-01C0-4220-8FA0-B9CD9E854A42}"/>
              </a:ext>
            </a:extLst>
          </p:cNvPr>
          <p:cNvSpPr/>
          <p:nvPr/>
        </p:nvSpPr>
        <p:spPr>
          <a:xfrm>
            <a:off x="6464818" y="2489387"/>
            <a:ext cx="1762875" cy="761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defTabSz="685800">
              <a:buClr>
                <a:srgbClr val="115076"/>
              </a:buClr>
              <a:buSzPts val="6000"/>
            </a:pPr>
            <a:r>
              <a:rPr lang="en-GB" sz="45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</a:t>
            </a:r>
            <a:r>
              <a:rPr lang="en-GB" sz="4500">
                <a:solidFill>
                  <a:srgbClr val="E65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</a:t>
            </a:r>
            <a:r>
              <a:rPr lang="en-GB" sz="45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ler</a:t>
            </a:r>
            <a:endParaRPr sz="4500">
              <a:solidFill>
                <a:srgbClr val="1150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Google Shape;55;p7" descr="sad face">
            <a:extLst>
              <a:ext uri="{FF2B5EF4-FFF2-40B4-BE49-F238E27FC236}">
                <a16:creationId xmlns:a16="http://schemas.microsoft.com/office/drawing/2014/main" id="{7521F444-9EAD-490A-A8F6-1A80B6C6EACE}"/>
              </a:ext>
            </a:extLst>
          </p:cNvPr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609741" y="926029"/>
            <a:ext cx="1483189" cy="148318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56;p7">
            <a:extLst>
              <a:ext uri="{FF2B5EF4-FFF2-40B4-BE49-F238E27FC236}">
                <a16:creationId xmlns:a16="http://schemas.microsoft.com/office/drawing/2014/main" id="{27744131-65B9-430E-805A-2A9396D7E140}"/>
              </a:ext>
            </a:extLst>
          </p:cNvPr>
          <p:cNvSpPr/>
          <p:nvPr/>
        </p:nvSpPr>
        <p:spPr>
          <a:xfrm>
            <a:off x="3930413" y="4149846"/>
            <a:ext cx="1283175" cy="484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ctr" defTabSz="685800">
              <a:buClr>
                <a:srgbClr val="115076"/>
              </a:buClr>
              <a:buSzPts val="3600"/>
            </a:pPr>
            <a:r>
              <a:rPr lang="en-GB" sz="27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[to be]</a:t>
            </a:r>
            <a:endParaRPr sz="4500">
              <a:solidFill>
                <a:srgbClr val="11507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6" name="Google Shape;57;p7" descr="two people talking">
            <a:extLst>
              <a:ext uri="{FF2B5EF4-FFF2-40B4-BE49-F238E27FC236}">
                <a16:creationId xmlns:a16="http://schemas.microsoft.com/office/drawing/2014/main" id="{F2E2071F-D66E-448B-B464-EF73E3952DEB}"/>
              </a:ext>
            </a:extLst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609740" y="2996855"/>
            <a:ext cx="1666850" cy="138164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47;p7">
            <a:extLst>
              <a:ext uri="{FF2B5EF4-FFF2-40B4-BE49-F238E27FC236}">
                <a16:creationId xmlns:a16="http://schemas.microsoft.com/office/drawing/2014/main" id="{A67B1073-7B8D-4097-B89E-46914741224C}"/>
              </a:ext>
            </a:extLst>
          </p:cNvPr>
          <p:cNvSpPr txBox="1">
            <a:spLocks/>
          </p:cNvSpPr>
          <p:nvPr/>
        </p:nvSpPr>
        <p:spPr>
          <a:xfrm>
            <a:off x="628650" y="144059"/>
            <a:ext cx="7886700" cy="99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rmAutofit fontScale="8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4400"/>
              <a:buFont typeface="Twentieth Century"/>
              <a:buNone/>
              <a:defRPr sz="4400" b="0" i="0" u="none" strike="noStrike" cap="none" spc="0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685800">
              <a:buClr>
                <a:srgbClr val="115076"/>
              </a:buClr>
              <a:buSzPct val="100000"/>
            </a:pPr>
            <a:r>
              <a:rPr lang="en-GB" sz="9975" b="1" dirty="0">
                <a:solidFill>
                  <a:srgbClr val="115076"/>
                </a:solidFill>
              </a:rPr>
              <a:t>r</a:t>
            </a:r>
            <a:endParaRPr lang="en-GB" sz="3300" dirty="0"/>
          </a:p>
        </p:txBody>
      </p:sp>
      <p:sp>
        <p:nvSpPr>
          <p:cNvPr id="8" name="Google Shape;49;p7">
            <a:extLst>
              <a:ext uri="{FF2B5EF4-FFF2-40B4-BE49-F238E27FC236}">
                <a16:creationId xmlns:a16="http://schemas.microsoft.com/office/drawing/2014/main" id="{02C08E2B-4AF0-4BFE-99E4-4B4E3005D41E}"/>
              </a:ext>
            </a:extLst>
          </p:cNvPr>
          <p:cNvSpPr txBox="1"/>
          <p:nvPr/>
        </p:nvSpPr>
        <p:spPr>
          <a:xfrm>
            <a:off x="4088718" y="2431509"/>
            <a:ext cx="1037700" cy="761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 defTabSz="685800">
              <a:buClr>
                <a:srgbClr val="E65D00"/>
              </a:buClr>
              <a:buSzPts val="6000"/>
            </a:pPr>
            <a:r>
              <a:rPr lang="en-GB" sz="4500">
                <a:solidFill>
                  <a:srgbClr val="E65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</a:t>
            </a:r>
            <a:r>
              <a:rPr lang="en-GB" sz="45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ue</a:t>
            </a:r>
            <a:endParaRPr sz="4500">
              <a:solidFill>
                <a:srgbClr val="E65D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" name="Google Shape;53;p7">
            <a:extLst>
              <a:ext uri="{FF2B5EF4-FFF2-40B4-BE49-F238E27FC236}">
                <a16:creationId xmlns:a16="http://schemas.microsoft.com/office/drawing/2014/main" id="{66FE6DEF-F5B3-44B8-B1C6-D7FDA37DF45E}"/>
              </a:ext>
            </a:extLst>
          </p:cNvPr>
          <p:cNvSpPr txBox="1"/>
          <p:nvPr/>
        </p:nvSpPr>
        <p:spPr>
          <a:xfrm>
            <a:off x="5968372" y="124093"/>
            <a:ext cx="2765925" cy="761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 defTabSz="685800">
              <a:buClr>
                <a:srgbClr val="115076"/>
              </a:buClr>
              <a:buSzPts val="6000"/>
            </a:pPr>
            <a:r>
              <a:rPr lang="en-GB" sz="4500" dirty="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</a:t>
            </a:r>
            <a:r>
              <a:rPr lang="en-GB" sz="4500" dirty="0">
                <a:solidFill>
                  <a:srgbClr val="E65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</a:t>
            </a:r>
            <a:r>
              <a:rPr lang="en-GB" sz="4500" dirty="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iste</a:t>
            </a:r>
            <a:endParaRPr sz="4500" dirty="0">
              <a:solidFill>
                <a:srgbClr val="E65D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" name="Google Shape;59;p7">
            <a:extLst>
              <a:ext uri="{FF2B5EF4-FFF2-40B4-BE49-F238E27FC236}">
                <a16:creationId xmlns:a16="http://schemas.microsoft.com/office/drawing/2014/main" id="{B3AEEC92-BC27-4824-9160-296908AB266A}"/>
              </a:ext>
            </a:extLst>
          </p:cNvPr>
          <p:cNvSpPr/>
          <p:nvPr/>
        </p:nvSpPr>
        <p:spPr>
          <a:xfrm>
            <a:off x="793615" y="3124091"/>
            <a:ext cx="1710900" cy="484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ctr" defTabSz="685800">
              <a:buClr>
                <a:srgbClr val="115076"/>
              </a:buClr>
              <a:buSzPts val="3600"/>
            </a:pPr>
            <a:r>
              <a:rPr lang="en-GB" sz="2700" dirty="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[modern]</a:t>
            </a:r>
            <a:endParaRPr sz="4500" dirty="0">
              <a:solidFill>
                <a:srgbClr val="11507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1" name="Google Shape;60;p7" descr="arrow pointing to street in front of house">
            <a:extLst>
              <a:ext uri="{FF2B5EF4-FFF2-40B4-BE49-F238E27FC236}">
                <a16:creationId xmlns:a16="http://schemas.microsoft.com/office/drawing/2014/main" id="{39822E9E-F363-4204-A691-6AA79097C0AD}"/>
              </a:ext>
            </a:extLst>
          </p:cNvPr>
          <p:cNvGrpSpPr/>
          <p:nvPr/>
        </p:nvGrpSpPr>
        <p:grpSpPr>
          <a:xfrm>
            <a:off x="3809549" y="1506659"/>
            <a:ext cx="1596101" cy="1117764"/>
            <a:chOff x="3663055" y="1524644"/>
            <a:chExt cx="4311456" cy="2721606"/>
          </a:xfrm>
        </p:grpSpPr>
        <p:pic>
          <p:nvPicPr>
            <p:cNvPr id="12" name="Google Shape;61;p7">
              <a:extLst>
                <a:ext uri="{FF2B5EF4-FFF2-40B4-BE49-F238E27FC236}">
                  <a16:creationId xmlns:a16="http://schemas.microsoft.com/office/drawing/2014/main" id="{734C2E31-F249-44EA-988B-C04DB00DA139}"/>
                </a:ext>
              </a:extLst>
            </p:cNvPr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>
              <a:off x="3663055" y="1524644"/>
              <a:ext cx="4311456" cy="272160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" name="Google Shape;62;p7">
              <a:extLst>
                <a:ext uri="{FF2B5EF4-FFF2-40B4-BE49-F238E27FC236}">
                  <a16:creationId xmlns:a16="http://schemas.microsoft.com/office/drawing/2014/main" id="{ABB8B9EF-3569-4C18-8F2E-74C429605DBC}"/>
                </a:ext>
              </a:extLst>
            </p:cNvPr>
            <p:cNvSpPr/>
            <p:nvPr/>
          </p:nvSpPr>
          <p:spPr>
            <a:xfrm rot="2387203">
              <a:off x="6833602" y="2512568"/>
              <a:ext cx="583656" cy="1600167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FF0000"/>
            </a:solidFill>
            <a:ln w="127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 defTabSz="685800">
                <a:buClr>
                  <a:srgbClr val="FFFFFF"/>
                </a:buClr>
                <a:buSzPts val="1900"/>
              </a:pPr>
              <a:endParaRPr sz="1425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</p:grpSp>
      <p:sp>
        <p:nvSpPr>
          <p:cNvPr id="14" name="Google Shape;48;p7" descr="rectangle">
            <a:extLst>
              <a:ext uri="{FF2B5EF4-FFF2-40B4-BE49-F238E27FC236}">
                <a16:creationId xmlns:a16="http://schemas.microsoft.com/office/drawing/2014/main" id="{388D1D76-CA89-4F06-99F8-F1B7355E7BFB}"/>
              </a:ext>
            </a:extLst>
          </p:cNvPr>
          <p:cNvSpPr/>
          <p:nvPr/>
        </p:nvSpPr>
        <p:spPr>
          <a:xfrm>
            <a:off x="3320978" y="1298297"/>
            <a:ext cx="2412675" cy="1926900"/>
          </a:xfrm>
          <a:prstGeom prst="roundRect">
            <a:avLst>
              <a:gd name="adj" fmla="val 16667"/>
            </a:avLst>
          </a:prstGeom>
          <a:noFill/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 defTabSz="685800">
              <a:buClr>
                <a:srgbClr val="FFFFFF"/>
              </a:buClr>
              <a:buSzPts val="1900"/>
            </a:pPr>
            <a:endParaRPr sz="1425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" name="Google Shape;50;p7">
            <a:extLst>
              <a:ext uri="{FF2B5EF4-FFF2-40B4-BE49-F238E27FC236}">
                <a16:creationId xmlns:a16="http://schemas.microsoft.com/office/drawing/2014/main" id="{8B8B21AC-FF45-4A02-AEF5-6DE2C9FEF456}"/>
              </a:ext>
            </a:extLst>
          </p:cNvPr>
          <p:cNvSpPr/>
          <p:nvPr/>
        </p:nvSpPr>
        <p:spPr>
          <a:xfrm>
            <a:off x="818300" y="188781"/>
            <a:ext cx="1416600" cy="761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ctr" defTabSz="685800">
              <a:buClr>
                <a:srgbClr val="115076"/>
              </a:buClr>
              <a:buSzPts val="6000"/>
            </a:pPr>
            <a:r>
              <a:rPr lang="en-GB" sz="4500" dirty="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</a:t>
            </a:r>
            <a:r>
              <a:rPr lang="en-GB" sz="4500" dirty="0">
                <a:solidFill>
                  <a:srgbClr val="E65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</a:t>
            </a:r>
            <a:r>
              <a:rPr lang="en-GB" sz="4500" dirty="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è</a:t>
            </a:r>
            <a:r>
              <a:rPr lang="en-GB" sz="4500" dirty="0">
                <a:solidFill>
                  <a:srgbClr val="E65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</a:t>
            </a:r>
            <a:r>
              <a:rPr lang="en-GB" sz="4500" dirty="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</a:t>
            </a:r>
            <a:endParaRPr sz="4500" dirty="0">
              <a:solidFill>
                <a:srgbClr val="E65D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" name="Google Shape;51;p7">
            <a:extLst>
              <a:ext uri="{FF2B5EF4-FFF2-40B4-BE49-F238E27FC236}">
                <a16:creationId xmlns:a16="http://schemas.microsoft.com/office/drawing/2014/main" id="{8E425B7C-41BD-4CD4-9002-097D7B956167}"/>
              </a:ext>
            </a:extLst>
          </p:cNvPr>
          <p:cNvSpPr txBox="1"/>
          <p:nvPr/>
        </p:nvSpPr>
        <p:spPr>
          <a:xfrm>
            <a:off x="125214" y="2489387"/>
            <a:ext cx="3077100" cy="761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 defTabSz="685800">
              <a:buClr>
                <a:srgbClr val="115076"/>
              </a:buClr>
              <a:buSzPts val="6000"/>
            </a:pPr>
            <a:r>
              <a:rPr lang="en-GB" sz="4500" dirty="0" err="1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mode</a:t>
            </a:r>
            <a:r>
              <a:rPr lang="en-GB" sz="4500" dirty="0" err="1">
                <a:solidFill>
                  <a:srgbClr val="E65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</a:t>
            </a:r>
            <a:r>
              <a:rPr lang="en-GB" sz="4500" dirty="0" err="1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ne</a:t>
            </a:r>
            <a:endParaRPr sz="4500" dirty="0">
              <a:solidFill>
                <a:srgbClr val="E65D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" name="Google Shape;58;p7">
            <a:extLst>
              <a:ext uri="{FF2B5EF4-FFF2-40B4-BE49-F238E27FC236}">
                <a16:creationId xmlns:a16="http://schemas.microsoft.com/office/drawing/2014/main" id="{E2F73B5E-1D11-4BAD-842A-9982F892F808}"/>
              </a:ext>
            </a:extLst>
          </p:cNvPr>
          <p:cNvSpPr/>
          <p:nvPr/>
        </p:nvSpPr>
        <p:spPr>
          <a:xfrm>
            <a:off x="722720" y="844380"/>
            <a:ext cx="1607625" cy="484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ctr" defTabSz="685800">
              <a:buClr>
                <a:srgbClr val="115076"/>
              </a:buClr>
              <a:buSzPts val="3600"/>
            </a:pPr>
            <a:r>
              <a:rPr lang="en-GB" sz="2700" dirty="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[brother]</a:t>
            </a:r>
            <a:endParaRPr sz="4500" dirty="0">
              <a:solidFill>
                <a:srgbClr val="11507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6C2D9D8-04BF-468C-BAE2-251D2AB217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3949235" y="424562"/>
            <a:ext cx="304800" cy="304800"/>
          </a:xfrm>
          <a:prstGeom prst="rect">
            <a:avLst/>
          </a:prstGeom>
        </p:spPr>
      </p:pic>
      <p:pic>
        <p:nvPicPr>
          <p:cNvPr id="19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F47C55D-85E9-427D-8302-1FAD10E2FE6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3595868" y="2825045"/>
            <a:ext cx="304800" cy="304800"/>
          </a:xfrm>
          <a:prstGeom prst="rect">
            <a:avLst/>
          </a:prstGeom>
        </p:spPr>
      </p:pic>
      <p:pic>
        <p:nvPicPr>
          <p:cNvPr id="20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474E259-384D-4DB9-8516-63F0367EB86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2467194" y="488796"/>
            <a:ext cx="304800" cy="304800"/>
          </a:xfrm>
          <a:prstGeom prst="rect">
            <a:avLst/>
          </a:prstGeom>
        </p:spPr>
      </p:pic>
      <p:pic>
        <p:nvPicPr>
          <p:cNvPr id="21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29E6A38-512C-46C6-B300-41A88DD23AB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2565297" y="3205578"/>
            <a:ext cx="304800" cy="304800"/>
          </a:xfrm>
          <a:prstGeom prst="rect">
            <a:avLst/>
          </a:prstGeom>
        </p:spPr>
      </p:pic>
      <p:pic>
        <p:nvPicPr>
          <p:cNvPr id="2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7461F24-A238-4D46-AD8F-C587D10D2627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5394356" y="3864545"/>
            <a:ext cx="304800" cy="304800"/>
          </a:xfrm>
          <a:prstGeom prst="rect">
            <a:avLst/>
          </a:prstGeom>
        </p:spPr>
      </p:pic>
      <p:pic>
        <p:nvPicPr>
          <p:cNvPr id="2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CFF6F41-DDFD-4C74-A7AB-4C949E1176B7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8421512" y="2971691"/>
            <a:ext cx="304800" cy="304800"/>
          </a:xfrm>
          <a:prstGeom prst="rect">
            <a:avLst/>
          </a:prstGeom>
        </p:spPr>
      </p:pic>
      <p:pic>
        <p:nvPicPr>
          <p:cNvPr id="2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B6719F2-5FC1-49FB-B4C0-3AAD296B0BD4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8276590" y="284234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621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7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2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589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635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79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42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658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2;p7">
            <a:extLst>
              <a:ext uri="{FF2B5EF4-FFF2-40B4-BE49-F238E27FC236}">
                <a16:creationId xmlns:a16="http://schemas.microsoft.com/office/drawing/2014/main" id="{6EAC68F4-0B39-47C9-96CD-FBC95DF0EB01}"/>
              </a:ext>
            </a:extLst>
          </p:cNvPr>
          <p:cNvSpPr txBox="1"/>
          <p:nvPr/>
        </p:nvSpPr>
        <p:spPr>
          <a:xfrm>
            <a:off x="3135967" y="3430138"/>
            <a:ext cx="3011400" cy="761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 defTabSz="685800">
              <a:buClr>
                <a:srgbClr val="115076"/>
              </a:buClr>
              <a:buSzPts val="6000"/>
            </a:pPr>
            <a:r>
              <a:rPr lang="en-GB" sz="45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êt</a:t>
            </a:r>
            <a:r>
              <a:rPr lang="en-GB" sz="4500">
                <a:solidFill>
                  <a:srgbClr val="E65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</a:t>
            </a:r>
            <a:r>
              <a:rPr lang="en-GB" sz="45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</a:t>
            </a:r>
            <a:endParaRPr sz="4500">
              <a:solidFill>
                <a:srgbClr val="11507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" name="Google Shape;54;p7">
            <a:extLst>
              <a:ext uri="{FF2B5EF4-FFF2-40B4-BE49-F238E27FC236}">
                <a16:creationId xmlns:a16="http://schemas.microsoft.com/office/drawing/2014/main" id="{1FD3EBA3-01C0-4220-8FA0-B9CD9E854A42}"/>
              </a:ext>
            </a:extLst>
          </p:cNvPr>
          <p:cNvSpPr/>
          <p:nvPr/>
        </p:nvSpPr>
        <p:spPr>
          <a:xfrm>
            <a:off x="6464818" y="2489387"/>
            <a:ext cx="1762875" cy="761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defTabSz="685800">
              <a:buClr>
                <a:srgbClr val="115076"/>
              </a:buClr>
              <a:buSzPts val="6000"/>
            </a:pPr>
            <a:r>
              <a:rPr lang="en-GB" sz="45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</a:t>
            </a:r>
            <a:r>
              <a:rPr lang="en-GB" sz="4500">
                <a:solidFill>
                  <a:srgbClr val="E65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</a:t>
            </a:r>
            <a:r>
              <a:rPr lang="en-GB" sz="45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ler</a:t>
            </a:r>
            <a:endParaRPr sz="4500">
              <a:solidFill>
                <a:srgbClr val="1150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47;p7">
            <a:extLst>
              <a:ext uri="{FF2B5EF4-FFF2-40B4-BE49-F238E27FC236}">
                <a16:creationId xmlns:a16="http://schemas.microsoft.com/office/drawing/2014/main" id="{A67B1073-7B8D-4097-B89E-46914741224C}"/>
              </a:ext>
            </a:extLst>
          </p:cNvPr>
          <p:cNvSpPr txBox="1">
            <a:spLocks/>
          </p:cNvSpPr>
          <p:nvPr/>
        </p:nvSpPr>
        <p:spPr>
          <a:xfrm>
            <a:off x="628650" y="144059"/>
            <a:ext cx="7886700" cy="99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rmAutofit fontScale="8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4400"/>
              <a:buFont typeface="Twentieth Century"/>
              <a:buNone/>
              <a:defRPr sz="4400" b="0" i="0" u="none" strike="noStrike" cap="none" spc="0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685800">
              <a:buClr>
                <a:srgbClr val="115076"/>
              </a:buClr>
              <a:buSzPct val="100000"/>
            </a:pPr>
            <a:r>
              <a:rPr lang="en-GB" sz="9975" b="1" dirty="0">
                <a:solidFill>
                  <a:srgbClr val="115076"/>
                </a:solidFill>
              </a:rPr>
              <a:t>r</a:t>
            </a:r>
            <a:endParaRPr lang="en-GB" sz="3300" dirty="0"/>
          </a:p>
        </p:txBody>
      </p:sp>
      <p:sp>
        <p:nvSpPr>
          <p:cNvPr id="8" name="Google Shape;49;p7">
            <a:extLst>
              <a:ext uri="{FF2B5EF4-FFF2-40B4-BE49-F238E27FC236}">
                <a16:creationId xmlns:a16="http://schemas.microsoft.com/office/drawing/2014/main" id="{02C08E2B-4AF0-4BFE-99E4-4B4E3005D41E}"/>
              </a:ext>
            </a:extLst>
          </p:cNvPr>
          <p:cNvSpPr txBox="1"/>
          <p:nvPr/>
        </p:nvSpPr>
        <p:spPr>
          <a:xfrm>
            <a:off x="4088718" y="2431509"/>
            <a:ext cx="1037700" cy="761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 defTabSz="685800">
              <a:buClr>
                <a:srgbClr val="E65D00"/>
              </a:buClr>
              <a:buSzPts val="6000"/>
            </a:pPr>
            <a:r>
              <a:rPr lang="en-GB" sz="4500">
                <a:solidFill>
                  <a:srgbClr val="E65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</a:t>
            </a:r>
            <a:r>
              <a:rPr lang="en-GB" sz="45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ue</a:t>
            </a:r>
            <a:endParaRPr sz="4500">
              <a:solidFill>
                <a:srgbClr val="E65D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" name="Google Shape;53;p7">
            <a:extLst>
              <a:ext uri="{FF2B5EF4-FFF2-40B4-BE49-F238E27FC236}">
                <a16:creationId xmlns:a16="http://schemas.microsoft.com/office/drawing/2014/main" id="{66FE6DEF-F5B3-44B8-B1C6-D7FDA37DF45E}"/>
              </a:ext>
            </a:extLst>
          </p:cNvPr>
          <p:cNvSpPr txBox="1"/>
          <p:nvPr/>
        </p:nvSpPr>
        <p:spPr>
          <a:xfrm>
            <a:off x="5968372" y="124093"/>
            <a:ext cx="2765925" cy="761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 defTabSz="685800">
              <a:buClr>
                <a:srgbClr val="115076"/>
              </a:buClr>
              <a:buSzPts val="6000"/>
            </a:pPr>
            <a:r>
              <a:rPr lang="en-GB" sz="4500" dirty="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</a:t>
            </a:r>
            <a:r>
              <a:rPr lang="en-GB" sz="4500" dirty="0">
                <a:solidFill>
                  <a:srgbClr val="E65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</a:t>
            </a:r>
            <a:r>
              <a:rPr lang="en-GB" sz="4500" dirty="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iste</a:t>
            </a:r>
            <a:endParaRPr sz="4500" dirty="0">
              <a:solidFill>
                <a:srgbClr val="E65D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" name="Google Shape;59;p7">
            <a:extLst>
              <a:ext uri="{FF2B5EF4-FFF2-40B4-BE49-F238E27FC236}">
                <a16:creationId xmlns:a16="http://schemas.microsoft.com/office/drawing/2014/main" id="{B3AEEC92-BC27-4824-9160-296908AB266A}"/>
              </a:ext>
            </a:extLst>
          </p:cNvPr>
          <p:cNvSpPr/>
          <p:nvPr/>
        </p:nvSpPr>
        <p:spPr>
          <a:xfrm>
            <a:off x="793615" y="3124091"/>
            <a:ext cx="1710900" cy="484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ctr" defTabSz="685800">
              <a:buClr>
                <a:srgbClr val="115076"/>
              </a:buClr>
              <a:buSzPts val="3600"/>
            </a:pPr>
            <a:r>
              <a:rPr lang="en-GB" sz="2700" dirty="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[modern]</a:t>
            </a:r>
            <a:endParaRPr sz="4500" dirty="0">
              <a:solidFill>
                <a:srgbClr val="11507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1" name="Google Shape;60;p7" descr="arrow pointing to street in front of house">
            <a:extLst>
              <a:ext uri="{FF2B5EF4-FFF2-40B4-BE49-F238E27FC236}">
                <a16:creationId xmlns:a16="http://schemas.microsoft.com/office/drawing/2014/main" id="{39822E9E-F363-4204-A691-6AA79097C0AD}"/>
              </a:ext>
            </a:extLst>
          </p:cNvPr>
          <p:cNvGrpSpPr/>
          <p:nvPr/>
        </p:nvGrpSpPr>
        <p:grpSpPr>
          <a:xfrm>
            <a:off x="3809549" y="1506659"/>
            <a:ext cx="1596101" cy="1117764"/>
            <a:chOff x="3663055" y="1524644"/>
            <a:chExt cx="4311456" cy="2721606"/>
          </a:xfrm>
        </p:grpSpPr>
        <p:pic>
          <p:nvPicPr>
            <p:cNvPr id="12" name="Google Shape;61;p7">
              <a:extLst>
                <a:ext uri="{FF2B5EF4-FFF2-40B4-BE49-F238E27FC236}">
                  <a16:creationId xmlns:a16="http://schemas.microsoft.com/office/drawing/2014/main" id="{734C2E31-F249-44EA-988B-C04DB00DA139}"/>
                </a:ext>
              </a:extLst>
            </p:cNvPr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3663055" y="1524644"/>
              <a:ext cx="4311456" cy="272160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" name="Google Shape;62;p7">
              <a:extLst>
                <a:ext uri="{FF2B5EF4-FFF2-40B4-BE49-F238E27FC236}">
                  <a16:creationId xmlns:a16="http://schemas.microsoft.com/office/drawing/2014/main" id="{ABB8B9EF-3569-4C18-8F2E-74C429605DBC}"/>
                </a:ext>
              </a:extLst>
            </p:cNvPr>
            <p:cNvSpPr/>
            <p:nvPr/>
          </p:nvSpPr>
          <p:spPr>
            <a:xfrm rot="2387203">
              <a:off x="6833602" y="2512568"/>
              <a:ext cx="583656" cy="1600167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FF0000"/>
            </a:solidFill>
            <a:ln w="127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 defTabSz="685800">
                <a:buClr>
                  <a:srgbClr val="FFFFFF"/>
                </a:buClr>
                <a:buSzPts val="1900"/>
              </a:pPr>
              <a:endParaRPr sz="1425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</p:grpSp>
      <p:sp>
        <p:nvSpPr>
          <p:cNvPr id="14" name="Google Shape;48;p7" descr="rectangle">
            <a:extLst>
              <a:ext uri="{FF2B5EF4-FFF2-40B4-BE49-F238E27FC236}">
                <a16:creationId xmlns:a16="http://schemas.microsoft.com/office/drawing/2014/main" id="{388D1D76-CA89-4F06-99F8-F1B7355E7BFB}"/>
              </a:ext>
            </a:extLst>
          </p:cNvPr>
          <p:cNvSpPr/>
          <p:nvPr/>
        </p:nvSpPr>
        <p:spPr>
          <a:xfrm>
            <a:off x="3320978" y="1298297"/>
            <a:ext cx="2412675" cy="1926900"/>
          </a:xfrm>
          <a:prstGeom prst="roundRect">
            <a:avLst>
              <a:gd name="adj" fmla="val 16667"/>
            </a:avLst>
          </a:prstGeom>
          <a:noFill/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 defTabSz="685800">
              <a:buClr>
                <a:srgbClr val="FFFFFF"/>
              </a:buClr>
              <a:buSzPts val="1900"/>
            </a:pPr>
            <a:endParaRPr sz="1425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" name="Google Shape;50;p7">
            <a:extLst>
              <a:ext uri="{FF2B5EF4-FFF2-40B4-BE49-F238E27FC236}">
                <a16:creationId xmlns:a16="http://schemas.microsoft.com/office/drawing/2014/main" id="{8B8B21AC-FF45-4A02-AEF5-6DE2C9FEF456}"/>
              </a:ext>
            </a:extLst>
          </p:cNvPr>
          <p:cNvSpPr/>
          <p:nvPr/>
        </p:nvSpPr>
        <p:spPr>
          <a:xfrm>
            <a:off x="818300" y="188781"/>
            <a:ext cx="1416600" cy="761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ctr" defTabSz="685800">
              <a:buClr>
                <a:srgbClr val="115076"/>
              </a:buClr>
              <a:buSzPts val="6000"/>
            </a:pPr>
            <a:r>
              <a:rPr lang="en-GB" sz="4500" dirty="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</a:t>
            </a:r>
            <a:r>
              <a:rPr lang="en-GB" sz="4500" dirty="0">
                <a:solidFill>
                  <a:srgbClr val="E65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</a:t>
            </a:r>
            <a:r>
              <a:rPr lang="en-GB" sz="4500" dirty="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è</a:t>
            </a:r>
            <a:r>
              <a:rPr lang="en-GB" sz="4500" dirty="0">
                <a:solidFill>
                  <a:srgbClr val="E65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</a:t>
            </a:r>
            <a:r>
              <a:rPr lang="en-GB" sz="4500" dirty="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</a:t>
            </a:r>
            <a:endParaRPr sz="4500" dirty="0">
              <a:solidFill>
                <a:srgbClr val="E65D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" name="Google Shape;51;p7">
            <a:extLst>
              <a:ext uri="{FF2B5EF4-FFF2-40B4-BE49-F238E27FC236}">
                <a16:creationId xmlns:a16="http://schemas.microsoft.com/office/drawing/2014/main" id="{8E425B7C-41BD-4CD4-9002-097D7B956167}"/>
              </a:ext>
            </a:extLst>
          </p:cNvPr>
          <p:cNvSpPr txBox="1"/>
          <p:nvPr/>
        </p:nvSpPr>
        <p:spPr>
          <a:xfrm>
            <a:off x="125214" y="2489387"/>
            <a:ext cx="3077100" cy="761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 defTabSz="685800">
              <a:buClr>
                <a:srgbClr val="115076"/>
              </a:buClr>
              <a:buSzPts val="6000"/>
            </a:pPr>
            <a:r>
              <a:rPr lang="en-GB" sz="4500" dirty="0" err="1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mode</a:t>
            </a:r>
            <a:r>
              <a:rPr lang="en-GB" sz="4500" dirty="0" err="1">
                <a:solidFill>
                  <a:srgbClr val="E65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</a:t>
            </a:r>
            <a:r>
              <a:rPr lang="en-GB" sz="4500" dirty="0" err="1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ne</a:t>
            </a:r>
            <a:endParaRPr sz="4500" dirty="0">
              <a:solidFill>
                <a:srgbClr val="E65D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" name="Google Shape;58;p7">
            <a:extLst>
              <a:ext uri="{FF2B5EF4-FFF2-40B4-BE49-F238E27FC236}">
                <a16:creationId xmlns:a16="http://schemas.microsoft.com/office/drawing/2014/main" id="{E2F73B5E-1D11-4BAD-842A-9982F892F808}"/>
              </a:ext>
            </a:extLst>
          </p:cNvPr>
          <p:cNvSpPr/>
          <p:nvPr/>
        </p:nvSpPr>
        <p:spPr>
          <a:xfrm>
            <a:off x="722720" y="844380"/>
            <a:ext cx="1607625" cy="484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ctr" defTabSz="685800">
              <a:buClr>
                <a:srgbClr val="115076"/>
              </a:buClr>
              <a:buSzPts val="3600"/>
            </a:pPr>
            <a:r>
              <a:rPr lang="en-GB" sz="2700" dirty="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[brother]</a:t>
            </a:r>
            <a:endParaRPr sz="4500" dirty="0">
              <a:solidFill>
                <a:srgbClr val="11507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6C2D9D8-04BF-468C-BAE2-251D2AB217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3949235" y="424562"/>
            <a:ext cx="304800" cy="304800"/>
          </a:xfrm>
          <a:prstGeom prst="rect">
            <a:avLst/>
          </a:prstGeom>
        </p:spPr>
      </p:pic>
      <p:pic>
        <p:nvPicPr>
          <p:cNvPr id="19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F47C55D-85E9-427D-8302-1FAD10E2FE6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3595868" y="2825045"/>
            <a:ext cx="304800" cy="304800"/>
          </a:xfrm>
          <a:prstGeom prst="rect">
            <a:avLst/>
          </a:prstGeom>
        </p:spPr>
      </p:pic>
      <p:pic>
        <p:nvPicPr>
          <p:cNvPr id="20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474E259-384D-4DB9-8516-63F0367EB86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2467194" y="488796"/>
            <a:ext cx="304800" cy="304800"/>
          </a:xfrm>
          <a:prstGeom prst="rect">
            <a:avLst/>
          </a:prstGeom>
        </p:spPr>
      </p:pic>
      <p:pic>
        <p:nvPicPr>
          <p:cNvPr id="21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29E6A38-512C-46C6-B300-41A88DD23AB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2565297" y="3205578"/>
            <a:ext cx="304800" cy="304800"/>
          </a:xfrm>
          <a:prstGeom prst="rect">
            <a:avLst/>
          </a:prstGeom>
        </p:spPr>
      </p:pic>
      <p:pic>
        <p:nvPicPr>
          <p:cNvPr id="2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7461F24-A238-4D46-AD8F-C587D10D2627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5394356" y="3864545"/>
            <a:ext cx="304800" cy="304800"/>
          </a:xfrm>
          <a:prstGeom prst="rect">
            <a:avLst/>
          </a:prstGeom>
        </p:spPr>
      </p:pic>
      <p:pic>
        <p:nvPicPr>
          <p:cNvPr id="2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CFF6F41-DDFD-4C74-A7AB-4C949E1176B7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8421512" y="2971691"/>
            <a:ext cx="304800" cy="304800"/>
          </a:xfrm>
          <a:prstGeom prst="rect">
            <a:avLst/>
          </a:prstGeom>
        </p:spPr>
      </p:pic>
      <p:pic>
        <p:nvPicPr>
          <p:cNvPr id="2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B6719F2-5FC1-49FB-B4C0-3AAD296B0BD4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8276590" y="284234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817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7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2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589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635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79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42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658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95;p9">
            <a:extLst>
              <a:ext uri="{FF2B5EF4-FFF2-40B4-BE49-F238E27FC236}">
                <a16:creationId xmlns:a16="http://schemas.microsoft.com/office/drawing/2014/main" id="{61D09226-B1E2-45B3-9341-AB2E5A13996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1753" r="794" b="2471"/>
          <a:stretch/>
        </p:blipFill>
        <p:spPr>
          <a:xfrm>
            <a:off x="114300" y="1265738"/>
            <a:ext cx="6751370" cy="336763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96;p9">
            <a:extLst>
              <a:ext uri="{FF2B5EF4-FFF2-40B4-BE49-F238E27FC236}">
                <a16:creationId xmlns:a16="http://schemas.microsoft.com/office/drawing/2014/main" id="{501FA669-8546-46A5-BB2A-7A3FC0BC52C8}"/>
              </a:ext>
            </a:extLst>
          </p:cNvPr>
          <p:cNvSpPr txBox="1"/>
          <p:nvPr/>
        </p:nvSpPr>
        <p:spPr>
          <a:xfrm>
            <a:off x="7671150" y="682350"/>
            <a:ext cx="1227375" cy="1357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/>
          <a:p>
            <a:pPr defTabSz="685800"/>
            <a:r>
              <a:rPr lang="en-GB" sz="18750">
                <a:solidFill>
                  <a:srgbClr val="9900FF"/>
                </a:solidFill>
              </a:rPr>
              <a:t>r</a:t>
            </a:r>
            <a:endParaRPr sz="18750">
              <a:solidFill>
                <a:srgbClr val="9900FF"/>
              </a:solidFill>
            </a:endParaRPr>
          </a:p>
        </p:txBody>
      </p:sp>
      <p:pic>
        <p:nvPicPr>
          <p:cNvPr id="4" name="'r' - le lion adore rugir">
            <a:hlinkClick r:id="" action="ppaction://media"/>
            <a:extLst>
              <a:ext uri="{FF2B5EF4-FFF2-40B4-BE49-F238E27FC236}">
                <a16:creationId xmlns:a16="http://schemas.microsoft.com/office/drawing/2014/main" id="{60694125-9DC5-4CC9-8B86-14C7D2CC1C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97349" y="793464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138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2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100" y="959799"/>
            <a:ext cx="1200175" cy="1019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51675" y="959799"/>
            <a:ext cx="1241175" cy="1019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34"/>
          <p:cNvPicPr preferRelativeResize="0"/>
          <p:nvPr/>
        </p:nvPicPr>
        <p:blipFill rotWithShape="1">
          <a:blip r:embed="rId5">
            <a:alphaModFix/>
          </a:blip>
          <a:srcRect l="11016"/>
          <a:stretch/>
        </p:blipFill>
        <p:spPr>
          <a:xfrm>
            <a:off x="4502926" y="1008125"/>
            <a:ext cx="1131675" cy="92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49475" y="911473"/>
            <a:ext cx="1131675" cy="1019549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34"/>
          <p:cNvSpPr txBox="1"/>
          <p:nvPr/>
        </p:nvSpPr>
        <p:spPr>
          <a:xfrm>
            <a:off x="244724" y="2097330"/>
            <a:ext cx="1063200" cy="10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dk1"/>
                </a:solidFill>
              </a:rPr>
              <a:t>J’ai </a:t>
            </a:r>
            <a:r>
              <a:rPr lang="en-GB" sz="2100">
                <a:solidFill>
                  <a:srgbClr val="0000FF"/>
                </a:solidFill>
              </a:rPr>
              <a:t>un</a:t>
            </a:r>
            <a:r>
              <a:rPr lang="en-GB" sz="2100">
                <a:solidFill>
                  <a:schemeClr val="dk1"/>
                </a:solidFill>
              </a:rPr>
              <a:t> chien</a:t>
            </a:r>
            <a:endParaRPr sz="2100">
              <a:solidFill>
                <a:schemeClr val="dk1"/>
              </a:solidFill>
            </a:endParaRPr>
          </a:p>
        </p:txBody>
      </p:sp>
      <p:sp>
        <p:nvSpPr>
          <p:cNvPr id="210" name="Google Shape;210;p34"/>
          <p:cNvSpPr txBox="1"/>
          <p:nvPr/>
        </p:nvSpPr>
        <p:spPr>
          <a:xfrm>
            <a:off x="2388073" y="2097330"/>
            <a:ext cx="1063200" cy="10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dk1"/>
                </a:solidFill>
              </a:rPr>
              <a:t>J’ai </a:t>
            </a:r>
            <a:r>
              <a:rPr lang="en-GB" sz="2100">
                <a:solidFill>
                  <a:srgbClr val="0000FF"/>
                </a:solidFill>
              </a:rPr>
              <a:t>un</a:t>
            </a:r>
            <a:r>
              <a:rPr lang="en-GB" sz="2100">
                <a:solidFill>
                  <a:schemeClr val="dk1"/>
                </a:solidFill>
              </a:rPr>
              <a:t> chat</a:t>
            </a:r>
            <a:endParaRPr sz="2100">
              <a:solidFill>
                <a:schemeClr val="dk1"/>
              </a:solidFill>
            </a:endParaRPr>
          </a:p>
        </p:txBody>
      </p:sp>
      <p:sp>
        <p:nvSpPr>
          <p:cNvPr id="211" name="Google Shape;211;p34"/>
          <p:cNvSpPr txBox="1"/>
          <p:nvPr/>
        </p:nvSpPr>
        <p:spPr>
          <a:xfrm>
            <a:off x="4590184" y="2097314"/>
            <a:ext cx="1063200" cy="10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dk1"/>
                </a:solidFill>
              </a:rPr>
              <a:t>J’ai </a:t>
            </a:r>
            <a:r>
              <a:rPr lang="en-GB" sz="2100">
                <a:solidFill>
                  <a:srgbClr val="0000FF"/>
                </a:solidFill>
              </a:rPr>
              <a:t>un</a:t>
            </a:r>
            <a:r>
              <a:rPr lang="en-GB" sz="2100">
                <a:solidFill>
                  <a:schemeClr val="dk1"/>
                </a:solidFill>
              </a:rPr>
              <a:t> cheval</a:t>
            </a:r>
            <a:endParaRPr sz="2100">
              <a:solidFill>
                <a:schemeClr val="dk1"/>
              </a:solidFill>
            </a:endParaRPr>
          </a:p>
        </p:txBody>
      </p:sp>
      <p:sp>
        <p:nvSpPr>
          <p:cNvPr id="212" name="Google Shape;212;p34"/>
          <p:cNvSpPr txBox="1"/>
          <p:nvPr/>
        </p:nvSpPr>
        <p:spPr>
          <a:xfrm>
            <a:off x="7097083" y="2018664"/>
            <a:ext cx="1063200" cy="10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dk1"/>
                </a:solidFill>
              </a:rPr>
              <a:t>J’ai</a:t>
            </a:r>
            <a:r>
              <a:rPr lang="en-GB" sz="2100">
                <a:solidFill>
                  <a:srgbClr val="0000FF"/>
                </a:solidFill>
              </a:rPr>
              <a:t> un</a:t>
            </a:r>
            <a:r>
              <a:rPr lang="en-GB" sz="2100">
                <a:solidFill>
                  <a:schemeClr val="dk1"/>
                </a:solidFill>
              </a:rPr>
              <a:t> poisson</a:t>
            </a:r>
            <a:endParaRPr sz="2100">
              <a:solidFill>
                <a:schemeClr val="dk1"/>
              </a:solidFill>
            </a:endParaRPr>
          </a:p>
        </p:txBody>
      </p:sp>
      <p:pic>
        <p:nvPicPr>
          <p:cNvPr id="213" name="Google Shape;213;p3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4727" y="2961876"/>
            <a:ext cx="1200175" cy="960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3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490125" y="3004476"/>
            <a:ext cx="1024820" cy="82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3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65623" y="2961875"/>
            <a:ext cx="1131675" cy="905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3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097076" y="2989123"/>
            <a:ext cx="1063200" cy="850899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34"/>
          <p:cNvSpPr txBox="1"/>
          <p:nvPr/>
        </p:nvSpPr>
        <p:spPr>
          <a:xfrm>
            <a:off x="7575" y="4063666"/>
            <a:ext cx="1537500" cy="8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dk1"/>
                </a:solidFill>
              </a:rPr>
              <a:t>J’ai </a:t>
            </a:r>
            <a:r>
              <a:rPr lang="en-GB" sz="2100">
                <a:solidFill>
                  <a:srgbClr val="0000FF"/>
                </a:solidFill>
              </a:rPr>
              <a:t>un</a:t>
            </a:r>
            <a:r>
              <a:rPr lang="en-GB" sz="2100">
                <a:solidFill>
                  <a:schemeClr val="dk1"/>
                </a:solidFill>
              </a:rPr>
              <a:t> hamster</a:t>
            </a:r>
            <a:endParaRPr sz="2100">
              <a:solidFill>
                <a:schemeClr val="dk1"/>
              </a:solidFill>
            </a:endParaRPr>
          </a:p>
        </p:txBody>
      </p:sp>
      <p:sp>
        <p:nvSpPr>
          <p:cNvPr id="218" name="Google Shape;218;p34"/>
          <p:cNvSpPr txBox="1"/>
          <p:nvPr/>
        </p:nvSpPr>
        <p:spPr>
          <a:xfrm>
            <a:off x="2203511" y="4063666"/>
            <a:ext cx="1537500" cy="8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dk1"/>
                </a:solidFill>
              </a:rPr>
              <a:t>J’ai </a:t>
            </a:r>
            <a:r>
              <a:rPr lang="en-GB" sz="2100">
                <a:solidFill>
                  <a:srgbClr val="0000FF"/>
                </a:solidFill>
              </a:rPr>
              <a:t>un</a:t>
            </a:r>
            <a:r>
              <a:rPr lang="en-GB" sz="2100">
                <a:solidFill>
                  <a:schemeClr val="dk1"/>
                </a:solidFill>
              </a:rPr>
              <a:t> oiseau</a:t>
            </a:r>
            <a:endParaRPr sz="2100">
              <a:solidFill>
                <a:schemeClr val="dk1"/>
              </a:solidFill>
            </a:endParaRPr>
          </a:p>
        </p:txBody>
      </p:sp>
      <p:sp>
        <p:nvSpPr>
          <p:cNvPr id="219" name="Google Shape;219;p34"/>
          <p:cNvSpPr txBox="1"/>
          <p:nvPr/>
        </p:nvSpPr>
        <p:spPr>
          <a:xfrm>
            <a:off x="4502925" y="4063675"/>
            <a:ext cx="1397100" cy="8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dk1"/>
                </a:solidFill>
              </a:rPr>
              <a:t>J’ai </a:t>
            </a:r>
            <a:r>
              <a:rPr lang="en-GB" sz="2100">
                <a:solidFill>
                  <a:srgbClr val="0000FF"/>
                </a:solidFill>
              </a:rPr>
              <a:t>un</a:t>
            </a:r>
            <a:r>
              <a:rPr lang="en-GB" sz="2100">
                <a:solidFill>
                  <a:schemeClr val="dk1"/>
                </a:solidFill>
              </a:rPr>
              <a:t> lapin</a:t>
            </a:r>
            <a:endParaRPr sz="2100">
              <a:solidFill>
                <a:schemeClr val="dk1"/>
              </a:solidFill>
            </a:endParaRPr>
          </a:p>
        </p:txBody>
      </p:sp>
      <p:sp>
        <p:nvSpPr>
          <p:cNvPr id="220" name="Google Shape;220;p34"/>
          <p:cNvSpPr txBox="1"/>
          <p:nvPr/>
        </p:nvSpPr>
        <p:spPr>
          <a:xfrm>
            <a:off x="6859929" y="3922416"/>
            <a:ext cx="1537500" cy="8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dk1"/>
                </a:solidFill>
              </a:rPr>
              <a:t>J’ai </a:t>
            </a:r>
            <a:r>
              <a:rPr lang="en-GB" sz="2100">
                <a:solidFill>
                  <a:srgbClr val="0000FF"/>
                </a:solidFill>
              </a:rPr>
              <a:t>un</a:t>
            </a:r>
            <a:r>
              <a:rPr lang="en-GB" sz="2100">
                <a:solidFill>
                  <a:schemeClr val="dk1"/>
                </a:solidFill>
              </a:rPr>
              <a:t> serpent</a:t>
            </a:r>
            <a:endParaRPr sz="2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100" y="959799"/>
            <a:ext cx="1200175" cy="1019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51675" y="959799"/>
            <a:ext cx="1241175" cy="1019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35"/>
          <p:cNvPicPr preferRelativeResize="0"/>
          <p:nvPr/>
        </p:nvPicPr>
        <p:blipFill rotWithShape="1">
          <a:blip r:embed="rId5">
            <a:alphaModFix/>
          </a:blip>
          <a:srcRect l="11016"/>
          <a:stretch/>
        </p:blipFill>
        <p:spPr>
          <a:xfrm>
            <a:off x="4502926" y="1008125"/>
            <a:ext cx="1131675" cy="92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49475" y="911473"/>
            <a:ext cx="1131675" cy="1019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3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4727" y="2961876"/>
            <a:ext cx="1200175" cy="960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3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490125" y="3004476"/>
            <a:ext cx="1024820" cy="82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3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65623" y="2961875"/>
            <a:ext cx="1131675" cy="905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3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097076" y="2989123"/>
            <a:ext cx="1063200" cy="850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7" name="Google Shape;237;p36"/>
          <p:cNvGraphicFramePr/>
          <p:nvPr/>
        </p:nvGraphicFramePr>
        <p:xfrm>
          <a:off x="1190375" y="875625"/>
          <a:ext cx="6696375" cy="3942825"/>
        </p:xfrm>
        <a:graphic>
          <a:graphicData uri="http://schemas.openxmlformats.org/drawingml/2006/table">
            <a:tbl>
              <a:tblPr>
                <a:noFill/>
                <a:tableStyleId>{F8858BFD-4D93-495F-B63C-949909E8E579}</a:tableStyleId>
              </a:tblPr>
              <a:tblGrid>
                <a:gridCol w="2232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2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2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14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FF99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99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99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99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99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4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FF99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99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14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FF99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99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99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99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99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38" name="Google Shape;23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2575" y="1008125"/>
            <a:ext cx="998625" cy="111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1008125"/>
            <a:ext cx="968503" cy="98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44121" y="3718500"/>
            <a:ext cx="828900" cy="9799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27260" y="3606701"/>
            <a:ext cx="890440" cy="98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3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78425" y="2386950"/>
            <a:ext cx="828900" cy="920175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36"/>
          <p:cNvSpPr txBox="1"/>
          <p:nvPr/>
        </p:nvSpPr>
        <p:spPr>
          <a:xfrm>
            <a:off x="975275" y="1314538"/>
            <a:ext cx="1894800" cy="6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2248"/>
                </a:solidFill>
              </a:rPr>
              <a:t>Il est brun.</a:t>
            </a:r>
            <a:endParaRPr sz="1800">
              <a:solidFill>
                <a:srgbClr val="002248"/>
              </a:solidFill>
            </a:endParaRPr>
          </a:p>
        </p:txBody>
      </p:sp>
      <p:sp>
        <p:nvSpPr>
          <p:cNvPr id="244" name="Google Shape;244;p36"/>
          <p:cNvSpPr txBox="1"/>
          <p:nvPr/>
        </p:nvSpPr>
        <p:spPr>
          <a:xfrm>
            <a:off x="3526563" y="1344850"/>
            <a:ext cx="1894800" cy="6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2248"/>
                </a:solidFill>
              </a:rPr>
              <a:t>il est noir.</a:t>
            </a:r>
            <a:endParaRPr sz="1800">
              <a:solidFill>
                <a:srgbClr val="002248"/>
              </a:solidFill>
            </a:endParaRPr>
          </a:p>
        </p:txBody>
      </p:sp>
      <p:sp>
        <p:nvSpPr>
          <p:cNvPr id="245" name="Google Shape;245;p36"/>
          <p:cNvSpPr txBox="1"/>
          <p:nvPr/>
        </p:nvSpPr>
        <p:spPr>
          <a:xfrm>
            <a:off x="5695775" y="3943825"/>
            <a:ext cx="2188800" cy="6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2248"/>
                </a:solidFill>
              </a:rPr>
              <a:t>il est orange.</a:t>
            </a:r>
            <a:endParaRPr sz="1800">
              <a:solidFill>
                <a:srgbClr val="002248"/>
              </a:solidFill>
            </a:endParaRPr>
          </a:p>
        </p:txBody>
      </p:sp>
      <p:sp>
        <p:nvSpPr>
          <p:cNvPr id="246" name="Google Shape;246;p36"/>
          <p:cNvSpPr txBox="1"/>
          <p:nvPr/>
        </p:nvSpPr>
        <p:spPr>
          <a:xfrm>
            <a:off x="961775" y="3791425"/>
            <a:ext cx="1974600" cy="6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2248"/>
                </a:solidFill>
              </a:rPr>
              <a:t>il est blanc.</a:t>
            </a:r>
            <a:endParaRPr sz="1800">
              <a:solidFill>
                <a:srgbClr val="002248"/>
              </a:solidFill>
            </a:endParaRPr>
          </a:p>
        </p:txBody>
      </p:sp>
      <p:sp>
        <p:nvSpPr>
          <p:cNvPr id="247" name="Google Shape;247;p36"/>
          <p:cNvSpPr txBox="1"/>
          <p:nvPr/>
        </p:nvSpPr>
        <p:spPr>
          <a:xfrm>
            <a:off x="3639075" y="2545800"/>
            <a:ext cx="1974600" cy="6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2248"/>
                </a:solidFill>
              </a:rPr>
              <a:t>il est gris.</a:t>
            </a:r>
            <a:endParaRPr sz="1800">
              <a:solidFill>
                <a:srgbClr val="002248"/>
              </a:solidFill>
            </a:endParaRPr>
          </a:p>
        </p:txBody>
      </p:sp>
      <p:pic>
        <p:nvPicPr>
          <p:cNvPr id="248" name="Google Shape;248;p36"/>
          <p:cNvPicPr preferRelativeResize="0"/>
          <p:nvPr/>
        </p:nvPicPr>
        <p:blipFill rotWithShape="1">
          <a:blip r:embed="rId8">
            <a:alphaModFix/>
          </a:blip>
          <a:srcRect t="25454" b="8070"/>
          <a:stretch/>
        </p:blipFill>
        <p:spPr>
          <a:xfrm>
            <a:off x="5816751" y="1104350"/>
            <a:ext cx="1689531" cy="920175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36"/>
          <p:cNvSpPr/>
          <p:nvPr/>
        </p:nvSpPr>
        <p:spPr>
          <a:xfrm>
            <a:off x="7098275" y="954275"/>
            <a:ext cx="1320600" cy="453900"/>
          </a:xfrm>
          <a:prstGeom prst="wedgeRoundRectCallout">
            <a:avLst>
              <a:gd name="adj1" fmla="val -42146"/>
              <a:gd name="adj2" fmla="val 88031"/>
              <a:gd name="adj3" fmla="val 0"/>
            </a:avLst>
          </a:prstGeom>
          <a:solidFill>
            <a:srgbClr val="D9D2E9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Il est petit.</a:t>
            </a:r>
            <a:endParaRPr sz="1800"/>
          </a:p>
        </p:txBody>
      </p:sp>
      <p:pic>
        <p:nvPicPr>
          <p:cNvPr id="250" name="Google Shape;250;p36"/>
          <p:cNvPicPr preferRelativeResize="0"/>
          <p:nvPr/>
        </p:nvPicPr>
        <p:blipFill rotWithShape="1">
          <a:blip r:embed="rId9">
            <a:alphaModFix/>
          </a:blip>
          <a:srcRect t="10812" b="11741"/>
          <a:stretch/>
        </p:blipFill>
        <p:spPr>
          <a:xfrm>
            <a:off x="5816750" y="2360522"/>
            <a:ext cx="1320600" cy="1022764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36"/>
          <p:cNvSpPr/>
          <p:nvPr/>
        </p:nvSpPr>
        <p:spPr>
          <a:xfrm>
            <a:off x="7124525" y="2329950"/>
            <a:ext cx="1268100" cy="692100"/>
          </a:xfrm>
          <a:prstGeom prst="wedgeRoundRectCallout">
            <a:avLst>
              <a:gd name="adj1" fmla="val -68717"/>
              <a:gd name="adj2" fmla="val 47354"/>
              <a:gd name="adj3" fmla="val 0"/>
            </a:avLst>
          </a:prstGeom>
          <a:solidFill>
            <a:srgbClr val="D9D2E9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Il est adorable.</a:t>
            </a:r>
            <a:endParaRPr sz="1800"/>
          </a:p>
        </p:txBody>
      </p:sp>
      <p:pic>
        <p:nvPicPr>
          <p:cNvPr id="252" name="Google Shape;252;p36"/>
          <p:cNvPicPr preferRelativeResize="0"/>
          <p:nvPr/>
        </p:nvPicPr>
        <p:blipFill rotWithShape="1">
          <a:blip r:embed="rId8">
            <a:alphaModFix/>
          </a:blip>
          <a:srcRect t="25454" b="8070"/>
          <a:stretch/>
        </p:blipFill>
        <p:spPr>
          <a:xfrm>
            <a:off x="1540826" y="2403638"/>
            <a:ext cx="1689531" cy="920175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36"/>
          <p:cNvSpPr/>
          <p:nvPr/>
        </p:nvSpPr>
        <p:spPr>
          <a:xfrm>
            <a:off x="423925" y="2272950"/>
            <a:ext cx="1116900" cy="597600"/>
          </a:xfrm>
          <a:prstGeom prst="wedgeRoundRectCallout">
            <a:avLst>
              <a:gd name="adj1" fmla="val 70479"/>
              <a:gd name="adj2" fmla="val 47377"/>
              <a:gd name="adj3" fmla="val 0"/>
            </a:avLst>
          </a:prstGeom>
          <a:solidFill>
            <a:srgbClr val="D9D2E9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Il est grand.</a:t>
            </a:r>
            <a:endParaRPr sz="1800"/>
          </a:p>
        </p:txBody>
      </p:sp>
      <p:pic>
        <p:nvPicPr>
          <p:cNvPr id="254" name="Google Shape;254;p36"/>
          <p:cNvPicPr preferRelativeResize="0"/>
          <p:nvPr/>
        </p:nvPicPr>
        <p:blipFill rotWithShape="1">
          <a:blip r:embed="rId9">
            <a:alphaModFix/>
          </a:blip>
          <a:srcRect t="10812" b="11741"/>
          <a:stretch/>
        </p:blipFill>
        <p:spPr>
          <a:xfrm>
            <a:off x="4425522" y="3849326"/>
            <a:ext cx="1188152" cy="920175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36"/>
          <p:cNvSpPr/>
          <p:nvPr/>
        </p:nvSpPr>
        <p:spPr>
          <a:xfrm>
            <a:off x="3422500" y="3606700"/>
            <a:ext cx="1116900" cy="692100"/>
          </a:xfrm>
          <a:prstGeom prst="wedgeRoundRectCallout">
            <a:avLst>
              <a:gd name="adj1" fmla="val 61711"/>
              <a:gd name="adj2" fmla="val 88695"/>
              <a:gd name="adj3" fmla="val 0"/>
            </a:avLst>
          </a:prstGeom>
          <a:solidFill>
            <a:srgbClr val="D9D2E9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Il est mignon.</a:t>
            </a:r>
            <a:endParaRPr sz="1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0" name="Google Shape;260;p37"/>
          <p:cNvGraphicFramePr/>
          <p:nvPr/>
        </p:nvGraphicFramePr>
        <p:xfrm>
          <a:off x="1190375" y="875625"/>
          <a:ext cx="6696375" cy="3942825"/>
        </p:xfrm>
        <a:graphic>
          <a:graphicData uri="http://schemas.openxmlformats.org/drawingml/2006/table">
            <a:tbl>
              <a:tblPr>
                <a:noFill/>
                <a:tableStyleId>{F8858BFD-4D93-495F-B63C-949909E8E579}</a:tableStyleId>
              </a:tblPr>
              <a:tblGrid>
                <a:gridCol w="2232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2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2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14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FF99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99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99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99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99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4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FF99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99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14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FF99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99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99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99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99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261" name="Google Shape;261;p37"/>
          <p:cNvGrpSpPr/>
          <p:nvPr/>
        </p:nvGrpSpPr>
        <p:grpSpPr>
          <a:xfrm>
            <a:off x="3427088" y="3612900"/>
            <a:ext cx="2155925" cy="1112625"/>
            <a:chOff x="975275" y="1008125"/>
            <a:chExt cx="2155925" cy="1112625"/>
          </a:xfrm>
        </p:grpSpPr>
        <p:pic>
          <p:nvPicPr>
            <p:cNvPr id="262" name="Google Shape;262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132575" y="1008125"/>
              <a:ext cx="998625" cy="11126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37"/>
            <p:cNvSpPr txBox="1"/>
            <p:nvPr/>
          </p:nvSpPr>
          <p:spPr>
            <a:xfrm>
              <a:off x="975275" y="1314538"/>
              <a:ext cx="1894800" cy="65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rgbClr val="002248"/>
                  </a:solidFill>
                </a:rPr>
                <a:t>Il est brun.</a:t>
              </a:r>
              <a:endParaRPr sz="1800">
                <a:solidFill>
                  <a:srgbClr val="002248"/>
                </a:solidFill>
              </a:endParaRPr>
            </a:p>
          </p:txBody>
        </p:sp>
      </p:grpSp>
      <p:grpSp>
        <p:nvGrpSpPr>
          <p:cNvPr id="264" name="Google Shape;264;p37"/>
          <p:cNvGrpSpPr/>
          <p:nvPr/>
        </p:nvGrpSpPr>
        <p:grpSpPr>
          <a:xfrm>
            <a:off x="3526563" y="1008125"/>
            <a:ext cx="2013940" cy="988925"/>
            <a:chOff x="3526563" y="1008125"/>
            <a:chExt cx="2013940" cy="988925"/>
          </a:xfrm>
        </p:grpSpPr>
        <p:pic>
          <p:nvPicPr>
            <p:cNvPr id="265" name="Google Shape;265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572000" y="1008125"/>
              <a:ext cx="968503" cy="9889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6" name="Google Shape;266;p37"/>
            <p:cNvSpPr txBox="1"/>
            <p:nvPr/>
          </p:nvSpPr>
          <p:spPr>
            <a:xfrm>
              <a:off x="3526563" y="1344850"/>
              <a:ext cx="1894800" cy="65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rgbClr val="002248"/>
                  </a:solidFill>
                </a:rPr>
                <a:t>il est noir.</a:t>
              </a:r>
              <a:endParaRPr sz="1800">
                <a:solidFill>
                  <a:srgbClr val="002248"/>
                </a:solidFill>
              </a:endParaRPr>
            </a:p>
          </p:txBody>
        </p:sp>
      </p:grpSp>
      <p:grpSp>
        <p:nvGrpSpPr>
          <p:cNvPr id="267" name="Google Shape;267;p37"/>
          <p:cNvGrpSpPr/>
          <p:nvPr/>
        </p:nvGrpSpPr>
        <p:grpSpPr>
          <a:xfrm>
            <a:off x="623050" y="2308400"/>
            <a:ext cx="2477246" cy="979984"/>
            <a:chOff x="5695775" y="3718500"/>
            <a:chExt cx="2477246" cy="979984"/>
          </a:xfrm>
        </p:grpSpPr>
        <p:pic>
          <p:nvPicPr>
            <p:cNvPr id="268" name="Google Shape;268;p3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344121" y="3718500"/>
              <a:ext cx="828900" cy="97998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9" name="Google Shape;269;p37"/>
            <p:cNvSpPr txBox="1"/>
            <p:nvPr/>
          </p:nvSpPr>
          <p:spPr>
            <a:xfrm>
              <a:off x="5695775" y="3943825"/>
              <a:ext cx="2188800" cy="65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rgbClr val="002248"/>
                  </a:solidFill>
                </a:rPr>
                <a:t>il est orange.</a:t>
              </a:r>
              <a:endParaRPr sz="1800">
                <a:solidFill>
                  <a:srgbClr val="002248"/>
                </a:solidFill>
              </a:endParaRPr>
            </a:p>
          </p:txBody>
        </p:sp>
      </p:grpSp>
      <p:grpSp>
        <p:nvGrpSpPr>
          <p:cNvPr id="270" name="Google Shape;270;p37"/>
          <p:cNvGrpSpPr/>
          <p:nvPr/>
        </p:nvGrpSpPr>
        <p:grpSpPr>
          <a:xfrm>
            <a:off x="974425" y="1042501"/>
            <a:ext cx="2255925" cy="988925"/>
            <a:chOff x="961775" y="3606701"/>
            <a:chExt cx="2255925" cy="988925"/>
          </a:xfrm>
        </p:grpSpPr>
        <p:pic>
          <p:nvPicPr>
            <p:cNvPr id="271" name="Google Shape;271;p37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327260" y="3606701"/>
              <a:ext cx="890440" cy="9889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2" name="Google Shape;272;p37"/>
            <p:cNvSpPr txBox="1"/>
            <p:nvPr/>
          </p:nvSpPr>
          <p:spPr>
            <a:xfrm>
              <a:off x="961775" y="3791425"/>
              <a:ext cx="1974600" cy="65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rgbClr val="002248"/>
                  </a:solidFill>
                </a:rPr>
                <a:t>il est blanc.</a:t>
              </a:r>
              <a:endParaRPr sz="1800">
                <a:solidFill>
                  <a:srgbClr val="002248"/>
                </a:solidFill>
              </a:endParaRPr>
            </a:p>
          </p:txBody>
        </p:sp>
      </p:grpSp>
      <p:grpSp>
        <p:nvGrpSpPr>
          <p:cNvPr id="273" name="Google Shape;273;p37"/>
          <p:cNvGrpSpPr/>
          <p:nvPr/>
        </p:nvGrpSpPr>
        <p:grpSpPr>
          <a:xfrm>
            <a:off x="5816750" y="1042500"/>
            <a:ext cx="1974600" cy="920175"/>
            <a:chOff x="3639075" y="2386950"/>
            <a:chExt cx="1974600" cy="920175"/>
          </a:xfrm>
        </p:grpSpPr>
        <p:pic>
          <p:nvPicPr>
            <p:cNvPr id="274" name="Google Shape;274;p37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4678425" y="2386950"/>
              <a:ext cx="828900" cy="9201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5" name="Google Shape;275;p37"/>
            <p:cNvSpPr txBox="1"/>
            <p:nvPr/>
          </p:nvSpPr>
          <p:spPr>
            <a:xfrm>
              <a:off x="3639075" y="2545800"/>
              <a:ext cx="1974600" cy="65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rgbClr val="002248"/>
                  </a:solidFill>
                </a:rPr>
                <a:t>il est gris.</a:t>
              </a:r>
              <a:endParaRPr sz="1800">
                <a:solidFill>
                  <a:srgbClr val="002248"/>
                </a:solidFill>
              </a:endParaRPr>
            </a:p>
          </p:txBody>
        </p:sp>
      </p:grpSp>
      <p:grpSp>
        <p:nvGrpSpPr>
          <p:cNvPr id="276" name="Google Shape;276;p37"/>
          <p:cNvGrpSpPr/>
          <p:nvPr/>
        </p:nvGrpSpPr>
        <p:grpSpPr>
          <a:xfrm>
            <a:off x="3469924" y="2189895"/>
            <a:ext cx="2070250" cy="1230145"/>
            <a:chOff x="5816751" y="954275"/>
            <a:chExt cx="2602124" cy="1070250"/>
          </a:xfrm>
        </p:grpSpPr>
        <p:pic>
          <p:nvPicPr>
            <p:cNvPr id="277" name="Google Shape;277;p37"/>
            <p:cNvPicPr preferRelativeResize="0"/>
            <p:nvPr/>
          </p:nvPicPr>
          <p:blipFill rotWithShape="1">
            <a:blip r:embed="rId8">
              <a:alphaModFix/>
            </a:blip>
            <a:srcRect t="25454" b="8070"/>
            <a:stretch/>
          </p:blipFill>
          <p:spPr>
            <a:xfrm>
              <a:off x="5816751" y="1104350"/>
              <a:ext cx="1689531" cy="9201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8" name="Google Shape;278;p37"/>
            <p:cNvSpPr/>
            <p:nvPr/>
          </p:nvSpPr>
          <p:spPr>
            <a:xfrm>
              <a:off x="7098275" y="954275"/>
              <a:ext cx="1320600" cy="453900"/>
            </a:xfrm>
            <a:prstGeom prst="wedgeRoundRectCallout">
              <a:avLst>
                <a:gd name="adj1" fmla="val -42146"/>
                <a:gd name="adj2" fmla="val 88031"/>
                <a:gd name="adj3" fmla="val 0"/>
              </a:avLst>
            </a:prstGeom>
            <a:solidFill>
              <a:srgbClr val="D9D2E9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/>
                <a:t>Il est petit.</a:t>
              </a:r>
              <a:endParaRPr sz="1800"/>
            </a:p>
          </p:txBody>
        </p:sp>
      </p:grpSp>
      <p:grpSp>
        <p:nvGrpSpPr>
          <p:cNvPr id="279" name="Google Shape;279;p37"/>
          <p:cNvGrpSpPr/>
          <p:nvPr/>
        </p:nvGrpSpPr>
        <p:grpSpPr>
          <a:xfrm>
            <a:off x="5816750" y="2329950"/>
            <a:ext cx="2575875" cy="1053336"/>
            <a:chOff x="5816750" y="2329950"/>
            <a:chExt cx="2575875" cy="1053336"/>
          </a:xfrm>
        </p:grpSpPr>
        <p:pic>
          <p:nvPicPr>
            <p:cNvPr id="280" name="Google Shape;280;p37"/>
            <p:cNvPicPr preferRelativeResize="0"/>
            <p:nvPr/>
          </p:nvPicPr>
          <p:blipFill rotWithShape="1">
            <a:blip r:embed="rId9">
              <a:alphaModFix/>
            </a:blip>
            <a:srcRect t="10812" b="11741"/>
            <a:stretch/>
          </p:blipFill>
          <p:spPr>
            <a:xfrm>
              <a:off x="5816750" y="2360522"/>
              <a:ext cx="1320600" cy="102276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1" name="Google Shape;281;p37"/>
            <p:cNvSpPr/>
            <p:nvPr/>
          </p:nvSpPr>
          <p:spPr>
            <a:xfrm>
              <a:off x="7124525" y="2329950"/>
              <a:ext cx="1268100" cy="692100"/>
            </a:xfrm>
            <a:prstGeom prst="wedgeRoundRectCallout">
              <a:avLst>
                <a:gd name="adj1" fmla="val -68717"/>
                <a:gd name="adj2" fmla="val 47354"/>
                <a:gd name="adj3" fmla="val 0"/>
              </a:avLst>
            </a:prstGeom>
            <a:solidFill>
              <a:srgbClr val="D9D2E9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/>
                <a:t>Il est adorable.</a:t>
              </a:r>
              <a:endParaRPr sz="1800"/>
            </a:p>
          </p:txBody>
        </p:sp>
      </p:grpSp>
      <p:grpSp>
        <p:nvGrpSpPr>
          <p:cNvPr id="282" name="Google Shape;282;p37"/>
          <p:cNvGrpSpPr/>
          <p:nvPr/>
        </p:nvGrpSpPr>
        <p:grpSpPr>
          <a:xfrm>
            <a:off x="5921325" y="3677275"/>
            <a:ext cx="2806432" cy="1050863"/>
            <a:chOff x="423925" y="2272950"/>
            <a:chExt cx="2806432" cy="1050863"/>
          </a:xfrm>
        </p:grpSpPr>
        <p:pic>
          <p:nvPicPr>
            <p:cNvPr id="283" name="Google Shape;283;p37"/>
            <p:cNvPicPr preferRelativeResize="0"/>
            <p:nvPr/>
          </p:nvPicPr>
          <p:blipFill rotWithShape="1">
            <a:blip r:embed="rId8">
              <a:alphaModFix/>
            </a:blip>
            <a:srcRect t="25454" b="8070"/>
            <a:stretch/>
          </p:blipFill>
          <p:spPr>
            <a:xfrm>
              <a:off x="1540826" y="2403638"/>
              <a:ext cx="1689531" cy="9201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4" name="Google Shape;284;p37"/>
            <p:cNvSpPr/>
            <p:nvPr/>
          </p:nvSpPr>
          <p:spPr>
            <a:xfrm>
              <a:off x="423925" y="2272950"/>
              <a:ext cx="1116900" cy="597600"/>
            </a:xfrm>
            <a:prstGeom prst="wedgeRoundRectCallout">
              <a:avLst>
                <a:gd name="adj1" fmla="val 70479"/>
                <a:gd name="adj2" fmla="val 47377"/>
                <a:gd name="adj3" fmla="val 0"/>
              </a:avLst>
            </a:prstGeom>
            <a:solidFill>
              <a:srgbClr val="D9D2E9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/>
                <a:t>Il est grand.</a:t>
              </a:r>
              <a:endParaRPr sz="1800"/>
            </a:p>
          </p:txBody>
        </p:sp>
      </p:grpSp>
      <p:grpSp>
        <p:nvGrpSpPr>
          <p:cNvPr id="285" name="Google Shape;285;p37"/>
          <p:cNvGrpSpPr/>
          <p:nvPr/>
        </p:nvGrpSpPr>
        <p:grpSpPr>
          <a:xfrm>
            <a:off x="974425" y="3565350"/>
            <a:ext cx="2191175" cy="1162801"/>
            <a:chOff x="3422500" y="3606700"/>
            <a:chExt cx="2191175" cy="1162801"/>
          </a:xfrm>
        </p:grpSpPr>
        <p:pic>
          <p:nvPicPr>
            <p:cNvPr id="286" name="Google Shape;286;p37"/>
            <p:cNvPicPr preferRelativeResize="0"/>
            <p:nvPr/>
          </p:nvPicPr>
          <p:blipFill rotWithShape="1">
            <a:blip r:embed="rId9">
              <a:alphaModFix/>
            </a:blip>
            <a:srcRect t="10812" b="11741"/>
            <a:stretch/>
          </p:blipFill>
          <p:spPr>
            <a:xfrm>
              <a:off x="4425522" y="3849326"/>
              <a:ext cx="1188152" cy="9201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37"/>
            <p:cNvSpPr/>
            <p:nvPr/>
          </p:nvSpPr>
          <p:spPr>
            <a:xfrm>
              <a:off x="3422500" y="3606700"/>
              <a:ext cx="1116900" cy="692100"/>
            </a:xfrm>
            <a:prstGeom prst="wedgeRoundRectCallout">
              <a:avLst>
                <a:gd name="adj1" fmla="val 61711"/>
                <a:gd name="adj2" fmla="val 88695"/>
                <a:gd name="adj3" fmla="val 0"/>
              </a:avLst>
            </a:prstGeom>
            <a:solidFill>
              <a:srgbClr val="D9D2E9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/>
                <a:t>Il est mignon.</a:t>
              </a:r>
              <a:endParaRPr sz="1800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Google Shape;292;p38">
            <a:extLst>
              <a:ext uri="{FF2B5EF4-FFF2-40B4-BE49-F238E27FC236}">
                <a16:creationId xmlns:a16="http://schemas.microsoft.com/office/drawing/2014/main" id="{21C76847-3F66-4629-89AE-A2C2C07404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03985591"/>
              </p:ext>
            </p:extLst>
          </p:nvPr>
        </p:nvGraphicFramePr>
        <p:xfrm>
          <a:off x="188130" y="1054100"/>
          <a:ext cx="6810300" cy="4089400"/>
        </p:xfrm>
        <a:graphic>
          <a:graphicData uri="http://schemas.openxmlformats.org/drawingml/2006/table">
            <a:tbl>
              <a:tblPr>
                <a:noFill/>
                <a:tableStyleId>{B8B48123-7C04-4572-94D6-C5F5E650AF1B}</a:tableStyleId>
              </a:tblPr>
              <a:tblGrid>
                <a:gridCol w="972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2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2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2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2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29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29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84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dirty="0" err="1"/>
                        <a:t>J’ai</a:t>
                      </a:r>
                      <a:r>
                        <a:rPr lang="en-GB" sz="1300" dirty="0"/>
                        <a:t> </a:t>
                      </a:r>
                      <a:r>
                        <a:rPr lang="en-GB" sz="1300" dirty="0">
                          <a:solidFill>
                            <a:srgbClr val="0000FF"/>
                          </a:solidFill>
                        </a:rPr>
                        <a:t>un</a:t>
                      </a:r>
                      <a:r>
                        <a:rPr lang="en-GB" sz="1300" dirty="0"/>
                        <a:t> </a:t>
                      </a:r>
                      <a:r>
                        <a:rPr lang="en-GB" sz="1300" dirty="0" err="1"/>
                        <a:t>chien</a:t>
                      </a:r>
                      <a:r>
                        <a:rPr lang="en-GB" sz="1300" dirty="0"/>
                        <a:t>.</a:t>
                      </a:r>
                      <a:endParaRPr sz="1300" dirty="0">
                        <a:solidFill>
                          <a:srgbClr val="0000FF"/>
                        </a:solidFill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/>
                        <a:t>J’ai </a:t>
                      </a:r>
                      <a:r>
                        <a:rPr lang="en-GB" sz="1300">
                          <a:solidFill>
                            <a:srgbClr val="0000FF"/>
                          </a:solidFill>
                        </a:rPr>
                        <a:t>un</a:t>
                      </a:r>
                      <a:r>
                        <a:rPr lang="en-GB" sz="1300"/>
                        <a:t> chat.</a:t>
                      </a:r>
                      <a:endParaRPr sz="1300">
                        <a:solidFill>
                          <a:srgbClr val="9900FF"/>
                        </a:solidFill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/>
                        <a:t>J’ai </a:t>
                      </a:r>
                      <a:r>
                        <a:rPr lang="en-GB" sz="1300">
                          <a:solidFill>
                            <a:srgbClr val="0000FF"/>
                          </a:solidFill>
                        </a:rPr>
                        <a:t>un</a:t>
                      </a:r>
                      <a:r>
                        <a:rPr lang="en-GB" sz="1300"/>
                        <a:t> poisson.</a:t>
                      </a:r>
                      <a:endParaRPr sz="13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/>
                        <a:t>J’ai </a:t>
                      </a:r>
                      <a:r>
                        <a:rPr lang="en-GB" sz="1300">
                          <a:solidFill>
                            <a:srgbClr val="0000FF"/>
                          </a:solidFill>
                        </a:rPr>
                        <a:t>un</a:t>
                      </a:r>
                      <a:r>
                        <a:rPr lang="en-GB" sz="1300"/>
                        <a:t> cheval.</a:t>
                      </a:r>
                      <a:endParaRPr sz="13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/>
                        <a:t>J’ai </a:t>
                      </a:r>
                      <a:r>
                        <a:rPr lang="en-GB" sz="1300">
                          <a:solidFill>
                            <a:srgbClr val="0000FF"/>
                          </a:solidFill>
                        </a:rPr>
                        <a:t>un</a:t>
                      </a:r>
                      <a:r>
                        <a:rPr lang="en-GB" sz="1300"/>
                        <a:t> lapin.</a:t>
                      </a:r>
                      <a:endParaRPr sz="13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/>
                        <a:t>J’ai </a:t>
                      </a:r>
                      <a:r>
                        <a:rPr lang="en-GB" sz="1300">
                          <a:solidFill>
                            <a:srgbClr val="0000FF"/>
                          </a:solidFill>
                        </a:rPr>
                        <a:t>un</a:t>
                      </a:r>
                      <a:r>
                        <a:rPr lang="en-GB" sz="1300"/>
                        <a:t> serpent.</a:t>
                      </a:r>
                      <a:endParaRPr sz="13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/>
                        <a:t>Il est blanc.</a:t>
                      </a:r>
                      <a:endParaRPr sz="13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/>
                        <a:t>Il est noir.</a:t>
                      </a:r>
                      <a:endParaRPr sz="13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/>
                        <a:t>Il est grand.</a:t>
                      </a:r>
                      <a:endParaRPr sz="13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/>
                        <a:t>Il est petit.</a:t>
                      </a:r>
                      <a:endParaRPr sz="13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/>
                        <a:t>Il est mignon.</a:t>
                      </a:r>
                      <a:endParaRPr sz="130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dirty="0"/>
                        <a:t>Il </a:t>
                      </a:r>
                      <a:r>
                        <a:rPr lang="en-GB" sz="1300" dirty="0" err="1"/>
                        <a:t>est</a:t>
                      </a:r>
                      <a:r>
                        <a:rPr lang="en-GB" sz="1300" dirty="0"/>
                        <a:t> adorable.</a:t>
                      </a:r>
                      <a:endParaRPr sz="1300" dirty="0"/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1" name="Google Shape;293;p38">
            <a:extLst>
              <a:ext uri="{FF2B5EF4-FFF2-40B4-BE49-F238E27FC236}">
                <a16:creationId xmlns:a16="http://schemas.microsoft.com/office/drawing/2014/main" id="{577A7160-A81E-41E6-9187-147D67D52E51}"/>
              </a:ext>
            </a:extLst>
          </p:cNvPr>
          <p:cNvSpPr txBox="1"/>
          <p:nvPr/>
        </p:nvSpPr>
        <p:spPr>
          <a:xfrm>
            <a:off x="7271368" y="975425"/>
            <a:ext cx="1632600" cy="382260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>
                <a:solidFill>
                  <a:schemeClr val="dk1"/>
                </a:solidFill>
              </a:rPr>
              <a:t>raté!</a:t>
            </a: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>
                <a:solidFill>
                  <a:schemeClr val="dk1"/>
                </a:solidFill>
              </a:rPr>
              <a:t>touché!</a:t>
            </a: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>
                <a:solidFill>
                  <a:schemeClr val="dk1"/>
                </a:solidFill>
              </a:rPr>
              <a:t>coulé!</a:t>
            </a:r>
            <a:endParaRPr sz="2700">
              <a:solidFill>
                <a:schemeClr val="dk1"/>
              </a:solidFill>
            </a:endParaRPr>
          </a:p>
        </p:txBody>
      </p:sp>
      <p:pic>
        <p:nvPicPr>
          <p:cNvPr id="32" name="Google Shape;294;p38">
            <a:extLst>
              <a:ext uri="{FF2B5EF4-FFF2-40B4-BE49-F238E27FC236}">
                <a16:creationId xmlns:a16="http://schemas.microsoft.com/office/drawing/2014/main" id="{31DB326A-DC28-4CB6-A0D9-B293987FCBA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54405" y="1429200"/>
            <a:ext cx="885550" cy="8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295;p38">
            <a:extLst>
              <a:ext uri="{FF2B5EF4-FFF2-40B4-BE49-F238E27FC236}">
                <a16:creationId xmlns:a16="http://schemas.microsoft.com/office/drawing/2014/main" id="{9F40BDD6-0321-4897-9D75-1BAC591712E1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27918" y="3946075"/>
            <a:ext cx="798125" cy="79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296;p38">
            <a:extLst>
              <a:ext uri="{FF2B5EF4-FFF2-40B4-BE49-F238E27FC236}">
                <a16:creationId xmlns:a16="http://schemas.microsoft.com/office/drawing/2014/main" id="{C0E98BB5-D53F-4A33-BF9D-8A01FC472CD2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80702" y="2762350"/>
            <a:ext cx="1106040" cy="8855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3921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9"/>
          <p:cNvSpPr txBox="1"/>
          <p:nvPr/>
        </p:nvSpPr>
        <p:spPr>
          <a:xfrm>
            <a:off x="340800" y="1431900"/>
            <a:ext cx="8462400" cy="34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 err="1">
                <a:solidFill>
                  <a:schemeClr val="dk1"/>
                </a:solidFill>
              </a:rPr>
              <a:t>J’ai</a:t>
            </a:r>
            <a:r>
              <a:rPr lang="en-GB" sz="1800" dirty="0">
                <a:solidFill>
                  <a:schemeClr val="dk1"/>
                </a:solidFill>
              </a:rPr>
              <a:t>				.   Il </a:t>
            </a:r>
            <a:r>
              <a:rPr lang="en-GB" sz="1800" dirty="0" err="1">
                <a:solidFill>
                  <a:schemeClr val="dk1"/>
                </a:solidFill>
              </a:rPr>
              <a:t>est</a:t>
            </a:r>
            <a:r>
              <a:rPr lang="en-GB" sz="1800" dirty="0">
                <a:solidFill>
                  <a:schemeClr val="dk1"/>
                </a:solidFill>
              </a:rPr>
              <a:t>  						.  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</a:rPr>
              <a:t>Il </a:t>
            </a:r>
            <a:r>
              <a:rPr lang="en-GB" sz="1800" dirty="0" err="1">
                <a:solidFill>
                  <a:schemeClr val="dk1"/>
                </a:solidFill>
              </a:rPr>
              <a:t>est</a:t>
            </a:r>
            <a:r>
              <a:rPr lang="en-GB" sz="1800" dirty="0">
                <a:solidFill>
                  <a:schemeClr val="dk1"/>
                </a:solidFill>
              </a:rPr>
              <a:t> 						.</a:t>
            </a:r>
            <a:endParaRPr sz="1800" dirty="0">
              <a:solidFill>
                <a:schemeClr val="dk1"/>
              </a:solidFill>
            </a:endParaRPr>
          </a:p>
        </p:txBody>
      </p:sp>
      <p:sp>
        <p:nvSpPr>
          <p:cNvPr id="302" name="Google Shape;302;p39"/>
          <p:cNvSpPr/>
          <p:nvPr/>
        </p:nvSpPr>
        <p:spPr>
          <a:xfrm>
            <a:off x="967350" y="1053875"/>
            <a:ext cx="2351592" cy="1399896"/>
          </a:xfrm>
          <a:prstGeom prst="cloud">
            <a:avLst/>
          </a:prstGeom>
          <a:solidFill>
            <a:srgbClr val="EAD1D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FF"/>
                </a:solidFill>
              </a:rPr>
              <a:t>un</a:t>
            </a:r>
            <a:r>
              <a:rPr lang="en-GB" sz="1800"/>
              <a:t> cheval</a:t>
            </a:r>
            <a:endParaRPr sz="1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FF"/>
                </a:solidFill>
              </a:rPr>
              <a:t>un</a:t>
            </a:r>
            <a:r>
              <a:rPr lang="en-GB" sz="1800"/>
              <a:t> serpent</a:t>
            </a:r>
            <a:endParaRPr sz="1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FF"/>
                </a:solidFill>
              </a:rPr>
              <a:t>un</a:t>
            </a:r>
            <a:r>
              <a:rPr lang="en-GB" sz="1800"/>
              <a:t> lapin</a:t>
            </a:r>
            <a:endParaRPr sz="1800"/>
          </a:p>
        </p:txBody>
      </p:sp>
      <p:sp>
        <p:nvSpPr>
          <p:cNvPr id="303" name="Google Shape;303;p39"/>
          <p:cNvSpPr/>
          <p:nvPr/>
        </p:nvSpPr>
        <p:spPr>
          <a:xfrm>
            <a:off x="5143389" y="1033493"/>
            <a:ext cx="2351592" cy="1399896"/>
          </a:xfrm>
          <a:prstGeom prst="cloud">
            <a:avLst/>
          </a:prstGeom>
          <a:solidFill>
            <a:srgbClr val="EAD1D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 err="1">
                <a:solidFill>
                  <a:schemeClr val="dk1"/>
                </a:solidFill>
              </a:rPr>
              <a:t>brun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</a:rPr>
              <a:t>orange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</a:rPr>
              <a:t>noir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</a:rPr>
              <a:t>blanc</a:t>
            </a:r>
            <a:endParaRPr sz="1800" dirty="0">
              <a:solidFill>
                <a:schemeClr val="dk1"/>
              </a:solidFill>
            </a:endParaRPr>
          </a:p>
        </p:txBody>
      </p:sp>
      <p:sp>
        <p:nvSpPr>
          <p:cNvPr id="304" name="Google Shape;304;p39"/>
          <p:cNvSpPr/>
          <p:nvPr/>
        </p:nvSpPr>
        <p:spPr>
          <a:xfrm>
            <a:off x="1230468" y="3021726"/>
            <a:ext cx="2351592" cy="1690848"/>
          </a:xfrm>
          <a:prstGeom prst="cloud">
            <a:avLst/>
          </a:prstGeom>
          <a:solidFill>
            <a:srgbClr val="EAD1D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</a:rPr>
              <a:t>grand</a:t>
            </a:r>
            <a:endParaRPr sz="18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</a:rPr>
              <a:t>petit</a:t>
            </a:r>
            <a:endParaRPr sz="18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</a:rPr>
              <a:t>adorable</a:t>
            </a:r>
            <a:endParaRPr sz="18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</a:rPr>
              <a:t>mignon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305" name="Google Shape;305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35925" y="2800350"/>
            <a:ext cx="2133600" cy="213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UCL_IOE Blue_Slide_Theme">
  <a:themeElements>
    <a:clrScheme name="ncle">
      <a:dk1>
        <a:srgbClr val="002248"/>
      </a:dk1>
      <a:lt1>
        <a:srgbClr val="FFFFFF"/>
      </a:lt1>
      <a:dk2>
        <a:srgbClr val="000000"/>
      </a:dk2>
      <a:lt2>
        <a:srgbClr val="002248"/>
      </a:lt2>
      <a:accent1>
        <a:srgbClr val="AC154A"/>
      </a:accent1>
      <a:accent2>
        <a:srgbClr val="F6BE00"/>
      </a:accent2>
      <a:accent3>
        <a:srgbClr val="52C152"/>
      </a:accent3>
      <a:accent4>
        <a:srgbClr val="34C6C6"/>
      </a:accent4>
      <a:accent5>
        <a:srgbClr val="500778"/>
      </a:accent5>
      <a:accent6>
        <a:srgbClr val="AC154A"/>
      </a:accent6>
      <a:hlink>
        <a:srgbClr val="0097A9"/>
      </a:hlink>
      <a:folHlink>
        <a:srgbClr val="0097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NCELP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313</Words>
  <Application>Microsoft Office PowerPoint</Application>
  <PresentationFormat>On-screen Show (16:9)</PresentationFormat>
  <Paragraphs>108</Paragraphs>
  <Slides>10</Slides>
  <Notes>10</Notes>
  <HiddenSlides>0</HiddenSlides>
  <MMClips>17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Twentieth Century</vt:lpstr>
      <vt:lpstr>Century Gothic</vt:lpstr>
      <vt:lpstr>Calibri</vt:lpstr>
      <vt:lpstr>Arial</vt:lpstr>
      <vt:lpstr>Simple Light</vt:lpstr>
      <vt:lpstr>UCL_IOE Blue_Slide_Theme</vt:lpstr>
      <vt:lpstr>NCELP Theme</vt:lpstr>
      <vt:lpstr>      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r</dc:title>
  <cp:lastModifiedBy>Mrs S West</cp:lastModifiedBy>
  <cp:revision>1</cp:revision>
  <dcterms:modified xsi:type="dcterms:W3CDTF">2026-09-21T10:55:10Z</dcterms:modified>
</cp:coreProperties>
</file>