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2"/>
  </p:notesMasterIdLst>
  <p:sldIdLst>
    <p:sldId id="264" r:id="rId4"/>
    <p:sldId id="257" r:id="rId5"/>
    <p:sldId id="258" r:id="rId6"/>
    <p:sldId id="259" r:id="rId7"/>
    <p:sldId id="260" r:id="rId8"/>
    <p:sldId id="261" r:id="rId9"/>
    <p:sldId id="262" r:id="rId10"/>
    <p:sldId id="263" r:id="rId11"/>
  </p:sldIdLst>
  <p:sldSz cx="12192000" cy="6858000"/>
  <p:notesSz cx="6858000" cy="9144000"/>
  <p:embeddedFontLst>
    <p:embeddedFont>
      <p:font typeface="Century Gothic" panose="020B0502020202020204" pitchFamily="34" charset="0"/>
      <p:regular r:id="rId13"/>
      <p:bold r:id="rId14"/>
      <p:italic r:id="rId15"/>
      <p:boldItalic r:id="rId16"/>
    </p:embeddedFont>
    <p:embeddedFont>
      <p:font typeface="Roboto" panose="020000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b25005fb4a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2b25005fb4a_0_1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[é]</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[é] </a:t>
            </a:r>
            <a:r>
              <a:rPr lang="en-GB"/>
              <a:t>and then the </a:t>
            </a:r>
            <a:r>
              <a:rPr lang="en-GB" b="1"/>
              <a:t>source</a:t>
            </a:r>
            <a:r>
              <a:rPr lang="en-GB"/>
              <a:t> word again ‘</a:t>
            </a:r>
            <a:r>
              <a:rPr lang="en-GB" b="1"/>
              <a:t>écrire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écrire </a:t>
            </a:r>
            <a:r>
              <a:rPr lang="en-GB"/>
              <a:t>[382]; </a:t>
            </a:r>
            <a:r>
              <a:rPr lang="en-GB" b="1"/>
              <a:t>bébé</a:t>
            </a:r>
            <a:r>
              <a:rPr lang="en-GB"/>
              <a:t> [&gt;5000]; </a:t>
            </a:r>
            <a:r>
              <a:rPr lang="en-GB" b="1"/>
              <a:t>aller </a:t>
            </a:r>
            <a:r>
              <a:rPr lang="en-GB" b="0"/>
              <a:t>[55]</a:t>
            </a:r>
            <a:r>
              <a:rPr lang="en-GB"/>
              <a:t> </a:t>
            </a:r>
            <a:r>
              <a:rPr lang="en-GB" b="1"/>
              <a:t>donner </a:t>
            </a:r>
            <a:r>
              <a:rPr lang="en-GB"/>
              <a:t>[46]; </a:t>
            </a:r>
            <a:r>
              <a:rPr lang="en-GB" b="1"/>
              <a:t>nez</a:t>
            </a:r>
            <a:r>
              <a:rPr lang="en-GB"/>
              <a:t> [2661]; </a:t>
            </a:r>
            <a:r>
              <a:rPr lang="en-GB" b="1"/>
              <a:t>parler</a:t>
            </a:r>
            <a:r>
              <a:rPr lang="en-GB"/>
              <a:t> [106]</a:t>
            </a:r>
            <a:r>
              <a:rPr lang="en-GB" sz="1200">
                <a:solidFill>
                  <a:schemeClr val="dk1"/>
                </a:solidFill>
              </a:rPr>
              <a:t>.</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195" name="Google Shape;195;g2b25005fb4a_0_1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abc77a31d9_0_4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2abc77a31d9_0_4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[ain/in]</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[ain/in] </a:t>
            </a:r>
            <a:r>
              <a:rPr lang="en-GB"/>
              <a:t>and then the </a:t>
            </a:r>
            <a:r>
              <a:rPr lang="en-GB" b="1"/>
              <a:t>source</a:t>
            </a:r>
            <a:r>
              <a:rPr lang="en-GB"/>
              <a:t> word again ‘</a:t>
            </a:r>
            <a:r>
              <a:rPr lang="en-GB" b="1"/>
              <a:t>train</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fin</a:t>
            </a:r>
            <a:r>
              <a:rPr lang="en-GB"/>
              <a:t> [111]; </a:t>
            </a:r>
            <a:r>
              <a:rPr lang="en-GB" b="1"/>
              <a:t>matin </a:t>
            </a:r>
            <a:r>
              <a:rPr lang="en-GB" b="0"/>
              <a:t>[442]</a:t>
            </a:r>
            <a:r>
              <a:rPr lang="en-GB"/>
              <a:t> </a:t>
            </a:r>
            <a:r>
              <a:rPr lang="en-GB" b="1"/>
              <a:t>vingt</a:t>
            </a:r>
            <a:r>
              <a:rPr lang="en-GB"/>
              <a:t>[1273]; </a:t>
            </a:r>
            <a:r>
              <a:rPr lang="en-GB" b="1"/>
              <a:t>maintenant</a:t>
            </a:r>
            <a:r>
              <a:rPr lang="en-GB"/>
              <a:t> [192]; </a:t>
            </a:r>
            <a:r>
              <a:rPr lang="en-GB" b="1"/>
              <a:t>main</a:t>
            </a:r>
            <a:r>
              <a:rPr lang="en-GB"/>
              <a:t> [418]; </a:t>
            </a:r>
            <a:r>
              <a:rPr lang="en-GB" b="1"/>
              <a:t>train </a:t>
            </a:r>
            <a:r>
              <a:rPr lang="en-GB"/>
              <a:t>[232].</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9" name="Google Shape;139;g2abc77a31d9_0_4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25aa126b2_0_7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b25aa126b2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b25aa126b2_0_8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b25aa126b2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b25aa126b2_0_1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b25aa126b2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b25aa126b2_0_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b25aa126b2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b25aa126b2_0_1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b25aa126b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b25aa126b2_0_2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b25aa126b2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F3864"/>
              </a:buClr>
              <a:buSzPts val="6000"/>
              <a:buFont typeface="Century Gothic"/>
              <a:buNone/>
              <a:defRPr sz="6000">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p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1F3864"/>
              </a:buClr>
              <a:buSzPts val="2400"/>
              <a:buNone/>
              <a:defRPr sz="2400">
                <a:solidFill>
                  <a:srgbClr val="1F3864"/>
                </a:solidFill>
                <a:latin typeface="Century Gothic"/>
                <a:ea typeface="Century Gothic"/>
                <a:cs typeface="Century Gothic"/>
                <a:sym typeface="Century Gothic"/>
              </a:defRPr>
            </a:lvl1pPr>
            <a:lvl2pPr lvl="1" algn="ctr" rtl="0">
              <a:lnSpc>
                <a:spcPct val="90000"/>
              </a:lnSpc>
              <a:spcBef>
                <a:spcPts val="500"/>
              </a:spcBef>
              <a:spcAft>
                <a:spcPts val="0"/>
              </a:spcAft>
              <a:buClr>
                <a:srgbClr val="1F3864"/>
              </a:buClr>
              <a:buSzPts val="2000"/>
              <a:buNone/>
              <a:defRPr sz="2000"/>
            </a:lvl2pPr>
            <a:lvl3pPr lvl="2" algn="ctr" rtl="0">
              <a:lnSpc>
                <a:spcPct val="90000"/>
              </a:lnSpc>
              <a:spcBef>
                <a:spcPts val="500"/>
              </a:spcBef>
              <a:spcAft>
                <a:spcPts val="0"/>
              </a:spcAft>
              <a:buClr>
                <a:srgbClr val="1F3864"/>
              </a:buClr>
              <a:buSzPts val="1800"/>
              <a:buNone/>
              <a:defRPr sz="1800"/>
            </a:lvl3pPr>
            <a:lvl4pPr lvl="3" algn="ctr" rtl="0">
              <a:lnSpc>
                <a:spcPct val="90000"/>
              </a:lnSpc>
              <a:spcBef>
                <a:spcPts val="500"/>
              </a:spcBef>
              <a:spcAft>
                <a:spcPts val="0"/>
              </a:spcAft>
              <a:buClr>
                <a:srgbClr val="1F3864"/>
              </a:buClr>
              <a:buSzPts val="1600"/>
              <a:buNone/>
              <a:defRPr sz="1600"/>
            </a:lvl4pPr>
            <a:lvl5pPr lvl="4" algn="ctr" rtl="0">
              <a:lnSpc>
                <a:spcPct val="90000"/>
              </a:lnSpc>
              <a:spcBef>
                <a:spcPts val="500"/>
              </a:spcBef>
              <a:spcAft>
                <a:spcPts val="0"/>
              </a:spcAft>
              <a:buClr>
                <a:srgbClr val="1F3864"/>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89"/>
        <p:cNvGrpSpPr/>
        <p:nvPr/>
      </p:nvGrpSpPr>
      <p:grpSpPr>
        <a:xfrm>
          <a:off x="0" y="0"/>
          <a:ext cx="0" cy="0"/>
          <a:chOff x="0" y="0"/>
          <a:chExt cx="0" cy="0"/>
        </a:xfrm>
      </p:grpSpPr>
      <p:sp>
        <p:nvSpPr>
          <p:cNvPr id="90" name="Google Shape;90;p2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1" name="Google Shape;91;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55600" algn="l" rtl="0">
              <a:lnSpc>
                <a:spcPct val="90000"/>
              </a:lnSpc>
              <a:spcBef>
                <a:spcPts val="500"/>
              </a:spcBef>
              <a:spcAft>
                <a:spcPts val="0"/>
              </a:spcAft>
              <a:buClr>
                <a:srgbClr val="1F3864"/>
              </a:buClr>
              <a:buSzPts val="2000"/>
              <a:buChar char="•"/>
              <a:defRPr sz="2000"/>
            </a:lvl2pPr>
            <a:lvl3pPr marL="1371600" lvl="2" indent="-342900" algn="l" rtl="0">
              <a:lnSpc>
                <a:spcPct val="90000"/>
              </a:lnSpc>
              <a:spcBef>
                <a:spcPts val="500"/>
              </a:spcBef>
              <a:spcAft>
                <a:spcPts val="0"/>
              </a:spcAft>
              <a:buClr>
                <a:srgbClr val="1F3864"/>
              </a:buClr>
              <a:buSzPts val="1800"/>
              <a:buChar char="•"/>
              <a:defRPr sz="1800"/>
            </a:lvl3pPr>
            <a:lvl4pPr marL="1828800" lvl="3" indent="-330200" algn="l" rtl="0">
              <a:lnSpc>
                <a:spcPct val="90000"/>
              </a:lnSpc>
              <a:spcBef>
                <a:spcPts val="500"/>
              </a:spcBef>
              <a:spcAft>
                <a:spcPts val="0"/>
              </a:spcAft>
              <a:buClr>
                <a:srgbClr val="1F3864"/>
              </a:buClr>
              <a:buSzPts val="1600"/>
              <a:buChar char="•"/>
              <a:defRPr sz="1600"/>
            </a:lvl4pPr>
            <a:lvl5pPr marL="2286000" lvl="4" indent="-330200" algn="l" rtl="0">
              <a:lnSpc>
                <a:spcPct val="90000"/>
              </a:lnSpc>
              <a:spcBef>
                <a:spcPts val="500"/>
              </a:spcBef>
              <a:spcAft>
                <a:spcPts val="0"/>
              </a:spcAft>
              <a:buClr>
                <a:srgbClr val="1F3864"/>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92"/>
        <p:cNvGrpSpPr/>
        <p:nvPr/>
      </p:nvGrpSpPr>
      <p:grpSpPr>
        <a:xfrm>
          <a:off x="0" y="0"/>
          <a:ext cx="0" cy="0"/>
          <a:chOff x="0" y="0"/>
          <a:chExt cx="0" cy="0"/>
        </a:xfrm>
      </p:grpSpPr>
      <p:sp>
        <p:nvSpPr>
          <p:cNvPr id="93" name="Google Shape;93;p2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6000"/>
              <a:buFont typeface="Century Gothic"/>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p2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2400"/>
              <a:buNone/>
              <a:defRPr sz="2400">
                <a:solidFill>
                  <a:srgbClr val="1F3864"/>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95"/>
        <p:cNvGrpSpPr/>
        <p:nvPr/>
      </p:nvGrpSpPr>
      <p:grpSpPr>
        <a:xfrm>
          <a:off x="0" y="0"/>
          <a:ext cx="0" cy="0"/>
          <a:chOff x="0" y="0"/>
          <a:chExt cx="0" cy="0"/>
        </a:xfrm>
      </p:grpSpPr>
      <p:sp>
        <p:nvSpPr>
          <p:cNvPr id="96" name="Google Shape;96;p2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7" name="Google Shape;97;p2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8" name="Google Shape;98;p2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99"/>
        <p:cNvGrpSpPr/>
        <p:nvPr/>
      </p:nvGrpSpPr>
      <p:grpSpPr>
        <a:xfrm>
          <a:off x="0" y="0"/>
          <a:ext cx="0" cy="0"/>
          <a:chOff x="0" y="0"/>
          <a:chExt cx="0" cy="0"/>
        </a:xfrm>
      </p:grpSpPr>
      <p:sp>
        <p:nvSpPr>
          <p:cNvPr id="100" name="Google Shape;100;p23"/>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1" name="Google Shape;101;p23"/>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800"/>
              <a:buNone/>
              <a:defRPr sz="18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2" name="Google Shape;102;p23"/>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3" name="Google Shape;103;p23"/>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800"/>
              <a:buNone/>
              <a:defRPr sz="18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4" name="Google Shape;104;p23"/>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05"/>
        <p:cNvGrpSpPr/>
        <p:nvPr/>
      </p:nvGrpSpPr>
      <p:grpSpPr>
        <a:xfrm>
          <a:off x="0" y="0"/>
          <a:ext cx="0" cy="0"/>
          <a:chOff x="0" y="0"/>
          <a:chExt cx="0" cy="0"/>
        </a:xfrm>
      </p:grpSpPr>
      <p:sp>
        <p:nvSpPr>
          <p:cNvPr id="106" name="Google Shape;106;p2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7" name="Google Shape;107;p2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8" name="Google Shape;108;p2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09"/>
        <p:cNvGrpSpPr/>
        <p:nvPr/>
      </p:nvGrpSpPr>
      <p:grpSpPr>
        <a:xfrm>
          <a:off x="0" y="0"/>
          <a:ext cx="0" cy="0"/>
          <a:chOff x="0" y="0"/>
          <a:chExt cx="0" cy="0"/>
        </a:xfrm>
      </p:grpSpPr>
      <p:sp>
        <p:nvSpPr>
          <p:cNvPr id="110" name="Google Shape;110;p2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p25"/>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F3864"/>
              </a:buClr>
              <a:buSzPts val="3200"/>
              <a:buChar char="•"/>
              <a:defRPr sz="3200"/>
            </a:lvl1pPr>
            <a:lvl2pPr marL="914400" lvl="1" indent="-406400" algn="l" rtl="0">
              <a:lnSpc>
                <a:spcPct val="90000"/>
              </a:lnSpc>
              <a:spcBef>
                <a:spcPts val="500"/>
              </a:spcBef>
              <a:spcAft>
                <a:spcPts val="0"/>
              </a:spcAft>
              <a:buClr>
                <a:srgbClr val="1F3864"/>
              </a:buClr>
              <a:buSzPts val="2800"/>
              <a:buChar char="•"/>
              <a:defRPr sz="2800"/>
            </a:lvl2pPr>
            <a:lvl3pPr marL="1371600" lvl="2" indent="-381000" algn="l" rtl="0">
              <a:lnSpc>
                <a:spcPct val="90000"/>
              </a:lnSpc>
              <a:spcBef>
                <a:spcPts val="500"/>
              </a:spcBef>
              <a:spcAft>
                <a:spcPts val="0"/>
              </a:spcAft>
              <a:buClr>
                <a:srgbClr val="1F3864"/>
              </a:buClr>
              <a:buSzPts val="2400"/>
              <a:buChar char="•"/>
              <a:defRPr sz="2400"/>
            </a:lvl3pPr>
            <a:lvl4pPr marL="1828800" lvl="3" indent="-355600" algn="l" rtl="0">
              <a:lnSpc>
                <a:spcPct val="90000"/>
              </a:lnSpc>
              <a:spcBef>
                <a:spcPts val="500"/>
              </a:spcBef>
              <a:spcAft>
                <a:spcPts val="0"/>
              </a:spcAft>
              <a:buClr>
                <a:srgbClr val="1F3864"/>
              </a:buClr>
              <a:buSzPts val="2000"/>
              <a:buChar char="•"/>
              <a:defRPr sz="2000"/>
            </a:lvl4pPr>
            <a:lvl5pPr marL="2286000" lvl="4" indent="-355600" algn="l" rtl="0">
              <a:lnSpc>
                <a:spcPct val="90000"/>
              </a:lnSpc>
              <a:spcBef>
                <a:spcPts val="500"/>
              </a:spcBef>
              <a:spcAft>
                <a:spcPts val="0"/>
              </a:spcAft>
              <a:buClr>
                <a:srgbClr val="1F3864"/>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112" name="Google Shape;112;p2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400"/>
              <a:buNone/>
              <a:defRPr sz="14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000"/>
              <a:buNone/>
              <a:defRPr sz="1000"/>
            </a:lvl4pPr>
            <a:lvl5pPr marL="2286000" lvl="4" indent="-228600" algn="l" rtl="0">
              <a:lnSpc>
                <a:spcPct val="90000"/>
              </a:lnSpc>
              <a:spcBef>
                <a:spcPts val="500"/>
              </a:spcBef>
              <a:spcAft>
                <a:spcPts val="0"/>
              </a:spcAft>
              <a:buClr>
                <a:srgbClr val="1F3864"/>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13" name="Google Shape;113;p2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4" name="Google Shape;114;p2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5" name="Google Shape;115;p2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8" name="Google Shape;118;p26"/>
          <p:cNvSpPr>
            <a:spLocks noGrp="1"/>
          </p:cNvSpPr>
          <p:nvPr>
            <p:ph type="pic" idx="2"/>
          </p:nvPr>
        </p:nvSpPr>
        <p:spPr>
          <a:xfrm>
            <a:off x="5183188" y="987427"/>
            <a:ext cx="6172200" cy="4873500"/>
          </a:xfrm>
          <a:prstGeom prst="rect">
            <a:avLst/>
          </a:prstGeom>
          <a:noFill/>
          <a:ln>
            <a:noFill/>
          </a:ln>
        </p:spPr>
      </p:sp>
      <p:sp>
        <p:nvSpPr>
          <p:cNvPr id="119" name="Google Shape;119;p2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400"/>
              <a:buNone/>
              <a:defRPr sz="14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000"/>
              <a:buNone/>
              <a:defRPr sz="1000"/>
            </a:lvl4pPr>
            <a:lvl5pPr marL="2286000" lvl="4" indent="-228600" algn="l" rtl="0">
              <a:lnSpc>
                <a:spcPct val="90000"/>
              </a:lnSpc>
              <a:spcBef>
                <a:spcPts val="500"/>
              </a:spcBef>
              <a:spcAft>
                <a:spcPts val="0"/>
              </a:spcAft>
              <a:buClr>
                <a:srgbClr val="1F3864"/>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20" name="Google Shape;120;p2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1" name="Google Shape;121;p2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2" name="Google Shape;122;p2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23"/>
        <p:cNvGrpSpPr/>
        <p:nvPr/>
      </p:nvGrpSpPr>
      <p:grpSpPr>
        <a:xfrm>
          <a:off x="0" y="0"/>
          <a:ext cx="0" cy="0"/>
          <a:chOff x="0" y="0"/>
          <a:chExt cx="0" cy="0"/>
        </a:xfrm>
      </p:grpSpPr>
      <p:sp>
        <p:nvSpPr>
          <p:cNvPr id="124" name="Google Shape;124;p2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2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6" name="Google Shape;126;p2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7" name="Google Shape;127;p2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8" name="Google Shape;128;p2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29"/>
        <p:cNvGrpSpPr/>
        <p:nvPr/>
      </p:nvGrpSpPr>
      <p:grpSpPr>
        <a:xfrm>
          <a:off x="0" y="0"/>
          <a:ext cx="0" cy="0"/>
          <a:chOff x="0" y="0"/>
          <a:chExt cx="0" cy="0"/>
        </a:xfrm>
      </p:grpSpPr>
      <p:sp>
        <p:nvSpPr>
          <p:cNvPr id="130" name="Google Shape;130;p28"/>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1" name="Google Shape;131;p28"/>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32" name="Google Shape;132;p2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3" name="Google Shape;133;p2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4" name="Google Shape;134;p2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1F3864"/>
              </a:buClr>
              <a:buSzPts val="4400"/>
              <a:buFont typeface="Century Gothic"/>
              <a:buNone/>
              <a:defRPr sz="44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9" name="Google Shape;79;p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80" name="Google Shape;80;p17"/>
          <p:cNvPicPr preferRelativeResize="0"/>
          <p:nvPr/>
        </p:nvPicPr>
        <p:blipFill rotWithShape="1">
          <a:blip r:embed="rId14">
            <a:alphaModFix/>
          </a:blip>
          <a:srcRect/>
          <a:stretch/>
        </p:blipFill>
        <p:spPr>
          <a:xfrm>
            <a:off x="10485120" y="-61459"/>
            <a:ext cx="1627856" cy="563137"/>
          </a:xfrm>
          <a:prstGeom prst="rect">
            <a:avLst/>
          </a:prstGeom>
          <a:noFill/>
          <a:ln>
            <a:noFill/>
          </a:ln>
        </p:spPr>
      </p:pic>
      <p:pic>
        <p:nvPicPr>
          <p:cNvPr id="81" name="Google Shape;81;p17"/>
          <p:cNvPicPr preferRelativeResize="0"/>
          <p:nvPr/>
        </p:nvPicPr>
        <p:blipFill rotWithShape="1">
          <a:blip r:embed="rId15">
            <a:alphaModFix/>
          </a:blip>
          <a:srcRect/>
          <a:stretch/>
        </p:blipFill>
        <p:spPr>
          <a:xfrm>
            <a:off x="1" y="0"/>
            <a:ext cx="4775200" cy="417830"/>
          </a:xfrm>
          <a:prstGeom prst="rect">
            <a:avLst/>
          </a:prstGeom>
          <a:noFill/>
          <a:ln>
            <a:noFill/>
          </a:ln>
        </p:spPr>
      </p:pic>
      <p:sp>
        <p:nvSpPr>
          <p:cNvPr id="82" name="Google Shape;82;p17"/>
          <p:cNvSpPr/>
          <p:nvPr/>
        </p:nvSpPr>
        <p:spPr>
          <a:xfrm>
            <a:off x="9088583" y="6572243"/>
            <a:ext cx="84345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100" b="0" i="0" u="none" strike="noStrike" cap="none">
                <a:solidFill>
                  <a:srgbClr val="002060"/>
                </a:solidFill>
                <a:latin typeface="Century Gothic"/>
                <a:ea typeface="Century Gothic"/>
                <a:cs typeface="Century Gothic"/>
                <a:sym typeface="Century Gothic"/>
              </a:rPr>
              <a:t>Material</a:t>
            </a:r>
            <a:r>
              <a:rPr lang="en-GB" sz="1100" b="0" i="0" u="none" strike="noStrike" cap="none">
                <a:solidFill>
                  <a:srgbClr val="002060"/>
                </a:solidFill>
                <a:latin typeface="Arial"/>
                <a:ea typeface="Arial"/>
                <a:cs typeface="Arial"/>
                <a:sym typeface="Arial"/>
              </a:rPr>
              <a:t> </a:t>
            </a:r>
            <a:r>
              <a:rPr lang="en-GB" sz="1100" b="0" i="0" u="none" strike="noStrike" cap="none">
                <a:solidFill>
                  <a:srgbClr val="002060"/>
                </a:solidFill>
                <a:latin typeface="Century Gothic"/>
                <a:ea typeface="Century Gothic"/>
                <a:cs typeface="Century Gothic"/>
                <a:sym typeface="Century Gothic"/>
              </a:rPr>
              <a:t>licensed as </a:t>
            </a:r>
            <a:r>
              <a:rPr lang="en-GB" sz="11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1100" b="0" i="0" u="none" strike="noStrike" cap="none">
                <a:solidFill>
                  <a:srgbClr val="000000"/>
                </a:solidFill>
                <a:latin typeface="Century Gothic"/>
                <a:ea typeface="Century Gothic"/>
                <a:cs typeface="Century Gothic"/>
                <a:sym typeface="Century Gothic"/>
              </a:rPr>
            </a:br>
            <a:endParaRPr sz="1100">
              <a:solidFill>
                <a:srgbClr val="000000"/>
              </a:solidFill>
              <a:latin typeface="Century Gothic"/>
              <a:ea typeface="Century Gothic"/>
              <a:cs typeface="Century Gothic"/>
              <a:sym typeface="Century Gothic"/>
            </a:endParaRPr>
          </a:p>
        </p:txBody>
      </p:sp>
      <p:sp>
        <p:nvSpPr>
          <p:cNvPr id="83" name="Google Shape;83;p17"/>
          <p:cNvSpPr/>
          <p:nvPr/>
        </p:nvSpPr>
        <p:spPr>
          <a:xfrm>
            <a:off x="2" y="6572241"/>
            <a:ext cx="84345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50">
                <a:solidFill>
                  <a:srgbClr val="002060"/>
                </a:solidFill>
                <a:latin typeface="Century Gothic"/>
                <a:ea typeface="Century Gothic"/>
                <a:cs typeface="Century Gothic"/>
                <a:sym typeface="Century Gothic"/>
              </a:rPr>
              <a:t>Rachel Hawkes</a:t>
            </a:r>
            <a:endParaRPr sz="105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7.jp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6" Type="http://schemas.openxmlformats.org/officeDocument/2006/relationships/image" Target="../media/image10.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9.png"/><Relationship Id="rId10" Type="http://schemas.openxmlformats.org/officeDocument/2006/relationships/notesSlide" Target="../notesSlides/notesSlide1.xml"/><Relationship Id="rId4" Type="http://schemas.microsoft.com/office/2007/relationships/media" Target="../media/media3.m4a"/><Relationship Id="rId9" Type="http://schemas.openxmlformats.org/officeDocument/2006/relationships/slideLayout" Target="../slideLayouts/slideLayout15.xml"/><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microsoft.com/office/2007/relationships/media" Target="../media/media14.m4a"/><Relationship Id="rId13" Type="http://schemas.openxmlformats.org/officeDocument/2006/relationships/image" Target="../media/image13.png"/><Relationship Id="rId3" Type="http://schemas.microsoft.com/office/2007/relationships/media" Target="../media/media9.m4a"/><Relationship Id="rId7" Type="http://schemas.microsoft.com/office/2007/relationships/media" Target="../media/media13.m4a"/><Relationship Id="rId12" Type="http://schemas.openxmlformats.org/officeDocument/2006/relationships/image" Target="../media/image12.png"/><Relationship Id="rId2" Type="http://schemas.microsoft.com/office/2007/relationships/media" Target="../media/media8.m4a"/><Relationship Id="rId1" Type="http://schemas.openxmlformats.org/officeDocument/2006/relationships/audio" Target="NULL" TargetMode="External"/><Relationship Id="rId6" Type="http://schemas.microsoft.com/office/2007/relationships/media" Target="../media/media12.m4a"/><Relationship Id="rId11" Type="http://schemas.openxmlformats.org/officeDocument/2006/relationships/image" Target="../media/image11.png"/><Relationship Id="rId5" Type="http://schemas.microsoft.com/office/2007/relationships/media" Target="../media/media11.m4a"/><Relationship Id="rId15" Type="http://schemas.openxmlformats.org/officeDocument/2006/relationships/image" Target="../media/image10.png"/><Relationship Id="rId10" Type="http://schemas.openxmlformats.org/officeDocument/2006/relationships/notesSlide" Target="../notesSlides/notesSlide2.xml"/><Relationship Id="rId4" Type="http://schemas.microsoft.com/office/2007/relationships/media" Target="../media/media10.m4a"/><Relationship Id="rId9" Type="http://schemas.openxmlformats.org/officeDocument/2006/relationships/slideLayout" Target="../slideLayouts/slideLayout15.xml"/><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15.jpg"/><Relationship Id="rId7" Type="http://schemas.openxmlformats.org/officeDocument/2006/relationships/image" Target="../media/image19.png"/><Relationship Id="rId12" Type="http://schemas.openxmlformats.org/officeDocument/2006/relationships/image" Target="../media/image24.jpg"/><Relationship Id="rId2" Type="http://schemas.openxmlformats.org/officeDocument/2006/relationships/notesSlide" Target="../notesSlides/notesSlide4.xml"/><Relationship Id="rId16"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jpg"/><Relationship Id="rId5" Type="http://schemas.openxmlformats.org/officeDocument/2006/relationships/image" Target="../media/image17.png"/><Relationship Id="rId15" Type="http://schemas.openxmlformats.org/officeDocument/2006/relationships/image" Target="../media/image27.jp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g"/><Relationship Id="rId1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15.jpg"/><Relationship Id="rId7" Type="http://schemas.openxmlformats.org/officeDocument/2006/relationships/image" Target="../media/image19.png"/><Relationship Id="rId12" Type="http://schemas.openxmlformats.org/officeDocument/2006/relationships/image" Target="../media/image24.jpg"/><Relationship Id="rId2" Type="http://schemas.openxmlformats.org/officeDocument/2006/relationships/notesSlide" Target="../notesSlides/notesSlide5.xml"/><Relationship Id="rId16"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18.png"/><Relationship Id="rId11" Type="http://schemas.openxmlformats.org/officeDocument/2006/relationships/image" Target="../media/image23.jpg"/><Relationship Id="rId5" Type="http://schemas.openxmlformats.org/officeDocument/2006/relationships/image" Target="../media/image17.png"/><Relationship Id="rId15" Type="http://schemas.openxmlformats.org/officeDocument/2006/relationships/image" Target="../media/image27.jp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g"/><Relationship Id="rId1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847280" y="216290"/>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8000"/>
              <a:buFont typeface="Century Gothic"/>
              <a:buNone/>
            </a:pPr>
            <a:r>
              <a:rPr lang="en-GB" sz="8000" b="1">
                <a:solidFill>
                  <a:srgbClr val="115076"/>
                </a:solidFill>
              </a:rPr>
              <a:t>é/-er/-ez</a:t>
            </a:r>
            <a:endParaRPr sz="8000"/>
          </a:p>
        </p:txBody>
      </p:sp>
      <p:sp>
        <p:nvSpPr>
          <p:cNvPr id="198" name="Google Shape;198;p42" descr="rectangle"/>
          <p:cNvSpPr/>
          <p:nvPr/>
        </p:nvSpPr>
        <p:spPr>
          <a:xfrm>
            <a:off x="4405461" y="1953846"/>
            <a:ext cx="3421500" cy="28389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pic>
        <p:nvPicPr>
          <p:cNvPr id="199" name="Google Shape;199;p42" descr="hand holding a pencil and writing"/>
          <p:cNvPicPr preferRelativeResize="0"/>
          <p:nvPr/>
        </p:nvPicPr>
        <p:blipFill rotWithShape="1">
          <a:blip r:embed="rId11">
            <a:alphaModFix/>
          </a:blip>
          <a:srcRect/>
          <a:stretch/>
        </p:blipFill>
        <p:spPr>
          <a:xfrm>
            <a:off x="5442694" y="2039512"/>
            <a:ext cx="1306611" cy="1892877"/>
          </a:xfrm>
          <a:prstGeom prst="rect">
            <a:avLst/>
          </a:prstGeom>
          <a:noFill/>
          <a:ln>
            <a:noFill/>
          </a:ln>
        </p:spPr>
      </p:pic>
      <p:sp>
        <p:nvSpPr>
          <p:cNvPr id="200" name="Google Shape;200;p42"/>
          <p:cNvSpPr txBox="1"/>
          <p:nvPr/>
        </p:nvSpPr>
        <p:spPr>
          <a:xfrm>
            <a:off x="4576459" y="3700479"/>
            <a:ext cx="30573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6000"/>
              <a:buFont typeface="Century Gothic"/>
              <a:buNone/>
            </a:pPr>
            <a:r>
              <a:rPr lang="en-GB" sz="6000" b="0" i="0" u="none" strike="noStrike" cap="none">
                <a:solidFill>
                  <a:srgbClr val="FA6500"/>
                </a:solidFill>
                <a:latin typeface="Century Gothic"/>
                <a:ea typeface="Century Gothic"/>
                <a:cs typeface="Century Gothic"/>
                <a:sym typeface="Century Gothic"/>
              </a:rPr>
              <a:t>é</a:t>
            </a:r>
            <a:r>
              <a:rPr lang="en-GB" sz="6000" b="0" i="0" u="none" strike="noStrike" cap="none">
                <a:solidFill>
                  <a:srgbClr val="115076"/>
                </a:solidFill>
                <a:latin typeface="Century Gothic"/>
                <a:ea typeface="Century Gothic"/>
                <a:cs typeface="Century Gothic"/>
                <a:sym typeface="Century Gothic"/>
              </a:rPr>
              <a:t>crire</a:t>
            </a:r>
            <a:endParaRPr sz="6000" b="1" i="0" u="none" strike="noStrike" cap="none">
              <a:solidFill>
                <a:srgbClr val="7030A0"/>
              </a:solidFill>
              <a:latin typeface="Century Gothic"/>
              <a:ea typeface="Century Gothic"/>
              <a:cs typeface="Century Gothic"/>
              <a:sym typeface="Century Gothic"/>
            </a:endParaRPr>
          </a:p>
        </p:txBody>
      </p:sp>
      <p:sp>
        <p:nvSpPr>
          <p:cNvPr id="201" name="Google Shape;201;p42"/>
          <p:cNvSpPr txBox="1"/>
          <p:nvPr/>
        </p:nvSpPr>
        <p:spPr>
          <a:xfrm>
            <a:off x="536853" y="334508"/>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b</a:t>
            </a:r>
            <a:r>
              <a:rPr lang="en-GB" sz="6000" b="0" i="0" u="none" strike="noStrike" cap="none">
                <a:solidFill>
                  <a:srgbClr val="FA6500"/>
                </a:solidFill>
                <a:latin typeface="Century Gothic"/>
                <a:ea typeface="Century Gothic"/>
                <a:cs typeface="Century Gothic"/>
                <a:sym typeface="Century Gothic"/>
              </a:rPr>
              <a:t>é</a:t>
            </a:r>
            <a:r>
              <a:rPr lang="en-GB" sz="6000" b="0" i="0" u="none" strike="noStrike" cap="none">
                <a:solidFill>
                  <a:srgbClr val="115076"/>
                </a:solidFill>
                <a:latin typeface="Century Gothic"/>
                <a:ea typeface="Century Gothic"/>
                <a:cs typeface="Century Gothic"/>
                <a:sym typeface="Century Gothic"/>
              </a:rPr>
              <a:t>b</a:t>
            </a:r>
            <a:r>
              <a:rPr lang="en-GB" sz="6000" b="0" i="0" u="none" strike="noStrike" cap="none">
                <a:solidFill>
                  <a:srgbClr val="FA6500"/>
                </a:solidFill>
                <a:latin typeface="Century Gothic"/>
                <a:ea typeface="Century Gothic"/>
                <a:cs typeface="Century Gothic"/>
                <a:sym typeface="Century Gothic"/>
              </a:rPr>
              <a:t>é</a:t>
            </a:r>
            <a:endParaRPr sz="6000" b="0" i="0" u="none" strike="noStrike" cap="none">
              <a:solidFill>
                <a:srgbClr val="115076"/>
              </a:solidFill>
              <a:latin typeface="Century Gothic"/>
              <a:ea typeface="Century Gothic"/>
              <a:cs typeface="Century Gothic"/>
              <a:sym typeface="Century Gothic"/>
            </a:endParaRPr>
          </a:p>
        </p:txBody>
      </p:sp>
      <p:pic>
        <p:nvPicPr>
          <p:cNvPr id="202" name="Google Shape;202;p42" descr="a baby"/>
          <p:cNvPicPr preferRelativeResize="0"/>
          <p:nvPr/>
        </p:nvPicPr>
        <p:blipFill rotWithShape="1">
          <a:blip r:embed="rId12">
            <a:alphaModFix/>
          </a:blip>
          <a:srcRect/>
          <a:stretch/>
        </p:blipFill>
        <p:spPr>
          <a:xfrm>
            <a:off x="1512665" y="1416619"/>
            <a:ext cx="1567124" cy="1534068"/>
          </a:xfrm>
          <a:prstGeom prst="rect">
            <a:avLst/>
          </a:prstGeom>
          <a:noFill/>
          <a:ln>
            <a:noFill/>
          </a:ln>
        </p:spPr>
      </p:pic>
      <p:sp>
        <p:nvSpPr>
          <p:cNvPr id="203" name="Google Shape;203;p42"/>
          <p:cNvSpPr txBox="1"/>
          <p:nvPr/>
        </p:nvSpPr>
        <p:spPr>
          <a:xfrm>
            <a:off x="3965560" y="4875441"/>
            <a:ext cx="43014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a:solidFill>
                  <a:srgbClr val="115076"/>
                </a:solidFill>
                <a:latin typeface="Century Gothic"/>
                <a:ea typeface="Century Gothic"/>
                <a:cs typeface="Century Gothic"/>
                <a:sym typeface="Century Gothic"/>
              </a:rPr>
              <a:t>compliqu</a:t>
            </a:r>
            <a:r>
              <a:rPr lang="en-GB" sz="6000">
                <a:solidFill>
                  <a:srgbClr val="FA6500"/>
                </a:solidFill>
                <a:latin typeface="Century Gothic"/>
                <a:ea typeface="Century Gothic"/>
                <a:cs typeface="Century Gothic"/>
                <a:sym typeface="Century Gothic"/>
              </a:rPr>
              <a:t>é</a:t>
            </a:r>
            <a:endParaRPr sz="6000" b="0" i="0" u="none" strike="noStrike" cap="none">
              <a:solidFill>
                <a:srgbClr val="FA6500"/>
              </a:solidFill>
              <a:latin typeface="Century Gothic"/>
              <a:ea typeface="Century Gothic"/>
              <a:cs typeface="Century Gothic"/>
              <a:sym typeface="Century Gothic"/>
            </a:endParaRPr>
          </a:p>
        </p:txBody>
      </p:sp>
      <p:sp>
        <p:nvSpPr>
          <p:cNvPr id="204" name="Google Shape;204;p42"/>
          <p:cNvSpPr txBox="1"/>
          <p:nvPr/>
        </p:nvSpPr>
        <p:spPr>
          <a:xfrm>
            <a:off x="96807" y="3107077"/>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E4E79"/>
              </a:buClr>
              <a:buSzPts val="6000"/>
              <a:buFont typeface="Century Gothic"/>
              <a:buNone/>
            </a:pPr>
            <a:r>
              <a:rPr lang="en-GB" sz="6000" b="0" i="0" u="none" strike="noStrike" cap="none">
                <a:solidFill>
                  <a:srgbClr val="1E4E79"/>
                </a:solidFill>
                <a:latin typeface="Century Gothic"/>
                <a:ea typeface="Century Gothic"/>
                <a:cs typeface="Century Gothic"/>
                <a:sym typeface="Century Gothic"/>
              </a:rPr>
              <a:t>n</a:t>
            </a:r>
            <a:r>
              <a:rPr lang="en-GB" sz="6000" b="0" i="0" u="none" strike="noStrike" cap="none">
                <a:solidFill>
                  <a:srgbClr val="FA6500"/>
                </a:solidFill>
                <a:latin typeface="Century Gothic"/>
                <a:ea typeface="Century Gothic"/>
                <a:cs typeface="Century Gothic"/>
                <a:sym typeface="Century Gothic"/>
              </a:rPr>
              <a:t>ez</a:t>
            </a:r>
            <a:endParaRPr sz="6000" b="0" i="0" u="none" strike="noStrike" cap="none">
              <a:solidFill>
                <a:srgbClr val="115076"/>
              </a:solidFill>
              <a:latin typeface="Century Gothic"/>
              <a:ea typeface="Century Gothic"/>
              <a:cs typeface="Century Gothic"/>
              <a:sym typeface="Century Gothic"/>
            </a:endParaRPr>
          </a:p>
        </p:txBody>
      </p:sp>
      <p:sp>
        <p:nvSpPr>
          <p:cNvPr id="205" name="Google Shape;205;p42"/>
          <p:cNvSpPr txBox="1"/>
          <p:nvPr/>
        </p:nvSpPr>
        <p:spPr>
          <a:xfrm>
            <a:off x="4199112" y="5662700"/>
            <a:ext cx="38814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t>
            </a:r>
            <a:r>
              <a:rPr lang="en-GB" sz="3600">
                <a:solidFill>
                  <a:srgbClr val="115076"/>
                </a:solidFill>
                <a:latin typeface="Century Gothic"/>
                <a:ea typeface="Century Gothic"/>
                <a:cs typeface="Century Gothic"/>
                <a:sym typeface="Century Gothic"/>
              </a:rPr>
              <a:t>complicated</a:t>
            </a:r>
            <a:r>
              <a:rPr lang="en-GB" sz="3600" b="0" i="0" u="none" strike="noStrike" cap="none">
                <a:solidFill>
                  <a:srgbClr val="115076"/>
                </a:solidFill>
                <a:latin typeface="Century Gothic"/>
                <a:ea typeface="Century Gothic"/>
                <a:cs typeface="Century Gothic"/>
                <a:sym typeface="Century Gothic"/>
              </a:rPr>
              <a:t>]</a:t>
            </a:r>
            <a:endParaRPr/>
          </a:p>
        </p:txBody>
      </p:sp>
      <p:sp>
        <p:nvSpPr>
          <p:cNvPr id="206" name="Google Shape;206;p42"/>
          <p:cNvSpPr txBox="1"/>
          <p:nvPr/>
        </p:nvSpPr>
        <p:spPr>
          <a:xfrm>
            <a:off x="8080591" y="216290"/>
            <a:ext cx="42870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donn</a:t>
            </a:r>
            <a:r>
              <a:rPr lang="en-GB" sz="6000" b="0" i="0" u="none" strike="noStrike" cap="none">
                <a:solidFill>
                  <a:srgbClr val="FA6500"/>
                </a:solidFill>
                <a:latin typeface="Century Gothic"/>
                <a:ea typeface="Century Gothic"/>
                <a:cs typeface="Century Gothic"/>
                <a:sym typeface="Century Gothic"/>
              </a:rPr>
              <a:t>er</a:t>
            </a:r>
            <a:endParaRPr sz="6000" b="0" i="0" u="none" strike="noStrike" cap="none">
              <a:solidFill>
                <a:srgbClr val="115076"/>
              </a:solidFill>
              <a:latin typeface="Century Gothic"/>
              <a:ea typeface="Century Gothic"/>
              <a:cs typeface="Century Gothic"/>
              <a:sym typeface="Century Gothic"/>
            </a:endParaRPr>
          </a:p>
        </p:txBody>
      </p:sp>
      <p:pic>
        <p:nvPicPr>
          <p:cNvPr id="207" name="Google Shape;207;p42" descr="one figure giving something to another"/>
          <p:cNvPicPr preferRelativeResize="0"/>
          <p:nvPr/>
        </p:nvPicPr>
        <p:blipFill rotWithShape="1">
          <a:blip r:embed="rId13">
            <a:alphaModFix/>
          </a:blip>
          <a:srcRect/>
          <a:stretch/>
        </p:blipFill>
        <p:spPr>
          <a:xfrm>
            <a:off x="8836702" y="1017213"/>
            <a:ext cx="2785294" cy="1856863"/>
          </a:xfrm>
          <a:prstGeom prst="rect">
            <a:avLst/>
          </a:prstGeom>
          <a:noFill/>
          <a:ln>
            <a:noFill/>
          </a:ln>
        </p:spPr>
      </p:pic>
      <p:pic>
        <p:nvPicPr>
          <p:cNvPr id="208" name="Google Shape;208;p42" descr="two stick figures talking to each other"/>
          <p:cNvPicPr preferRelativeResize="0"/>
          <p:nvPr/>
        </p:nvPicPr>
        <p:blipFill rotWithShape="1">
          <a:blip r:embed="rId14">
            <a:alphaModFix/>
          </a:blip>
          <a:srcRect/>
          <a:stretch/>
        </p:blipFill>
        <p:spPr>
          <a:xfrm>
            <a:off x="9406262" y="4302382"/>
            <a:ext cx="1635738" cy="1635738"/>
          </a:xfrm>
          <a:prstGeom prst="rect">
            <a:avLst/>
          </a:prstGeom>
          <a:noFill/>
          <a:ln>
            <a:noFill/>
          </a:ln>
        </p:spPr>
      </p:pic>
      <p:grpSp>
        <p:nvGrpSpPr>
          <p:cNvPr id="209" name="Google Shape;209;p42" descr="person with big nose"/>
          <p:cNvGrpSpPr/>
          <p:nvPr/>
        </p:nvGrpSpPr>
        <p:grpSpPr>
          <a:xfrm>
            <a:off x="847280" y="4252674"/>
            <a:ext cx="2012416" cy="1733184"/>
            <a:chOff x="941512" y="3489716"/>
            <a:chExt cx="2012416" cy="1733184"/>
          </a:xfrm>
        </p:grpSpPr>
        <p:pic>
          <p:nvPicPr>
            <p:cNvPr id="210" name="Google Shape;210;p42" descr="Male, Man, Nose, Large"/>
            <p:cNvPicPr preferRelativeResize="0"/>
            <p:nvPr/>
          </p:nvPicPr>
          <p:blipFill rotWithShape="1">
            <a:blip r:embed="rId15">
              <a:alphaModFix/>
            </a:blip>
            <a:srcRect/>
            <a:stretch/>
          </p:blipFill>
          <p:spPr>
            <a:xfrm>
              <a:off x="941512" y="3841460"/>
              <a:ext cx="2012416" cy="1381440"/>
            </a:xfrm>
            <a:prstGeom prst="rect">
              <a:avLst/>
            </a:prstGeom>
            <a:noFill/>
            <a:ln>
              <a:noFill/>
            </a:ln>
          </p:spPr>
        </p:pic>
        <p:sp>
          <p:nvSpPr>
            <p:cNvPr id="211" name="Google Shape;211;p42"/>
            <p:cNvSpPr/>
            <p:nvPr/>
          </p:nvSpPr>
          <p:spPr>
            <a:xfrm rot="5400000">
              <a:off x="2102612" y="3688916"/>
              <a:ext cx="727800" cy="329400"/>
            </a:xfrm>
            <a:prstGeom prst="rightArrow">
              <a:avLst>
                <a:gd name="adj1" fmla="val 50000"/>
                <a:gd name="adj2" fmla="val 5000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Twentieth Century"/>
                <a:ea typeface="Twentieth Century"/>
                <a:cs typeface="Twentieth Century"/>
                <a:sym typeface="Twentieth Century"/>
              </a:endParaRPr>
            </a:p>
          </p:txBody>
        </p:sp>
      </p:grpSp>
      <p:sp>
        <p:nvSpPr>
          <p:cNvPr id="212" name="Google Shape;212;p42"/>
          <p:cNvSpPr txBox="1"/>
          <p:nvPr/>
        </p:nvSpPr>
        <p:spPr>
          <a:xfrm>
            <a:off x="8080591" y="3107077"/>
            <a:ext cx="42870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parl</a:t>
            </a:r>
            <a:r>
              <a:rPr lang="en-GB" sz="6000" b="0" i="0" u="none" strike="noStrike" cap="none">
                <a:solidFill>
                  <a:srgbClr val="FA6500"/>
                </a:solidFill>
                <a:latin typeface="Century Gothic"/>
                <a:ea typeface="Century Gothic"/>
                <a:cs typeface="Century Gothic"/>
                <a:sym typeface="Century Gothic"/>
              </a:rPr>
              <a:t>er</a:t>
            </a:r>
            <a:endParaRPr sz="6000" b="0" i="0" u="none" strike="noStrike" cap="none">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4F64CB34-C11B-A8EE-9895-2B40CC314CC1}"/>
              </a:ext>
            </a:extLst>
          </p:cNvPr>
          <p:cNvPicPr>
            <a:picLocks noChangeAspect="1"/>
          </p:cNvPicPr>
          <p:nvPr>
            <a:audioFile r:link="rId1"/>
            <p:extLst>
              <p:ext uri="{DAA4B4D4-6D71-4841-9C94-3DE7FCFB9230}">
                <p14:media xmlns:p14="http://schemas.microsoft.com/office/powerpoint/2010/main" r:embed="rId2">
                  <p14:trim st="517"/>
                </p14:media>
              </p:ext>
            </p:extLst>
          </p:nvPr>
        </p:nvPicPr>
        <p:blipFill>
          <a:blip r:embed="rId16"/>
          <a:stretch>
            <a:fillRect/>
          </a:stretch>
        </p:blipFill>
        <p:spPr>
          <a:xfrm>
            <a:off x="5530212" y="0"/>
            <a:ext cx="609600" cy="609600"/>
          </a:xfrm>
          <a:prstGeom prst="rect">
            <a:avLst/>
          </a:prstGeom>
        </p:spPr>
      </p:pic>
      <p:pic>
        <p:nvPicPr>
          <p:cNvPr id="3" name="Recorded Sound">
            <a:hlinkClick r:id="" action="ppaction://media"/>
            <a:extLst>
              <a:ext uri="{FF2B5EF4-FFF2-40B4-BE49-F238E27FC236}">
                <a16:creationId xmlns:a16="http://schemas.microsoft.com/office/drawing/2014/main" id="{655E8106-0849-D0C9-0889-0AC126CDC4B5}"/>
              </a:ext>
            </a:extLst>
          </p:cNvPr>
          <p:cNvPicPr>
            <a:picLocks noChangeAspect="1"/>
          </p:cNvPicPr>
          <p:nvPr>
            <a:audioFile r:link="rId1"/>
            <p:extLst>
              <p:ext uri="{DAA4B4D4-6D71-4841-9C94-3DE7FCFB9230}">
                <p14:media xmlns:p14="http://schemas.microsoft.com/office/powerpoint/2010/main" r:embed="rId3">
                  <p14:trim st="607"/>
                </p14:media>
              </p:ext>
            </p:extLst>
          </p:nvPr>
        </p:nvPicPr>
        <p:blipFill>
          <a:blip r:embed="rId16"/>
          <a:stretch>
            <a:fillRect/>
          </a:stretch>
        </p:blipFill>
        <p:spPr>
          <a:xfrm>
            <a:off x="4667988" y="2950687"/>
            <a:ext cx="609600" cy="609600"/>
          </a:xfrm>
          <a:prstGeom prst="rect">
            <a:avLst/>
          </a:prstGeom>
        </p:spPr>
      </p:pic>
      <p:pic>
        <p:nvPicPr>
          <p:cNvPr id="4" name="Recorded Sound">
            <a:hlinkClick r:id="" action="ppaction://media"/>
            <a:extLst>
              <a:ext uri="{FF2B5EF4-FFF2-40B4-BE49-F238E27FC236}">
                <a16:creationId xmlns:a16="http://schemas.microsoft.com/office/drawing/2014/main" id="{DF9DBE58-E58E-268A-A652-8D3D0CF9EEF5}"/>
              </a:ext>
            </a:extLst>
          </p:cNvPr>
          <p:cNvPicPr>
            <a:picLocks noChangeAspect="1"/>
          </p:cNvPicPr>
          <p:nvPr>
            <a:audioFile r:link="rId1"/>
            <p:extLst>
              <p:ext uri="{DAA4B4D4-6D71-4841-9C94-3DE7FCFB9230}">
                <p14:media xmlns:p14="http://schemas.microsoft.com/office/powerpoint/2010/main" r:embed="rId4">
                  <p14:trim st="604"/>
                </p14:media>
              </p:ext>
            </p:extLst>
          </p:nvPr>
        </p:nvPicPr>
        <p:blipFill>
          <a:blip r:embed="rId16"/>
          <a:stretch>
            <a:fillRect/>
          </a:stretch>
        </p:blipFill>
        <p:spPr>
          <a:xfrm>
            <a:off x="219520" y="622490"/>
            <a:ext cx="609600" cy="609600"/>
          </a:xfrm>
          <a:prstGeom prst="rect">
            <a:avLst/>
          </a:prstGeom>
        </p:spPr>
      </p:pic>
      <p:pic>
        <p:nvPicPr>
          <p:cNvPr id="5" name="Recorded Sound">
            <a:hlinkClick r:id="" action="ppaction://media"/>
            <a:extLst>
              <a:ext uri="{FF2B5EF4-FFF2-40B4-BE49-F238E27FC236}">
                <a16:creationId xmlns:a16="http://schemas.microsoft.com/office/drawing/2014/main" id="{3A5BA35C-E90B-249B-59E0-6AE1641593C4}"/>
              </a:ext>
            </a:extLst>
          </p:cNvPr>
          <p:cNvPicPr>
            <a:picLocks noChangeAspect="1"/>
          </p:cNvPicPr>
          <p:nvPr>
            <a:audioFile r:link="rId1"/>
            <p:extLst>
              <p:ext uri="{DAA4B4D4-6D71-4841-9C94-3DE7FCFB9230}">
                <p14:media xmlns:p14="http://schemas.microsoft.com/office/powerpoint/2010/main" r:embed="rId5">
                  <p14:trim st="410"/>
                </p14:media>
              </p:ext>
            </p:extLst>
          </p:nvPr>
        </p:nvPicPr>
        <p:blipFill>
          <a:blip r:embed="rId16"/>
          <a:stretch>
            <a:fillRect/>
          </a:stretch>
        </p:blipFill>
        <p:spPr>
          <a:xfrm>
            <a:off x="232053" y="3331933"/>
            <a:ext cx="609600" cy="609600"/>
          </a:xfrm>
          <a:prstGeom prst="rect">
            <a:avLst/>
          </a:prstGeom>
        </p:spPr>
      </p:pic>
      <p:pic>
        <p:nvPicPr>
          <p:cNvPr id="6" name="Recorded Sound">
            <a:hlinkClick r:id="" action="ppaction://media"/>
            <a:extLst>
              <a:ext uri="{FF2B5EF4-FFF2-40B4-BE49-F238E27FC236}">
                <a16:creationId xmlns:a16="http://schemas.microsoft.com/office/drawing/2014/main" id="{B34FA571-F4FA-ACE3-6A13-6D57C0ED0865}"/>
              </a:ext>
            </a:extLst>
          </p:cNvPr>
          <p:cNvPicPr>
            <a:picLocks noChangeAspect="1"/>
          </p:cNvPicPr>
          <p:nvPr>
            <a:audioFile r:link="rId1"/>
            <p:extLst>
              <p:ext uri="{DAA4B4D4-6D71-4841-9C94-3DE7FCFB9230}">
                <p14:media xmlns:p14="http://schemas.microsoft.com/office/powerpoint/2010/main" r:embed="rId6">
                  <p14:trim st="340"/>
                </p14:media>
              </p:ext>
            </p:extLst>
          </p:nvPr>
        </p:nvPicPr>
        <p:blipFill>
          <a:blip r:embed="rId16"/>
          <a:stretch>
            <a:fillRect/>
          </a:stretch>
        </p:blipFill>
        <p:spPr>
          <a:xfrm>
            <a:off x="3472736" y="5281641"/>
            <a:ext cx="609600" cy="609600"/>
          </a:xfrm>
          <a:prstGeom prst="rect">
            <a:avLst/>
          </a:prstGeom>
        </p:spPr>
      </p:pic>
      <p:pic>
        <p:nvPicPr>
          <p:cNvPr id="7" name="Recorded Sound">
            <a:hlinkClick r:id="" action="ppaction://media"/>
            <a:extLst>
              <a:ext uri="{FF2B5EF4-FFF2-40B4-BE49-F238E27FC236}">
                <a16:creationId xmlns:a16="http://schemas.microsoft.com/office/drawing/2014/main" id="{133EB74A-2EC5-6CC3-7AE2-F293E5DD26AA}"/>
              </a:ext>
            </a:extLst>
          </p:cNvPr>
          <p:cNvPicPr>
            <a:picLocks noChangeAspect="1"/>
          </p:cNvPicPr>
          <p:nvPr>
            <a:audioFile r:link="rId1"/>
            <p:extLst>
              <p:ext uri="{DAA4B4D4-6D71-4841-9C94-3DE7FCFB9230}">
                <p14:media xmlns:p14="http://schemas.microsoft.com/office/powerpoint/2010/main" r:embed="rId7">
                  <p14:trim st="443"/>
                </p14:media>
              </p:ext>
            </p:extLst>
          </p:nvPr>
        </p:nvPicPr>
        <p:blipFill>
          <a:blip r:embed="rId16"/>
          <a:stretch>
            <a:fillRect/>
          </a:stretch>
        </p:blipFill>
        <p:spPr>
          <a:xfrm>
            <a:off x="8311811" y="3426121"/>
            <a:ext cx="609600" cy="609600"/>
          </a:xfrm>
          <a:prstGeom prst="rect">
            <a:avLst/>
          </a:prstGeom>
        </p:spPr>
      </p:pic>
      <p:pic>
        <p:nvPicPr>
          <p:cNvPr id="8" name="Recorded Sound">
            <a:hlinkClick r:id="" action="ppaction://media"/>
            <a:extLst>
              <a:ext uri="{FF2B5EF4-FFF2-40B4-BE49-F238E27FC236}">
                <a16:creationId xmlns:a16="http://schemas.microsoft.com/office/drawing/2014/main" id="{04F82964-4DDD-89CE-496D-27C4E8ACD9F0}"/>
              </a:ext>
            </a:extLst>
          </p:cNvPr>
          <p:cNvPicPr>
            <a:picLocks noChangeAspect="1"/>
          </p:cNvPicPr>
          <p:nvPr>
            <a:audioFile r:link="rId1"/>
            <p:extLst>
              <p:ext uri="{DAA4B4D4-6D71-4841-9C94-3DE7FCFB9230}">
                <p14:media xmlns:p14="http://schemas.microsoft.com/office/powerpoint/2010/main" r:embed="rId8">
                  <p14:trim st="378"/>
                </p14:media>
              </p:ext>
            </p:extLst>
          </p:nvPr>
        </p:nvPicPr>
        <p:blipFill>
          <a:blip r:embed="rId16"/>
          <a:stretch>
            <a:fillRect/>
          </a:stretch>
        </p:blipFill>
        <p:spPr>
          <a:xfrm>
            <a:off x="11506711" y="8569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par>
                                <p:cTn id="13" presetID="10" presetClass="entr" presetSubtype="0" fill="hold" nodeType="withEffect">
                                  <p:stCondLst>
                                    <p:cond delay="0"/>
                                  </p:stCondLst>
                                  <p:childTnLst>
                                    <p:set>
                                      <p:cBhvr>
                                        <p:cTn id="14" dur="1" fill="hold">
                                          <p:stCondLst>
                                            <p:cond delay="0"/>
                                          </p:stCondLst>
                                        </p:cTn>
                                        <p:tgtEl>
                                          <p:spTgt spid="200"/>
                                        </p:tgtEl>
                                        <p:attrNameLst>
                                          <p:attrName>style.visibility</p:attrName>
                                        </p:attrNameLst>
                                      </p:cBhvr>
                                      <p:to>
                                        <p:strVal val="visible"/>
                                      </p:to>
                                    </p:set>
                                    <p:animEffect transition="in" filter="fade">
                                      <p:cBhvr>
                                        <p:cTn id="15" dur="500"/>
                                        <p:tgtEl>
                                          <p:spTgt spid="200"/>
                                        </p:tgtEl>
                                      </p:cBhvr>
                                    </p:animEffect>
                                  </p:childTnLst>
                                </p:cTn>
                              </p:par>
                              <p:par>
                                <p:cTn id="16" presetID="10" presetClass="entr" presetSubtype="0" fill="hold" nodeType="withEffect">
                                  <p:stCondLst>
                                    <p:cond delay="0"/>
                                  </p:stCondLst>
                                  <p:childTnLst>
                                    <p:set>
                                      <p:cBhvr>
                                        <p:cTn id="17" dur="1" fill="hold">
                                          <p:stCondLst>
                                            <p:cond delay="0"/>
                                          </p:stCondLst>
                                        </p:cTn>
                                        <p:tgtEl>
                                          <p:spTgt spid="199"/>
                                        </p:tgtEl>
                                        <p:attrNameLst>
                                          <p:attrName>style.visibility</p:attrName>
                                        </p:attrNameLst>
                                      </p:cBhvr>
                                      <p:to>
                                        <p:strVal val="visible"/>
                                      </p:to>
                                    </p:set>
                                    <p:animEffect transition="in" filter="fade">
                                      <p:cBhvr>
                                        <p:cTn id="18" dur="500"/>
                                        <p:tgtEl>
                                          <p:spTgt spid="19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1"/>
                                        </p:tgtEl>
                                        <p:attrNameLst>
                                          <p:attrName>style.visibility</p:attrName>
                                        </p:attrNameLst>
                                      </p:cBhvr>
                                      <p:to>
                                        <p:strVal val="visible"/>
                                      </p:to>
                                    </p:set>
                                    <p:animEffect transition="in" filter="fade">
                                      <p:cBhvr>
                                        <p:cTn id="23" dur="500"/>
                                        <p:tgtEl>
                                          <p:spTgt spid="20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fade">
                                      <p:cBhvr>
                                        <p:cTn id="28" dur="500"/>
                                        <p:tgtEl>
                                          <p:spTgt spid="20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6"/>
                                        </p:tgtEl>
                                        <p:attrNameLst>
                                          <p:attrName>style.visibility</p:attrName>
                                        </p:attrNameLst>
                                      </p:cBhvr>
                                      <p:to>
                                        <p:strVal val="visible"/>
                                      </p:to>
                                    </p:set>
                                    <p:animEffect transition="in" filter="fade">
                                      <p:cBhvr>
                                        <p:cTn id="33" dur="500"/>
                                        <p:tgtEl>
                                          <p:spTgt spid="20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07"/>
                                        </p:tgtEl>
                                        <p:attrNameLst>
                                          <p:attrName>style.visibility</p:attrName>
                                        </p:attrNameLst>
                                      </p:cBhvr>
                                      <p:to>
                                        <p:strVal val="visible"/>
                                      </p:to>
                                    </p:set>
                                    <p:animEffect transition="in" filter="fade">
                                      <p:cBhvr>
                                        <p:cTn id="38" dur="500"/>
                                        <p:tgtEl>
                                          <p:spTgt spid="20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4"/>
                                        </p:tgtEl>
                                        <p:attrNameLst>
                                          <p:attrName>style.visibility</p:attrName>
                                        </p:attrNameLst>
                                      </p:cBhvr>
                                      <p:to>
                                        <p:strVal val="visible"/>
                                      </p:to>
                                    </p:set>
                                    <p:animEffect transition="in" filter="fade">
                                      <p:cBhvr>
                                        <p:cTn id="43" dur="500"/>
                                        <p:tgtEl>
                                          <p:spTgt spid="20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9"/>
                                        </p:tgtEl>
                                        <p:attrNameLst>
                                          <p:attrName>style.visibility</p:attrName>
                                        </p:attrNameLst>
                                      </p:cBhvr>
                                      <p:to>
                                        <p:strVal val="visible"/>
                                      </p:to>
                                    </p:set>
                                    <p:animEffect transition="in" filter="fade">
                                      <p:cBhvr>
                                        <p:cTn id="48" dur="500"/>
                                        <p:tgtEl>
                                          <p:spTgt spid="20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03"/>
                                        </p:tgtEl>
                                        <p:attrNameLst>
                                          <p:attrName>style.visibility</p:attrName>
                                        </p:attrNameLst>
                                      </p:cBhvr>
                                      <p:to>
                                        <p:strVal val="visible"/>
                                      </p:to>
                                    </p:set>
                                    <p:animEffect transition="in" filter="fade">
                                      <p:cBhvr>
                                        <p:cTn id="53" dur="500"/>
                                        <p:tgtEl>
                                          <p:spTgt spid="20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05"/>
                                        </p:tgtEl>
                                        <p:attrNameLst>
                                          <p:attrName>style.visibility</p:attrName>
                                        </p:attrNameLst>
                                      </p:cBhvr>
                                      <p:to>
                                        <p:strVal val="visible"/>
                                      </p:to>
                                    </p:set>
                                    <p:animEffect transition="in" filter="fade">
                                      <p:cBhvr>
                                        <p:cTn id="58" dur="500"/>
                                        <p:tgtEl>
                                          <p:spTgt spid="20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12"/>
                                        </p:tgtEl>
                                        <p:attrNameLst>
                                          <p:attrName>style.visibility</p:attrName>
                                        </p:attrNameLst>
                                      </p:cBhvr>
                                      <p:to>
                                        <p:strVal val="visible"/>
                                      </p:to>
                                    </p:set>
                                    <p:animEffect transition="in" filter="fade">
                                      <p:cBhvr>
                                        <p:cTn id="63" dur="500"/>
                                        <p:tgtEl>
                                          <p:spTgt spid="21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08"/>
                                        </p:tgtEl>
                                        <p:attrNameLst>
                                          <p:attrName>style.visibility</p:attrName>
                                        </p:attrNameLst>
                                      </p:cBhvr>
                                      <p:to>
                                        <p:strVal val="visible"/>
                                      </p:to>
                                    </p:set>
                                    <p:animEffect transition="in" filter="fade">
                                      <p:cBhvr>
                                        <p:cTn id="68"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4"/>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695" fill="hold"/>
                                        <p:tgtEl>
                                          <p:spTgt spid="4"/>
                                        </p:tgtEl>
                                      </p:cBhvr>
                                    </p:cmd>
                                  </p:childTnLst>
                                </p:cTn>
                              </p:par>
                            </p:childTnLst>
                          </p:cTn>
                        </p:par>
                      </p:childTnLst>
                    </p:cTn>
                  </p:par>
                </p:childTnLst>
              </p:cTn>
              <p:nextCondLst>
                <p:cond evt="onClick" delay="0">
                  <p:tgtEl>
                    <p:spTgt spid="4"/>
                  </p:tgtEl>
                </p:cond>
              </p:nextCondLst>
            </p:seq>
            <p:audio>
              <p:cMediaNode vol="80000">
                <p:cTn id="74" fill="hold" display="0">
                  <p:stCondLst>
                    <p:cond delay="indefinite"/>
                  </p:stCondLst>
                  <p:endCondLst>
                    <p:cond evt="onStopAudio" delay="0">
                      <p:tgtEl>
                        <p:sldTgt/>
                      </p:tgtEl>
                    </p:cond>
                  </p:endCondLst>
                </p:cTn>
                <p:tgtEl>
                  <p:spTgt spid="4"/>
                </p:tgtEl>
              </p:cMediaNode>
            </p:audio>
            <p:seq concurrent="1" nextAc="seek">
              <p:cTn id="75" restart="whenNotActive" fill="hold" evtFilter="cancelBubble" nodeType="interactiveSeq">
                <p:stCondLst>
                  <p:cond evt="onClick" delay="0">
                    <p:tgtEl>
                      <p:spTgt spid="5"/>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520" fill="hold"/>
                                        <p:tgtEl>
                                          <p:spTgt spid="5"/>
                                        </p:tgtEl>
                                      </p:cBhvr>
                                    </p:cmd>
                                  </p:childTnLst>
                                </p:cTn>
                              </p:par>
                            </p:childTnLst>
                          </p:cTn>
                        </p:par>
                      </p:childTnLst>
                    </p:cTn>
                  </p:par>
                </p:childTnLst>
              </p:cTn>
              <p:nextCondLst>
                <p:cond evt="onClick" delay="0">
                  <p:tgtEl>
                    <p:spTgt spid="5"/>
                  </p:tgtEl>
                </p:cond>
              </p:nextCondLst>
            </p:seq>
            <p:audio>
              <p:cMediaNode vol="80000">
                <p:cTn id="80" fill="hold" display="0">
                  <p:stCondLst>
                    <p:cond delay="indefinite"/>
                  </p:stCondLst>
                  <p:endCondLst>
                    <p:cond evt="onStopAudio" delay="0">
                      <p:tgtEl>
                        <p:sldTgt/>
                      </p:tgtEl>
                    </p:cond>
                  </p:endCondLst>
                </p:cTn>
                <p:tgtEl>
                  <p:spTgt spid="5"/>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2052"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2157"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seq concurrent="1" nextAc="seek">
              <p:cTn id="93" restart="whenNotActive" fill="hold" evtFilter="cancelBubble" nodeType="interactiveSeq">
                <p:stCondLst>
                  <p:cond evt="onClick" delay="0">
                    <p:tgtEl>
                      <p:spTgt spid="2"/>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789" fill="hold"/>
                                        <p:tgtEl>
                                          <p:spTgt spid="2"/>
                                        </p:tgtEl>
                                      </p:cBhvr>
                                    </p:cmd>
                                  </p:childTnLst>
                                </p:cTn>
                              </p:par>
                            </p:childTnLst>
                          </p:cTn>
                        </p:par>
                      </p:childTnLst>
                    </p:cTn>
                  </p:par>
                </p:childTnLst>
              </p:cTn>
              <p:nextCondLst>
                <p:cond evt="onClick" delay="0">
                  <p:tgtEl>
                    <p:spTgt spid="2"/>
                  </p:tgtEl>
                </p:cond>
              </p:nextCondLst>
            </p:seq>
            <p:audio>
              <p:cMediaNode vol="80000">
                <p:cTn id="98" fill="hold" display="0">
                  <p:stCondLst>
                    <p:cond delay="indefinite"/>
                  </p:stCondLst>
                  <p:endCondLst>
                    <p:cond evt="onStopAudio" delay="0">
                      <p:tgtEl>
                        <p:sldTgt/>
                      </p:tgtEl>
                    </p:cond>
                  </p:endCondLst>
                </p:cTn>
                <p:tgtEl>
                  <p:spTgt spid="2"/>
                </p:tgtEl>
              </p:cMediaNode>
            </p:audio>
            <p:seq concurrent="1" nextAc="seek">
              <p:cTn id="99" restart="whenNotActive" fill="hold" evtFilter="cancelBubble" nodeType="interactiveSeq">
                <p:stCondLst>
                  <p:cond evt="onClick" delay="0">
                    <p:tgtEl>
                      <p:spTgt spid="8"/>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827" fill="hold"/>
                                        <p:tgtEl>
                                          <p:spTgt spid="8"/>
                                        </p:tgtEl>
                                      </p:cBhvr>
                                    </p:cmd>
                                  </p:childTnLst>
                                </p:cTn>
                              </p:par>
                            </p:childTnLst>
                          </p:cTn>
                        </p:par>
                      </p:childTnLst>
                    </p:cTn>
                  </p:par>
                </p:childTnLst>
              </p:cTn>
              <p:nextCondLst>
                <p:cond evt="onClick" delay="0">
                  <p:tgtEl>
                    <p:spTgt spid="8"/>
                  </p:tgtEl>
                </p:cond>
              </p:nextCondLst>
            </p:seq>
            <p:audio>
              <p:cMediaNode vol="80000">
                <p:cTn id="104" fill="hold" display="0">
                  <p:stCondLst>
                    <p:cond delay="indefinite"/>
                  </p:stCondLst>
                  <p:endCondLst>
                    <p:cond evt="onStopAudio" delay="0">
                      <p:tgtEl>
                        <p:sldTgt/>
                      </p:tgtEl>
                    </p:cond>
                  </p:endCondLst>
                </p:cTn>
                <p:tgtEl>
                  <p:spTgt spid="8"/>
                </p:tgtEl>
              </p:cMediaNode>
            </p:audio>
            <p:seq concurrent="1" nextAc="seek">
              <p:cTn id="105" restart="whenNotActive" fill="hold" evtFilter="cancelBubble" nodeType="interactiveSeq">
                <p:stCondLst>
                  <p:cond evt="onClick" delay="0">
                    <p:tgtEl>
                      <p:spTgt spid="7"/>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719" fill="hold"/>
                                        <p:tgtEl>
                                          <p:spTgt spid="7"/>
                                        </p:tgtEl>
                                      </p:cBhvr>
                                    </p:cmd>
                                  </p:childTnLst>
                                </p:cTn>
                              </p:par>
                            </p:childTnLst>
                          </p:cTn>
                        </p:par>
                      </p:childTnLst>
                    </p:cTn>
                  </p:par>
                </p:childTnLst>
              </p:cTn>
              <p:nextCondLst>
                <p:cond evt="onClick" delay="0">
                  <p:tgtEl>
                    <p:spTgt spid="7"/>
                  </p:tgtEl>
                </p:cond>
              </p:nextCondLst>
            </p:seq>
            <p:audio>
              <p:cMediaNode vol="80000">
                <p:cTn id="110"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838199" y="206961"/>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0000"/>
              <a:buFont typeface="Century Gothic"/>
              <a:buNone/>
            </a:pPr>
            <a:r>
              <a:rPr lang="en-GB" sz="10000" b="1">
                <a:solidFill>
                  <a:srgbClr val="115076"/>
                </a:solidFill>
              </a:rPr>
              <a:t>ain/in</a:t>
            </a:r>
            <a:endParaRPr sz="4000"/>
          </a:p>
        </p:txBody>
      </p:sp>
      <p:sp>
        <p:nvSpPr>
          <p:cNvPr id="142" name="Google Shape;142;p30" descr="rectangle"/>
          <p:cNvSpPr/>
          <p:nvPr/>
        </p:nvSpPr>
        <p:spPr>
          <a:xfrm>
            <a:off x="4117427" y="1748868"/>
            <a:ext cx="3957300" cy="27927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143" name="Google Shape;143;p30" descr="steam train"/>
          <p:cNvPicPr preferRelativeResize="0"/>
          <p:nvPr/>
        </p:nvPicPr>
        <p:blipFill rotWithShape="1">
          <a:blip r:embed="rId11">
            <a:alphaModFix/>
          </a:blip>
          <a:srcRect/>
          <a:stretch/>
        </p:blipFill>
        <p:spPr>
          <a:xfrm>
            <a:off x="4943110" y="1821767"/>
            <a:ext cx="2009311" cy="1707913"/>
          </a:xfrm>
          <a:prstGeom prst="rect">
            <a:avLst/>
          </a:prstGeom>
          <a:noFill/>
          <a:ln>
            <a:noFill/>
          </a:ln>
        </p:spPr>
      </p:pic>
      <p:sp>
        <p:nvSpPr>
          <p:cNvPr id="144" name="Google Shape;144;p30"/>
          <p:cNvSpPr txBox="1"/>
          <p:nvPr/>
        </p:nvSpPr>
        <p:spPr>
          <a:xfrm>
            <a:off x="4680521" y="3457127"/>
            <a:ext cx="27789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tr</a:t>
            </a:r>
            <a:r>
              <a:rPr lang="en-GB" sz="6000" b="0" i="0" u="none" strike="noStrike" cap="none">
                <a:solidFill>
                  <a:srgbClr val="E65D00"/>
                </a:solidFill>
                <a:latin typeface="Century Gothic"/>
                <a:ea typeface="Century Gothic"/>
                <a:cs typeface="Century Gothic"/>
                <a:sym typeface="Century Gothic"/>
              </a:rPr>
              <a:t>ain</a:t>
            </a:r>
            <a:endParaRPr sz="1500"/>
          </a:p>
        </p:txBody>
      </p:sp>
      <p:sp>
        <p:nvSpPr>
          <p:cNvPr id="145" name="Google Shape;145;p30"/>
          <p:cNvSpPr txBox="1"/>
          <p:nvPr/>
        </p:nvSpPr>
        <p:spPr>
          <a:xfrm flipH="1">
            <a:off x="643608" y="516861"/>
            <a:ext cx="22464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f</a:t>
            </a:r>
            <a:r>
              <a:rPr lang="en-GB" sz="6000" b="0" i="0" u="none" strike="noStrike" cap="none">
                <a:solidFill>
                  <a:srgbClr val="E65D00"/>
                </a:solidFill>
                <a:latin typeface="Century Gothic"/>
                <a:ea typeface="Century Gothic"/>
                <a:cs typeface="Century Gothic"/>
                <a:sym typeface="Century Gothic"/>
              </a:rPr>
              <a:t>in</a:t>
            </a:r>
            <a:endParaRPr sz="1500"/>
          </a:p>
        </p:txBody>
      </p:sp>
      <p:sp>
        <p:nvSpPr>
          <p:cNvPr id="146" name="Google Shape;146;p30"/>
          <p:cNvSpPr/>
          <p:nvPr/>
        </p:nvSpPr>
        <p:spPr>
          <a:xfrm>
            <a:off x="1063810" y="1275019"/>
            <a:ext cx="1406100" cy="64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[end]</a:t>
            </a:r>
            <a:endParaRPr sz="6000" b="0" i="0" u="none" strike="noStrike" cap="none">
              <a:solidFill>
                <a:srgbClr val="115076"/>
              </a:solidFill>
              <a:latin typeface="Century Gothic"/>
              <a:ea typeface="Century Gothic"/>
              <a:cs typeface="Century Gothic"/>
              <a:sym typeface="Century Gothic"/>
            </a:endParaRPr>
          </a:p>
        </p:txBody>
      </p:sp>
      <p:sp>
        <p:nvSpPr>
          <p:cNvPr id="147" name="Google Shape;147;p30"/>
          <p:cNvSpPr txBox="1"/>
          <p:nvPr/>
        </p:nvSpPr>
        <p:spPr>
          <a:xfrm>
            <a:off x="739094" y="3429000"/>
            <a:ext cx="21507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in</a:t>
            </a:r>
            <a:r>
              <a:rPr lang="en-GB" sz="6000" b="0" i="0" u="none" strike="noStrike" cap="none">
                <a:solidFill>
                  <a:srgbClr val="115076"/>
                </a:solidFill>
                <a:latin typeface="Century Gothic"/>
                <a:ea typeface="Century Gothic"/>
                <a:cs typeface="Century Gothic"/>
                <a:sym typeface="Century Gothic"/>
              </a:rPr>
              <a:t>gt</a:t>
            </a:r>
            <a:endParaRPr sz="6000" b="0" i="0" u="none" strike="noStrike" cap="none">
              <a:solidFill>
                <a:srgbClr val="115076"/>
              </a:solidFill>
              <a:latin typeface="Century Gothic"/>
              <a:ea typeface="Century Gothic"/>
              <a:cs typeface="Century Gothic"/>
              <a:sym typeface="Century Gothic"/>
            </a:endParaRPr>
          </a:p>
        </p:txBody>
      </p:sp>
      <p:pic>
        <p:nvPicPr>
          <p:cNvPr id="148" name="Google Shape;148;p30" descr="the number twenty"/>
          <p:cNvPicPr preferRelativeResize="0"/>
          <p:nvPr/>
        </p:nvPicPr>
        <p:blipFill rotWithShape="1">
          <a:blip r:embed="rId12">
            <a:alphaModFix/>
          </a:blip>
          <a:srcRect/>
          <a:stretch/>
        </p:blipFill>
        <p:spPr>
          <a:xfrm>
            <a:off x="1010074" y="4541793"/>
            <a:ext cx="1769915" cy="1371684"/>
          </a:xfrm>
          <a:prstGeom prst="rect">
            <a:avLst/>
          </a:prstGeom>
          <a:noFill/>
          <a:ln>
            <a:noFill/>
          </a:ln>
          <a:effectLst>
            <a:outerShdw blurRad="50800" dist="38100" dir="5400000" algn="t" rotWithShape="0">
              <a:srgbClr val="000000">
                <a:alpha val="40000"/>
              </a:srgbClr>
            </a:outerShdw>
          </a:effectLst>
        </p:spPr>
      </p:pic>
      <p:sp>
        <p:nvSpPr>
          <p:cNvPr id="149" name="Google Shape;149;p30"/>
          <p:cNvSpPr txBox="1"/>
          <p:nvPr/>
        </p:nvSpPr>
        <p:spPr>
          <a:xfrm>
            <a:off x="3499883" y="4635813"/>
            <a:ext cx="51396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ain</a:t>
            </a:r>
            <a:r>
              <a:rPr lang="en-GB" sz="6000" b="0" i="0" u="none" strike="noStrike" cap="none">
                <a:solidFill>
                  <a:srgbClr val="115076"/>
                </a:solidFill>
                <a:latin typeface="Century Gothic"/>
                <a:ea typeface="Century Gothic"/>
                <a:cs typeface="Century Gothic"/>
                <a:sym typeface="Century Gothic"/>
              </a:rPr>
              <a:t>tenant</a:t>
            </a:r>
            <a:endParaRPr sz="6000" b="0" i="0" u="none" strike="noStrike" cap="none">
              <a:solidFill>
                <a:srgbClr val="115076"/>
              </a:solidFill>
              <a:latin typeface="Century Gothic"/>
              <a:ea typeface="Century Gothic"/>
              <a:cs typeface="Century Gothic"/>
              <a:sym typeface="Century Gothic"/>
            </a:endParaRPr>
          </a:p>
        </p:txBody>
      </p:sp>
      <p:sp>
        <p:nvSpPr>
          <p:cNvPr id="150" name="Google Shape;150;p30"/>
          <p:cNvSpPr/>
          <p:nvPr/>
        </p:nvSpPr>
        <p:spPr>
          <a:xfrm>
            <a:off x="5240283" y="5397205"/>
            <a:ext cx="1476900" cy="64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[now]</a:t>
            </a:r>
            <a:endParaRPr sz="6000" b="0" i="0" u="none" strike="noStrike" cap="none">
              <a:solidFill>
                <a:srgbClr val="115076"/>
              </a:solidFill>
              <a:latin typeface="Century Gothic"/>
              <a:ea typeface="Century Gothic"/>
              <a:cs typeface="Century Gothic"/>
              <a:sym typeface="Century Gothic"/>
            </a:endParaRPr>
          </a:p>
        </p:txBody>
      </p:sp>
      <p:sp>
        <p:nvSpPr>
          <p:cNvPr id="151" name="Google Shape;151;p30"/>
          <p:cNvSpPr txBox="1"/>
          <p:nvPr/>
        </p:nvSpPr>
        <p:spPr>
          <a:xfrm>
            <a:off x="8869345" y="468424"/>
            <a:ext cx="26712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a:t>
            </a:r>
            <a:r>
              <a:rPr lang="en-GB" sz="6000" b="0" i="0" u="none" strike="noStrike" cap="none">
                <a:solidFill>
                  <a:srgbClr val="E65D00"/>
                </a:solidFill>
                <a:latin typeface="Century Gothic"/>
                <a:ea typeface="Century Gothic"/>
                <a:cs typeface="Century Gothic"/>
                <a:sym typeface="Century Gothic"/>
              </a:rPr>
              <a:t>in</a:t>
            </a:r>
            <a:endParaRPr sz="6000" b="0" i="0" u="none" strike="noStrike" cap="none">
              <a:solidFill>
                <a:srgbClr val="E65D00"/>
              </a:solidFill>
              <a:latin typeface="Century Gothic"/>
              <a:ea typeface="Century Gothic"/>
              <a:cs typeface="Century Gothic"/>
              <a:sym typeface="Century Gothic"/>
            </a:endParaRPr>
          </a:p>
        </p:txBody>
      </p:sp>
      <p:pic>
        <p:nvPicPr>
          <p:cNvPr id="152" name="Google Shape;152;p30" descr="sun rising up from the clouds"/>
          <p:cNvPicPr preferRelativeResize="0"/>
          <p:nvPr/>
        </p:nvPicPr>
        <p:blipFill rotWithShape="1">
          <a:blip r:embed="rId13">
            <a:alphaModFix/>
          </a:blip>
          <a:srcRect/>
          <a:stretch/>
        </p:blipFill>
        <p:spPr>
          <a:xfrm>
            <a:off x="9722035" y="1408081"/>
            <a:ext cx="1061130" cy="1486046"/>
          </a:xfrm>
          <a:prstGeom prst="rect">
            <a:avLst/>
          </a:prstGeom>
          <a:noFill/>
          <a:ln>
            <a:noFill/>
          </a:ln>
        </p:spPr>
      </p:pic>
      <p:sp>
        <p:nvSpPr>
          <p:cNvPr id="153" name="Google Shape;153;p30"/>
          <p:cNvSpPr txBox="1"/>
          <p:nvPr/>
        </p:nvSpPr>
        <p:spPr>
          <a:xfrm>
            <a:off x="8988988" y="3559061"/>
            <a:ext cx="27309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ain</a:t>
            </a:r>
            <a:endParaRPr sz="1500"/>
          </a:p>
        </p:txBody>
      </p:sp>
      <p:pic>
        <p:nvPicPr>
          <p:cNvPr id="154" name="Google Shape;154;p30" descr="an open hand"/>
          <p:cNvPicPr preferRelativeResize="0"/>
          <p:nvPr/>
        </p:nvPicPr>
        <p:blipFill rotWithShape="1">
          <a:blip r:embed="rId14">
            <a:alphaModFix/>
          </a:blip>
          <a:srcRect/>
          <a:stretch/>
        </p:blipFill>
        <p:spPr>
          <a:xfrm>
            <a:off x="9447851" y="4551963"/>
            <a:ext cx="2272004" cy="1606378"/>
          </a:xfrm>
          <a:prstGeom prst="rect">
            <a:avLst/>
          </a:prstGeom>
          <a:noFill/>
          <a:ln>
            <a:noFill/>
          </a:ln>
        </p:spPr>
      </p:pic>
      <p:pic>
        <p:nvPicPr>
          <p:cNvPr id="2" name="Recorded Sound">
            <a:hlinkClick r:id="" action="ppaction://media"/>
            <a:extLst>
              <a:ext uri="{FF2B5EF4-FFF2-40B4-BE49-F238E27FC236}">
                <a16:creationId xmlns:a16="http://schemas.microsoft.com/office/drawing/2014/main" id="{364AEC54-B9BB-5B95-C78A-F8238160CDF5}"/>
              </a:ext>
            </a:extLst>
          </p:cNvPr>
          <p:cNvPicPr>
            <a:picLocks noChangeAspect="1"/>
          </p:cNvPicPr>
          <p:nvPr>
            <a:audioFile r:link="rId1"/>
            <p:extLst>
              <p:ext uri="{DAA4B4D4-6D71-4841-9C94-3DE7FCFB9230}">
                <p14:media xmlns:p14="http://schemas.microsoft.com/office/powerpoint/2010/main" r:embed="rId2">
                  <p14:trim st="452"/>
                </p14:media>
              </p:ext>
            </p:extLst>
          </p:nvPr>
        </p:nvPicPr>
        <p:blipFill>
          <a:blip r:embed="rId15"/>
          <a:stretch>
            <a:fillRect/>
          </a:stretch>
        </p:blipFill>
        <p:spPr>
          <a:xfrm>
            <a:off x="3789100" y="548350"/>
            <a:ext cx="609600" cy="609600"/>
          </a:xfrm>
          <a:prstGeom prst="rect">
            <a:avLst/>
          </a:prstGeom>
        </p:spPr>
      </p:pic>
      <p:pic>
        <p:nvPicPr>
          <p:cNvPr id="3" name="Recorded Sound">
            <a:hlinkClick r:id="" action="ppaction://media"/>
            <a:extLst>
              <a:ext uri="{FF2B5EF4-FFF2-40B4-BE49-F238E27FC236}">
                <a16:creationId xmlns:a16="http://schemas.microsoft.com/office/drawing/2014/main" id="{63983487-A568-63B0-7ABD-F1E196692FCB}"/>
              </a:ext>
            </a:extLst>
          </p:cNvPr>
          <p:cNvPicPr>
            <a:picLocks noChangeAspect="1"/>
          </p:cNvPicPr>
          <p:nvPr>
            <a:audioFile r:link="rId1"/>
            <p:extLst>
              <p:ext uri="{DAA4B4D4-6D71-4841-9C94-3DE7FCFB9230}">
                <p14:media xmlns:p14="http://schemas.microsoft.com/office/powerpoint/2010/main" r:embed="rId3">
                  <p14:trim st="470"/>
                </p14:media>
              </p:ext>
            </p:extLst>
          </p:nvPr>
        </p:nvPicPr>
        <p:blipFill>
          <a:blip r:embed="rId15"/>
          <a:stretch>
            <a:fillRect/>
          </a:stretch>
        </p:blipFill>
        <p:spPr>
          <a:xfrm>
            <a:off x="7002151" y="3623925"/>
            <a:ext cx="609600" cy="609600"/>
          </a:xfrm>
          <a:prstGeom prst="rect">
            <a:avLst/>
          </a:prstGeom>
        </p:spPr>
      </p:pic>
      <p:pic>
        <p:nvPicPr>
          <p:cNvPr id="4" name="Recorded Sound">
            <a:hlinkClick r:id="" action="ppaction://media"/>
            <a:extLst>
              <a:ext uri="{FF2B5EF4-FFF2-40B4-BE49-F238E27FC236}">
                <a16:creationId xmlns:a16="http://schemas.microsoft.com/office/drawing/2014/main" id="{B0EBAB34-6042-0747-50CD-149AFDA6E1A6}"/>
              </a:ext>
            </a:extLst>
          </p:cNvPr>
          <p:cNvPicPr>
            <a:picLocks noChangeAspect="1"/>
          </p:cNvPicPr>
          <p:nvPr>
            <a:audioFile r:link="rId1"/>
            <p:extLst>
              <p:ext uri="{DAA4B4D4-6D71-4841-9C94-3DE7FCFB9230}">
                <p14:media xmlns:p14="http://schemas.microsoft.com/office/powerpoint/2010/main" r:embed="rId4">
                  <p14:trim st="598"/>
                </p14:media>
              </p:ext>
            </p:extLst>
          </p:nvPr>
        </p:nvPicPr>
        <p:blipFill>
          <a:blip r:embed="rId15"/>
          <a:stretch>
            <a:fillRect/>
          </a:stretch>
        </p:blipFill>
        <p:spPr>
          <a:xfrm>
            <a:off x="436104" y="618111"/>
            <a:ext cx="609600" cy="609600"/>
          </a:xfrm>
          <a:prstGeom prst="rect">
            <a:avLst/>
          </a:prstGeom>
        </p:spPr>
      </p:pic>
      <p:pic>
        <p:nvPicPr>
          <p:cNvPr id="5" name="Recorded Sound">
            <a:hlinkClick r:id="" action="ppaction://media"/>
            <a:extLst>
              <a:ext uri="{FF2B5EF4-FFF2-40B4-BE49-F238E27FC236}">
                <a16:creationId xmlns:a16="http://schemas.microsoft.com/office/drawing/2014/main" id="{E10CA4D7-03F0-5BEC-9EDC-BF666E0D023B}"/>
              </a:ext>
            </a:extLst>
          </p:cNvPr>
          <p:cNvPicPr>
            <a:picLocks noChangeAspect="1"/>
          </p:cNvPicPr>
          <p:nvPr>
            <a:audioFile r:link="rId1"/>
            <p:extLst>
              <p:ext uri="{DAA4B4D4-6D71-4841-9C94-3DE7FCFB9230}">
                <p14:media xmlns:p14="http://schemas.microsoft.com/office/powerpoint/2010/main" r:embed="rId5">
                  <p14:trim st="549"/>
                </p14:media>
              </p:ext>
            </p:extLst>
          </p:nvPr>
        </p:nvPicPr>
        <p:blipFill>
          <a:blip r:embed="rId15"/>
          <a:stretch>
            <a:fillRect/>
          </a:stretch>
        </p:blipFill>
        <p:spPr>
          <a:xfrm>
            <a:off x="167312" y="4331013"/>
            <a:ext cx="609600" cy="609600"/>
          </a:xfrm>
          <a:prstGeom prst="rect">
            <a:avLst/>
          </a:prstGeom>
        </p:spPr>
      </p:pic>
      <p:pic>
        <p:nvPicPr>
          <p:cNvPr id="6" name="Recorded Sound">
            <a:hlinkClick r:id="" action="ppaction://media"/>
            <a:extLst>
              <a:ext uri="{FF2B5EF4-FFF2-40B4-BE49-F238E27FC236}">
                <a16:creationId xmlns:a16="http://schemas.microsoft.com/office/drawing/2014/main" id="{BEBC5110-0BD1-A3F1-AA03-916056BE5EA8}"/>
              </a:ext>
            </a:extLst>
          </p:cNvPr>
          <p:cNvPicPr>
            <a:picLocks noChangeAspect="1"/>
          </p:cNvPicPr>
          <p:nvPr>
            <a:audioFile r:link="rId1"/>
            <p:extLst>
              <p:ext uri="{DAA4B4D4-6D71-4841-9C94-3DE7FCFB9230}">
                <p14:media xmlns:p14="http://schemas.microsoft.com/office/powerpoint/2010/main" r:embed="rId6">
                  <p14:trim st="407"/>
                </p14:media>
              </p:ext>
            </p:extLst>
          </p:nvPr>
        </p:nvPicPr>
        <p:blipFill>
          <a:blip r:embed="rId15"/>
          <a:stretch>
            <a:fillRect/>
          </a:stretch>
        </p:blipFill>
        <p:spPr>
          <a:xfrm>
            <a:off x="4270736" y="5597573"/>
            <a:ext cx="609600" cy="609600"/>
          </a:xfrm>
          <a:prstGeom prst="rect">
            <a:avLst/>
          </a:prstGeom>
        </p:spPr>
      </p:pic>
      <p:pic>
        <p:nvPicPr>
          <p:cNvPr id="7" name="Recorded Sound">
            <a:hlinkClick r:id="" action="ppaction://media"/>
            <a:extLst>
              <a:ext uri="{FF2B5EF4-FFF2-40B4-BE49-F238E27FC236}">
                <a16:creationId xmlns:a16="http://schemas.microsoft.com/office/drawing/2014/main" id="{F26D4050-0938-F45E-CEFB-69D47C4CBC5A}"/>
              </a:ext>
            </a:extLst>
          </p:cNvPr>
          <p:cNvPicPr>
            <a:picLocks noChangeAspect="1"/>
          </p:cNvPicPr>
          <p:nvPr>
            <a:audioFile r:link="rId1"/>
            <p:extLst>
              <p:ext uri="{DAA4B4D4-6D71-4841-9C94-3DE7FCFB9230}">
                <p14:media xmlns:p14="http://schemas.microsoft.com/office/powerpoint/2010/main" r:embed="rId7">
                  <p14:trim st="370"/>
                </p14:media>
              </p:ext>
            </p:extLst>
          </p:nvPr>
        </p:nvPicPr>
        <p:blipFill>
          <a:blip r:embed="rId15"/>
          <a:stretch>
            <a:fillRect/>
          </a:stretch>
        </p:blipFill>
        <p:spPr>
          <a:xfrm>
            <a:off x="8840470" y="4376733"/>
            <a:ext cx="609600" cy="609600"/>
          </a:xfrm>
          <a:prstGeom prst="rect">
            <a:avLst/>
          </a:prstGeom>
        </p:spPr>
      </p:pic>
      <p:pic>
        <p:nvPicPr>
          <p:cNvPr id="8" name="Recorded Sound">
            <a:hlinkClick r:id="" action="ppaction://media"/>
            <a:extLst>
              <a:ext uri="{FF2B5EF4-FFF2-40B4-BE49-F238E27FC236}">
                <a16:creationId xmlns:a16="http://schemas.microsoft.com/office/drawing/2014/main" id="{2B2ED04E-27B0-5CE5-62C6-AA4B884CD0B5}"/>
              </a:ext>
            </a:extLst>
          </p:cNvPr>
          <p:cNvPicPr>
            <a:picLocks noChangeAspect="1"/>
          </p:cNvPicPr>
          <p:nvPr>
            <a:audioFile r:link="rId1"/>
            <p:extLst>
              <p:ext uri="{DAA4B4D4-6D71-4841-9C94-3DE7FCFB9230}">
                <p14:media xmlns:p14="http://schemas.microsoft.com/office/powerpoint/2010/main" r:embed="rId8">
                  <p14:trim st="356"/>
                </p14:media>
              </p:ext>
            </p:extLst>
          </p:nvPr>
        </p:nvPicPr>
        <p:blipFill>
          <a:blip r:embed="rId15"/>
          <a:stretch>
            <a:fillRect/>
          </a:stretch>
        </p:blipFill>
        <p:spPr>
          <a:xfrm>
            <a:off x="11279408" y="135435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fade">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fade">
                                      <p:cBhvr>
                                        <p:cTn id="12" dur="500"/>
                                        <p:tgtEl>
                                          <p:spTgt spid="142"/>
                                        </p:tgtEl>
                                      </p:cBhvr>
                                    </p:animEffect>
                                  </p:childTnLst>
                                </p:cTn>
                              </p:par>
                              <p:par>
                                <p:cTn id="13" presetID="10" presetClass="entr" presetSubtype="0" fill="hold" nodeType="with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fade">
                                      <p:cBhvr>
                                        <p:cTn id="15" dur="500"/>
                                        <p:tgtEl>
                                          <p:spTgt spid="143"/>
                                        </p:tgtEl>
                                      </p:cBhvr>
                                    </p:animEffect>
                                  </p:childTnLst>
                                </p:cTn>
                              </p:par>
                              <p:par>
                                <p:cTn id="16" presetID="10" presetClass="entr" presetSubtype="0" fill="hold" nodeType="withEffect">
                                  <p:stCondLst>
                                    <p:cond delay="0"/>
                                  </p:stCondLst>
                                  <p:childTnLst>
                                    <p:set>
                                      <p:cBhvr>
                                        <p:cTn id="17" dur="1" fill="hold">
                                          <p:stCondLst>
                                            <p:cond delay="0"/>
                                          </p:stCondLst>
                                        </p:cTn>
                                        <p:tgtEl>
                                          <p:spTgt spid="144"/>
                                        </p:tgtEl>
                                        <p:attrNameLst>
                                          <p:attrName>style.visibility</p:attrName>
                                        </p:attrNameLst>
                                      </p:cBhvr>
                                      <p:to>
                                        <p:strVal val="visible"/>
                                      </p:to>
                                    </p:set>
                                    <p:animEffect transition="in" filter="fade">
                                      <p:cBhvr>
                                        <p:cTn id="18" dur="500"/>
                                        <p:tgtEl>
                                          <p:spTgt spid="14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5"/>
                                        </p:tgtEl>
                                        <p:attrNameLst>
                                          <p:attrName>style.visibility</p:attrName>
                                        </p:attrNameLst>
                                      </p:cBhvr>
                                      <p:to>
                                        <p:strVal val="visible"/>
                                      </p:to>
                                    </p:set>
                                    <p:animEffect transition="in" filter="fade">
                                      <p:cBhvr>
                                        <p:cTn id="23" dur="500"/>
                                        <p:tgtEl>
                                          <p:spTgt spid="14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500"/>
                                        <p:tgtEl>
                                          <p:spTgt spid="14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2"/>
                                        </p:tgtEl>
                                        <p:attrNameLst>
                                          <p:attrName>style.visibility</p:attrName>
                                        </p:attrNameLst>
                                      </p:cBhvr>
                                      <p:to>
                                        <p:strVal val="visible"/>
                                      </p:to>
                                    </p:set>
                                    <p:animEffect transition="in" filter="fade">
                                      <p:cBhvr>
                                        <p:cTn id="38" dur="500"/>
                                        <p:tgtEl>
                                          <p:spTgt spid="15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7"/>
                                        </p:tgtEl>
                                        <p:attrNameLst>
                                          <p:attrName>style.visibility</p:attrName>
                                        </p:attrNameLst>
                                      </p:cBhvr>
                                      <p:to>
                                        <p:strVal val="visible"/>
                                      </p:to>
                                    </p:set>
                                    <p:animEffect transition="in" filter="fade">
                                      <p:cBhvr>
                                        <p:cTn id="43" dur="500"/>
                                        <p:tgtEl>
                                          <p:spTgt spid="14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8"/>
                                        </p:tgtEl>
                                        <p:attrNameLst>
                                          <p:attrName>style.visibility</p:attrName>
                                        </p:attrNameLst>
                                      </p:cBhvr>
                                      <p:to>
                                        <p:strVal val="visible"/>
                                      </p:to>
                                    </p:set>
                                    <p:animEffect transition="in" filter="fade">
                                      <p:cBhvr>
                                        <p:cTn id="48" dur="500"/>
                                        <p:tgtEl>
                                          <p:spTgt spid="14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9"/>
                                        </p:tgtEl>
                                        <p:attrNameLst>
                                          <p:attrName>style.visibility</p:attrName>
                                        </p:attrNameLst>
                                      </p:cBhvr>
                                      <p:to>
                                        <p:strVal val="visible"/>
                                      </p:to>
                                    </p:set>
                                    <p:animEffect transition="in" filter="fade">
                                      <p:cBhvr>
                                        <p:cTn id="53" dur="500"/>
                                        <p:tgtEl>
                                          <p:spTgt spid="14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50"/>
                                        </p:tgtEl>
                                        <p:attrNameLst>
                                          <p:attrName>style.visibility</p:attrName>
                                        </p:attrNameLst>
                                      </p:cBhvr>
                                      <p:to>
                                        <p:strVal val="visible"/>
                                      </p:to>
                                    </p:set>
                                    <p:animEffect transition="in" filter="fade">
                                      <p:cBhvr>
                                        <p:cTn id="58" dur="500"/>
                                        <p:tgtEl>
                                          <p:spTgt spid="15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3"/>
                                        </p:tgtEl>
                                        <p:attrNameLst>
                                          <p:attrName>style.visibility</p:attrName>
                                        </p:attrNameLst>
                                      </p:cBhvr>
                                      <p:to>
                                        <p:strVal val="visible"/>
                                      </p:to>
                                    </p:set>
                                    <p:animEffect transition="in" filter="fade">
                                      <p:cBhvr>
                                        <p:cTn id="63" dur="500"/>
                                        <p:tgtEl>
                                          <p:spTgt spid="153"/>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4"/>
                                        </p:tgtEl>
                                        <p:attrNameLst>
                                          <p:attrName>style.visibility</p:attrName>
                                        </p:attrNameLst>
                                      </p:cBhvr>
                                      <p:to>
                                        <p:strVal val="visible"/>
                                      </p:to>
                                    </p:set>
                                    <p:animEffect transition="in" filter="fade">
                                      <p:cBhvr>
                                        <p:cTn id="68"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4"/>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401" fill="hold"/>
                                        <p:tgtEl>
                                          <p:spTgt spid="4"/>
                                        </p:tgtEl>
                                      </p:cBhvr>
                                    </p:cmd>
                                  </p:childTnLst>
                                </p:cTn>
                              </p:par>
                            </p:childTnLst>
                          </p:cTn>
                        </p:par>
                      </p:childTnLst>
                    </p:cTn>
                  </p:par>
                </p:childTnLst>
              </p:cTn>
              <p:nextCondLst>
                <p:cond evt="onClick" delay="0">
                  <p:tgtEl>
                    <p:spTgt spid="4"/>
                  </p:tgtEl>
                </p:cond>
              </p:nextCondLst>
            </p:seq>
            <p:audio>
              <p:cMediaNode vol="80000">
                <p:cTn id="74" fill="hold" display="0">
                  <p:stCondLst>
                    <p:cond delay="indefinite"/>
                  </p:stCondLst>
                  <p:endCondLst>
                    <p:cond evt="onStopAudio" delay="0">
                      <p:tgtEl>
                        <p:sldTgt/>
                      </p:tgtEl>
                    </p:cond>
                  </p:endCondLst>
                </p:cTn>
                <p:tgtEl>
                  <p:spTgt spid="4"/>
                </p:tgtEl>
              </p:cMediaNode>
            </p:audio>
            <p:seq concurrent="1" nextAc="seek">
              <p:cTn id="75" restart="whenNotActive" fill="hold" evtFilter="cancelBubble" nodeType="interactiveSeq">
                <p:stCondLst>
                  <p:cond evt="onClick" delay="0">
                    <p:tgtEl>
                      <p:spTgt spid="5"/>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656" fill="hold"/>
                                        <p:tgtEl>
                                          <p:spTgt spid="5"/>
                                        </p:tgtEl>
                                      </p:cBhvr>
                                    </p:cmd>
                                  </p:childTnLst>
                                </p:cTn>
                              </p:par>
                            </p:childTnLst>
                          </p:cTn>
                        </p:par>
                      </p:childTnLst>
                    </p:cTn>
                  </p:par>
                </p:childTnLst>
              </p:cTn>
              <p:nextCondLst>
                <p:cond evt="onClick" delay="0">
                  <p:tgtEl>
                    <p:spTgt spid="5"/>
                  </p:tgtEl>
                </p:cond>
              </p:nextCondLst>
            </p:seq>
            <p:audio>
              <p:cMediaNode vol="80000">
                <p:cTn id="80" fill="hold" display="0">
                  <p:stCondLst>
                    <p:cond delay="indefinite"/>
                  </p:stCondLst>
                  <p:endCondLst>
                    <p:cond evt="onStopAudio" delay="0">
                      <p:tgtEl>
                        <p:sldTgt/>
                      </p:tgtEl>
                    </p:cond>
                  </p:endCondLst>
                </p:cTn>
                <p:tgtEl>
                  <p:spTgt spid="5"/>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848"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3"/>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759" fill="hold"/>
                                        <p:tgtEl>
                                          <p:spTgt spid="3"/>
                                        </p:tgtEl>
                                      </p:cBhvr>
                                    </p:cmd>
                                  </p:childTnLst>
                                </p:cTn>
                              </p:par>
                            </p:childTnLst>
                          </p:cTn>
                        </p:par>
                      </p:childTnLst>
                    </p:cTn>
                  </p:par>
                </p:childTnLst>
              </p:cTn>
              <p:nextCondLst>
                <p:cond evt="onClick" delay="0">
                  <p:tgtEl>
                    <p:spTgt spid="3"/>
                  </p:tgtEl>
                </p:cond>
              </p:nextCondLst>
            </p:seq>
            <p:audio>
              <p:cMediaNode vol="80000">
                <p:cTn id="92" fill="hold" display="0">
                  <p:stCondLst>
                    <p:cond delay="indefinite"/>
                  </p:stCondLst>
                  <p:endCondLst>
                    <p:cond evt="onStopAudio" delay="0">
                      <p:tgtEl>
                        <p:sldTgt/>
                      </p:tgtEl>
                    </p:cond>
                  </p:endCondLst>
                </p:cTn>
                <p:tgtEl>
                  <p:spTgt spid="3"/>
                </p:tgtEl>
              </p:cMediaNode>
            </p:audio>
            <p:seq concurrent="1" nextAc="seek">
              <p:cTn id="93" restart="whenNotActive" fill="hold" evtFilter="cancelBubble" nodeType="interactiveSeq">
                <p:stCondLst>
                  <p:cond evt="onClick" delay="0">
                    <p:tgtEl>
                      <p:spTgt spid="2"/>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2218" fill="hold"/>
                                        <p:tgtEl>
                                          <p:spTgt spid="2"/>
                                        </p:tgtEl>
                                      </p:cBhvr>
                                    </p:cmd>
                                  </p:childTnLst>
                                </p:cTn>
                              </p:par>
                            </p:childTnLst>
                          </p:cTn>
                        </p:par>
                      </p:childTnLst>
                    </p:cTn>
                  </p:par>
                </p:childTnLst>
              </p:cTn>
              <p:nextCondLst>
                <p:cond evt="onClick" delay="0">
                  <p:tgtEl>
                    <p:spTgt spid="2"/>
                  </p:tgtEl>
                </p:cond>
              </p:nextCondLst>
            </p:seq>
            <p:audio>
              <p:cMediaNode vol="80000">
                <p:cTn id="98" fill="hold" display="0">
                  <p:stCondLst>
                    <p:cond delay="indefinite"/>
                  </p:stCondLst>
                  <p:endCondLst>
                    <p:cond evt="onStopAudio" delay="0">
                      <p:tgtEl>
                        <p:sldTgt/>
                      </p:tgtEl>
                    </p:cond>
                  </p:endCondLst>
                </p:cTn>
                <p:tgtEl>
                  <p:spTgt spid="2"/>
                </p:tgtEl>
              </p:cMediaNode>
            </p:audio>
            <p:seq concurrent="1" nextAc="seek">
              <p:cTn id="99" restart="whenNotActive" fill="hold" evtFilter="cancelBubble" nodeType="interactiveSeq">
                <p:stCondLst>
                  <p:cond evt="onClick" delay="0">
                    <p:tgtEl>
                      <p:spTgt spid="8"/>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548" fill="hold"/>
                                        <p:tgtEl>
                                          <p:spTgt spid="8"/>
                                        </p:tgtEl>
                                      </p:cBhvr>
                                    </p:cmd>
                                  </p:childTnLst>
                                </p:cTn>
                              </p:par>
                            </p:childTnLst>
                          </p:cTn>
                        </p:par>
                      </p:childTnLst>
                    </p:cTn>
                  </p:par>
                </p:childTnLst>
              </p:cTn>
              <p:nextCondLst>
                <p:cond evt="onClick" delay="0">
                  <p:tgtEl>
                    <p:spTgt spid="8"/>
                  </p:tgtEl>
                </p:cond>
              </p:nextCondLst>
            </p:seq>
            <p:audio>
              <p:cMediaNode vol="80000">
                <p:cTn id="104" fill="hold" display="0">
                  <p:stCondLst>
                    <p:cond delay="indefinite"/>
                  </p:stCondLst>
                  <p:endCondLst>
                    <p:cond evt="onStopAudio" delay="0">
                      <p:tgtEl>
                        <p:sldTgt/>
                      </p:tgtEl>
                    </p:cond>
                  </p:endCondLst>
                </p:cTn>
                <p:tgtEl>
                  <p:spTgt spid="8"/>
                </p:tgtEl>
              </p:cMediaNode>
            </p:audio>
            <p:seq concurrent="1" nextAc="seek">
              <p:cTn id="105" restart="whenNotActive" fill="hold" evtFilter="cancelBubble" nodeType="interactiveSeq">
                <p:stCondLst>
                  <p:cond evt="onClick" delay="0">
                    <p:tgtEl>
                      <p:spTgt spid="7"/>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630" fill="hold"/>
                                        <p:tgtEl>
                                          <p:spTgt spid="7"/>
                                        </p:tgtEl>
                                      </p:cBhvr>
                                    </p:cmd>
                                  </p:childTnLst>
                                </p:cTn>
                              </p:par>
                            </p:childTnLst>
                          </p:cTn>
                        </p:par>
                      </p:childTnLst>
                    </p:cTn>
                  </p:par>
                </p:childTnLst>
              </p:cTn>
              <p:nextCondLst>
                <p:cond evt="onClick" delay="0">
                  <p:tgtEl>
                    <p:spTgt spid="7"/>
                  </p:tgtEl>
                </p:cond>
              </p:nextCondLst>
            </p:seq>
            <p:audio>
              <p:cMediaNode vol="80000">
                <p:cTn id="110"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1"/>
          <p:cNvSpPr txBox="1"/>
          <p:nvPr/>
        </p:nvSpPr>
        <p:spPr>
          <a:xfrm>
            <a:off x="394600" y="1258850"/>
            <a:ext cx="6231600" cy="49635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3600">
                <a:solidFill>
                  <a:schemeClr val="dk1"/>
                </a:solidFill>
              </a:rPr>
              <a:t>nom cnsiuo</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ma nttea</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am bllee - èrem</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nmo mdie - ferèr</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sem sdrgan - prntsae</a:t>
            </a:r>
            <a:endParaRPr sz="3600">
              <a:solidFill>
                <a:schemeClr val="dk1"/>
              </a:solidFill>
            </a:endParaRPr>
          </a:p>
        </p:txBody>
      </p:sp>
      <p:sp>
        <p:nvSpPr>
          <p:cNvPr id="180" name="Google Shape;180;p31"/>
          <p:cNvSpPr txBox="1"/>
          <p:nvPr/>
        </p:nvSpPr>
        <p:spPr>
          <a:xfrm>
            <a:off x="6626200" y="1258850"/>
            <a:ext cx="5167200" cy="51717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en-GB" sz="3600">
                <a:solidFill>
                  <a:schemeClr val="dk1"/>
                </a:solidFill>
              </a:rPr>
              <a:t>mon cousin</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ma tante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ma belle-mère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mon demi-frère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mes grands-parents</a:t>
            </a:r>
            <a:endParaRPr sz="36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p:nvPr/>
        </p:nvSpPr>
        <p:spPr>
          <a:xfrm>
            <a:off x="1950100" y="30370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oncle</a:t>
            </a:r>
            <a:endParaRPr sz="2400" b="1">
              <a:solidFill>
                <a:srgbClr val="0000FF"/>
              </a:solidFill>
              <a:latin typeface="Roboto"/>
              <a:ea typeface="Roboto"/>
              <a:cs typeface="Roboto"/>
              <a:sym typeface="Roboto"/>
            </a:endParaRPr>
          </a:p>
        </p:txBody>
      </p:sp>
      <p:sp>
        <p:nvSpPr>
          <p:cNvPr id="186" name="Google Shape;186;p32"/>
          <p:cNvSpPr txBox="1"/>
          <p:nvPr/>
        </p:nvSpPr>
        <p:spPr>
          <a:xfrm>
            <a:off x="7121388" y="11477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187" name="Google Shape;187;p32"/>
          <p:cNvSpPr txBox="1"/>
          <p:nvPr/>
        </p:nvSpPr>
        <p:spPr>
          <a:xfrm>
            <a:off x="10077688" y="28096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188" name="Google Shape;188;p32"/>
          <p:cNvSpPr txBox="1"/>
          <p:nvPr/>
        </p:nvSpPr>
        <p:spPr>
          <a:xfrm>
            <a:off x="7968538" y="28096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sp>
        <p:nvSpPr>
          <p:cNvPr id="189" name="Google Shape;189;p32"/>
          <p:cNvSpPr txBox="1"/>
          <p:nvPr/>
        </p:nvSpPr>
        <p:spPr>
          <a:xfrm>
            <a:off x="9704938" y="11477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sp>
        <p:nvSpPr>
          <p:cNvPr id="190" name="Google Shape;190;p32"/>
          <p:cNvSpPr txBox="1"/>
          <p:nvPr/>
        </p:nvSpPr>
        <p:spPr>
          <a:xfrm>
            <a:off x="6003163" y="30022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cousine</a:t>
            </a:r>
            <a:endParaRPr sz="2400" b="1">
              <a:solidFill>
                <a:srgbClr val="FF0000"/>
              </a:solidFill>
              <a:latin typeface="Roboto"/>
              <a:ea typeface="Roboto"/>
              <a:cs typeface="Roboto"/>
              <a:sym typeface="Roboto"/>
            </a:endParaRPr>
          </a:p>
        </p:txBody>
      </p:sp>
      <p:sp>
        <p:nvSpPr>
          <p:cNvPr id="191" name="Google Shape;191;p32"/>
          <p:cNvSpPr txBox="1"/>
          <p:nvPr/>
        </p:nvSpPr>
        <p:spPr>
          <a:xfrm>
            <a:off x="4000888" y="30370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cousin</a:t>
            </a:r>
            <a:endParaRPr sz="2400" b="1">
              <a:solidFill>
                <a:srgbClr val="0000FF"/>
              </a:solidFill>
              <a:latin typeface="Roboto"/>
              <a:ea typeface="Roboto"/>
              <a:cs typeface="Roboto"/>
              <a:sym typeface="Roboto"/>
            </a:endParaRPr>
          </a:p>
        </p:txBody>
      </p:sp>
      <p:sp>
        <p:nvSpPr>
          <p:cNvPr id="192" name="Google Shape;192;p32"/>
          <p:cNvSpPr txBox="1"/>
          <p:nvPr/>
        </p:nvSpPr>
        <p:spPr>
          <a:xfrm>
            <a:off x="33238" y="3022988"/>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tante</a:t>
            </a:r>
            <a:endParaRPr sz="2400" b="1">
              <a:solidFill>
                <a:srgbClr val="FF0000"/>
              </a:solidFill>
              <a:latin typeface="Roboto"/>
              <a:ea typeface="Roboto"/>
              <a:cs typeface="Roboto"/>
              <a:sym typeface="Roboto"/>
            </a:endParaRPr>
          </a:p>
        </p:txBody>
      </p:sp>
      <p:sp>
        <p:nvSpPr>
          <p:cNvPr id="193" name="Google Shape;193;p32"/>
          <p:cNvSpPr txBox="1"/>
          <p:nvPr/>
        </p:nvSpPr>
        <p:spPr>
          <a:xfrm>
            <a:off x="5070588" y="114352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52C152"/>
                </a:solidFill>
                <a:latin typeface="Roboto"/>
                <a:ea typeface="Roboto"/>
                <a:cs typeface="Roboto"/>
                <a:sym typeface="Roboto"/>
              </a:rPr>
              <a:t>moi</a:t>
            </a:r>
            <a:endParaRPr sz="2400" b="1">
              <a:solidFill>
                <a:srgbClr val="52C152"/>
              </a:solidFill>
              <a:latin typeface="Roboto"/>
              <a:ea typeface="Roboto"/>
              <a:cs typeface="Roboto"/>
              <a:sym typeface="Roboto"/>
            </a:endParaRPr>
          </a:p>
        </p:txBody>
      </p:sp>
      <p:pic>
        <p:nvPicPr>
          <p:cNvPr id="194" name="Google Shape;194;p32"/>
          <p:cNvPicPr preferRelativeResize="0"/>
          <p:nvPr/>
        </p:nvPicPr>
        <p:blipFill rotWithShape="1">
          <a:blip r:embed="rId3">
            <a:alphaModFix/>
          </a:blip>
          <a:srcRect/>
          <a:stretch/>
        </p:blipFill>
        <p:spPr>
          <a:xfrm>
            <a:off x="8541763" y="3464225"/>
            <a:ext cx="784874" cy="784874"/>
          </a:xfrm>
          <a:prstGeom prst="rect">
            <a:avLst/>
          </a:prstGeom>
          <a:noFill/>
          <a:ln>
            <a:noFill/>
          </a:ln>
        </p:spPr>
      </p:pic>
      <p:pic>
        <p:nvPicPr>
          <p:cNvPr id="195" name="Google Shape;195;p32"/>
          <p:cNvPicPr preferRelativeResize="0"/>
          <p:nvPr/>
        </p:nvPicPr>
        <p:blipFill rotWithShape="1">
          <a:blip r:embed="rId4">
            <a:alphaModFix/>
          </a:blip>
          <a:srcRect/>
          <a:stretch/>
        </p:blipFill>
        <p:spPr>
          <a:xfrm>
            <a:off x="10514437" y="3464225"/>
            <a:ext cx="784875" cy="784875"/>
          </a:xfrm>
          <a:prstGeom prst="rect">
            <a:avLst/>
          </a:prstGeom>
          <a:noFill/>
          <a:ln>
            <a:noFill/>
          </a:ln>
        </p:spPr>
      </p:pic>
      <p:pic>
        <p:nvPicPr>
          <p:cNvPr id="196" name="Google Shape;196;p32"/>
          <p:cNvPicPr preferRelativeResize="0"/>
          <p:nvPr/>
        </p:nvPicPr>
        <p:blipFill>
          <a:blip r:embed="rId5">
            <a:alphaModFix/>
          </a:blip>
          <a:stretch>
            <a:fillRect/>
          </a:stretch>
        </p:blipFill>
        <p:spPr>
          <a:xfrm>
            <a:off x="10024438" y="1803128"/>
            <a:ext cx="849176" cy="849176"/>
          </a:xfrm>
          <a:prstGeom prst="rect">
            <a:avLst/>
          </a:prstGeom>
          <a:noFill/>
          <a:ln>
            <a:noFill/>
          </a:ln>
        </p:spPr>
      </p:pic>
      <p:pic>
        <p:nvPicPr>
          <p:cNvPr id="197" name="Google Shape;197;p32"/>
          <p:cNvPicPr preferRelativeResize="0"/>
          <p:nvPr/>
        </p:nvPicPr>
        <p:blipFill>
          <a:blip r:embed="rId6">
            <a:alphaModFix/>
          </a:blip>
          <a:stretch>
            <a:fillRect/>
          </a:stretch>
        </p:blipFill>
        <p:spPr>
          <a:xfrm>
            <a:off x="7863837" y="1803124"/>
            <a:ext cx="849176" cy="849175"/>
          </a:xfrm>
          <a:prstGeom prst="rect">
            <a:avLst/>
          </a:prstGeom>
          <a:noFill/>
          <a:ln>
            <a:noFill/>
          </a:ln>
        </p:spPr>
      </p:pic>
      <p:pic>
        <p:nvPicPr>
          <p:cNvPr id="198" name="Google Shape;198;p32"/>
          <p:cNvPicPr preferRelativeResize="0"/>
          <p:nvPr/>
        </p:nvPicPr>
        <p:blipFill>
          <a:blip r:embed="rId7">
            <a:alphaModFix/>
          </a:blip>
          <a:stretch>
            <a:fillRect/>
          </a:stretch>
        </p:blipFill>
        <p:spPr>
          <a:xfrm>
            <a:off x="6668690" y="3730820"/>
            <a:ext cx="537588" cy="779100"/>
          </a:xfrm>
          <a:prstGeom prst="rect">
            <a:avLst/>
          </a:prstGeom>
          <a:noFill/>
          <a:ln>
            <a:noFill/>
          </a:ln>
        </p:spPr>
      </p:pic>
      <p:pic>
        <p:nvPicPr>
          <p:cNvPr id="199" name="Google Shape;199;p32"/>
          <p:cNvPicPr preferRelativeResize="0"/>
          <p:nvPr/>
        </p:nvPicPr>
        <p:blipFill>
          <a:blip r:embed="rId8">
            <a:alphaModFix/>
          </a:blip>
          <a:stretch>
            <a:fillRect/>
          </a:stretch>
        </p:blipFill>
        <p:spPr>
          <a:xfrm>
            <a:off x="4288988" y="3711771"/>
            <a:ext cx="999326" cy="999326"/>
          </a:xfrm>
          <a:prstGeom prst="rect">
            <a:avLst/>
          </a:prstGeom>
          <a:noFill/>
          <a:ln>
            <a:noFill/>
          </a:ln>
        </p:spPr>
      </p:pic>
      <p:pic>
        <p:nvPicPr>
          <p:cNvPr id="200" name="Google Shape;200;p32"/>
          <p:cNvPicPr preferRelativeResize="0"/>
          <p:nvPr/>
        </p:nvPicPr>
        <p:blipFill>
          <a:blip r:embed="rId9">
            <a:alphaModFix/>
          </a:blip>
          <a:stretch>
            <a:fillRect/>
          </a:stretch>
        </p:blipFill>
        <p:spPr>
          <a:xfrm>
            <a:off x="182761" y="3732440"/>
            <a:ext cx="1103400" cy="1102025"/>
          </a:xfrm>
          <a:prstGeom prst="rect">
            <a:avLst/>
          </a:prstGeom>
          <a:noFill/>
          <a:ln>
            <a:noFill/>
          </a:ln>
        </p:spPr>
      </p:pic>
      <p:pic>
        <p:nvPicPr>
          <p:cNvPr id="201" name="Google Shape;201;p32"/>
          <p:cNvPicPr preferRelativeResize="0"/>
          <p:nvPr/>
        </p:nvPicPr>
        <p:blipFill>
          <a:blip r:embed="rId10">
            <a:alphaModFix/>
          </a:blip>
          <a:stretch>
            <a:fillRect/>
          </a:stretch>
        </p:blipFill>
        <p:spPr>
          <a:xfrm>
            <a:off x="2848437" y="3796510"/>
            <a:ext cx="537600" cy="973897"/>
          </a:xfrm>
          <a:prstGeom prst="rect">
            <a:avLst/>
          </a:prstGeom>
          <a:noFill/>
          <a:ln>
            <a:noFill/>
          </a:ln>
        </p:spPr>
      </p:pic>
      <p:pic>
        <p:nvPicPr>
          <p:cNvPr id="202" name="Google Shape;202;p32"/>
          <p:cNvPicPr preferRelativeResize="0"/>
          <p:nvPr/>
        </p:nvPicPr>
        <p:blipFill>
          <a:blip r:embed="rId11">
            <a:alphaModFix/>
          </a:blip>
          <a:stretch>
            <a:fillRect/>
          </a:stretch>
        </p:blipFill>
        <p:spPr>
          <a:xfrm>
            <a:off x="5666838" y="1727400"/>
            <a:ext cx="784866" cy="1177299"/>
          </a:xfrm>
          <a:prstGeom prst="rect">
            <a:avLst/>
          </a:prstGeom>
          <a:noFill/>
          <a:ln>
            <a:noFill/>
          </a:ln>
        </p:spPr>
      </p:pic>
      <p:sp>
        <p:nvSpPr>
          <p:cNvPr id="203" name="Google Shape;203;p32"/>
          <p:cNvSpPr txBox="1"/>
          <p:nvPr/>
        </p:nvSpPr>
        <p:spPr>
          <a:xfrm>
            <a:off x="-302794" y="1143525"/>
            <a:ext cx="30219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grand-mère</a:t>
            </a:r>
            <a:endParaRPr sz="2400" b="1">
              <a:solidFill>
                <a:srgbClr val="FF0000"/>
              </a:solidFill>
              <a:latin typeface="Roboto"/>
              <a:ea typeface="Roboto"/>
              <a:cs typeface="Roboto"/>
              <a:sym typeface="Roboto"/>
            </a:endParaRPr>
          </a:p>
        </p:txBody>
      </p:sp>
      <p:sp>
        <p:nvSpPr>
          <p:cNvPr id="204" name="Google Shape;204;p32"/>
          <p:cNvSpPr txBox="1"/>
          <p:nvPr/>
        </p:nvSpPr>
        <p:spPr>
          <a:xfrm>
            <a:off x="2286757" y="1143525"/>
            <a:ext cx="32409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grand-père</a:t>
            </a:r>
            <a:endParaRPr sz="2400" b="1">
              <a:solidFill>
                <a:srgbClr val="0000FF"/>
              </a:solidFill>
              <a:latin typeface="Roboto"/>
              <a:ea typeface="Roboto"/>
              <a:cs typeface="Roboto"/>
              <a:sym typeface="Roboto"/>
            </a:endParaRPr>
          </a:p>
        </p:txBody>
      </p:sp>
      <p:pic>
        <p:nvPicPr>
          <p:cNvPr id="205" name="Google Shape;205;p32"/>
          <p:cNvPicPr preferRelativeResize="0"/>
          <p:nvPr/>
        </p:nvPicPr>
        <p:blipFill>
          <a:blip r:embed="rId12">
            <a:alphaModFix/>
          </a:blip>
          <a:stretch>
            <a:fillRect/>
          </a:stretch>
        </p:blipFill>
        <p:spPr>
          <a:xfrm>
            <a:off x="613249" y="1801300"/>
            <a:ext cx="1103401" cy="1103401"/>
          </a:xfrm>
          <a:prstGeom prst="rect">
            <a:avLst/>
          </a:prstGeom>
          <a:noFill/>
          <a:ln>
            <a:noFill/>
          </a:ln>
        </p:spPr>
      </p:pic>
      <p:pic>
        <p:nvPicPr>
          <p:cNvPr id="206" name="Google Shape;206;p32"/>
          <p:cNvPicPr preferRelativeResize="0"/>
          <p:nvPr/>
        </p:nvPicPr>
        <p:blipFill>
          <a:blip r:embed="rId13">
            <a:alphaModFix/>
          </a:blip>
          <a:stretch>
            <a:fillRect/>
          </a:stretch>
        </p:blipFill>
        <p:spPr>
          <a:xfrm>
            <a:off x="2667800" y="1801300"/>
            <a:ext cx="1103400" cy="1103400"/>
          </a:xfrm>
          <a:prstGeom prst="rect">
            <a:avLst/>
          </a:prstGeom>
          <a:noFill/>
          <a:ln>
            <a:noFill/>
          </a:ln>
        </p:spPr>
      </p:pic>
      <p:sp>
        <p:nvSpPr>
          <p:cNvPr id="207" name="Google Shape;207;p32"/>
          <p:cNvSpPr txBox="1"/>
          <p:nvPr/>
        </p:nvSpPr>
        <p:spPr>
          <a:xfrm>
            <a:off x="182743" y="4902450"/>
            <a:ext cx="29472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beau-père</a:t>
            </a:r>
            <a:endParaRPr sz="2400" b="1">
              <a:solidFill>
                <a:srgbClr val="0000FF"/>
              </a:solidFill>
              <a:latin typeface="Roboto"/>
              <a:ea typeface="Roboto"/>
              <a:cs typeface="Roboto"/>
              <a:sym typeface="Roboto"/>
            </a:endParaRPr>
          </a:p>
        </p:txBody>
      </p:sp>
      <p:sp>
        <p:nvSpPr>
          <p:cNvPr id="208" name="Google Shape;208;p32"/>
          <p:cNvSpPr txBox="1"/>
          <p:nvPr/>
        </p:nvSpPr>
        <p:spPr>
          <a:xfrm>
            <a:off x="8557825" y="46478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demi-soeur</a:t>
            </a:r>
            <a:endParaRPr sz="2400" b="1">
              <a:solidFill>
                <a:srgbClr val="FF0000"/>
              </a:solidFill>
              <a:latin typeface="Roboto"/>
              <a:ea typeface="Roboto"/>
              <a:cs typeface="Roboto"/>
              <a:sym typeface="Roboto"/>
            </a:endParaRPr>
          </a:p>
        </p:txBody>
      </p:sp>
      <p:sp>
        <p:nvSpPr>
          <p:cNvPr id="209" name="Google Shape;209;p32"/>
          <p:cNvSpPr txBox="1"/>
          <p:nvPr/>
        </p:nvSpPr>
        <p:spPr>
          <a:xfrm>
            <a:off x="6451700" y="46478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demi-frère</a:t>
            </a:r>
            <a:endParaRPr sz="2400" b="1">
              <a:solidFill>
                <a:srgbClr val="0000FF"/>
              </a:solidFill>
              <a:latin typeface="Roboto"/>
              <a:ea typeface="Roboto"/>
              <a:cs typeface="Roboto"/>
              <a:sym typeface="Roboto"/>
            </a:endParaRPr>
          </a:p>
        </p:txBody>
      </p:sp>
      <p:pic>
        <p:nvPicPr>
          <p:cNvPr id="210" name="Google Shape;210;p32"/>
          <p:cNvPicPr preferRelativeResize="0"/>
          <p:nvPr/>
        </p:nvPicPr>
        <p:blipFill>
          <a:blip r:embed="rId14">
            <a:alphaModFix/>
          </a:blip>
          <a:stretch>
            <a:fillRect/>
          </a:stretch>
        </p:blipFill>
        <p:spPr>
          <a:xfrm>
            <a:off x="1168350" y="5546512"/>
            <a:ext cx="624577" cy="1249623"/>
          </a:xfrm>
          <a:prstGeom prst="rect">
            <a:avLst/>
          </a:prstGeom>
          <a:noFill/>
          <a:ln>
            <a:noFill/>
          </a:ln>
        </p:spPr>
      </p:pic>
      <p:sp>
        <p:nvSpPr>
          <p:cNvPr id="211" name="Google Shape;211;p32"/>
          <p:cNvSpPr txBox="1"/>
          <p:nvPr/>
        </p:nvSpPr>
        <p:spPr>
          <a:xfrm>
            <a:off x="3129950" y="4930525"/>
            <a:ext cx="23415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belle-mère</a:t>
            </a:r>
            <a:endParaRPr sz="2400" b="1">
              <a:solidFill>
                <a:srgbClr val="FF0000"/>
              </a:solidFill>
              <a:latin typeface="Roboto"/>
              <a:ea typeface="Roboto"/>
              <a:cs typeface="Roboto"/>
              <a:sym typeface="Roboto"/>
            </a:endParaRPr>
          </a:p>
        </p:txBody>
      </p:sp>
      <p:pic>
        <p:nvPicPr>
          <p:cNvPr id="212" name="Google Shape;212;p32"/>
          <p:cNvPicPr preferRelativeResize="0"/>
          <p:nvPr/>
        </p:nvPicPr>
        <p:blipFill>
          <a:blip r:embed="rId15">
            <a:alphaModFix/>
          </a:blip>
          <a:stretch>
            <a:fillRect/>
          </a:stretch>
        </p:blipFill>
        <p:spPr>
          <a:xfrm>
            <a:off x="3771209" y="5471387"/>
            <a:ext cx="932466" cy="1399874"/>
          </a:xfrm>
          <a:prstGeom prst="rect">
            <a:avLst/>
          </a:prstGeom>
          <a:noFill/>
          <a:ln>
            <a:noFill/>
          </a:ln>
        </p:spPr>
      </p:pic>
      <p:pic>
        <p:nvPicPr>
          <p:cNvPr id="213" name="Google Shape;213;p32"/>
          <p:cNvPicPr preferRelativeResize="0"/>
          <p:nvPr/>
        </p:nvPicPr>
        <p:blipFill>
          <a:blip r:embed="rId16">
            <a:alphaModFix/>
          </a:blip>
          <a:stretch>
            <a:fillRect/>
          </a:stretch>
        </p:blipFill>
        <p:spPr>
          <a:xfrm>
            <a:off x="7654790" y="5426975"/>
            <a:ext cx="1712701" cy="15379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217"/>
        <p:cNvGrpSpPr/>
        <p:nvPr/>
      </p:nvGrpSpPr>
      <p:grpSpPr>
        <a:xfrm>
          <a:off x="0" y="0"/>
          <a:ext cx="0" cy="0"/>
          <a:chOff x="0" y="0"/>
          <a:chExt cx="0" cy="0"/>
        </a:xfrm>
      </p:grpSpPr>
      <p:pic>
        <p:nvPicPr>
          <p:cNvPr id="218" name="Google Shape;218;p33"/>
          <p:cNvPicPr preferRelativeResize="0"/>
          <p:nvPr/>
        </p:nvPicPr>
        <p:blipFill rotWithShape="1">
          <a:blip r:embed="rId3">
            <a:alphaModFix/>
          </a:blip>
          <a:srcRect/>
          <a:stretch/>
        </p:blipFill>
        <p:spPr>
          <a:xfrm>
            <a:off x="8541763" y="3464225"/>
            <a:ext cx="784874" cy="784874"/>
          </a:xfrm>
          <a:prstGeom prst="rect">
            <a:avLst/>
          </a:prstGeom>
          <a:noFill/>
          <a:ln>
            <a:noFill/>
          </a:ln>
        </p:spPr>
      </p:pic>
      <p:pic>
        <p:nvPicPr>
          <p:cNvPr id="219" name="Google Shape;219;p33"/>
          <p:cNvPicPr preferRelativeResize="0"/>
          <p:nvPr/>
        </p:nvPicPr>
        <p:blipFill rotWithShape="1">
          <a:blip r:embed="rId4">
            <a:alphaModFix/>
          </a:blip>
          <a:srcRect/>
          <a:stretch/>
        </p:blipFill>
        <p:spPr>
          <a:xfrm>
            <a:off x="10514437" y="3464225"/>
            <a:ext cx="784875" cy="784875"/>
          </a:xfrm>
          <a:prstGeom prst="rect">
            <a:avLst/>
          </a:prstGeom>
          <a:noFill/>
          <a:ln>
            <a:noFill/>
          </a:ln>
        </p:spPr>
      </p:pic>
      <p:pic>
        <p:nvPicPr>
          <p:cNvPr id="220" name="Google Shape;220;p33"/>
          <p:cNvPicPr preferRelativeResize="0"/>
          <p:nvPr/>
        </p:nvPicPr>
        <p:blipFill>
          <a:blip r:embed="rId5">
            <a:alphaModFix/>
          </a:blip>
          <a:stretch>
            <a:fillRect/>
          </a:stretch>
        </p:blipFill>
        <p:spPr>
          <a:xfrm>
            <a:off x="10024438" y="1803128"/>
            <a:ext cx="849176" cy="849176"/>
          </a:xfrm>
          <a:prstGeom prst="rect">
            <a:avLst/>
          </a:prstGeom>
          <a:noFill/>
          <a:ln>
            <a:noFill/>
          </a:ln>
        </p:spPr>
      </p:pic>
      <p:pic>
        <p:nvPicPr>
          <p:cNvPr id="221" name="Google Shape;221;p33"/>
          <p:cNvPicPr preferRelativeResize="0"/>
          <p:nvPr/>
        </p:nvPicPr>
        <p:blipFill>
          <a:blip r:embed="rId6">
            <a:alphaModFix/>
          </a:blip>
          <a:stretch>
            <a:fillRect/>
          </a:stretch>
        </p:blipFill>
        <p:spPr>
          <a:xfrm>
            <a:off x="7863837" y="1803124"/>
            <a:ext cx="849176" cy="849175"/>
          </a:xfrm>
          <a:prstGeom prst="rect">
            <a:avLst/>
          </a:prstGeom>
          <a:noFill/>
          <a:ln>
            <a:noFill/>
          </a:ln>
        </p:spPr>
      </p:pic>
      <p:pic>
        <p:nvPicPr>
          <p:cNvPr id="222" name="Google Shape;222;p33"/>
          <p:cNvPicPr preferRelativeResize="0"/>
          <p:nvPr/>
        </p:nvPicPr>
        <p:blipFill>
          <a:blip r:embed="rId7">
            <a:alphaModFix/>
          </a:blip>
          <a:stretch>
            <a:fillRect/>
          </a:stretch>
        </p:blipFill>
        <p:spPr>
          <a:xfrm>
            <a:off x="6668690" y="3730820"/>
            <a:ext cx="537588" cy="779100"/>
          </a:xfrm>
          <a:prstGeom prst="rect">
            <a:avLst/>
          </a:prstGeom>
          <a:noFill/>
          <a:ln>
            <a:noFill/>
          </a:ln>
        </p:spPr>
      </p:pic>
      <p:pic>
        <p:nvPicPr>
          <p:cNvPr id="223" name="Google Shape;223;p33"/>
          <p:cNvPicPr preferRelativeResize="0"/>
          <p:nvPr/>
        </p:nvPicPr>
        <p:blipFill>
          <a:blip r:embed="rId8">
            <a:alphaModFix/>
          </a:blip>
          <a:stretch>
            <a:fillRect/>
          </a:stretch>
        </p:blipFill>
        <p:spPr>
          <a:xfrm>
            <a:off x="4288988" y="3711771"/>
            <a:ext cx="999326" cy="999326"/>
          </a:xfrm>
          <a:prstGeom prst="rect">
            <a:avLst/>
          </a:prstGeom>
          <a:noFill/>
          <a:ln>
            <a:noFill/>
          </a:ln>
        </p:spPr>
      </p:pic>
      <p:pic>
        <p:nvPicPr>
          <p:cNvPr id="224" name="Google Shape;224;p33"/>
          <p:cNvPicPr preferRelativeResize="0"/>
          <p:nvPr/>
        </p:nvPicPr>
        <p:blipFill>
          <a:blip r:embed="rId9">
            <a:alphaModFix/>
          </a:blip>
          <a:stretch>
            <a:fillRect/>
          </a:stretch>
        </p:blipFill>
        <p:spPr>
          <a:xfrm>
            <a:off x="182761" y="3732440"/>
            <a:ext cx="1103400" cy="1102025"/>
          </a:xfrm>
          <a:prstGeom prst="rect">
            <a:avLst/>
          </a:prstGeom>
          <a:noFill/>
          <a:ln>
            <a:noFill/>
          </a:ln>
        </p:spPr>
      </p:pic>
      <p:pic>
        <p:nvPicPr>
          <p:cNvPr id="225" name="Google Shape;225;p33"/>
          <p:cNvPicPr preferRelativeResize="0"/>
          <p:nvPr/>
        </p:nvPicPr>
        <p:blipFill>
          <a:blip r:embed="rId10">
            <a:alphaModFix/>
          </a:blip>
          <a:stretch>
            <a:fillRect/>
          </a:stretch>
        </p:blipFill>
        <p:spPr>
          <a:xfrm>
            <a:off x="2848437" y="3796510"/>
            <a:ext cx="537600" cy="973897"/>
          </a:xfrm>
          <a:prstGeom prst="rect">
            <a:avLst/>
          </a:prstGeom>
          <a:noFill/>
          <a:ln>
            <a:noFill/>
          </a:ln>
        </p:spPr>
      </p:pic>
      <p:pic>
        <p:nvPicPr>
          <p:cNvPr id="226" name="Google Shape;226;p33"/>
          <p:cNvPicPr preferRelativeResize="0"/>
          <p:nvPr/>
        </p:nvPicPr>
        <p:blipFill>
          <a:blip r:embed="rId11">
            <a:alphaModFix/>
          </a:blip>
          <a:stretch>
            <a:fillRect/>
          </a:stretch>
        </p:blipFill>
        <p:spPr>
          <a:xfrm>
            <a:off x="5666838" y="1727400"/>
            <a:ext cx="784866" cy="1177299"/>
          </a:xfrm>
          <a:prstGeom prst="rect">
            <a:avLst/>
          </a:prstGeom>
          <a:noFill/>
          <a:ln>
            <a:noFill/>
          </a:ln>
        </p:spPr>
      </p:pic>
      <p:pic>
        <p:nvPicPr>
          <p:cNvPr id="227" name="Google Shape;227;p33"/>
          <p:cNvPicPr preferRelativeResize="0"/>
          <p:nvPr/>
        </p:nvPicPr>
        <p:blipFill>
          <a:blip r:embed="rId12">
            <a:alphaModFix/>
          </a:blip>
          <a:stretch>
            <a:fillRect/>
          </a:stretch>
        </p:blipFill>
        <p:spPr>
          <a:xfrm>
            <a:off x="613249" y="1801300"/>
            <a:ext cx="1103401" cy="1103401"/>
          </a:xfrm>
          <a:prstGeom prst="rect">
            <a:avLst/>
          </a:prstGeom>
          <a:noFill/>
          <a:ln>
            <a:noFill/>
          </a:ln>
        </p:spPr>
      </p:pic>
      <p:pic>
        <p:nvPicPr>
          <p:cNvPr id="228" name="Google Shape;228;p33"/>
          <p:cNvPicPr preferRelativeResize="0"/>
          <p:nvPr/>
        </p:nvPicPr>
        <p:blipFill>
          <a:blip r:embed="rId13">
            <a:alphaModFix/>
          </a:blip>
          <a:stretch>
            <a:fillRect/>
          </a:stretch>
        </p:blipFill>
        <p:spPr>
          <a:xfrm>
            <a:off x="2667800" y="1801300"/>
            <a:ext cx="1103400" cy="1103400"/>
          </a:xfrm>
          <a:prstGeom prst="rect">
            <a:avLst/>
          </a:prstGeom>
          <a:noFill/>
          <a:ln>
            <a:noFill/>
          </a:ln>
        </p:spPr>
      </p:pic>
      <p:pic>
        <p:nvPicPr>
          <p:cNvPr id="229" name="Google Shape;229;p33"/>
          <p:cNvPicPr preferRelativeResize="0"/>
          <p:nvPr/>
        </p:nvPicPr>
        <p:blipFill>
          <a:blip r:embed="rId14">
            <a:alphaModFix/>
          </a:blip>
          <a:stretch>
            <a:fillRect/>
          </a:stretch>
        </p:blipFill>
        <p:spPr>
          <a:xfrm>
            <a:off x="1356250" y="5342962"/>
            <a:ext cx="624577" cy="1249623"/>
          </a:xfrm>
          <a:prstGeom prst="rect">
            <a:avLst/>
          </a:prstGeom>
          <a:noFill/>
          <a:ln>
            <a:noFill/>
          </a:ln>
        </p:spPr>
      </p:pic>
      <p:pic>
        <p:nvPicPr>
          <p:cNvPr id="230" name="Google Shape;230;p33"/>
          <p:cNvPicPr preferRelativeResize="0"/>
          <p:nvPr/>
        </p:nvPicPr>
        <p:blipFill>
          <a:blip r:embed="rId15">
            <a:alphaModFix/>
          </a:blip>
          <a:stretch>
            <a:fillRect/>
          </a:stretch>
        </p:blipFill>
        <p:spPr>
          <a:xfrm>
            <a:off x="4131334" y="5267837"/>
            <a:ext cx="932466" cy="1399874"/>
          </a:xfrm>
          <a:prstGeom prst="rect">
            <a:avLst/>
          </a:prstGeom>
          <a:noFill/>
          <a:ln>
            <a:noFill/>
          </a:ln>
        </p:spPr>
      </p:pic>
      <p:pic>
        <p:nvPicPr>
          <p:cNvPr id="231" name="Google Shape;231;p33"/>
          <p:cNvPicPr preferRelativeResize="0"/>
          <p:nvPr/>
        </p:nvPicPr>
        <p:blipFill>
          <a:blip r:embed="rId16">
            <a:alphaModFix/>
          </a:blip>
          <a:stretch>
            <a:fillRect/>
          </a:stretch>
        </p:blipFill>
        <p:spPr>
          <a:xfrm>
            <a:off x="7613915" y="5061025"/>
            <a:ext cx="1712701" cy="15379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4"/>
          <p:cNvSpPr txBox="1"/>
          <p:nvPr/>
        </p:nvSpPr>
        <p:spPr>
          <a:xfrm>
            <a:off x="7456050" y="1258850"/>
            <a:ext cx="5167200" cy="51717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en-GB" sz="3600">
                <a:solidFill>
                  <a:schemeClr val="dk1"/>
                </a:solidFill>
              </a:rPr>
              <a:t>mon père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ma demi-soeur</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mes cousins</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ma grand-mère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mon oncle</a:t>
            </a:r>
            <a:endParaRPr sz="3600">
              <a:solidFill>
                <a:schemeClr val="dk1"/>
              </a:solidFill>
            </a:endParaRPr>
          </a:p>
        </p:txBody>
      </p:sp>
      <p:sp>
        <p:nvSpPr>
          <p:cNvPr id="237" name="Google Shape;237;p34"/>
          <p:cNvSpPr txBox="1"/>
          <p:nvPr/>
        </p:nvSpPr>
        <p:spPr>
          <a:xfrm>
            <a:off x="186775" y="1258850"/>
            <a:ext cx="5167200" cy="51717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en-GB" sz="3600">
                <a:solidFill>
                  <a:schemeClr val="dk1"/>
                </a:solidFill>
              </a:rPr>
              <a:t>m*n p^r%</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 d%m?-s*%!r</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m%s c*!s?ns</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 gr#nd-m^r%</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m*n *ncl%</a:t>
            </a:r>
            <a:endParaRPr sz="3600">
              <a:solidFill>
                <a:schemeClr val="dk1"/>
              </a:solidFill>
            </a:endParaRPr>
          </a:p>
        </p:txBody>
      </p:sp>
      <p:sp>
        <p:nvSpPr>
          <p:cNvPr id="238" name="Google Shape;238;p34"/>
          <p:cNvSpPr txBox="1"/>
          <p:nvPr/>
        </p:nvSpPr>
        <p:spPr>
          <a:xfrm>
            <a:off x="4543800" y="1344950"/>
            <a:ext cx="2082600" cy="49995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a:t>
            </a: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p:txBody>
      </p:sp>
      <p:sp>
        <p:nvSpPr>
          <p:cNvPr id="239" name="Google Shape;239;p34"/>
          <p:cNvSpPr txBox="1"/>
          <p:nvPr/>
        </p:nvSpPr>
        <p:spPr>
          <a:xfrm>
            <a:off x="5651325" y="1344950"/>
            <a:ext cx="2082600" cy="49995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o</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e</a:t>
            </a:r>
            <a:endParaRPr sz="36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GB" sz="3600">
                <a:solidFill>
                  <a:schemeClr val="dk1"/>
                </a:solidFill>
              </a:rPr>
              <a:t>è</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a</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u</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i</a:t>
            </a: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9">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9">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9">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9">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9">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5"/>
          <p:cNvSpPr txBox="1"/>
          <p:nvPr/>
        </p:nvSpPr>
        <p:spPr>
          <a:xfrm>
            <a:off x="394575" y="1540700"/>
            <a:ext cx="11492700" cy="49008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GB" sz="3600">
                <a:solidFill>
                  <a:schemeClr val="dk1"/>
                </a:solidFill>
              </a:rPr>
              <a:t>Voici ma famille! Voici mon père et ma belle-mère. Voici mon frère et mon beau-frère. Voici ma mère, mon beau-père et ma demi-soeur. Voici mes grands-parents et mon oncle. Et moi!</a:t>
            </a:r>
            <a:endParaRPr sz="36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p:nvPr/>
        </p:nvSpPr>
        <p:spPr>
          <a:xfrm>
            <a:off x="394575" y="1540700"/>
            <a:ext cx="11492700" cy="49008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GB" sz="3600">
                <a:solidFill>
                  <a:schemeClr val="dk1"/>
                </a:solidFill>
              </a:rPr>
              <a:t>Voici ma famille! Voici ma mère et mon oncle. Voici ma soeur et mon cousin. Voici ma grand-mère, mon père et mon demi-frère. Voici mes tantes et ma cousine. Et moi!</a:t>
            </a:r>
            <a:endParaRPr sz="3600">
              <a:solidFill>
                <a:schemeClr val="dk1"/>
              </a:solidFill>
            </a:endParaRPr>
          </a:p>
        </p:txBody>
      </p:sp>
    </p:spTree>
  </p:cSld>
  <p:clrMapOvr>
    <a:masterClrMapping/>
  </p:clrMapOvr>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675</Words>
  <Application>Microsoft Office PowerPoint</Application>
  <PresentationFormat>Widescreen</PresentationFormat>
  <Paragraphs>86</Paragraphs>
  <Slides>8</Slides>
  <Notes>8</Notes>
  <HiddenSlides>1</HiddenSlides>
  <MMClips>14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Roboto</vt:lpstr>
      <vt:lpstr>Calibri</vt:lpstr>
      <vt:lpstr>Twentieth Century</vt:lpstr>
      <vt:lpstr>Century Gothic</vt:lpstr>
      <vt:lpstr>Arial</vt:lpstr>
      <vt:lpstr>1_NCELP Theme</vt:lpstr>
      <vt:lpstr>UCL_IOE Blue_Slide_Theme</vt:lpstr>
      <vt:lpstr>1_Office Theme</vt:lpstr>
      <vt:lpstr>é/-er/-ez</vt:lpstr>
      <vt:lpstr>ain/in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2</cp:revision>
  <dcterms:modified xsi:type="dcterms:W3CDTF">2026-08-13T12:31:25Z</dcterms:modified>
</cp:coreProperties>
</file>