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 id="2147483675" r:id="rId3"/>
  </p:sldMasterIdLst>
  <p:notesMasterIdLst>
    <p:notesMasterId r:id="rId12"/>
  </p:notesMasterIdLst>
  <p:sldIdLst>
    <p:sldId id="256" r:id="rId4"/>
    <p:sldId id="257" r:id="rId5"/>
    <p:sldId id="258" r:id="rId6"/>
    <p:sldId id="259" r:id="rId7"/>
    <p:sldId id="260" r:id="rId8"/>
    <p:sldId id="261" r:id="rId9"/>
    <p:sldId id="262" r:id="rId10"/>
    <p:sldId id="271" r:id="rId11"/>
  </p:sldIdLst>
  <p:sldSz cx="12192000" cy="6858000"/>
  <p:notesSz cx="6858000" cy="9144000"/>
  <p:embeddedFontLst>
    <p:embeddedFont>
      <p:font typeface="Century Gothic" panose="020B050202020202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B0C2D11-8570-40CA-9B6A-BE8C3E91924B}">
  <a:tblStyle styleId="{AB0C2D11-8570-40CA-9B6A-BE8C3E91924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font" Target="fonts/font3.fntdata"/><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ec7d0c554d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g2ec7d0c554d_0_6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b25aa126b2_0_7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2b25aa126b2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ec7d0c554d_0_1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ec7d0c554d_0_1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ec7d0c554d_0_1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ec7d0c554d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2b25aa126b2_0_8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2b25aa126b2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b25aa126b2_0_19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b25aa126b2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2b25aa126b2_0_24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2b25aa126b2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abef0e5a6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abef0e5a6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Song - to the tune of Twinkle Twinkle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
        <p:cNvGrpSpPr/>
        <p:nvPr/>
      </p:nvGrpSpPr>
      <p:grpSpPr>
        <a:xfrm>
          <a:off x="0" y="0"/>
          <a:ext cx="0" cy="0"/>
          <a:chOff x="0" y="0"/>
          <a:chExt cx="0" cy="0"/>
        </a:xfrm>
      </p:grpSpPr>
      <p:sp>
        <p:nvSpPr>
          <p:cNvPr id="9" name="Google Shape;9;p3"/>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 name="Google Shape;10;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3" name="Google Shape;13;p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3" name="Google Shape;23;p7"/>
          <p:cNvSpPr txBox="1">
            <a:spLocks noGrp="1"/>
          </p:cNvSpPr>
          <p:nvPr>
            <p:ph type="body" idx="1"/>
          </p:nvPr>
        </p:nvSpPr>
        <p:spPr>
          <a:xfrm>
            <a:off x="839789"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0" name="Google Shape;30;p9"/>
          <p:cNvSpPr txBox="1">
            <a:spLocks noGrp="1"/>
          </p:cNvSpPr>
          <p:nvPr>
            <p:ph type="body" idx="1"/>
          </p:nvPr>
        </p:nvSpPr>
        <p:spPr>
          <a:xfrm>
            <a:off x="5183188" y="987427"/>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7" name="Google Shape;37;p10"/>
          <p:cNvSpPr>
            <a:spLocks noGrp="1"/>
          </p:cNvSpPr>
          <p:nvPr>
            <p:ph type="pic" idx="2"/>
          </p:nvPr>
        </p:nvSpPr>
        <p:spPr>
          <a:xfrm>
            <a:off x="5183188" y="987427"/>
            <a:ext cx="61722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000"/>
              <a:buFont typeface="Arial"/>
              <a:buNone/>
              <a:defRPr sz="10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4pPr>
            <a:lvl5pPr marL="2286000" marR="0" lvl="4" indent="-342900" algn="l" rtl="0">
              <a:lnSpc>
                <a:spcPct val="90000"/>
              </a:lnSpc>
              <a:spcBef>
                <a:spcPts val="5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entury Gothic"/>
                <a:ea typeface="Century Gothic"/>
                <a:cs typeface="Century Gothic"/>
                <a:sym typeface="Century Gothic"/>
              </a:defRPr>
            </a:lvl1pPr>
            <a:lvl2pPr marL="0" marR="0" lvl="1" indent="0" algn="l" rtl="0">
              <a:spcBef>
                <a:spcPts val="0"/>
              </a:spcBef>
              <a:buNone/>
              <a:defRPr sz="1800">
                <a:solidFill>
                  <a:schemeClr val="dk1"/>
                </a:solidFill>
                <a:latin typeface="Century Gothic"/>
                <a:ea typeface="Century Gothic"/>
                <a:cs typeface="Century Gothic"/>
                <a:sym typeface="Century Gothic"/>
              </a:defRPr>
            </a:lvl2pPr>
            <a:lvl3pPr marL="0" marR="0" lvl="2" indent="0" algn="l" rtl="0">
              <a:spcBef>
                <a:spcPts val="0"/>
              </a:spcBef>
              <a:buNone/>
              <a:defRPr sz="1800">
                <a:solidFill>
                  <a:schemeClr val="dk1"/>
                </a:solidFill>
                <a:latin typeface="Century Gothic"/>
                <a:ea typeface="Century Gothic"/>
                <a:cs typeface="Century Gothic"/>
                <a:sym typeface="Century Gothic"/>
              </a:defRPr>
            </a:lvl3pPr>
            <a:lvl4pPr marL="0" marR="0" lvl="3" indent="0" algn="l" rtl="0">
              <a:spcBef>
                <a:spcPts val="0"/>
              </a:spcBef>
              <a:buNone/>
              <a:defRPr sz="1800">
                <a:solidFill>
                  <a:schemeClr val="dk1"/>
                </a:solidFill>
                <a:latin typeface="Century Gothic"/>
                <a:ea typeface="Century Gothic"/>
                <a:cs typeface="Century Gothic"/>
                <a:sym typeface="Century Gothic"/>
              </a:defRPr>
            </a:lvl4pPr>
            <a:lvl5pPr marL="0" marR="0" lvl="4" indent="0" algn="l" rtl="0">
              <a:spcBef>
                <a:spcPts val="0"/>
              </a:spcBef>
              <a:buNone/>
              <a:defRPr sz="1800">
                <a:solidFill>
                  <a:schemeClr val="dk1"/>
                </a:solidFill>
                <a:latin typeface="Century Gothic"/>
                <a:ea typeface="Century Gothic"/>
                <a:cs typeface="Century Gothic"/>
                <a:sym typeface="Century Gothic"/>
              </a:defRPr>
            </a:lvl5pPr>
            <a:lvl6pPr marL="0" marR="0" lvl="5" indent="0" algn="l" rtl="0">
              <a:spcBef>
                <a:spcPts val="0"/>
              </a:spcBef>
              <a:buNone/>
              <a:defRPr sz="1800">
                <a:solidFill>
                  <a:schemeClr val="dk1"/>
                </a:solidFill>
                <a:latin typeface="Century Gothic"/>
                <a:ea typeface="Century Gothic"/>
                <a:cs typeface="Century Gothic"/>
                <a:sym typeface="Century Gothic"/>
              </a:defRPr>
            </a:lvl6pPr>
            <a:lvl7pPr marL="0" marR="0" lvl="6" indent="0" algn="l" rtl="0">
              <a:spcBef>
                <a:spcPts val="0"/>
              </a:spcBef>
              <a:buNone/>
              <a:defRPr sz="1800">
                <a:solidFill>
                  <a:schemeClr val="dk1"/>
                </a:solidFill>
                <a:latin typeface="Century Gothic"/>
                <a:ea typeface="Century Gothic"/>
                <a:cs typeface="Century Gothic"/>
                <a:sym typeface="Century Gothic"/>
              </a:defRPr>
            </a:lvl7pPr>
            <a:lvl8pPr marL="0" marR="0" lvl="7" indent="0" algn="l" rtl="0">
              <a:spcBef>
                <a:spcPts val="0"/>
              </a:spcBef>
              <a:buNone/>
              <a:defRPr sz="1800">
                <a:solidFill>
                  <a:schemeClr val="dk1"/>
                </a:solidFill>
                <a:latin typeface="Century Gothic"/>
                <a:ea typeface="Century Gothic"/>
                <a:cs typeface="Century Gothic"/>
                <a:sym typeface="Century Gothic"/>
              </a:defRPr>
            </a:lvl8pPr>
            <a:lvl9pPr marL="0" marR="0" lvl="8" indent="0" algn="l" rtl="0">
              <a:spcBef>
                <a:spcPts val="0"/>
              </a:spcBef>
              <a:buNone/>
              <a:defRPr sz="18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64" name="Google Shape;64;p14"/>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65" name="Google Shape;65;p1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8"/>
        <p:cNvGrpSpPr/>
        <p:nvPr/>
      </p:nvGrpSpPr>
      <p:grpSpPr>
        <a:xfrm>
          <a:off x="0" y="0"/>
          <a:ext cx="0" cy="0"/>
          <a:chOff x="0" y="0"/>
          <a:chExt cx="0" cy="0"/>
        </a:xfrm>
      </p:grpSpPr>
      <p:sp>
        <p:nvSpPr>
          <p:cNvPr id="69" name="Google Shape;69;p15"/>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0" name="Google Shape;70;p15"/>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5"/>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15"/>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3"/>
        <p:cNvGrpSpPr/>
        <p:nvPr/>
      </p:nvGrpSpPr>
      <p:grpSpPr>
        <a:xfrm>
          <a:off x="0" y="0"/>
          <a:ext cx="0" cy="0"/>
          <a:chOff x="0" y="0"/>
          <a:chExt cx="0" cy="0"/>
        </a:xfrm>
      </p:grpSpPr>
      <p:sp>
        <p:nvSpPr>
          <p:cNvPr id="74" name="Google Shape;74;p1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16"/>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0"/>
        <p:cNvGrpSpPr/>
        <p:nvPr/>
      </p:nvGrpSpPr>
      <p:grpSpPr>
        <a:xfrm>
          <a:off x="0" y="0"/>
          <a:ext cx="0" cy="0"/>
          <a:chOff x="0" y="0"/>
          <a:chExt cx="0" cy="0"/>
        </a:xfrm>
      </p:grpSpPr>
      <p:sp>
        <p:nvSpPr>
          <p:cNvPr id="81" name="Google Shape;81;p19"/>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82" name="Google Shape;82;p19"/>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3"/>
        <p:cNvGrpSpPr/>
        <p:nvPr/>
      </p:nvGrpSpPr>
      <p:grpSpPr>
        <a:xfrm>
          <a:off x="0" y="0"/>
          <a:ext cx="0" cy="0"/>
          <a:chOff x="0" y="0"/>
          <a:chExt cx="0" cy="0"/>
        </a:xfrm>
      </p:grpSpPr>
      <p:sp>
        <p:nvSpPr>
          <p:cNvPr id="84" name="Google Shape;84;p2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85" name="Google Shape;85;p2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6"/>
        <p:cNvGrpSpPr/>
        <p:nvPr/>
      </p:nvGrpSpPr>
      <p:grpSpPr>
        <a:xfrm>
          <a:off x="0" y="0"/>
          <a:ext cx="0" cy="0"/>
          <a:chOff x="0" y="0"/>
          <a:chExt cx="0" cy="0"/>
        </a:xfrm>
      </p:grpSpPr>
      <p:sp>
        <p:nvSpPr>
          <p:cNvPr id="87" name="Google Shape;87;p21"/>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88" name="Google Shape;88;p21"/>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9"/>
        <p:cNvGrpSpPr/>
        <p:nvPr/>
      </p:nvGrpSpPr>
      <p:grpSpPr>
        <a:xfrm>
          <a:off x="0" y="0"/>
          <a:ext cx="0" cy="0"/>
          <a:chOff x="0" y="0"/>
          <a:chExt cx="0" cy="0"/>
        </a:xfrm>
      </p:grpSpPr>
      <p:sp>
        <p:nvSpPr>
          <p:cNvPr id="90" name="Google Shape;90;p2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1" name="Google Shape;91;p2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2" name="Google Shape;92;p2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3"/>
        <p:cNvGrpSpPr/>
        <p:nvPr/>
      </p:nvGrpSpPr>
      <p:grpSpPr>
        <a:xfrm>
          <a:off x="0" y="0"/>
          <a:ext cx="0" cy="0"/>
          <a:chOff x="0" y="0"/>
          <a:chExt cx="0" cy="0"/>
        </a:xfrm>
      </p:grpSpPr>
      <p:sp>
        <p:nvSpPr>
          <p:cNvPr id="94" name="Google Shape;94;p23"/>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95" name="Google Shape;95;p23"/>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96" name="Google Shape;96;p23"/>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97" name="Google Shape;97;p23"/>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98" name="Google Shape;98;p23"/>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9"/>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02" name="Google Shape;102;p25"/>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103" name="Google Shape;103;p25"/>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104" name="Google Shape;104;p2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5" name="Google Shape;105;p2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06" name="Google Shape;106;p2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7"/>
        <p:cNvGrpSpPr/>
        <p:nvPr/>
      </p:nvGrpSpPr>
      <p:grpSpPr>
        <a:xfrm>
          <a:off x="0" y="0"/>
          <a:ext cx="0" cy="0"/>
          <a:chOff x="0" y="0"/>
          <a:chExt cx="0" cy="0"/>
        </a:xfrm>
      </p:grpSpPr>
      <p:sp>
        <p:nvSpPr>
          <p:cNvPr id="108" name="Google Shape;108;p2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09" name="Google Shape;109;p26"/>
          <p:cNvSpPr>
            <a:spLocks noGrp="1"/>
          </p:cNvSpPr>
          <p:nvPr>
            <p:ph type="pic" idx="2"/>
          </p:nvPr>
        </p:nvSpPr>
        <p:spPr>
          <a:xfrm>
            <a:off x="5183188" y="987427"/>
            <a:ext cx="6172500" cy="4873500"/>
          </a:xfrm>
          <a:prstGeom prst="rect">
            <a:avLst/>
          </a:prstGeom>
          <a:noFill/>
          <a:ln>
            <a:noFill/>
          </a:ln>
        </p:spPr>
      </p:sp>
      <p:sp>
        <p:nvSpPr>
          <p:cNvPr id="110" name="Google Shape;110;p2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111" name="Google Shape;111;p2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2" name="Google Shape;112;p2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3" name="Google Shape;113;p2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4"/>
        <p:cNvGrpSpPr/>
        <p:nvPr/>
      </p:nvGrpSpPr>
      <p:grpSpPr>
        <a:xfrm>
          <a:off x="0" y="0"/>
          <a:ext cx="0" cy="0"/>
          <a:chOff x="0" y="0"/>
          <a:chExt cx="0" cy="0"/>
        </a:xfrm>
      </p:grpSpPr>
      <p:sp>
        <p:nvSpPr>
          <p:cNvPr id="115" name="Google Shape;115;p27"/>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16" name="Google Shape;116;p27"/>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7" name="Google Shape;117;p27"/>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8" name="Google Shape;118;p27"/>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19" name="Google Shape;119;p27"/>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20"/>
        <p:cNvGrpSpPr/>
        <p:nvPr/>
      </p:nvGrpSpPr>
      <p:grpSpPr>
        <a:xfrm>
          <a:off x="0" y="0"/>
          <a:ext cx="0" cy="0"/>
          <a:chOff x="0" y="0"/>
          <a:chExt cx="0" cy="0"/>
        </a:xfrm>
      </p:grpSpPr>
      <p:sp>
        <p:nvSpPr>
          <p:cNvPr id="121" name="Google Shape;121;p28"/>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22" name="Google Shape;122;p28"/>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3" name="Google Shape;123;p28"/>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4" name="Google Shape;124;p28"/>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125" name="Google Shape;125;p28"/>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1.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13"/>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6" name="Google Shape;56;p13"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57" name="Google Shape;57;p13"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8" name="Google Shape;58;p13"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13"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13"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13"/>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7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jp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8.jp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microsoft.com/office/2007/relationships/media" Target="../media/media2.m4a"/><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17.png"/><Relationship Id="rId5" Type="http://schemas.openxmlformats.org/officeDocument/2006/relationships/notesSlide" Target="../notesSlides/notesSlide8.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9"/>
          <p:cNvPicPr preferRelativeResize="0"/>
          <p:nvPr/>
        </p:nvPicPr>
        <p:blipFill rotWithShape="1">
          <a:blip r:embed="rId3">
            <a:alphaModFix/>
          </a:blip>
          <a:srcRect/>
          <a:stretch/>
        </p:blipFill>
        <p:spPr>
          <a:xfrm>
            <a:off x="204187" y="1897141"/>
            <a:ext cx="5024763" cy="4849658"/>
          </a:xfrm>
          <a:prstGeom prst="rect">
            <a:avLst/>
          </a:prstGeom>
          <a:noFill/>
          <a:ln>
            <a:noFill/>
          </a:ln>
        </p:spPr>
      </p:pic>
      <p:pic>
        <p:nvPicPr>
          <p:cNvPr id="131" name="Google Shape;131;p29"/>
          <p:cNvPicPr preferRelativeResize="0"/>
          <p:nvPr/>
        </p:nvPicPr>
        <p:blipFill rotWithShape="1">
          <a:blip r:embed="rId4">
            <a:alphaModFix/>
          </a:blip>
          <a:srcRect/>
          <a:stretch/>
        </p:blipFill>
        <p:spPr>
          <a:xfrm>
            <a:off x="177553" y="214866"/>
            <a:ext cx="5344358" cy="1571423"/>
          </a:xfrm>
          <a:prstGeom prst="rect">
            <a:avLst/>
          </a:prstGeom>
          <a:noFill/>
          <a:ln>
            <a:noFill/>
          </a:ln>
        </p:spPr>
      </p:pic>
      <p:pic>
        <p:nvPicPr>
          <p:cNvPr id="132" name="Google Shape;132;p29"/>
          <p:cNvPicPr preferRelativeResize="0"/>
          <p:nvPr/>
        </p:nvPicPr>
        <p:blipFill rotWithShape="1">
          <a:blip r:embed="rId3">
            <a:alphaModFix/>
          </a:blip>
          <a:srcRect/>
          <a:stretch/>
        </p:blipFill>
        <p:spPr>
          <a:xfrm>
            <a:off x="6553218" y="1907501"/>
            <a:ext cx="5024763" cy="4849658"/>
          </a:xfrm>
          <a:prstGeom prst="rect">
            <a:avLst/>
          </a:prstGeom>
          <a:noFill/>
          <a:ln>
            <a:noFill/>
          </a:ln>
        </p:spPr>
      </p:pic>
      <p:pic>
        <p:nvPicPr>
          <p:cNvPr id="133" name="Google Shape;133;p29"/>
          <p:cNvPicPr preferRelativeResize="0"/>
          <p:nvPr/>
        </p:nvPicPr>
        <p:blipFill rotWithShape="1">
          <a:blip r:embed="rId4">
            <a:alphaModFix/>
          </a:blip>
          <a:srcRect/>
          <a:stretch/>
        </p:blipFill>
        <p:spPr>
          <a:xfrm>
            <a:off x="6526584" y="225226"/>
            <a:ext cx="5344358" cy="1571423"/>
          </a:xfrm>
          <a:prstGeom prst="rect">
            <a:avLst/>
          </a:prstGeom>
          <a:noFill/>
          <a:ln>
            <a:noFill/>
          </a:ln>
        </p:spPr>
      </p:pic>
      <p:sp>
        <p:nvSpPr>
          <p:cNvPr id="134" name="Google Shape;134;p29"/>
          <p:cNvSpPr/>
          <p:nvPr/>
        </p:nvSpPr>
        <p:spPr>
          <a:xfrm>
            <a:off x="710213" y="1251751"/>
            <a:ext cx="1349700" cy="284100"/>
          </a:xfrm>
          <a:prstGeom prst="ellipse">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alibri"/>
              <a:ea typeface="Calibri"/>
              <a:cs typeface="Calibri"/>
              <a:sym typeface="Calibri"/>
            </a:endParaRPr>
          </a:p>
        </p:txBody>
      </p:sp>
      <p:sp>
        <p:nvSpPr>
          <p:cNvPr id="135" name="Google Shape;135;p29"/>
          <p:cNvSpPr/>
          <p:nvPr/>
        </p:nvSpPr>
        <p:spPr>
          <a:xfrm>
            <a:off x="3295094" y="1251751"/>
            <a:ext cx="1349700" cy="284100"/>
          </a:xfrm>
          <a:prstGeom prst="ellipse">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alibri"/>
              <a:ea typeface="Calibri"/>
              <a:cs typeface="Calibri"/>
              <a:sym typeface="Calibri"/>
            </a:endParaRPr>
          </a:p>
        </p:txBody>
      </p:sp>
      <p:sp>
        <p:nvSpPr>
          <p:cNvPr id="136" name="Google Shape;136;p29"/>
          <p:cNvSpPr/>
          <p:nvPr/>
        </p:nvSpPr>
        <p:spPr>
          <a:xfrm>
            <a:off x="7050349" y="1251751"/>
            <a:ext cx="1349700" cy="284100"/>
          </a:xfrm>
          <a:prstGeom prst="ellipse">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alibri"/>
              <a:ea typeface="Calibri"/>
              <a:cs typeface="Calibri"/>
              <a:sym typeface="Calibri"/>
            </a:endParaRPr>
          </a:p>
        </p:txBody>
      </p:sp>
      <p:sp>
        <p:nvSpPr>
          <p:cNvPr id="137" name="Google Shape;137;p29"/>
          <p:cNvSpPr/>
          <p:nvPr/>
        </p:nvSpPr>
        <p:spPr>
          <a:xfrm>
            <a:off x="9661863" y="1251751"/>
            <a:ext cx="1349700" cy="284100"/>
          </a:xfrm>
          <a:prstGeom prst="ellipse">
            <a:avLst/>
          </a:prstGeom>
          <a:solidFill>
            <a:schemeClr val="l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30"/>
          <p:cNvSpPr txBox="1"/>
          <p:nvPr/>
        </p:nvSpPr>
        <p:spPr>
          <a:xfrm>
            <a:off x="394600" y="1258850"/>
            <a:ext cx="6231600" cy="49635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GB" sz="3600">
                <a:solidFill>
                  <a:schemeClr val="dk1"/>
                </a:solidFill>
              </a:rPr>
              <a:t>à al mntgnaeo</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jbahiet’</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nads nu grdna llgevia</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hbt’jaei à nrPhtie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à al cmpgneaa</a:t>
            </a:r>
            <a:endParaRPr sz="3600">
              <a:solidFill>
                <a:schemeClr val="dk1"/>
              </a:solidFill>
            </a:endParaRPr>
          </a:p>
        </p:txBody>
      </p:sp>
      <p:sp>
        <p:nvSpPr>
          <p:cNvPr id="143" name="Google Shape;143;p30"/>
          <p:cNvSpPr txBox="1"/>
          <p:nvPr/>
        </p:nvSpPr>
        <p:spPr>
          <a:xfrm>
            <a:off x="6626200" y="1258850"/>
            <a:ext cx="5167200" cy="5171700"/>
          </a:xfrm>
          <a:prstGeom prst="rect">
            <a:avLst/>
          </a:prstGeom>
          <a:noFill/>
          <a:ln>
            <a:noFill/>
          </a:ln>
        </p:spPr>
        <p:txBody>
          <a:bodyPr spcFirstLastPara="1" wrap="square" lIns="91425" tIns="91425" rIns="91425" bIns="91425" anchor="t" anchorCtr="0">
            <a:spAutoFit/>
          </a:bodyPr>
          <a:lstStyle/>
          <a:p>
            <a:pPr marL="0" lvl="0" indent="0" algn="l" rtl="0">
              <a:lnSpc>
                <a:spcPct val="200000"/>
              </a:lnSpc>
              <a:spcBef>
                <a:spcPts val="0"/>
              </a:spcBef>
              <a:spcAft>
                <a:spcPts val="0"/>
              </a:spcAft>
              <a:buNone/>
            </a:pPr>
            <a:r>
              <a:rPr lang="en-GB" sz="3600">
                <a:solidFill>
                  <a:schemeClr val="dk1"/>
                </a:solidFill>
              </a:rPr>
              <a:t>à la montagne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j’habite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dans un grand village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j’habite à Penrith</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à la campagne</a:t>
            </a:r>
            <a:endParaRPr sz="36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aphicFrame>
        <p:nvGraphicFramePr>
          <p:cNvPr id="148" name="Google Shape;148;p31"/>
          <p:cNvGraphicFramePr/>
          <p:nvPr/>
        </p:nvGraphicFramePr>
        <p:xfrm>
          <a:off x="0" y="1058850"/>
          <a:ext cx="12192000" cy="5799150"/>
        </p:xfrm>
        <a:graphic>
          <a:graphicData uri="http://schemas.openxmlformats.org/drawingml/2006/table">
            <a:tbl>
              <a:tblPr>
                <a:noFill/>
                <a:tableStyleId>{AB0C2D11-8570-40CA-9B6A-BE8C3E91924B}</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933050">
                <a:tc>
                  <a:txBody>
                    <a:bodyPr/>
                    <a:lstStyle/>
                    <a:p>
                      <a:pPr marL="0" lvl="0" indent="0" algn="l" rtl="0">
                        <a:spcBef>
                          <a:spcPts val="0"/>
                        </a:spcBef>
                        <a:spcAft>
                          <a:spcPts val="0"/>
                        </a:spcAft>
                        <a:buNone/>
                      </a:pPr>
                      <a:r>
                        <a:rPr lang="en-GB" b="1"/>
                        <a:t>J’habite dans un appartement</a:t>
                      </a:r>
                      <a:endParaRPr b="1"/>
                    </a:p>
                  </a:txBody>
                  <a:tcPr marL="91425" marR="91425" marT="91425" marB="91425"/>
                </a:tc>
                <a:tc>
                  <a:txBody>
                    <a:bodyPr/>
                    <a:lstStyle/>
                    <a:p>
                      <a:pPr marL="0" lvl="0" indent="0" algn="l" rtl="0">
                        <a:spcBef>
                          <a:spcPts val="0"/>
                        </a:spcBef>
                        <a:spcAft>
                          <a:spcPts val="0"/>
                        </a:spcAft>
                        <a:buNone/>
                      </a:pPr>
                      <a:r>
                        <a:rPr lang="en-GB" b="1"/>
                        <a:t>J’habite dans une maison individuelle</a:t>
                      </a:r>
                      <a:endParaRPr b="1"/>
                    </a:p>
                  </a:txBody>
                  <a:tcPr marL="91425" marR="91425" marT="91425" marB="91425"/>
                </a:tc>
                <a:tc>
                  <a:txBody>
                    <a:bodyPr/>
                    <a:lstStyle/>
                    <a:p>
                      <a:pPr marL="0" lvl="0" indent="0" algn="l" rtl="0">
                        <a:spcBef>
                          <a:spcPts val="0"/>
                        </a:spcBef>
                        <a:spcAft>
                          <a:spcPts val="0"/>
                        </a:spcAft>
                        <a:buNone/>
                      </a:pPr>
                      <a:r>
                        <a:rPr lang="en-GB" b="1"/>
                        <a:t>J’habite à la montagne</a:t>
                      </a:r>
                      <a:endParaRPr b="1"/>
                    </a:p>
                  </a:txBody>
                  <a:tcPr marL="91425" marR="91425" marT="91425" marB="91425"/>
                </a:tc>
                <a:tc>
                  <a:txBody>
                    <a:bodyPr/>
                    <a:lstStyle/>
                    <a:p>
                      <a:pPr marL="0" lvl="0" indent="0" algn="l" rtl="0">
                        <a:spcBef>
                          <a:spcPts val="0"/>
                        </a:spcBef>
                        <a:spcAft>
                          <a:spcPts val="0"/>
                        </a:spcAft>
                        <a:buNone/>
                      </a:pPr>
                      <a:r>
                        <a:rPr lang="en-GB" b="1"/>
                        <a:t>J’habite dans une maison jumelée</a:t>
                      </a:r>
                      <a:endParaRPr b="1"/>
                    </a:p>
                  </a:txBody>
                  <a:tcPr marL="91425" marR="91425" marT="91425" marB="91425"/>
                </a:tc>
                <a:extLst>
                  <a:ext uri="{0D108BD9-81ED-4DB2-BD59-A6C34878D82A}">
                    <a16:rowId xmlns:a16="http://schemas.microsoft.com/office/drawing/2014/main" val="10000"/>
                  </a:ext>
                </a:extLst>
              </a:tr>
              <a:tr h="1933050">
                <a:tc>
                  <a:txBody>
                    <a:bodyPr/>
                    <a:lstStyle/>
                    <a:p>
                      <a:pPr marL="0" lvl="0" indent="0" algn="l" rtl="0">
                        <a:spcBef>
                          <a:spcPts val="0"/>
                        </a:spcBef>
                        <a:spcAft>
                          <a:spcPts val="0"/>
                        </a:spcAft>
                        <a:buNone/>
                      </a:pPr>
                      <a:r>
                        <a:rPr lang="en-GB" b="1"/>
                        <a:t>J’habite dans un village</a:t>
                      </a:r>
                      <a:endParaRPr b="1"/>
                    </a:p>
                  </a:txBody>
                  <a:tcPr marL="91425" marR="91425" marT="91425" marB="91425"/>
                </a:tc>
                <a:tc>
                  <a:txBody>
                    <a:bodyPr/>
                    <a:lstStyle/>
                    <a:p>
                      <a:pPr marL="0" lvl="0" indent="0" algn="l" rtl="0">
                        <a:spcBef>
                          <a:spcPts val="0"/>
                        </a:spcBef>
                        <a:spcAft>
                          <a:spcPts val="0"/>
                        </a:spcAft>
                        <a:buNone/>
                      </a:pPr>
                      <a:r>
                        <a:rPr lang="en-GB" b="1"/>
                        <a:t>J’habite dans une grande maison</a:t>
                      </a:r>
                      <a:endParaRPr b="1"/>
                    </a:p>
                  </a:txBody>
                  <a:tcPr marL="91425" marR="91425" marT="91425" marB="91425"/>
                </a:tc>
                <a:tc>
                  <a:txBody>
                    <a:bodyPr/>
                    <a:lstStyle/>
                    <a:p>
                      <a:pPr marL="0" lvl="0" indent="0" algn="l" rtl="0">
                        <a:spcBef>
                          <a:spcPts val="0"/>
                        </a:spcBef>
                        <a:spcAft>
                          <a:spcPts val="0"/>
                        </a:spcAft>
                        <a:buNone/>
                      </a:pPr>
                      <a:r>
                        <a:rPr lang="en-GB" b="1"/>
                        <a:t>J’habite dans une maison mitoyenne</a:t>
                      </a:r>
                      <a:endParaRPr b="1"/>
                    </a:p>
                  </a:txBody>
                  <a:tcPr marL="91425" marR="91425" marT="91425" marB="91425"/>
                </a:tc>
                <a:tc>
                  <a:txBody>
                    <a:bodyPr/>
                    <a:lstStyle/>
                    <a:p>
                      <a:pPr marL="0" lvl="0" indent="0" algn="l" rtl="0">
                        <a:spcBef>
                          <a:spcPts val="0"/>
                        </a:spcBef>
                        <a:spcAft>
                          <a:spcPts val="0"/>
                        </a:spcAft>
                        <a:buNone/>
                      </a:pPr>
                      <a:r>
                        <a:rPr lang="en-GB" b="1"/>
                        <a:t>J’habite dans une petite maison</a:t>
                      </a:r>
                      <a:endParaRPr b="1"/>
                    </a:p>
                  </a:txBody>
                  <a:tcPr marL="91425" marR="91425" marT="91425" marB="91425"/>
                </a:tc>
                <a:extLst>
                  <a:ext uri="{0D108BD9-81ED-4DB2-BD59-A6C34878D82A}">
                    <a16:rowId xmlns:a16="http://schemas.microsoft.com/office/drawing/2014/main" val="10001"/>
                  </a:ext>
                </a:extLst>
              </a:tr>
              <a:tr h="1933050">
                <a:tc>
                  <a:txBody>
                    <a:bodyPr/>
                    <a:lstStyle/>
                    <a:p>
                      <a:pPr marL="0" lvl="0" indent="0" algn="l" rtl="0">
                        <a:spcBef>
                          <a:spcPts val="0"/>
                        </a:spcBef>
                        <a:spcAft>
                          <a:spcPts val="0"/>
                        </a:spcAft>
                        <a:buNone/>
                      </a:pPr>
                      <a:r>
                        <a:rPr lang="en-GB" b="1"/>
                        <a:t>J’habite à la campagne</a:t>
                      </a:r>
                      <a:endParaRPr b="1"/>
                    </a:p>
                  </a:txBody>
                  <a:tcPr marL="91425" marR="91425" marT="91425" marB="91425"/>
                </a:tc>
                <a:tc>
                  <a:txBody>
                    <a:bodyPr/>
                    <a:lstStyle/>
                    <a:p>
                      <a:pPr marL="0" lvl="0" indent="0" algn="l" rtl="0">
                        <a:spcBef>
                          <a:spcPts val="0"/>
                        </a:spcBef>
                        <a:spcAft>
                          <a:spcPts val="0"/>
                        </a:spcAft>
                        <a:buNone/>
                      </a:pPr>
                      <a:r>
                        <a:rPr lang="en-GB" b="1"/>
                        <a:t>J’habite dans une ville</a:t>
                      </a:r>
                      <a:endParaRPr b="1"/>
                    </a:p>
                  </a:txBody>
                  <a:tcPr marL="91425" marR="91425" marT="91425" marB="91425"/>
                </a:tc>
                <a:tc>
                  <a:txBody>
                    <a:bodyPr/>
                    <a:lstStyle/>
                    <a:p>
                      <a:pPr marL="0" lvl="0" indent="0" algn="l" rtl="0">
                        <a:spcBef>
                          <a:spcPts val="0"/>
                        </a:spcBef>
                        <a:spcAft>
                          <a:spcPts val="0"/>
                        </a:spcAft>
                        <a:buNone/>
                      </a:pPr>
                      <a:r>
                        <a:rPr lang="en-GB" b="1"/>
                        <a:t>J’habite à Paris</a:t>
                      </a:r>
                      <a:endParaRPr b="1"/>
                    </a:p>
                  </a:txBody>
                  <a:tcPr marL="91425" marR="91425" marT="91425" marB="91425"/>
                </a:tc>
                <a:tc>
                  <a:txBody>
                    <a:bodyPr/>
                    <a:lstStyle/>
                    <a:p>
                      <a:pPr marL="0" lvl="0" indent="0" algn="l" rtl="0">
                        <a:spcBef>
                          <a:spcPts val="0"/>
                        </a:spcBef>
                        <a:spcAft>
                          <a:spcPts val="0"/>
                        </a:spcAft>
                        <a:buNone/>
                      </a:pPr>
                      <a:r>
                        <a:rPr lang="en-GB" b="1"/>
                        <a:t>J’habite à Keswick</a:t>
                      </a:r>
                      <a:endParaRPr b="1"/>
                    </a:p>
                  </a:txBody>
                  <a:tcPr marL="91425" marR="91425" marT="91425" marB="91425"/>
                </a:tc>
                <a:extLst>
                  <a:ext uri="{0D108BD9-81ED-4DB2-BD59-A6C34878D82A}">
                    <a16:rowId xmlns:a16="http://schemas.microsoft.com/office/drawing/2014/main" val="10002"/>
                  </a:ext>
                </a:extLst>
              </a:tr>
            </a:tbl>
          </a:graphicData>
        </a:graphic>
      </p:graphicFrame>
      <p:pic>
        <p:nvPicPr>
          <p:cNvPr id="149" name="Google Shape;149;p31"/>
          <p:cNvPicPr preferRelativeResize="0"/>
          <p:nvPr/>
        </p:nvPicPr>
        <p:blipFill>
          <a:blip r:embed="rId3">
            <a:alphaModFix/>
          </a:blip>
          <a:stretch>
            <a:fillRect/>
          </a:stretch>
        </p:blipFill>
        <p:spPr>
          <a:xfrm>
            <a:off x="407075" y="2648000"/>
            <a:ext cx="2634525" cy="2634525"/>
          </a:xfrm>
          <a:prstGeom prst="rect">
            <a:avLst/>
          </a:prstGeom>
          <a:noFill/>
          <a:ln>
            <a:noFill/>
          </a:ln>
        </p:spPr>
      </p:pic>
      <p:pic>
        <p:nvPicPr>
          <p:cNvPr id="150" name="Google Shape;150;p31" title="Cityscape cartoon illustration | Free SVG"/>
          <p:cNvPicPr preferRelativeResize="0"/>
          <p:nvPr/>
        </p:nvPicPr>
        <p:blipFill rotWithShape="1">
          <a:blip r:embed="rId4">
            <a:alphaModFix/>
          </a:blip>
          <a:srcRect t="24591" r="24591" b="24591"/>
          <a:stretch/>
        </p:blipFill>
        <p:spPr>
          <a:xfrm>
            <a:off x="3736565" y="5389925"/>
            <a:ext cx="2178410" cy="1468075"/>
          </a:xfrm>
          <a:prstGeom prst="rect">
            <a:avLst/>
          </a:prstGeom>
          <a:noFill/>
          <a:ln>
            <a:noFill/>
          </a:ln>
        </p:spPr>
      </p:pic>
      <p:pic>
        <p:nvPicPr>
          <p:cNvPr id="151" name="Google Shape;151;p31" title="Public Domain Clip Art Image | Country landscape | ID ..."/>
          <p:cNvPicPr preferRelativeResize="0"/>
          <p:nvPr/>
        </p:nvPicPr>
        <p:blipFill rotWithShape="1">
          <a:blip r:embed="rId5">
            <a:alphaModFix/>
          </a:blip>
          <a:srcRect l="12858" r="49853"/>
          <a:stretch/>
        </p:blipFill>
        <p:spPr>
          <a:xfrm>
            <a:off x="984625" y="5389934"/>
            <a:ext cx="1873824" cy="1327141"/>
          </a:xfrm>
          <a:prstGeom prst="rect">
            <a:avLst/>
          </a:prstGeom>
          <a:noFill/>
          <a:ln>
            <a:noFill/>
          </a:ln>
        </p:spPr>
      </p:pic>
      <p:pic>
        <p:nvPicPr>
          <p:cNvPr id="152" name="Google Shape;152;p31" title="Big mountain | Public domain vectors"/>
          <p:cNvPicPr preferRelativeResize="0"/>
          <p:nvPr/>
        </p:nvPicPr>
        <p:blipFill rotWithShape="1">
          <a:blip r:embed="rId6">
            <a:alphaModFix/>
          </a:blip>
          <a:srcRect b="12915"/>
          <a:stretch/>
        </p:blipFill>
        <p:spPr>
          <a:xfrm>
            <a:off x="6858900" y="1427524"/>
            <a:ext cx="1422575" cy="1238876"/>
          </a:xfrm>
          <a:prstGeom prst="rect">
            <a:avLst/>
          </a:prstGeom>
          <a:noFill/>
          <a:ln>
            <a:noFill/>
          </a:ln>
        </p:spPr>
      </p:pic>
      <p:pic>
        <p:nvPicPr>
          <p:cNvPr id="153" name="Google Shape;153;p31"/>
          <p:cNvPicPr preferRelativeResize="0"/>
          <p:nvPr/>
        </p:nvPicPr>
        <p:blipFill>
          <a:blip r:embed="rId7">
            <a:alphaModFix/>
          </a:blip>
          <a:stretch>
            <a:fillRect/>
          </a:stretch>
        </p:blipFill>
        <p:spPr>
          <a:xfrm>
            <a:off x="7164171" y="3441677"/>
            <a:ext cx="1873830" cy="1370575"/>
          </a:xfrm>
          <a:prstGeom prst="rect">
            <a:avLst/>
          </a:prstGeom>
          <a:noFill/>
          <a:ln>
            <a:noFill/>
          </a:ln>
        </p:spPr>
      </p:pic>
      <p:pic>
        <p:nvPicPr>
          <p:cNvPr id="154" name="Google Shape;154;p31" title="Vector clip art of slim detached tower block | Free SVG"/>
          <p:cNvPicPr preferRelativeResize="0"/>
          <p:nvPr/>
        </p:nvPicPr>
        <p:blipFill>
          <a:blip r:embed="rId8">
            <a:alphaModFix/>
          </a:blip>
          <a:stretch>
            <a:fillRect/>
          </a:stretch>
        </p:blipFill>
        <p:spPr>
          <a:xfrm>
            <a:off x="639774" y="1546200"/>
            <a:ext cx="1370576" cy="1370576"/>
          </a:xfrm>
          <a:prstGeom prst="rect">
            <a:avLst/>
          </a:prstGeom>
          <a:noFill/>
          <a:ln>
            <a:noFill/>
          </a:ln>
        </p:spPr>
      </p:pic>
      <p:pic>
        <p:nvPicPr>
          <p:cNvPr id="155" name="Google Shape;155;p31"/>
          <p:cNvPicPr preferRelativeResize="0"/>
          <p:nvPr/>
        </p:nvPicPr>
        <p:blipFill>
          <a:blip r:embed="rId9">
            <a:alphaModFix/>
          </a:blip>
          <a:stretch>
            <a:fillRect/>
          </a:stretch>
        </p:blipFill>
        <p:spPr>
          <a:xfrm>
            <a:off x="9815025" y="1502273"/>
            <a:ext cx="1370575" cy="1370575"/>
          </a:xfrm>
          <a:prstGeom prst="rect">
            <a:avLst/>
          </a:prstGeom>
          <a:noFill/>
          <a:ln>
            <a:noFill/>
          </a:ln>
        </p:spPr>
      </p:pic>
      <p:pic>
        <p:nvPicPr>
          <p:cNvPr id="156" name="Google Shape;156;p31"/>
          <p:cNvPicPr preferRelativeResize="0"/>
          <p:nvPr/>
        </p:nvPicPr>
        <p:blipFill>
          <a:blip r:embed="rId10">
            <a:alphaModFix/>
          </a:blip>
          <a:stretch>
            <a:fillRect/>
          </a:stretch>
        </p:blipFill>
        <p:spPr>
          <a:xfrm>
            <a:off x="4282563" y="1582662"/>
            <a:ext cx="1718776" cy="1297674"/>
          </a:xfrm>
          <a:prstGeom prst="rect">
            <a:avLst/>
          </a:prstGeom>
          <a:noFill/>
          <a:ln>
            <a:noFill/>
          </a:ln>
        </p:spPr>
      </p:pic>
      <p:pic>
        <p:nvPicPr>
          <p:cNvPr id="157" name="Google Shape;157;p31" title="Elephant | Free Stock Photo | Illustration of a cartoon elephant ..."/>
          <p:cNvPicPr preferRelativeResize="0"/>
          <p:nvPr/>
        </p:nvPicPr>
        <p:blipFill>
          <a:blip r:embed="rId11">
            <a:alphaModFix/>
          </a:blip>
          <a:stretch>
            <a:fillRect/>
          </a:stretch>
        </p:blipFill>
        <p:spPr>
          <a:xfrm>
            <a:off x="3552713" y="3441666"/>
            <a:ext cx="1422575" cy="1033522"/>
          </a:xfrm>
          <a:prstGeom prst="rect">
            <a:avLst/>
          </a:prstGeom>
          <a:noFill/>
          <a:ln>
            <a:noFill/>
          </a:ln>
        </p:spPr>
      </p:pic>
      <p:pic>
        <p:nvPicPr>
          <p:cNvPr id="158" name="Google Shape;158;p31" title="Public Domain Clip Art Image | Simple cartoon mouse | ID ..."/>
          <p:cNvPicPr preferRelativeResize="0"/>
          <p:nvPr/>
        </p:nvPicPr>
        <p:blipFill>
          <a:blip r:embed="rId12">
            <a:alphaModFix/>
          </a:blip>
          <a:stretch>
            <a:fillRect/>
          </a:stretch>
        </p:blipFill>
        <p:spPr>
          <a:xfrm>
            <a:off x="10406025" y="3573530"/>
            <a:ext cx="794225" cy="783445"/>
          </a:xfrm>
          <a:prstGeom prst="rect">
            <a:avLst/>
          </a:prstGeom>
          <a:noFill/>
          <a:ln>
            <a:noFill/>
          </a:ln>
        </p:spPr>
      </p:pic>
      <p:pic>
        <p:nvPicPr>
          <p:cNvPr id="159" name="Google Shape;159;p31" title="Eiffel Tower Vector | Free SVG"/>
          <p:cNvPicPr preferRelativeResize="0"/>
          <p:nvPr/>
        </p:nvPicPr>
        <p:blipFill>
          <a:blip r:embed="rId13">
            <a:alphaModFix/>
          </a:blip>
          <a:stretch>
            <a:fillRect/>
          </a:stretch>
        </p:blipFill>
        <p:spPr>
          <a:xfrm>
            <a:off x="7218625" y="5022400"/>
            <a:ext cx="1590026" cy="1590026"/>
          </a:xfrm>
          <a:prstGeom prst="rect">
            <a:avLst/>
          </a:prstGeom>
          <a:noFill/>
          <a:ln>
            <a:noFill/>
          </a:ln>
        </p:spPr>
      </p:pic>
      <p:pic>
        <p:nvPicPr>
          <p:cNvPr id="160" name="Google Shape;160;p31"/>
          <p:cNvPicPr preferRelativeResize="0"/>
          <p:nvPr/>
        </p:nvPicPr>
        <p:blipFill>
          <a:blip r:embed="rId14">
            <a:alphaModFix/>
          </a:blip>
          <a:stretch>
            <a:fillRect/>
          </a:stretch>
        </p:blipFill>
        <p:spPr>
          <a:xfrm>
            <a:off x="10112310" y="5389920"/>
            <a:ext cx="1422574" cy="108360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164"/>
        <p:cNvGrpSpPr/>
        <p:nvPr/>
      </p:nvGrpSpPr>
      <p:grpSpPr>
        <a:xfrm>
          <a:off x="0" y="0"/>
          <a:ext cx="0" cy="0"/>
          <a:chOff x="0" y="0"/>
          <a:chExt cx="0" cy="0"/>
        </a:xfrm>
      </p:grpSpPr>
      <p:pic>
        <p:nvPicPr>
          <p:cNvPr id="165" name="Google Shape;165;p32"/>
          <p:cNvPicPr preferRelativeResize="0"/>
          <p:nvPr/>
        </p:nvPicPr>
        <p:blipFill>
          <a:blip r:embed="rId3">
            <a:alphaModFix/>
          </a:blip>
          <a:stretch>
            <a:fillRect/>
          </a:stretch>
        </p:blipFill>
        <p:spPr>
          <a:xfrm>
            <a:off x="407075" y="2648000"/>
            <a:ext cx="2634525" cy="2634525"/>
          </a:xfrm>
          <a:prstGeom prst="rect">
            <a:avLst/>
          </a:prstGeom>
          <a:noFill/>
          <a:ln>
            <a:noFill/>
          </a:ln>
        </p:spPr>
      </p:pic>
      <p:pic>
        <p:nvPicPr>
          <p:cNvPr id="166" name="Google Shape;166;p32" title="Cityscape cartoon illustration | Free SVG"/>
          <p:cNvPicPr preferRelativeResize="0"/>
          <p:nvPr/>
        </p:nvPicPr>
        <p:blipFill rotWithShape="1">
          <a:blip r:embed="rId4">
            <a:alphaModFix/>
          </a:blip>
          <a:srcRect t="24591" r="24591" b="24591"/>
          <a:stretch/>
        </p:blipFill>
        <p:spPr>
          <a:xfrm>
            <a:off x="3736565" y="5389925"/>
            <a:ext cx="2178410" cy="1468075"/>
          </a:xfrm>
          <a:prstGeom prst="rect">
            <a:avLst/>
          </a:prstGeom>
          <a:noFill/>
          <a:ln>
            <a:noFill/>
          </a:ln>
        </p:spPr>
      </p:pic>
      <p:pic>
        <p:nvPicPr>
          <p:cNvPr id="167" name="Google Shape;167;p32" title="Public Domain Clip Art Image | Country landscape | ID ..."/>
          <p:cNvPicPr preferRelativeResize="0"/>
          <p:nvPr/>
        </p:nvPicPr>
        <p:blipFill rotWithShape="1">
          <a:blip r:embed="rId5">
            <a:alphaModFix/>
          </a:blip>
          <a:srcRect l="12858" r="49853"/>
          <a:stretch/>
        </p:blipFill>
        <p:spPr>
          <a:xfrm>
            <a:off x="984625" y="5389934"/>
            <a:ext cx="1873824" cy="1327141"/>
          </a:xfrm>
          <a:prstGeom prst="rect">
            <a:avLst/>
          </a:prstGeom>
          <a:noFill/>
          <a:ln>
            <a:noFill/>
          </a:ln>
        </p:spPr>
      </p:pic>
      <p:pic>
        <p:nvPicPr>
          <p:cNvPr id="168" name="Google Shape;168;p32" title="Big mountain | Public domain vectors"/>
          <p:cNvPicPr preferRelativeResize="0"/>
          <p:nvPr/>
        </p:nvPicPr>
        <p:blipFill rotWithShape="1">
          <a:blip r:embed="rId6">
            <a:alphaModFix/>
          </a:blip>
          <a:srcRect b="12915"/>
          <a:stretch/>
        </p:blipFill>
        <p:spPr>
          <a:xfrm>
            <a:off x="6858900" y="1427524"/>
            <a:ext cx="1422575" cy="1238876"/>
          </a:xfrm>
          <a:prstGeom prst="rect">
            <a:avLst/>
          </a:prstGeom>
          <a:noFill/>
          <a:ln>
            <a:noFill/>
          </a:ln>
        </p:spPr>
      </p:pic>
      <p:pic>
        <p:nvPicPr>
          <p:cNvPr id="169" name="Google Shape;169;p32"/>
          <p:cNvPicPr preferRelativeResize="0"/>
          <p:nvPr/>
        </p:nvPicPr>
        <p:blipFill>
          <a:blip r:embed="rId7">
            <a:alphaModFix/>
          </a:blip>
          <a:stretch>
            <a:fillRect/>
          </a:stretch>
        </p:blipFill>
        <p:spPr>
          <a:xfrm>
            <a:off x="7164171" y="3441677"/>
            <a:ext cx="1873830" cy="1370575"/>
          </a:xfrm>
          <a:prstGeom prst="rect">
            <a:avLst/>
          </a:prstGeom>
          <a:noFill/>
          <a:ln>
            <a:noFill/>
          </a:ln>
        </p:spPr>
      </p:pic>
      <p:pic>
        <p:nvPicPr>
          <p:cNvPr id="170" name="Google Shape;170;p32" title="Vector clip art of slim detached tower block | Free SVG"/>
          <p:cNvPicPr preferRelativeResize="0"/>
          <p:nvPr/>
        </p:nvPicPr>
        <p:blipFill>
          <a:blip r:embed="rId8">
            <a:alphaModFix/>
          </a:blip>
          <a:stretch>
            <a:fillRect/>
          </a:stretch>
        </p:blipFill>
        <p:spPr>
          <a:xfrm>
            <a:off x="639774" y="1546200"/>
            <a:ext cx="1370576" cy="1370576"/>
          </a:xfrm>
          <a:prstGeom prst="rect">
            <a:avLst/>
          </a:prstGeom>
          <a:noFill/>
          <a:ln>
            <a:noFill/>
          </a:ln>
        </p:spPr>
      </p:pic>
      <p:pic>
        <p:nvPicPr>
          <p:cNvPr id="171" name="Google Shape;171;p32"/>
          <p:cNvPicPr preferRelativeResize="0"/>
          <p:nvPr/>
        </p:nvPicPr>
        <p:blipFill>
          <a:blip r:embed="rId9">
            <a:alphaModFix/>
          </a:blip>
          <a:stretch>
            <a:fillRect/>
          </a:stretch>
        </p:blipFill>
        <p:spPr>
          <a:xfrm>
            <a:off x="9815025" y="1502273"/>
            <a:ext cx="1370575" cy="1370575"/>
          </a:xfrm>
          <a:prstGeom prst="rect">
            <a:avLst/>
          </a:prstGeom>
          <a:noFill/>
          <a:ln>
            <a:noFill/>
          </a:ln>
        </p:spPr>
      </p:pic>
      <p:pic>
        <p:nvPicPr>
          <p:cNvPr id="172" name="Google Shape;172;p32"/>
          <p:cNvPicPr preferRelativeResize="0"/>
          <p:nvPr/>
        </p:nvPicPr>
        <p:blipFill>
          <a:blip r:embed="rId10">
            <a:alphaModFix/>
          </a:blip>
          <a:stretch>
            <a:fillRect/>
          </a:stretch>
        </p:blipFill>
        <p:spPr>
          <a:xfrm>
            <a:off x="4282563" y="1582662"/>
            <a:ext cx="1718776" cy="1297674"/>
          </a:xfrm>
          <a:prstGeom prst="rect">
            <a:avLst/>
          </a:prstGeom>
          <a:noFill/>
          <a:ln>
            <a:noFill/>
          </a:ln>
        </p:spPr>
      </p:pic>
      <p:pic>
        <p:nvPicPr>
          <p:cNvPr id="173" name="Google Shape;173;p32" title="Elephant | Free Stock Photo | Illustration of a cartoon elephant ..."/>
          <p:cNvPicPr preferRelativeResize="0"/>
          <p:nvPr/>
        </p:nvPicPr>
        <p:blipFill>
          <a:blip r:embed="rId11">
            <a:alphaModFix/>
          </a:blip>
          <a:stretch>
            <a:fillRect/>
          </a:stretch>
        </p:blipFill>
        <p:spPr>
          <a:xfrm>
            <a:off x="3552713" y="3441666"/>
            <a:ext cx="1422575" cy="1033522"/>
          </a:xfrm>
          <a:prstGeom prst="rect">
            <a:avLst/>
          </a:prstGeom>
          <a:noFill/>
          <a:ln>
            <a:noFill/>
          </a:ln>
        </p:spPr>
      </p:pic>
      <p:pic>
        <p:nvPicPr>
          <p:cNvPr id="174" name="Google Shape;174;p32" title="Public Domain Clip Art Image | Simple cartoon mouse | ID ..."/>
          <p:cNvPicPr preferRelativeResize="0"/>
          <p:nvPr/>
        </p:nvPicPr>
        <p:blipFill>
          <a:blip r:embed="rId12">
            <a:alphaModFix/>
          </a:blip>
          <a:stretch>
            <a:fillRect/>
          </a:stretch>
        </p:blipFill>
        <p:spPr>
          <a:xfrm>
            <a:off x="10406025" y="3573530"/>
            <a:ext cx="794225" cy="783445"/>
          </a:xfrm>
          <a:prstGeom prst="rect">
            <a:avLst/>
          </a:prstGeom>
          <a:noFill/>
          <a:ln>
            <a:noFill/>
          </a:ln>
        </p:spPr>
      </p:pic>
      <p:pic>
        <p:nvPicPr>
          <p:cNvPr id="175" name="Google Shape;175;p32" title="Eiffel Tower Vector | Free SVG"/>
          <p:cNvPicPr preferRelativeResize="0"/>
          <p:nvPr/>
        </p:nvPicPr>
        <p:blipFill>
          <a:blip r:embed="rId13">
            <a:alphaModFix/>
          </a:blip>
          <a:stretch>
            <a:fillRect/>
          </a:stretch>
        </p:blipFill>
        <p:spPr>
          <a:xfrm>
            <a:off x="7218625" y="5022400"/>
            <a:ext cx="1590026" cy="1590026"/>
          </a:xfrm>
          <a:prstGeom prst="rect">
            <a:avLst/>
          </a:prstGeom>
          <a:noFill/>
          <a:ln>
            <a:noFill/>
          </a:ln>
        </p:spPr>
      </p:pic>
      <p:pic>
        <p:nvPicPr>
          <p:cNvPr id="176" name="Google Shape;176;p32"/>
          <p:cNvPicPr preferRelativeResize="0"/>
          <p:nvPr/>
        </p:nvPicPr>
        <p:blipFill>
          <a:blip r:embed="rId14">
            <a:alphaModFix/>
          </a:blip>
          <a:stretch>
            <a:fillRect/>
          </a:stretch>
        </p:blipFill>
        <p:spPr>
          <a:xfrm>
            <a:off x="10112310" y="5389920"/>
            <a:ext cx="1422574" cy="108360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3"/>
          <p:cNvSpPr txBox="1"/>
          <p:nvPr/>
        </p:nvSpPr>
        <p:spPr>
          <a:xfrm>
            <a:off x="7456050" y="1258850"/>
            <a:ext cx="5167200" cy="5141100"/>
          </a:xfrm>
          <a:prstGeom prst="rect">
            <a:avLst/>
          </a:prstGeom>
          <a:noFill/>
          <a:ln>
            <a:noFill/>
          </a:ln>
        </p:spPr>
        <p:txBody>
          <a:bodyPr spcFirstLastPara="1" wrap="square" lIns="91425" tIns="91425" rIns="91425" bIns="91425" anchor="t" anchorCtr="0">
            <a:spAutoFit/>
          </a:bodyPr>
          <a:lstStyle/>
          <a:p>
            <a:pPr marL="0" lvl="0" indent="0" algn="l" rtl="0">
              <a:lnSpc>
                <a:spcPct val="200000"/>
              </a:lnSpc>
              <a:spcBef>
                <a:spcPts val="0"/>
              </a:spcBef>
              <a:spcAft>
                <a:spcPts val="0"/>
              </a:spcAft>
              <a:buNone/>
            </a:pPr>
            <a:r>
              <a:rPr lang="en-GB" sz="3600">
                <a:solidFill>
                  <a:schemeClr val="dk1"/>
                </a:solidFill>
              </a:rPr>
              <a:t>j’habite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dans un village</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j’habite à Keswick</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à la montagne</a:t>
            </a:r>
            <a:endParaRPr sz="3600">
              <a:solidFill>
                <a:schemeClr val="dk1"/>
              </a:solidFill>
            </a:endParaRPr>
          </a:p>
          <a:p>
            <a:pPr marL="0" lvl="0" indent="0" algn="l" rtl="0">
              <a:lnSpc>
                <a:spcPct val="200000"/>
              </a:lnSpc>
              <a:spcBef>
                <a:spcPts val="0"/>
              </a:spcBef>
              <a:spcAft>
                <a:spcPts val="0"/>
              </a:spcAft>
              <a:buNone/>
            </a:pPr>
            <a:r>
              <a:rPr lang="en-GB" sz="3400">
                <a:solidFill>
                  <a:schemeClr val="dk1"/>
                </a:solidFill>
              </a:rPr>
              <a:t>une maison individuelle</a:t>
            </a:r>
            <a:endParaRPr sz="3400">
              <a:solidFill>
                <a:schemeClr val="dk1"/>
              </a:solidFill>
            </a:endParaRPr>
          </a:p>
        </p:txBody>
      </p:sp>
      <p:sp>
        <p:nvSpPr>
          <p:cNvPr id="182" name="Google Shape;182;p33"/>
          <p:cNvSpPr txBox="1"/>
          <p:nvPr/>
        </p:nvSpPr>
        <p:spPr>
          <a:xfrm>
            <a:off x="186775" y="1258850"/>
            <a:ext cx="5993700" cy="5110200"/>
          </a:xfrm>
          <a:prstGeom prst="rect">
            <a:avLst/>
          </a:prstGeom>
          <a:noFill/>
          <a:ln>
            <a:noFill/>
          </a:ln>
        </p:spPr>
        <p:txBody>
          <a:bodyPr spcFirstLastPara="1" wrap="square" lIns="91425" tIns="91425" rIns="91425" bIns="91425" anchor="t" anchorCtr="0">
            <a:spAutoFit/>
          </a:bodyPr>
          <a:lstStyle/>
          <a:p>
            <a:pPr marL="0" lvl="0" indent="0" algn="l" rtl="0">
              <a:lnSpc>
                <a:spcPct val="200000"/>
              </a:lnSpc>
              <a:spcBef>
                <a:spcPts val="0"/>
              </a:spcBef>
              <a:spcAft>
                <a:spcPts val="0"/>
              </a:spcAft>
              <a:buNone/>
            </a:pPr>
            <a:r>
              <a:rPr lang="en-GB" sz="3600">
                <a:solidFill>
                  <a:schemeClr val="dk1"/>
                </a:solidFill>
              </a:rPr>
              <a:t>j’h#b?t%</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d#ns !n v?ll#g%</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j’h#b?t% ^ K%sw?ck</a:t>
            </a:r>
            <a:endParaRPr sz="3600">
              <a:solidFill>
                <a:schemeClr val="dk1"/>
              </a:solidFill>
            </a:endParaRPr>
          </a:p>
          <a:p>
            <a:pPr marL="0" lvl="0" indent="0" algn="l" rtl="0">
              <a:lnSpc>
                <a:spcPct val="200000"/>
              </a:lnSpc>
              <a:spcBef>
                <a:spcPts val="0"/>
              </a:spcBef>
              <a:spcAft>
                <a:spcPts val="0"/>
              </a:spcAft>
              <a:buNone/>
            </a:pPr>
            <a:r>
              <a:rPr lang="en-GB" sz="3600">
                <a:solidFill>
                  <a:schemeClr val="dk1"/>
                </a:solidFill>
              </a:rPr>
              <a:t>^ l# m*nt#gn%</a:t>
            </a:r>
            <a:endParaRPr sz="3600">
              <a:solidFill>
                <a:schemeClr val="dk1"/>
              </a:solidFill>
            </a:endParaRPr>
          </a:p>
          <a:p>
            <a:pPr marL="0" lvl="0" indent="0" algn="l" rtl="0">
              <a:lnSpc>
                <a:spcPct val="200000"/>
              </a:lnSpc>
              <a:spcBef>
                <a:spcPts val="0"/>
              </a:spcBef>
              <a:spcAft>
                <a:spcPts val="0"/>
              </a:spcAft>
              <a:buNone/>
            </a:pPr>
            <a:r>
              <a:rPr lang="en-GB" sz="3200">
                <a:solidFill>
                  <a:schemeClr val="dk1"/>
                </a:solidFill>
              </a:rPr>
              <a:t>!n% m#?s*n ?nd?v?d!%ll%</a:t>
            </a:r>
            <a:endParaRPr sz="3200">
              <a:solidFill>
                <a:schemeClr val="dk1"/>
              </a:solidFill>
            </a:endParaRPr>
          </a:p>
        </p:txBody>
      </p:sp>
      <p:sp>
        <p:nvSpPr>
          <p:cNvPr id="183" name="Google Shape;183;p33"/>
          <p:cNvSpPr txBox="1"/>
          <p:nvPr/>
        </p:nvSpPr>
        <p:spPr>
          <a:xfrm>
            <a:off x="5268075" y="1344950"/>
            <a:ext cx="2082600" cy="4999500"/>
          </a:xfrm>
          <a:prstGeom prst="rect">
            <a:avLst/>
          </a:prstGeom>
          <a:solidFill>
            <a:srgbClr val="FFFF00"/>
          </a:solid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 =</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a:t>
            </a: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p:txBody>
      </p:sp>
      <p:sp>
        <p:nvSpPr>
          <p:cNvPr id="184" name="Google Shape;184;p33"/>
          <p:cNvSpPr txBox="1"/>
          <p:nvPr/>
        </p:nvSpPr>
        <p:spPr>
          <a:xfrm>
            <a:off x="6230750" y="1344950"/>
            <a:ext cx="2082600" cy="49995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GB" sz="3600">
                <a:solidFill>
                  <a:schemeClr val="dk1"/>
                </a:solidFill>
              </a:rPr>
              <a:t>o</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e</a:t>
            </a:r>
            <a:endParaRPr sz="3600">
              <a:solidFill>
                <a:schemeClr val="dk1"/>
              </a:solidFill>
            </a:endParaRPr>
          </a:p>
          <a:p>
            <a:pPr marL="0" lvl="0" indent="0" algn="l" rtl="0">
              <a:lnSpc>
                <a:spcPct val="150000"/>
              </a:lnSpc>
              <a:spcBef>
                <a:spcPts val="0"/>
              </a:spcBef>
              <a:spcAft>
                <a:spcPts val="0"/>
              </a:spcAft>
              <a:buClr>
                <a:schemeClr val="dk2"/>
              </a:buClr>
              <a:buSzPts val="1100"/>
              <a:buFont typeface="Arial"/>
              <a:buNone/>
            </a:pPr>
            <a:r>
              <a:rPr lang="en-GB" sz="3600">
                <a:solidFill>
                  <a:schemeClr val="dk1"/>
                </a:solidFill>
              </a:rPr>
              <a:t>à</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a</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u</a:t>
            </a:r>
            <a:endParaRPr sz="3600">
              <a:solidFill>
                <a:schemeClr val="dk1"/>
              </a:solidFill>
            </a:endParaRPr>
          </a:p>
          <a:p>
            <a:pPr marL="0" lvl="0" indent="0" algn="l" rtl="0">
              <a:lnSpc>
                <a:spcPct val="150000"/>
              </a:lnSpc>
              <a:spcBef>
                <a:spcPts val="0"/>
              </a:spcBef>
              <a:spcAft>
                <a:spcPts val="0"/>
              </a:spcAft>
              <a:buNone/>
            </a:pPr>
            <a:r>
              <a:rPr lang="en-GB" sz="3600">
                <a:solidFill>
                  <a:schemeClr val="dk1"/>
                </a:solidFill>
              </a:rPr>
              <a:t>i</a:t>
            </a: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a:p>
            <a:pPr marL="0" lvl="0" indent="0" algn="l" rtl="0">
              <a:lnSpc>
                <a:spcPct val="150000"/>
              </a:lnSpc>
              <a:spcBef>
                <a:spcPts val="0"/>
              </a:spcBef>
              <a:spcAft>
                <a:spcPts val="0"/>
              </a:spcAft>
              <a:buNone/>
            </a:pPr>
            <a:endParaRPr sz="36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4">
                                            <p:txEl>
                                              <p:pRg st="6" end="6"/>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84">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8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34"/>
          <p:cNvSpPr txBox="1"/>
          <p:nvPr/>
        </p:nvSpPr>
        <p:spPr>
          <a:xfrm>
            <a:off x="394575" y="1540700"/>
            <a:ext cx="11492700" cy="4900800"/>
          </a:xfrm>
          <a:prstGeom prst="rect">
            <a:avLst/>
          </a:prstGeom>
          <a:no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None/>
            </a:pPr>
            <a:r>
              <a:rPr lang="en-GB" sz="3600">
                <a:solidFill>
                  <a:schemeClr val="dk1"/>
                </a:solidFill>
              </a:rPr>
              <a:t>J’habite dans un petit village à la montagne dans le Cumbria. J’habite à Glenridding. Le village est petit mais j’habite dans une grande maison individuelle au centre du village. </a:t>
            </a:r>
            <a:endParaRPr sz="36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5"/>
          <p:cNvSpPr txBox="1"/>
          <p:nvPr/>
        </p:nvSpPr>
        <p:spPr>
          <a:xfrm>
            <a:off x="394575" y="1540700"/>
            <a:ext cx="11492700" cy="4900800"/>
          </a:xfrm>
          <a:prstGeom prst="rect">
            <a:avLst/>
          </a:prstGeom>
          <a:noFill/>
          <a:ln>
            <a:noFill/>
          </a:ln>
        </p:spPr>
        <p:txBody>
          <a:bodyPr spcFirstLastPara="1" wrap="square" lIns="91425" tIns="91425" rIns="91425" bIns="91425" anchor="t" anchorCtr="0">
            <a:noAutofit/>
          </a:bodyPr>
          <a:lstStyle/>
          <a:p>
            <a:pPr marL="0" lvl="0" indent="0" algn="just" rtl="0">
              <a:lnSpc>
                <a:spcPct val="200000"/>
              </a:lnSpc>
              <a:spcBef>
                <a:spcPts val="0"/>
              </a:spcBef>
              <a:spcAft>
                <a:spcPts val="0"/>
              </a:spcAft>
              <a:buClr>
                <a:schemeClr val="dk2"/>
              </a:buClr>
              <a:buSzPts val="1100"/>
              <a:buFont typeface="Arial"/>
              <a:buNone/>
            </a:pPr>
            <a:r>
              <a:rPr lang="en-GB" sz="3600">
                <a:solidFill>
                  <a:schemeClr val="dk1"/>
                </a:solidFill>
              </a:rPr>
              <a:t>J’habite dans une grande ville à la campagne dans le Cumbria. J’habite à Penrith. La ville est grande mais j’habite dans une petite maison mitoyenne près du parc. </a:t>
            </a:r>
            <a:endParaRPr sz="36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4"/>
          <p:cNvSpPr txBox="1">
            <a:spLocks noGrp="1"/>
          </p:cNvSpPr>
          <p:nvPr>
            <p:ph type="ctrTitle"/>
          </p:nvPr>
        </p:nvSpPr>
        <p:spPr>
          <a:xfrm>
            <a:off x="1524000" y="1484774"/>
            <a:ext cx="9144000" cy="4979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GB" sz="2800"/>
              <a:t>J’habite dans (Twinkle Twinkle)</a:t>
            </a:r>
            <a:endParaRPr sz="2800"/>
          </a:p>
          <a:p>
            <a:pPr marL="0" lvl="0" indent="0" algn="ctr" rtl="0">
              <a:spcBef>
                <a:spcPts val="0"/>
              </a:spcBef>
              <a:spcAft>
                <a:spcPts val="0"/>
              </a:spcAft>
              <a:buNone/>
            </a:pPr>
            <a:endParaRPr sz="2800"/>
          </a:p>
          <a:p>
            <a:pPr marL="0" lvl="0" indent="0" algn="ctr" rtl="0">
              <a:spcBef>
                <a:spcPts val="0"/>
              </a:spcBef>
              <a:spcAft>
                <a:spcPts val="0"/>
              </a:spcAft>
              <a:buClr>
                <a:schemeClr val="dk2"/>
              </a:buClr>
              <a:buSzPts val="1100"/>
              <a:buFont typeface="Arial"/>
              <a:buNone/>
            </a:pPr>
            <a:r>
              <a:rPr lang="en-GB" sz="2800" b="0"/>
              <a:t>J’habite dans une grande maison</a:t>
            </a:r>
            <a:endParaRPr sz="2800" b="0"/>
          </a:p>
          <a:p>
            <a:pPr marL="0" lvl="0" indent="0" algn="ctr" rtl="0">
              <a:spcBef>
                <a:spcPts val="0"/>
              </a:spcBef>
              <a:spcAft>
                <a:spcPts val="0"/>
              </a:spcAft>
              <a:buClr>
                <a:schemeClr val="dk2"/>
              </a:buClr>
              <a:buSzPts val="1100"/>
              <a:buFont typeface="Arial"/>
              <a:buNone/>
            </a:pPr>
            <a:r>
              <a:rPr lang="en-GB" sz="2800" b="0"/>
              <a:t>Dans une maison individuelle</a:t>
            </a:r>
            <a:endParaRPr sz="2800" b="0"/>
          </a:p>
          <a:p>
            <a:pPr marL="0" lvl="0" indent="0" algn="ctr" rtl="0">
              <a:spcBef>
                <a:spcPts val="0"/>
              </a:spcBef>
              <a:spcAft>
                <a:spcPts val="0"/>
              </a:spcAft>
              <a:buClr>
                <a:schemeClr val="dk2"/>
              </a:buClr>
              <a:buSzPts val="1100"/>
              <a:buFont typeface="Arial"/>
              <a:buNone/>
            </a:pPr>
            <a:r>
              <a:rPr lang="en-GB" sz="2800" b="0"/>
              <a:t>Mon cousin, il habite dans </a:t>
            </a:r>
            <a:endParaRPr sz="2800" b="0"/>
          </a:p>
          <a:p>
            <a:pPr marL="0" lvl="0" indent="0" algn="ctr" rtl="0">
              <a:spcBef>
                <a:spcPts val="0"/>
              </a:spcBef>
              <a:spcAft>
                <a:spcPts val="0"/>
              </a:spcAft>
              <a:buClr>
                <a:schemeClr val="dk2"/>
              </a:buClr>
              <a:buSzPts val="1100"/>
              <a:buFont typeface="Arial"/>
              <a:buNone/>
            </a:pPr>
            <a:r>
              <a:rPr lang="en-GB" sz="2800" b="0"/>
              <a:t>Dans une maison mitoyenne</a:t>
            </a:r>
            <a:endParaRPr sz="2800" b="0"/>
          </a:p>
          <a:p>
            <a:pPr marL="0" lvl="0" indent="0" algn="ctr" rtl="0">
              <a:spcBef>
                <a:spcPts val="0"/>
              </a:spcBef>
              <a:spcAft>
                <a:spcPts val="0"/>
              </a:spcAft>
              <a:buClr>
                <a:schemeClr val="dk2"/>
              </a:buClr>
              <a:buSzPts val="1100"/>
              <a:buFont typeface="Arial"/>
              <a:buNone/>
            </a:pPr>
            <a:endParaRPr sz="2800" b="0"/>
          </a:p>
          <a:p>
            <a:pPr marL="0" lvl="0" indent="0" algn="ctr" rtl="0">
              <a:spcBef>
                <a:spcPts val="0"/>
              </a:spcBef>
              <a:spcAft>
                <a:spcPts val="0"/>
              </a:spcAft>
              <a:buClr>
                <a:schemeClr val="dk2"/>
              </a:buClr>
              <a:buSzPts val="1100"/>
              <a:buFont typeface="Arial"/>
              <a:buNone/>
            </a:pPr>
            <a:r>
              <a:rPr lang="en-GB" sz="2800" b="0"/>
              <a:t>Ma famille, elle habite dans une</a:t>
            </a:r>
            <a:endParaRPr sz="2800" b="0"/>
          </a:p>
          <a:p>
            <a:pPr marL="0" lvl="0" indent="0" algn="ctr" rtl="0">
              <a:spcBef>
                <a:spcPts val="0"/>
              </a:spcBef>
              <a:spcAft>
                <a:spcPts val="0"/>
              </a:spcAft>
              <a:buClr>
                <a:schemeClr val="dk2"/>
              </a:buClr>
              <a:buSzPts val="1100"/>
              <a:buFont typeface="Arial"/>
              <a:buNone/>
            </a:pPr>
            <a:r>
              <a:rPr lang="en-GB" sz="2800" b="0"/>
              <a:t>Maison jumelée et grande</a:t>
            </a:r>
            <a:endParaRPr sz="2800" b="0"/>
          </a:p>
          <a:p>
            <a:pPr marL="0" lvl="0" indent="0" algn="ctr" rtl="0">
              <a:spcBef>
                <a:spcPts val="0"/>
              </a:spcBef>
              <a:spcAft>
                <a:spcPts val="0"/>
              </a:spcAft>
              <a:buClr>
                <a:schemeClr val="dk2"/>
              </a:buClr>
              <a:buSzPts val="1100"/>
              <a:buFont typeface="Arial"/>
              <a:buNone/>
            </a:pPr>
            <a:r>
              <a:rPr lang="en-GB" sz="2800" b="0"/>
              <a:t>Ma famille, elle n’habite pas</a:t>
            </a:r>
            <a:endParaRPr sz="2800" b="0"/>
          </a:p>
          <a:p>
            <a:pPr marL="0" lvl="0" indent="0" algn="ctr" rtl="0">
              <a:spcBef>
                <a:spcPts val="0"/>
              </a:spcBef>
              <a:spcAft>
                <a:spcPts val="0"/>
              </a:spcAft>
              <a:buClr>
                <a:schemeClr val="dk2"/>
              </a:buClr>
              <a:buSzPts val="1100"/>
              <a:buFont typeface="Arial"/>
              <a:buNone/>
            </a:pPr>
            <a:r>
              <a:rPr lang="en-GB" sz="2800" b="0"/>
              <a:t>Dans un grand appartement </a:t>
            </a:r>
            <a:endParaRPr sz="2800" b="0"/>
          </a:p>
          <a:p>
            <a:pPr marL="0" lvl="0" indent="0" algn="ctr" rtl="0">
              <a:spcBef>
                <a:spcPts val="0"/>
              </a:spcBef>
              <a:spcAft>
                <a:spcPts val="0"/>
              </a:spcAft>
              <a:buNone/>
            </a:pPr>
            <a:endParaRPr sz="2800" b="0"/>
          </a:p>
        </p:txBody>
      </p:sp>
      <p:pic>
        <p:nvPicPr>
          <p:cNvPr id="2" name="Recorded Sound">
            <a:hlinkClick r:id="" action="ppaction://media"/>
            <a:extLst>
              <a:ext uri="{FF2B5EF4-FFF2-40B4-BE49-F238E27FC236}">
                <a16:creationId xmlns:a16="http://schemas.microsoft.com/office/drawing/2014/main" id="{7083F344-51CD-EBCA-8EBA-91B14C2391DF}"/>
              </a:ext>
            </a:extLst>
          </p:cNvPr>
          <p:cNvPicPr>
            <a:picLocks noChangeAspect="1"/>
          </p:cNvPicPr>
          <p:nvPr>
            <a:audioFile r:link="rId1"/>
            <p:extLst>
              <p:ext uri="{DAA4B4D4-6D71-4841-9C94-3DE7FCFB9230}">
                <p14:media xmlns:p14="http://schemas.microsoft.com/office/powerpoint/2010/main" r:embed="rId2">
                  <p14:trim st="612"/>
                </p14:media>
              </p:ext>
            </p:extLst>
          </p:nvPr>
        </p:nvPicPr>
        <p:blipFill>
          <a:blip r:embed="rId6"/>
          <a:stretch>
            <a:fillRect/>
          </a:stretch>
        </p:blipFill>
        <p:spPr>
          <a:xfrm>
            <a:off x="2343912" y="2246376"/>
            <a:ext cx="609600" cy="609600"/>
          </a:xfrm>
          <a:prstGeom prst="rect">
            <a:avLst/>
          </a:prstGeom>
        </p:spPr>
      </p:pic>
      <p:pic>
        <p:nvPicPr>
          <p:cNvPr id="4" name="Recorded Sound">
            <a:hlinkClick r:id="" action="ppaction://media"/>
            <a:extLst>
              <a:ext uri="{FF2B5EF4-FFF2-40B4-BE49-F238E27FC236}">
                <a16:creationId xmlns:a16="http://schemas.microsoft.com/office/drawing/2014/main" id="{D41FEDC5-7355-5147-142F-CDF6E2B81382}"/>
              </a:ext>
            </a:extLst>
          </p:cNvPr>
          <p:cNvPicPr>
            <a:picLocks noChangeAspect="1"/>
          </p:cNvPicPr>
          <p:nvPr>
            <a:audioFile r:link="rId1"/>
            <p:extLst>
              <p:ext uri="{DAA4B4D4-6D71-4841-9C94-3DE7FCFB9230}">
                <p14:media xmlns:p14="http://schemas.microsoft.com/office/powerpoint/2010/main" r:embed="rId3">
                  <p14:trim st="595"/>
                </p14:media>
              </p:ext>
            </p:extLst>
          </p:nvPr>
        </p:nvPicPr>
        <p:blipFill>
          <a:blip r:embed="rId6"/>
          <a:stretch>
            <a:fillRect/>
          </a:stretch>
        </p:blipFill>
        <p:spPr>
          <a:xfrm>
            <a:off x="2343912" y="446836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2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13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1_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282</Words>
  <Application>Microsoft Office PowerPoint</Application>
  <PresentationFormat>Widescreen</PresentationFormat>
  <Paragraphs>60</Paragraphs>
  <Slides>8</Slides>
  <Notes>8</Notes>
  <HiddenSlides>1</HiddenSlides>
  <MMClips>2</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vt:i4>
      </vt:variant>
    </vt:vector>
  </HeadingPairs>
  <TitlesOfParts>
    <vt:vector size="15" baseType="lpstr">
      <vt:lpstr>Century Gothic</vt:lpstr>
      <vt:lpstr>Calibri</vt:lpstr>
      <vt:lpstr>Arial</vt:lpstr>
      <vt:lpstr>Twentieth Century</vt:lpstr>
      <vt:lpstr>1_NCELP Theme</vt:lpstr>
      <vt:lpstr>UCL_IOE Blue_Slide_Theme</vt:lpstr>
      <vt:lpstr>NCELP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J’habite dans (Twinkle Twinkle)  J’habite dans une grande maison Dans une maison individuelle Mon cousin, il habite dans  Dans une maison mitoyenne  Ma famille, elle habite dans une Maison jumelée et grande Ma famille, elle n’habite pas Dans un grand appartement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2026-08-20T11:14:19Z</dcterms:modified>
</cp:coreProperties>
</file>