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4"/>
  </p:notesMasterIdLst>
  <p:sldIdLst>
    <p:sldId id="267" r:id="rId3"/>
    <p:sldId id="268" r:id="rId4"/>
    <p:sldId id="256" r:id="rId5"/>
    <p:sldId id="257" r:id="rId6"/>
    <p:sldId id="260" r:id="rId7"/>
    <p:sldId id="261" r:id="rId8"/>
    <p:sldId id="262" r:id="rId9"/>
    <p:sldId id="263" r:id="rId10"/>
    <p:sldId id="264" r:id="rId11"/>
    <p:sldId id="265" r:id="rId12"/>
    <p:sldId id="269" r:id="rId13"/>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64F9A72-4828-4637-BC84-C11CC9FB4EEE}">
  <a:tblStyle styleId="{E64F9A72-4828-4637-BC84-C11CC9FB4EE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6eecae46c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6eecae46c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entury Gothic"/>
              <a:buNone/>
            </a:pPr>
            <a:r>
              <a:rPr lang="en-GB" sz="1200" b="1" i="0" u="none" strike="noStrike">
                <a:solidFill>
                  <a:schemeClr val="dk1"/>
                </a:solidFill>
                <a:latin typeface="Century Gothic"/>
                <a:ea typeface="Century Gothic"/>
                <a:cs typeface="Century Gothic"/>
                <a:sym typeface="Century Gothic"/>
              </a:rPr>
              <a:t>Explanation in English, if desired: </a:t>
            </a:r>
            <a:r>
              <a:rPr lang="en-GB" sz="1200" b="0" i="0" u="none" strike="noStrike">
                <a:solidFill>
                  <a:schemeClr val="dk1"/>
                </a:solidFill>
                <a:latin typeface="Century Gothic"/>
                <a:ea typeface="Century Gothic"/>
                <a:cs typeface="Century Gothic"/>
                <a:sym typeface="Century Gothic"/>
              </a:rPr>
              <a:t>Something that makes French sounds very different from English is that some consonants at the ends of words are silent. This means you don’t pronounce/sound them out at all. As in the word ‘dans’ in French. </a:t>
            </a:r>
            <a:endParaRPr b="1"/>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[SFC]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dans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hold ones finger to ones lips to indicate ‘Shhhh!’.</a:t>
            </a:r>
            <a:br>
              <a:rPr lang="en-GB"/>
            </a:br>
            <a:r>
              <a:rPr lang="en-GB"/>
              <a:t>4. Roll back the animations and work through 1-3 again, but this time, dropping your voice completely to listen carefully to the students saying the </a:t>
            </a:r>
            <a:r>
              <a:rPr lang="en-GB" b="1"/>
              <a:t>[SFC] </a:t>
            </a:r>
            <a:r>
              <a:rPr lang="en-GB"/>
              <a:t>sound, pronouncing </a:t>
            </a:r>
            <a:r>
              <a:rPr lang="en-GB" b="0"/>
              <a:t>”</a:t>
            </a:r>
            <a:r>
              <a:rPr lang="en-GB" b="1"/>
              <a:t>dans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a:p>
          <a:p>
            <a:pPr marL="0" marR="0" lvl="0" indent="0" algn="l" rtl="0">
              <a:lnSpc>
                <a:spcPct val="100000"/>
              </a:lnSpc>
              <a:spcBef>
                <a:spcPts val="0"/>
              </a:spcBef>
              <a:spcAft>
                <a:spcPts val="0"/>
              </a:spcAft>
              <a:buClr>
                <a:schemeClr val="dk1"/>
              </a:buClr>
              <a:buSzPts val="1200"/>
              <a:buFont typeface="Calibri"/>
              <a:buNone/>
            </a:pPr>
            <a:r>
              <a:rPr lang="en-GB" b="1"/>
              <a:t>dans</a:t>
            </a:r>
            <a:r>
              <a:rPr lang="en-GB"/>
              <a:t> [11]</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b="1"/>
          </a:p>
        </p:txBody>
      </p:sp>
      <p:sp>
        <p:nvSpPr>
          <p:cNvPr id="80" name="Google Shape;80;g36eecae46c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6eecae46c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36eecae46c1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[SFC] (in this case is SFC – silent final consonant so nothing to pronounce as an individual sound!) </a:t>
            </a:r>
            <a:r>
              <a:rPr lang="en-GB"/>
              <a:t>and then the </a:t>
            </a:r>
            <a:r>
              <a:rPr lang="en-GB" b="1"/>
              <a:t>source</a:t>
            </a:r>
            <a:r>
              <a:rPr lang="en-GB"/>
              <a:t> word again ‘</a:t>
            </a:r>
            <a:r>
              <a:rPr lang="en-GB" b="1"/>
              <a:t>dans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dans</a:t>
            </a:r>
            <a:r>
              <a:rPr lang="en-GB"/>
              <a:t> [11]; </a:t>
            </a:r>
            <a:r>
              <a:rPr lang="en-GB" b="1"/>
              <a:t>petit </a:t>
            </a:r>
            <a:r>
              <a:rPr lang="en-GB" b="0"/>
              <a:t>[138]</a:t>
            </a:r>
            <a:r>
              <a:rPr lang="en-GB"/>
              <a:t> </a:t>
            </a:r>
            <a:r>
              <a:rPr lang="en-GB" b="1"/>
              <a:t>prix</a:t>
            </a:r>
            <a:r>
              <a:rPr lang="en-GB"/>
              <a:t> [310]; </a:t>
            </a:r>
            <a:r>
              <a:rPr lang="en-GB" b="1"/>
              <a:t>mot</a:t>
            </a:r>
            <a:r>
              <a:rPr lang="en-GB"/>
              <a:t> [220]; </a:t>
            </a:r>
            <a:r>
              <a:rPr lang="en-GB" b="1"/>
              <a:t>mais</a:t>
            </a:r>
            <a:r>
              <a:rPr lang="en-GB"/>
              <a:t> [30]; </a:t>
            </a:r>
            <a:r>
              <a:rPr lang="en-GB" b="1"/>
              <a:t>grand </a:t>
            </a:r>
            <a:r>
              <a:rPr lang="en-GB"/>
              <a:t>[59].</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92" name="Google Shape;92;g36eecae46c1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94dfb3d49_0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3694dfb3d49_0_2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25" name="Google Shape;125;g3694dfb3d49_0_2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694dfb3d49_0_3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3694dfb3d49_0_3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33" name="Google Shape;133;g3694dfb3d49_0_3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4</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f10a7686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6f10a7686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6f13e2c5a1_0_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6f13e2c5a1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6f13e2c5a1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6f13e2c5a1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6f13e2c5a1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6f13e2c5a1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6f13e2c5a1_0_2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6f13e2c5a1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6f13e2c5a1_0_2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6f13e2c5a1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4e73ba6705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4e73ba6705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15" name="Google Shape;15;p2"/>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6" name="Google Shape;16;p2"/>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 name="Google Shape;17;p2"/>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 name="Google Shape;18;p2"/>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 name="Google Shape;21;p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Google Shape;22;p3"/>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 name="Google Shape;23;p3"/>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 name="Google Shape;26;p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3" name="Google Shape;33;p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8"/>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Autofit/>
          </a:bodyPr>
          <a:lstStyle>
            <a:lvl1pPr marR="0" lvl="0" algn="ctr">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6" name="Google Shape;36;p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4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4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9" name="Google Shape;39;p9"/>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888888"/>
              </a:buClr>
              <a:buSzPts val="1500"/>
              <a:buFont typeface="Arial"/>
              <a:buNone/>
              <a:defRPr sz="15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888888"/>
              </a:buClr>
              <a:buSzPts val="1400"/>
              <a:buFont typeface="Arial"/>
              <a:buNone/>
              <a:defRPr sz="14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2" name="Google Shape;42;p1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6" name="Google Shape;46;p11"/>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3" name="Google Shape;53;p13"/>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a:lnSpc>
                <a:spcPct val="90000"/>
              </a:lnSpc>
              <a:spcBef>
                <a:spcPts val="8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914400" marR="0" lvl="1" indent="-361950" algn="l">
              <a:lnSpc>
                <a:spcPct val="90000"/>
              </a:lnSpc>
              <a:spcBef>
                <a:spcPts val="4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371600" marR="0" lvl="2"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828800" marR="0" lvl="3"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2286000" marR="0" lvl="4"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743200" marR="0" lvl="5"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0" name="Google Shape;60;p14"/>
          <p:cNvSpPr>
            <a:spLocks noGrp="1"/>
          </p:cNvSpPr>
          <p:nvPr>
            <p:ph type="pic" idx="2"/>
          </p:nvPr>
        </p:nvSpPr>
        <p:spPr>
          <a:xfrm>
            <a:off x="3887391" y="740570"/>
            <a:ext cx="4629300" cy="3655200"/>
          </a:xfrm>
          <a:prstGeom prst="rect">
            <a:avLst/>
          </a:prstGeom>
          <a:noFill/>
          <a:ln>
            <a:noFill/>
          </a:ln>
        </p:spPr>
      </p:sp>
      <p:sp>
        <p:nvSpPr>
          <p:cNvPr id="61" name="Google Shape;61;p1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7" name="Google Shape;67;p1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3" name="Google Shape;73;p16"/>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8.png"/><Relationship Id="rId18" Type="http://schemas.openxmlformats.org/officeDocument/2006/relationships/image" Target="../media/image5.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17" Type="http://schemas.openxmlformats.org/officeDocument/2006/relationships/image" Target="../media/image12.png"/><Relationship Id="rId2" Type="http://schemas.microsoft.com/office/2007/relationships/media" Target="../media/media1.m4a"/><Relationship Id="rId16" Type="http://schemas.openxmlformats.org/officeDocument/2006/relationships/image" Target="../media/image11.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5" Type="http://schemas.openxmlformats.org/officeDocument/2006/relationships/image" Target="../media/image10.jpg"/><Relationship Id="rId10" Type="http://schemas.openxmlformats.org/officeDocument/2006/relationships/image" Target="../media/image3.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microsoft.com/office/2007/relationships/media" Target="../media/media8.m4a"/><Relationship Id="rId7" Type="http://schemas.openxmlformats.org/officeDocument/2006/relationships/image" Target="../media/image5.png"/><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image" Target="../media/image13.png"/><Relationship Id="rId5" Type="http://schemas.openxmlformats.org/officeDocument/2006/relationships/notesSlide" Target="../notesSlides/notesSlide3.xml"/><Relationship Id="rId4"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microsoft.com/office/2007/relationships/media" Target="../media/media13.m4a"/><Relationship Id="rId13" Type="http://schemas.openxmlformats.org/officeDocument/2006/relationships/image" Target="../media/image16.png"/><Relationship Id="rId3" Type="http://schemas.microsoft.com/office/2007/relationships/media" Target="../media/media8.m4a"/><Relationship Id="rId7" Type="http://schemas.microsoft.com/office/2007/relationships/media" Target="../media/media12.m4a"/><Relationship Id="rId12" Type="http://schemas.openxmlformats.org/officeDocument/2006/relationships/image" Target="../media/image15.jpg"/><Relationship Id="rId2" Type="http://schemas.microsoft.com/office/2007/relationships/media" Target="../media/media7.m4a"/><Relationship Id="rId16" Type="http://schemas.openxmlformats.org/officeDocument/2006/relationships/image" Target="../media/image5.png"/><Relationship Id="rId1" Type="http://schemas.openxmlformats.org/officeDocument/2006/relationships/audio" Target="NULL" TargetMode="External"/><Relationship Id="rId6" Type="http://schemas.microsoft.com/office/2007/relationships/media" Target="../media/media11.m4a"/><Relationship Id="rId11" Type="http://schemas.openxmlformats.org/officeDocument/2006/relationships/image" Target="../media/image14.png"/><Relationship Id="rId5" Type="http://schemas.microsoft.com/office/2007/relationships/media" Target="../media/media10.m4a"/><Relationship Id="rId15" Type="http://schemas.openxmlformats.org/officeDocument/2006/relationships/image" Target="../media/image18.png"/><Relationship Id="rId10" Type="http://schemas.openxmlformats.org/officeDocument/2006/relationships/notesSlide" Target="../notesSlides/notesSlide4.xml"/><Relationship Id="rId4" Type="http://schemas.microsoft.com/office/2007/relationships/media" Target="../media/media9.m4a"/><Relationship Id="rId9" Type="http://schemas.openxmlformats.org/officeDocument/2006/relationships/slideLayout" Target="../slideLayouts/slideLayout4.xml"/><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2.jpg"/><Relationship Id="rId18" Type="http://schemas.openxmlformats.org/officeDocument/2006/relationships/image" Target="../media/image27.jpg"/><Relationship Id="rId3" Type="http://schemas.microsoft.com/office/2007/relationships/media" Target="../media/media15.m4a"/><Relationship Id="rId7" Type="http://schemas.microsoft.com/office/2007/relationships/media" Target="../media/media19.m4a"/><Relationship Id="rId12" Type="http://schemas.openxmlformats.org/officeDocument/2006/relationships/image" Target="../media/image21.png"/><Relationship Id="rId17" Type="http://schemas.openxmlformats.org/officeDocument/2006/relationships/image" Target="../media/image26.png"/><Relationship Id="rId2" Type="http://schemas.microsoft.com/office/2007/relationships/media" Target="../media/media14.m4a"/><Relationship Id="rId16" Type="http://schemas.openxmlformats.org/officeDocument/2006/relationships/image" Target="../media/image25.png"/><Relationship Id="rId20" Type="http://schemas.openxmlformats.org/officeDocument/2006/relationships/image" Target="../media/image5.png"/><Relationship Id="rId1" Type="http://schemas.openxmlformats.org/officeDocument/2006/relationships/audio" Target="NULL" TargetMode="External"/><Relationship Id="rId6" Type="http://schemas.microsoft.com/office/2007/relationships/media" Target="../media/media18.m4a"/><Relationship Id="rId11" Type="http://schemas.openxmlformats.org/officeDocument/2006/relationships/image" Target="../media/image20.png"/><Relationship Id="rId5" Type="http://schemas.microsoft.com/office/2007/relationships/media" Target="../media/media17.m4a"/><Relationship Id="rId15" Type="http://schemas.openxmlformats.org/officeDocument/2006/relationships/image" Target="../media/image24.jpg"/><Relationship Id="rId10" Type="http://schemas.openxmlformats.org/officeDocument/2006/relationships/image" Target="../media/image19.png"/><Relationship Id="rId19" Type="http://schemas.openxmlformats.org/officeDocument/2006/relationships/image" Target="../media/image28.jpg"/><Relationship Id="rId4" Type="http://schemas.microsoft.com/office/2007/relationships/media" Target="../media/media16.m4a"/><Relationship Id="rId9" Type="http://schemas.openxmlformats.org/officeDocument/2006/relationships/notesSlide" Target="../notesSlides/notesSlide5.xml"/><Relationship Id="rId14" Type="http://schemas.openxmlformats.org/officeDocument/2006/relationships/image" Target="../media/image23.jpg"/></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png"/><Relationship Id="rId7" Type="http://schemas.openxmlformats.org/officeDocument/2006/relationships/image" Target="../media/image23.jpg"/><Relationship Id="rId12"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jpg"/><Relationship Id="rId11" Type="http://schemas.openxmlformats.org/officeDocument/2006/relationships/image" Target="../media/image27.jp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0.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6349" y="-156370"/>
            <a:ext cx="7886700" cy="994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115076"/>
              </a:buClr>
              <a:buSzPts val="8700"/>
              <a:buFont typeface="Century Gothic"/>
              <a:buNone/>
            </a:pPr>
            <a:r>
              <a:rPr lang="en-GB" sz="8700" b="1">
                <a:solidFill>
                  <a:srgbClr val="115076"/>
                </a:solidFill>
                <a:latin typeface="Century Gothic"/>
                <a:ea typeface="Century Gothic"/>
                <a:cs typeface="Century Gothic"/>
                <a:sym typeface="Century Gothic"/>
              </a:rPr>
              <a:t>SFC</a:t>
            </a:r>
            <a:endParaRPr/>
          </a:p>
        </p:txBody>
      </p:sp>
      <p:sp>
        <p:nvSpPr>
          <p:cNvPr id="83" name="Google Shape;83;p17"/>
          <p:cNvSpPr txBox="1"/>
          <p:nvPr/>
        </p:nvSpPr>
        <p:spPr>
          <a:xfrm>
            <a:off x="817253" y="1083359"/>
            <a:ext cx="7509600" cy="700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4100"/>
              <a:buFont typeface="Century Gothic"/>
              <a:buNone/>
            </a:pPr>
            <a:r>
              <a:rPr lang="en-GB" sz="4100" b="1" i="0" u="none" strike="noStrike" cap="none">
                <a:solidFill>
                  <a:srgbClr val="1E4E79"/>
                </a:solidFill>
                <a:latin typeface="Century Gothic"/>
                <a:ea typeface="Century Gothic"/>
                <a:cs typeface="Century Gothic"/>
                <a:sym typeface="Century Gothic"/>
              </a:rPr>
              <a:t>S</a:t>
            </a:r>
            <a:r>
              <a:rPr lang="en-GB" sz="4100" b="0" i="0" u="none" strike="noStrike" cap="none">
                <a:solidFill>
                  <a:srgbClr val="1E4E79"/>
                </a:solidFill>
                <a:latin typeface="Century Gothic"/>
                <a:ea typeface="Century Gothic"/>
                <a:cs typeface="Century Gothic"/>
                <a:sym typeface="Century Gothic"/>
              </a:rPr>
              <a:t>ilent </a:t>
            </a:r>
            <a:r>
              <a:rPr lang="en-GB" sz="4100" b="1" i="0" u="none" strike="noStrike" cap="none">
                <a:solidFill>
                  <a:srgbClr val="1E4E79"/>
                </a:solidFill>
                <a:latin typeface="Century Gothic"/>
                <a:ea typeface="Century Gothic"/>
                <a:cs typeface="Century Gothic"/>
                <a:sym typeface="Century Gothic"/>
              </a:rPr>
              <a:t>f</a:t>
            </a:r>
            <a:r>
              <a:rPr lang="en-GB" sz="4100" b="0" i="0" u="none" strike="noStrike" cap="none">
                <a:solidFill>
                  <a:srgbClr val="1E4E79"/>
                </a:solidFill>
                <a:latin typeface="Century Gothic"/>
                <a:ea typeface="Century Gothic"/>
                <a:cs typeface="Century Gothic"/>
                <a:sym typeface="Century Gothic"/>
              </a:rPr>
              <a:t>inal </a:t>
            </a:r>
            <a:r>
              <a:rPr lang="en-GB" sz="4100" b="1" i="0" u="none" strike="noStrike" cap="none">
                <a:solidFill>
                  <a:srgbClr val="1E4E79"/>
                </a:solidFill>
                <a:latin typeface="Century Gothic"/>
                <a:ea typeface="Century Gothic"/>
                <a:cs typeface="Century Gothic"/>
                <a:sym typeface="Century Gothic"/>
              </a:rPr>
              <a:t>c</a:t>
            </a:r>
            <a:r>
              <a:rPr lang="en-GB" sz="4100" b="0" i="0" u="none" strike="noStrike" cap="none">
                <a:solidFill>
                  <a:srgbClr val="1E4E79"/>
                </a:solidFill>
                <a:latin typeface="Century Gothic"/>
                <a:ea typeface="Century Gothic"/>
                <a:cs typeface="Century Gothic"/>
                <a:sym typeface="Century Gothic"/>
              </a:rPr>
              <a:t>onsonant</a:t>
            </a:r>
            <a:endParaRPr sz="1100"/>
          </a:p>
        </p:txBody>
      </p:sp>
      <p:sp>
        <p:nvSpPr>
          <p:cNvPr id="84" name="Google Shape;84;p17"/>
          <p:cNvSpPr txBox="1"/>
          <p:nvPr/>
        </p:nvSpPr>
        <p:spPr>
          <a:xfrm flipH="1">
            <a:off x="2396546" y="1407297"/>
            <a:ext cx="4350900" cy="1916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dans</a:t>
            </a:r>
            <a:endParaRPr sz="1100"/>
          </a:p>
        </p:txBody>
      </p:sp>
      <p:sp>
        <p:nvSpPr>
          <p:cNvPr id="85" name="Google Shape;85;p17"/>
          <p:cNvSpPr txBox="1"/>
          <p:nvPr/>
        </p:nvSpPr>
        <p:spPr>
          <a:xfrm>
            <a:off x="5378269" y="1775857"/>
            <a:ext cx="815700" cy="1454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FA6500"/>
              </a:buClr>
              <a:buSzPts val="9000"/>
              <a:buFont typeface="Century Gothic"/>
              <a:buNone/>
            </a:pPr>
            <a:r>
              <a:rPr lang="en-GB" sz="9000" b="1" i="0" u="none" strike="noStrike" cap="none">
                <a:solidFill>
                  <a:srgbClr val="FA6500"/>
                </a:solidFill>
                <a:latin typeface="Century Gothic"/>
                <a:ea typeface="Century Gothic"/>
                <a:cs typeface="Century Gothic"/>
                <a:sym typeface="Century Gothic"/>
              </a:rPr>
              <a:t>X</a:t>
            </a:r>
            <a:endParaRPr sz="1100"/>
          </a:p>
        </p:txBody>
      </p:sp>
      <p:pic>
        <p:nvPicPr>
          <p:cNvPr id="86" name="Google Shape;86;p17" descr="Quiet Sign Clip Art"/>
          <p:cNvPicPr preferRelativeResize="0"/>
          <p:nvPr/>
        </p:nvPicPr>
        <p:blipFill rotWithShape="1">
          <a:blip r:embed="rId5">
            <a:alphaModFix/>
          </a:blip>
          <a:srcRect/>
          <a:stretch/>
        </p:blipFill>
        <p:spPr>
          <a:xfrm>
            <a:off x="5536172" y="3036033"/>
            <a:ext cx="500063" cy="707232"/>
          </a:xfrm>
          <a:prstGeom prst="rect">
            <a:avLst/>
          </a:prstGeom>
          <a:noFill/>
          <a:ln>
            <a:noFill/>
          </a:ln>
        </p:spPr>
      </p:pic>
      <p:pic>
        <p:nvPicPr>
          <p:cNvPr id="87" name="Google Shape;87;p17" descr="box with an arrow pointing down"/>
          <p:cNvPicPr preferRelativeResize="0"/>
          <p:nvPr/>
        </p:nvPicPr>
        <p:blipFill rotWithShape="1">
          <a:blip r:embed="rId6">
            <a:alphaModFix/>
          </a:blip>
          <a:srcRect/>
          <a:stretch/>
        </p:blipFill>
        <p:spPr>
          <a:xfrm>
            <a:off x="3874491" y="3384736"/>
            <a:ext cx="1395018" cy="1176465"/>
          </a:xfrm>
          <a:prstGeom prst="rect">
            <a:avLst/>
          </a:prstGeom>
          <a:noFill/>
          <a:ln>
            <a:noFill/>
          </a:ln>
        </p:spPr>
      </p:pic>
      <p:sp>
        <p:nvSpPr>
          <p:cNvPr id="88" name="Google Shape;88;p17" descr="orange down arrow pointing into the box"/>
          <p:cNvSpPr/>
          <p:nvPr/>
        </p:nvSpPr>
        <p:spPr>
          <a:xfrm>
            <a:off x="4360909" y="3323206"/>
            <a:ext cx="420600" cy="753900"/>
          </a:xfrm>
          <a:prstGeom prst="downArrow">
            <a:avLst>
              <a:gd name="adj1" fmla="val 50000"/>
              <a:gd name="adj2" fmla="val 50000"/>
            </a:avLst>
          </a:prstGeom>
          <a:solidFill>
            <a:srgbClr val="FA6500"/>
          </a:solidFill>
          <a:ln w="12700" cap="flat" cmpd="sng">
            <a:solidFill>
              <a:srgbClr val="FA65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entury Gothic"/>
              <a:buNone/>
            </a:pPr>
            <a:endParaRPr sz="1400" b="0" i="0" u="none" strike="noStrike" cap="none">
              <a:solidFill>
                <a:srgbClr val="FFFFFF"/>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D9D30620-2EED-E2AE-C457-B16B9A379C0A}"/>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7"/>
          <a:stretch>
            <a:fillRect/>
          </a:stretch>
        </p:blipFill>
        <p:spPr>
          <a:xfrm>
            <a:off x="6546273" y="219840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par>
                                <p:cTn id="13" presetID="10"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430"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69146" y="207886"/>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100000"/>
              </a:lnSpc>
              <a:spcBef>
                <a:spcPts val="0"/>
              </a:spcBef>
              <a:spcAft>
                <a:spcPts val="0"/>
              </a:spcAft>
              <a:buClr>
                <a:srgbClr val="115076"/>
              </a:buClr>
              <a:buSzPct val="100000"/>
              <a:buFont typeface="Century Gothic"/>
              <a:buNone/>
            </a:pPr>
            <a:r>
              <a:rPr lang="en-GB" sz="8100" b="1">
                <a:solidFill>
                  <a:srgbClr val="115076"/>
                </a:solidFill>
              </a:rPr>
              <a:t>SFC</a:t>
            </a:r>
            <a:endParaRPr/>
          </a:p>
        </p:txBody>
      </p:sp>
      <p:pic>
        <p:nvPicPr>
          <p:cNvPr id="95" name="Google Shape;95;p18" descr="Quiet Sign Clip Art"/>
          <p:cNvPicPr preferRelativeResize="0"/>
          <p:nvPr/>
        </p:nvPicPr>
        <p:blipFill rotWithShape="1">
          <a:blip r:embed="rId10">
            <a:alphaModFix/>
          </a:blip>
          <a:srcRect/>
          <a:stretch/>
        </p:blipFill>
        <p:spPr>
          <a:xfrm>
            <a:off x="5134613" y="155677"/>
            <a:ext cx="500063" cy="707232"/>
          </a:xfrm>
          <a:prstGeom prst="rect">
            <a:avLst/>
          </a:prstGeom>
          <a:noFill/>
          <a:ln>
            <a:noFill/>
          </a:ln>
        </p:spPr>
      </p:pic>
      <p:sp>
        <p:nvSpPr>
          <p:cNvPr id="96" name="Google Shape;96;p18" descr="rectangle"/>
          <p:cNvSpPr/>
          <p:nvPr/>
        </p:nvSpPr>
        <p:spPr>
          <a:xfrm>
            <a:off x="3509443" y="1208254"/>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97" name="Google Shape;97;p18" descr="open box"/>
          <p:cNvPicPr preferRelativeResize="0"/>
          <p:nvPr/>
        </p:nvPicPr>
        <p:blipFill rotWithShape="1">
          <a:blip r:embed="rId11">
            <a:alphaModFix/>
          </a:blip>
          <a:srcRect/>
          <a:stretch/>
        </p:blipFill>
        <p:spPr>
          <a:xfrm>
            <a:off x="3803674" y="1446765"/>
            <a:ext cx="1515895" cy="1278404"/>
          </a:xfrm>
          <a:prstGeom prst="rect">
            <a:avLst/>
          </a:prstGeom>
          <a:noFill/>
          <a:ln>
            <a:noFill/>
          </a:ln>
        </p:spPr>
      </p:pic>
      <p:sp>
        <p:nvSpPr>
          <p:cNvPr id="98" name="Google Shape;98;p18" descr="arrow pointing into open box"/>
          <p:cNvSpPr/>
          <p:nvPr/>
        </p:nvSpPr>
        <p:spPr>
          <a:xfrm>
            <a:off x="4336868" y="1385756"/>
            <a:ext cx="470400" cy="8193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99" name="Google Shape;99;p18"/>
          <p:cNvSpPr txBox="1"/>
          <p:nvPr/>
        </p:nvSpPr>
        <p:spPr>
          <a:xfrm>
            <a:off x="3720599" y="2659802"/>
            <a:ext cx="16701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dans</a:t>
            </a:r>
            <a:endParaRPr sz="4500" b="0" i="0" u="none" strike="noStrike" cap="none">
              <a:solidFill>
                <a:srgbClr val="FA6500"/>
              </a:solidFill>
              <a:latin typeface="Century Gothic"/>
              <a:ea typeface="Century Gothic"/>
              <a:cs typeface="Century Gothic"/>
              <a:sym typeface="Century Gothic"/>
            </a:endParaRPr>
          </a:p>
        </p:txBody>
      </p:sp>
      <p:sp>
        <p:nvSpPr>
          <p:cNvPr id="100" name="Google Shape;100;p18"/>
          <p:cNvSpPr txBox="1"/>
          <p:nvPr/>
        </p:nvSpPr>
        <p:spPr>
          <a:xfrm>
            <a:off x="4526435" y="2703872"/>
            <a:ext cx="12102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X</a:t>
            </a:r>
            <a:endParaRPr sz="1100"/>
          </a:p>
        </p:txBody>
      </p:sp>
      <p:sp>
        <p:nvSpPr>
          <p:cNvPr id="101" name="Google Shape;101;p18"/>
          <p:cNvSpPr txBox="1"/>
          <p:nvPr/>
        </p:nvSpPr>
        <p:spPr>
          <a:xfrm>
            <a:off x="753771" y="128419"/>
            <a:ext cx="1513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peti</a:t>
            </a:r>
            <a:r>
              <a:rPr lang="en-GB" sz="4500" b="0" i="0" u="none" strike="sngStrike" cap="none">
                <a:solidFill>
                  <a:srgbClr val="E65D00"/>
                </a:solidFill>
                <a:latin typeface="Century Gothic"/>
                <a:ea typeface="Century Gothic"/>
                <a:cs typeface="Century Gothic"/>
                <a:sym typeface="Century Gothic"/>
              </a:rPr>
              <a:t>t</a:t>
            </a:r>
            <a:endParaRPr sz="1100"/>
          </a:p>
        </p:txBody>
      </p:sp>
      <p:grpSp>
        <p:nvGrpSpPr>
          <p:cNvPr id="102" name="Google Shape;102;p18" descr="a tall boy and a small boy with arrow pointing to the small boy"/>
          <p:cNvGrpSpPr/>
          <p:nvPr/>
        </p:nvGrpSpPr>
        <p:grpSpPr>
          <a:xfrm>
            <a:off x="899361" y="1010823"/>
            <a:ext cx="1067798" cy="1465139"/>
            <a:chOff x="1199148" y="1347764"/>
            <a:chExt cx="1423730" cy="1953519"/>
          </a:xfrm>
        </p:grpSpPr>
        <p:pic>
          <p:nvPicPr>
            <p:cNvPr id="103" name="Google Shape;103;p18" descr="tall boy"/>
            <p:cNvPicPr preferRelativeResize="0"/>
            <p:nvPr/>
          </p:nvPicPr>
          <p:blipFill rotWithShape="1">
            <a:blip r:embed="rId12">
              <a:alphaModFix/>
            </a:blip>
            <a:srcRect/>
            <a:stretch/>
          </p:blipFill>
          <p:spPr>
            <a:xfrm>
              <a:off x="1199148" y="1347764"/>
              <a:ext cx="976759" cy="1953519"/>
            </a:xfrm>
            <a:prstGeom prst="rect">
              <a:avLst/>
            </a:prstGeom>
            <a:noFill/>
            <a:ln>
              <a:noFill/>
            </a:ln>
          </p:spPr>
        </p:pic>
        <p:pic>
          <p:nvPicPr>
            <p:cNvPr id="104" name="Google Shape;104;p18" descr="small boy"/>
            <p:cNvPicPr preferRelativeResize="0"/>
            <p:nvPr/>
          </p:nvPicPr>
          <p:blipFill rotWithShape="1">
            <a:blip r:embed="rId13">
              <a:alphaModFix/>
            </a:blip>
            <a:srcRect/>
            <a:stretch/>
          </p:blipFill>
          <p:spPr>
            <a:xfrm>
              <a:off x="1996404" y="2048334"/>
              <a:ext cx="626474" cy="1252948"/>
            </a:xfrm>
            <a:prstGeom prst="rect">
              <a:avLst/>
            </a:prstGeom>
            <a:noFill/>
            <a:ln>
              <a:noFill/>
            </a:ln>
          </p:spPr>
        </p:pic>
        <p:sp>
          <p:nvSpPr>
            <p:cNvPr id="105" name="Google Shape;105;p18"/>
            <p:cNvSpPr/>
            <p:nvPr/>
          </p:nvSpPr>
          <p:spPr>
            <a:xfrm>
              <a:off x="2151840" y="1347764"/>
              <a:ext cx="315600" cy="636000"/>
            </a:xfrm>
            <a:prstGeom prst="downArrow">
              <a:avLst>
                <a:gd name="adj1" fmla="val 50000"/>
                <a:gd name="adj2" fmla="val 50000"/>
              </a:avLst>
            </a:prstGeom>
            <a:solidFill>
              <a:srgbClr val="E65D00"/>
            </a:solidFill>
            <a:ln w="12700" cap="flat" cmpd="sng">
              <a:solidFill>
                <a:srgbClr val="0C0C0C"/>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sp>
        <p:nvSpPr>
          <p:cNvPr id="106" name="Google Shape;106;p18"/>
          <p:cNvSpPr txBox="1"/>
          <p:nvPr/>
        </p:nvSpPr>
        <p:spPr>
          <a:xfrm>
            <a:off x="792681" y="2509607"/>
            <a:ext cx="17025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mo</a:t>
            </a:r>
            <a:r>
              <a:rPr lang="en-GB" sz="4500" b="0" i="0" u="none" strike="sngStrike" cap="none">
                <a:solidFill>
                  <a:srgbClr val="E65D00"/>
                </a:solidFill>
                <a:latin typeface="Century Gothic"/>
                <a:ea typeface="Century Gothic"/>
                <a:cs typeface="Century Gothic"/>
                <a:sym typeface="Century Gothic"/>
              </a:rPr>
              <a:t>t</a:t>
            </a:r>
            <a:endParaRPr sz="1100"/>
          </a:p>
        </p:txBody>
      </p:sp>
      <p:pic>
        <p:nvPicPr>
          <p:cNvPr id="107" name="Google Shape;107;p18" descr="crossword with words"/>
          <p:cNvPicPr preferRelativeResize="0"/>
          <p:nvPr/>
        </p:nvPicPr>
        <p:blipFill rotWithShape="1">
          <a:blip r:embed="rId14">
            <a:alphaModFix/>
          </a:blip>
          <a:srcRect/>
          <a:stretch/>
        </p:blipFill>
        <p:spPr>
          <a:xfrm>
            <a:off x="805546" y="3338645"/>
            <a:ext cx="1713656" cy="1190991"/>
          </a:xfrm>
          <a:prstGeom prst="rect">
            <a:avLst/>
          </a:prstGeom>
          <a:noFill/>
          <a:ln>
            <a:noFill/>
          </a:ln>
        </p:spPr>
      </p:pic>
      <p:sp>
        <p:nvSpPr>
          <p:cNvPr id="108" name="Google Shape;108;p18"/>
          <p:cNvSpPr txBox="1"/>
          <p:nvPr/>
        </p:nvSpPr>
        <p:spPr>
          <a:xfrm>
            <a:off x="3737438" y="3617220"/>
            <a:ext cx="16320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mai</a:t>
            </a:r>
            <a:r>
              <a:rPr lang="en-GB" sz="4500" b="0" i="0" u="none" strike="sngStrike" cap="none">
                <a:solidFill>
                  <a:srgbClr val="E65D00"/>
                </a:solidFill>
                <a:latin typeface="Century Gothic"/>
                <a:ea typeface="Century Gothic"/>
                <a:cs typeface="Century Gothic"/>
                <a:sym typeface="Century Gothic"/>
              </a:rPr>
              <a:t>s</a:t>
            </a:r>
            <a:endParaRPr sz="1100"/>
          </a:p>
        </p:txBody>
      </p:sp>
      <p:sp>
        <p:nvSpPr>
          <p:cNvPr id="109" name="Google Shape;109;p18"/>
          <p:cNvSpPr txBox="1"/>
          <p:nvPr/>
        </p:nvSpPr>
        <p:spPr>
          <a:xfrm>
            <a:off x="3756052" y="4217696"/>
            <a:ext cx="13917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[but]</a:t>
            </a:r>
            <a:endParaRPr sz="1100"/>
          </a:p>
        </p:txBody>
      </p:sp>
      <p:pic>
        <p:nvPicPr>
          <p:cNvPr id="110" name="Google Shape;110;p18" descr="face icon to show 'but'"/>
          <p:cNvPicPr preferRelativeResize="0"/>
          <p:nvPr/>
        </p:nvPicPr>
        <p:blipFill rotWithShape="1">
          <a:blip r:embed="rId15">
            <a:alphaModFix/>
          </a:blip>
          <a:srcRect/>
          <a:stretch/>
        </p:blipFill>
        <p:spPr>
          <a:xfrm>
            <a:off x="5034899" y="3721787"/>
            <a:ext cx="1091495" cy="1091495"/>
          </a:xfrm>
          <a:prstGeom prst="rect">
            <a:avLst/>
          </a:prstGeom>
          <a:noFill/>
          <a:ln>
            <a:noFill/>
          </a:ln>
        </p:spPr>
      </p:pic>
      <p:sp>
        <p:nvSpPr>
          <p:cNvPr id="111" name="Google Shape;111;p18"/>
          <p:cNvSpPr txBox="1"/>
          <p:nvPr/>
        </p:nvSpPr>
        <p:spPr>
          <a:xfrm>
            <a:off x="7050182" y="41543"/>
            <a:ext cx="17736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pri</a:t>
            </a:r>
            <a:r>
              <a:rPr lang="en-GB" sz="4500" b="0" i="0" u="none" strike="sngStrike" cap="none">
                <a:solidFill>
                  <a:srgbClr val="E65D00"/>
                </a:solidFill>
                <a:latin typeface="Century Gothic"/>
                <a:ea typeface="Century Gothic"/>
                <a:cs typeface="Century Gothic"/>
                <a:sym typeface="Century Gothic"/>
              </a:rPr>
              <a:t>x</a:t>
            </a:r>
            <a:endParaRPr sz="1100"/>
          </a:p>
        </p:txBody>
      </p:sp>
      <p:grpSp>
        <p:nvGrpSpPr>
          <p:cNvPr id="112" name="Google Shape;112;p18" descr="a prize"/>
          <p:cNvGrpSpPr/>
          <p:nvPr/>
        </p:nvGrpSpPr>
        <p:grpSpPr>
          <a:xfrm>
            <a:off x="6528446" y="772165"/>
            <a:ext cx="2044274" cy="1452033"/>
            <a:chOff x="8711284" y="862548"/>
            <a:chExt cx="2725699" cy="1936044"/>
          </a:xfrm>
        </p:grpSpPr>
        <p:pic>
          <p:nvPicPr>
            <p:cNvPr id="113" name="Google Shape;113;p18" descr="prize"/>
            <p:cNvPicPr preferRelativeResize="0"/>
            <p:nvPr/>
          </p:nvPicPr>
          <p:blipFill rotWithShape="1">
            <a:blip r:embed="rId16">
              <a:alphaModFix/>
            </a:blip>
            <a:srcRect/>
            <a:stretch/>
          </p:blipFill>
          <p:spPr>
            <a:xfrm>
              <a:off x="8711284" y="1100550"/>
              <a:ext cx="1371776" cy="1159150"/>
            </a:xfrm>
            <a:prstGeom prst="rect">
              <a:avLst/>
            </a:prstGeom>
            <a:noFill/>
            <a:ln>
              <a:noFill/>
            </a:ln>
          </p:spPr>
        </p:pic>
        <p:pic>
          <p:nvPicPr>
            <p:cNvPr id="114" name="Google Shape;114;p18" descr="a prize"/>
            <p:cNvPicPr preferRelativeResize="0"/>
            <p:nvPr/>
          </p:nvPicPr>
          <p:blipFill rotWithShape="1">
            <a:blip r:embed="rId17">
              <a:alphaModFix/>
            </a:blip>
            <a:srcRect/>
            <a:stretch/>
          </p:blipFill>
          <p:spPr>
            <a:xfrm>
              <a:off x="10083060" y="862548"/>
              <a:ext cx="1353923" cy="1936044"/>
            </a:xfrm>
            <a:prstGeom prst="rect">
              <a:avLst/>
            </a:prstGeom>
            <a:noFill/>
            <a:ln>
              <a:noFill/>
            </a:ln>
          </p:spPr>
        </p:pic>
        <p:sp>
          <p:nvSpPr>
            <p:cNvPr id="115" name="Google Shape;115;p18"/>
            <p:cNvSpPr txBox="1"/>
            <p:nvPr/>
          </p:nvSpPr>
          <p:spPr>
            <a:xfrm rot="-2066127">
              <a:off x="8803827" y="1335931"/>
              <a:ext cx="1490245" cy="400083"/>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Century Gothic"/>
                <a:buNone/>
              </a:pPr>
              <a:r>
                <a:rPr lang="en-GB" sz="1500" b="1" i="0" u="none" strike="noStrike" cap="none">
                  <a:solidFill>
                    <a:srgbClr val="000000"/>
                  </a:solidFill>
                  <a:latin typeface="Century Gothic"/>
                  <a:ea typeface="Century Gothic"/>
                  <a:cs typeface="Century Gothic"/>
                  <a:sym typeface="Century Gothic"/>
                </a:rPr>
                <a:t>€15.95</a:t>
              </a:r>
              <a:endParaRPr sz="1100"/>
            </a:p>
          </p:txBody>
        </p:sp>
      </p:grpSp>
      <p:sp>
        <p:nvSpPr>
          <p:cNvPr id="116" name="Google Shape;116;p18"/>
          <p:cNvSpPr txBox="1"/>
          <p:nvPr/>
        </p:nvSpPr>
        <p:spPr>
          <a:xfrm flipH="1">
            <a:off x="6691189" y="2243255"/>
            <a:ext cx="20142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gran</a:t>
            </a:r>
            <a:r>
              <a:rPr lang="en-GB" sz="4500" b="0" i="0" u="none" strike="sngStrike" cap="none">
                <a:solidFill>
                  <a:srgbClr val="E65D00"/>
                </a:solidFill>
                <a:latin typeface="Century Gothic"/>
                <a:ea typeface="Century Gothic"/>
                <a:cs typeface="Century Gothic"/>
                <a:sym typeface="Century Gothic"/>
              </a:rPr>
              <a:t>d</a:t>
            </a:r>
            <a:endParaRPr sz="1100"/>
          </a:p>
        </p:txBody>
      </p:sp>
      <p:grpSp>
        <p:nvGrpSpPr>
          <p:cNvPr id="117" name="Google Shape;117;p18" descr="tall boy and a small boy with the arrow pointing to the tall boy"/>
          <p:cNvGrpSpPr/>
          <p:nvPr/>
        </p:nvGrpSpPr>
        <p:grpSpPr>
          <a:xfrm>
            <a:off x="7015431" y="3024058"/>
            <a:ext cx="1250402" cy="1465139"/>
            <a:chOff x="12297240" y="3985624"/>
            <a:chExt cx="1667202" cy="1953519"/>
          </a:xfrm>
        </p:grpSpPr>
        <p:pic>
          <p:nvPicPr>
            <p:cNvPr id="118" name="Google Shape;118;p18" descr="tall boy"/>
            <p:cNvPicPr preferRelativeResize="0"/>
            <p:nvPr/>
          </p:nvPicPr>
          <p:blipFill rotWithShape="1">
            <a:blip r:embed="rId12">
              <a:alphaModFix/>
            </a:blip>
            <a:srcRect/>
            <a:stretch/>
          </p:blipFill>
          <p:spPr>
            <a:xfrm>
              <a:off x="12297240" y="3985624"/>
              <a:ext cx="976759" cy="1953519"/>
            </a:xfrm>
            <a:prstGeom prst="rect">
              <a:avLst/>
            </a:prstGeom>
            <a:noFill/>
            <a:ln>
              <a:noFill/>
            </a:ln>
          </p:spPr>
        </p:pic>
        <p:pic>
          <p:nvPicPr>
            <p:cNvPr id="119" name="Google Shape;119;p18" descr="small boy"/>
            <p:cNvPicPr preferRelativeResize="0"/>
            <p:nvPr/>
          </p:nvPicPr>
          <p:blipFill rotWithShape="1">
            <a:blip r:embed="rId13">
              <a:alphaModFix/>
            </a:blip>
            <a:srcRect/>
            <a:stretch/>
          </p:blipFill>
          <p:spPr>
            <a:xfrm>
              <a:off x="13121604" y="4674695"/>
              <a:ext cx="626474" cy="1252948"/>
            </a:xfrm>
            <a:prstGeom prst="rect">
              <a:avLst/>
            </a:prstGeom>
            <a:noFill/>
            <a:ln>
              <a:noFill/>
            </a:ln>
          </p:spPr>
        </p:pic>
        <p:sp>
          <p:nvSpPr>
            <p:cNvPr id="120" name="Google Shape;120;p18" descr="arrow"/>
            <p:cNvSpPr/>
            <p:nvPr/>
          </p:nvSpPr>
          <p:spPr>
            <a:xfrm rot="5400000" flipH="1">
              <a:off x="13373892" y="3932082"/>
              <a:ext cx="409500" cy="7716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pic>
        <p:nvPicPr>
          <p:cNvPr id="2" name="Recorded Sound">
            <a:hlinkClick r:id="" action="ppaction://media"/>
            <a:extLst>
              <a:ext uri="{FF2B5EF4-FFF2-40B4-BE49-F238E27FC236}">
                <a16:creationId xmlns:a16="http://schemas.microsoft.com/office/drawing/2014/main" id="{DD23BF1E-9AF9-D1F4-C6F4-E088487900E1}"/>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8"/>
          <a:stretch>
            <a:fillRect/>
          </a:stretch>
        </p:blipFill>
        <p:spPr>
          <a:xfrm>
            <a:off x="5044567" y="2230236"/>
            <a:ext cx="609600" cy="609600"/>
          </a:xfrm>
          <a:prstGeom prst="rect">
            <a:avLst/>
          </a:prstGeom>
        </p:spPr>
      </p:pic>
      <p:pic>
        <p:nvPicPr>
          <p:cNvPr id="3" name="Recorded Sound">
            <a:hlinkClick r:id="" action="ppaction://media"/>
            <a:extLst>
              <a:ext uri="{FF2B5EF4-FFF2-40B4-BE49-F238E27FC236}">
                <a16:creationId xmlns:a16="http://schemas.microsoft.com/office/drawing/2014/main" id="{E23823CF-F170-2F78-D0F9-9AF7E67983F5}"/>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8"/>
          <a:stretch>
            <a:fillRect/>
          </a:stretch>
        </p:blipFill>
        <p:spPr>
          <a:xfrm>
            <a:off x="2164767" y="208299"/>
            <a:ext cx="609600" cy="609600"/>
          </a:xfrm>
          <a:prstGeom prst="rect">
            <a:avLst/>
          </a:prstGeom>
        </p:spPr>
      </p:pic>
      <p:pic>
        <p:nvPicPr>
          <p:cNvPr id="4" name="Recorded Sound">
            <a:hlinkClick r:id="" action="ppaction://media"/>
            <a:extLst>
              <a:ext uri="{FF2B5EF4-FFF2-40B4-BE49-F238E27FC236}">
                <a16:creationId xmlns:a16="http://schemas.microsoft.com/office/drawing/2014/main" id="{696EBC75-B003-9D2A-46F2-F5FE41F9B9D9}"/>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8"/>
          <a:stretch>
            <a:fillRect/>
          </a:stretch>
        </p:blipFill>
        <p:spPr>
          <a:xfrm>
            <a:off x="2391347" y="2659456"/>
            <a:ext cx="609600" cy="609600"/>
          </a:xfrm>
          <a:prstGeom prst="rect">
            <a:avLst/>
          </a:prstGeom>
        </p:spPr>
      </p:pic>
      <p:pic>
        <p:nvPicPr>
          <p:cNvPr id="5" name="Recorded Sound">
            <a:hlinkClick r:id="" action="ppaction://media"/>
            <a:extLst>
              <a:ext uri="{FF2B5EF4-FFF2-40B4-BE49-F238E27FC236}">
                <a16:creationId xmlns:a16="http://schemas.microsoft.com/office/drawing/2014/main" id="{EC0C938A-0A45-4C78-D0EA-51D8B28934FB}"/>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8"/>
          <a:stretch>
            <a:fillRect/>
          </a:stretch>
        </p:blipFill>
        <p:spPr>
          <a:xfrm>
            <a:off x="8353999" y="153037"/>
            <a:ext cx="609600" cy="609600"/>
          </a:xfrm>
          <a:prstGeom prst="rect">
            <a:avLst/>
          </a:prstGeom>
        </p:spPr>
      </p:pic>
      <p:pic>
        <p:nvPicPr>
          <p:cNvPr id="6" name="Recorded Sound">
            <a:hlinkClick r:id="" action="ppaction://media"/>
            <a:extLst>
              <a:ext uri="{FF2B5EF4-FFF2-40B4-BE49-F238E27FC236}">
                <a16:creationId xmlns:a16="http://schemas.microsoft.com/office/drawing/2014/main" id="{2EE57E14-CD38-04BD-040A-8067AA9D08B6}"/>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8"/>
          <a:stretch>
            <a:fillRect/>
          </a:stretch>
        </p:blipFill>
        <p:spPr>
          <a:xfrm>
            <a:off x="8353999" y="3312420"/>
            <a:ext cx="609600" cy="609600"/>
          </a:xfrm>
          <a:prstGeom prst="rect">
            <a:avLst/>
          </a:prstGeom>
        </p:spPr>
      </p:pic>
      <p:pic>
        <p:nvPicPr>
          <p:cNvPr id="7" name="Recorded Sound">
            <a:hlinkClick r:id="" action="ppaction://media"/>
            <a:extLst>
              <a:ext uri="{FF2B5EF4-FFF2-40B4-BE49-F238E27FC236}">
                <a16:creationId xmlns:a16="http://schemas.microsoft.com/office/drawing/2014/main" id="{25E8B62F-E403-591D-1A42-CEAD418751A8}"/>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8"/>
          <a:stretch>
            <a:fillRect/>
          </a:stretch>
        </p:blipFill>
        <p:spPr>
          <a:xfrm>
            <a:off x="3238220" y="404187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childTnLst>
                                </p:cTn>
                              </p:par>
                              <p:par>
                                <p:cTn id="23" presetID="10"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500"/>
                                        <p:tgtEl>
                                          <p:spTgt spid="10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fade">
                                      <p:cBhvr>
                                        <p:cTn id="50" dur="500"/>
                                        <p:tgtEl>
                                          <p:spTgt spid="10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fade">
                                      <p:cBhvr>
                                        <p:cTn id="65" dur="500"/>
                                        <p:tgtEl>
                                          <p:spTgt spid="109"/>
                                        </p:tgtEl>
                                      </p:cBhvr>
                                    </p:animEffect>
                                  </p:childTnLst>
                                </p:cTn>
                              </p:par>
                              <p:par>
                                <p:cTn id="66" presetID="10" presetClass="entr" presetSubtype="0" fill="hold" nodeType="with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500"/>
                                        <p:tgtEl>
                                          <p:spTgt spid="11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6"/>
                                        </p:tgtEl>
                                        <p:attrNameLst>
                                          <p:attrName>style.visibility</p:attrName>
                                        </p:attrNameLst>
                                      </p:cBhvr>
                                      <p:to>
                                        <p:strVal val="visible"/>
                                      </p:to>
                                    </p:set>
                                    <p:animEffect transition="in" filter="fade">
                                      <p:cBhvr>
                                        <p:cTn id="73" dur="500"/>
                                        <p:tgtEl>
                                          <p:spTgt spid="11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7"/>
                                        </p:tgtEl>
                                        <p:attrNameLst>
                                          <p:attrName>style.visibility</p:attrName>
                                        </p:attrNameLst>
                                      </p:cBhvr>
                                      <p:to>
                                        <p:strVal val="visible"/>
                                      </p:to>
                                    </p:set>
                                    <p:animEffect transition="in" filter="fade">
                                      <p:cBhvr>
                                        <p:cTn id="7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7"/>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455" fill="hold"/>
                                        <p:tgtEl>
                                          <p:spTgt spid="7"/>
                                        </p:tgtEl>
                                      </p:cBhvr>
                                    </p:cmd>
                                  </p:childTnLst>
                                </p:cTn>
                              </p:par>
                            </p:childTnLst>
                          </p:cTn>
                        </p:par>
                      </p:childTnLst>
                    </p:cTn>
                  </p:par>
                </p:childTnLst>
              </p:cTn>
              <p:nextCondLst>
                <p:cond evt="onClick" delay="0">
                  <p:tgtEl>
                    <p:spTgt spid="7"/>
                  </p:tgtEl>
                </p:cond>
              </p:nextCondLst>
            </p:seq>
            <p:audio>
              <p:cMediaNode vol="80000">
                <p:cTn id="84" fill="hold" display="0">
                  <p:stCondLst>
                    <p:cond delay="indefinite"/>
                  </p:stCondLst>
                  <p:endCondLst>
                    <p:cond evt="onStopAudio" delay="0">
                      <p:tgtEl>
                        <p:sldTgt/>
                      </p:tgtEl>
                    </p:cond>
                  </p:endCondLst>
                </p:cTn>
                <p:tgtEl>
                  <p:spTgt spid="7"/>
                </p:tgtEl>
              </p:cMediaNode>
            </p:audio>
            <p:seq concurrent="1" nextAc="seek">
              <p:cTn id="85" restart="whenNotActive" fill="hold" evtFilter="cancelBubble" nodeType="interactiveSeq">
                <p:stCondLst>
                  <p:cond evt="onClick" delay="0">
                    <p:tgtEl>
                      <p:spTgt spid="6"/>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1326" fill="hold"/>
                                        <p:tgtEl>
                                          <p:spTgt spid="6"/>
                                        </p:tgtEl>
                                      </p:cBhvr>
                                    </p:cmd>
                                  </p:childTnLst>
                                </p:cTn>
                              </p:par>
                            </p:childTnLst>
                          </p:cTn>
                        </p:par>
                      </p:childTnLst>
                    </p:cTn>
                  </p:par>
                </p:childTnLst>
              </p:cTn>
              <p:nextCondLst>
                <p:cond evt="onClick" delay="0">
                  <p:tgtEl>
                    <p:spTgt spid="6"/>
                  </p:tgtEl>
                </p:cond>
              </p:nextCondLst>
            </p:seq>
            <p:audio>
              <p:cMediaNode vol="80000">
                <p:cTn id="90" fill="hold" display="0">
                  <p:stCondLst>
                    <p:cond delay="indefinite"/>
                  </p:stCondLst>
                  <p:endCondLst>
                    <p:cond evt="onStopAudio" delay="0">
                      <p:tgtEl>
                        <p:sldTgt/>
                      </p:tgtEl>
                    </p:cond>
                  </p:endCondLst>
                </p:cTn>
                <p:tgtEl>
                  <p:spTgt spid="6"/>
                </p:tgtEl>
              </p:cMediaNode>
            </p:audio>
            <p:seq concurrent="1" nextAc="seek">
              <p:cTn id="91" restart="whenNotActive" fill="hold" evtFilter="cancelBubble" nodeType="interactiveSeq">
                <p:stCondLst>
                  <p:cond evt="onClick" delay="0">
                    <p:tgtEl>
                      <p:spTgt spid="4"/>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1505" fill="hold"/>
                                        <p:tgtEl>
                                          <p:spTgt spid="4"/>
                                        </p:tgtEl>
                                      </p:cBhvr>
                                    </p:cmd>
                                  </p:childTnLst>
                                </p:cTn>
                              </p:par>
                            </p:childTnLst>
                          </p:cTn>
                        </p:par>
                      </p:childTnLst>
                    </p:cTn>
                  </p:par>
                </p:childTnLst>
              </p:cTn>
              <p:nextCondLst>
                <p:cond evt="onClick" delay="0">
                  <p:tgtEl>
                    <p:spTgt spid="4"/>
                  </p:tgtEl>
                </p:cond>
              </p:nextCondLst>
            </p:seq>
            <p:audio>
              <p:cMediaNode vol="80000">
                <p:cTn id="96" fill="hold" display="0">
                  <p:stCondLst>
                    <p:cond delay="indefinite"/>
                  </p:stCondLst>
                  <p:endCondLst>
                    <p:cond evt="onStopAudio" delay="0">
                      <p:tgtEl>
                        <p:sldTgt/>
                      </p:tgtEl>
                    </p:cond>
                  </p:endCondLst>
                </p:cTn>
                <p:tgtEl>
                  <p:spTgt spid="4"/>
                </p:tgtEl>
              </p:cMediaNode>
            </p:audio>
            <p:seq concurrent="1" nextAc="seek">
              <p:cTn id="97" restart="whenNotActive" fill="hold" evtFilter="cancelBubble" nodeType="interactiveSeq">
                <p:stCondLst>
                  <p:cond evt="onClick" delay="0">
                    <p:tgtEl>
                      <p:spTgt spid="3"/>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1594" fill="hold"/>
                                        <p:tgtEl>
                                          <p:spTgt spid="3"/>
                                        </p:tgtEl>
                                      </p:cBhvr>
                                    </p:cmd>
                                  </p:childTnLst>
                                </p:cTn>
                              </p:par>
                            </p:childTnLst>
                          </p:cTn>
                        </p:par>
                      </p:childTnLst>
                    </p:cTn>
                  </p:par>
                </p:childTnLst>
              </p:cTn>
              <p:nextCondLst>
                <p:cond evt="onClick" delay="0">
                  <p:tgtEl>
                    <p:spTgt spid="3"/>
                  </p:tgtEl>
                </p:cond>
              </p:nextCondLst>
            </p:seq>
            <p:audio>
              <p:cMediaNode vol="80000">
                <p:cTn id="102" fill="hold" display="0">
                  <p:stCondLst>
                    <p:cond delay="indefinite"/>
                  </p:stCondLst>
                  <p:endCondLst>
                    <p:cond evt="onStopAudio" delay="0">
                      <p:tgtEl>
                        <p:sldTgt/>
                      </p:tgtEl>
                    </p:cond>
                  </p:endCondLst>
                </p:cTn>
                <p:tgtEl>
                  <p:spTgt spid="3"/>
                </p:tgtEl>
              </p:cMediaNode>
            </p:audio>
            <p:seq concurrent="1" nextAc="seek">
              <p:cTn id="103" restart="whenNotActive" fill="hold" evtFilter="cancelBubble" nodeType="interactiveSeq">
                <p:stCondLst>
                  <p:cond evt="onClick" delay="0">
                    <p:tgtEl>
                      <p:spTgt spid="5"/>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1562" fill="hold"/>
                                        <p:tgtEl>
                                          <p:spTgt spid="5"/>
                                        </p:tgtEl>
                                      </p:cBhvr>
                                    </p:cmd>
                                  </p:childTnLst>
                                </p:cTn>
                              </p:par>
                            </p:childTnLst>
                          </p:cTn>
                        </p:par>
                      </p:childTnLst>
                    </p:cTn>
                  </p:par>
                </p:childTnLst>
              </p:cTn>
              <p:nextCondLst>
                <p:cond evt="onClick" delay="0">
                  <p:tgtEl>
                    <p:spTgt spid="5"/>
                  </p:tgtEl>
                </p:cond>
              </p:nextCondLst>
            </p:seq>
            <p:audio>
              <p:cMediaNode vol="80000">
                <p:cTn id="108" fill="hold" display="0">
                  <p:stCondLst>
                    <p:cond delay="indefinite"/>
                  </p:stCondLst>
                  <p:endCondLst>
                    <p:cond evt="onStopAudio" delay="0">
                      <p:tgtEl>
                        <p:sldTgt/>
                      </p:tgtEl>
                    </p:cond>
                  </p:endCondLst>
                </p:cTn>
                <p:tgtEl>
                  <p:spTgt spid="5"/>
                </p:tgtEl>
              </p:cMediaNode>
            </p:audio>
            <p:seq concurrent="1" nextAc="seek">
              <p:cTn id="109" restart="whenNotActive" fill="hold" evtFilter="cancelBubble" nodeType="interactiveSeq">
                <p:stCondLst>
                  <p:cond evt="onClick" delay="0">
                    <p:tgtEl>
                      <p:spTgt spid="2"/>
                    </p:tgtEl>
                  </p:cond>
                </p:stCondLst>
                <p:endSync evt="end" delay="0">
                  <p:rtn val="all"/>
                </p:endSync>
                <p:childTnLst>
                  <p:par>
                    <p:cTn id="110" fill="hold">
                      <p:stCondLst>
                        <p:cond delay="0"/>
                      </p:stCondLst>
                      <p:childTnLst>
                        <p:par>
                          <p:cTn id="111" fill="hold">
                            <p:stCondLst>
                              <p:cond delay="0"/>
                            </p:stCondLst>
                            <p:childTnLst>
                              <p:par>
                                <p:cTn id="112" presetID="1" presetClass="mediacall" presetSubtype="0" fill="hold" nodeType="clickEffect">
                                  <p:stCondLst>
                                    <p:cond delay="0"/>
                                  </p:stCondLst>
                                  <p:childTnLst>
                                    <p:cmd type="call" cmd="playFrom(0.0)">
                                      <p:cBhvr>
                                        <p:cTn id="113" dur="1430" fill="hold"/>
                                        <p:tgtEl>
                                          <p:spTgt spid="2"/>
                                        </p:tgtEl>
                                      </p:cBhvr>
                                    </p:cmd>
                                  </p:childTnLst>
                                </p:cTn>
                              </p:par>
                            </p:childTnLst>
                          </p:cTn>
                        </p:par>
                      </p:childTnLst>
                    </p:cTn>
                  </p:par>
                </p:childTnLst>
              </p:cTn>
              <p:nextCondLst>
                <p:cond evt="onClick" delay="0">
                  <p:tgtEl>
                    <p:spTgt spid="2"/>
                  </p:tgtEl>
                </p:cond>
              </p:nextCondLst>
            </p:seq>
            <p:audio>
              <p:cMediaNode vol="80000">
                <p:cTn id="11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9"/>
          <p:cNvSpPr txBox="1">
            <a:spLocks noGrp="1"/>
          </p:cNvSpPr>
          <p:nvPr>
            <p:ph type="title"/>
          </p:nvPr>
        </p:nvSpPr>
        <p:spPr>
          <a:xfrm>
            <a:off x="228600" y="-233432"/>
            <a:ext cx="3889800" cy="2668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1F4E79"/>
              </a:buClr>
              <a:buSzPts val="15000"/>
              <a:buFont typeface="Century Gothic"/>
              <a:buNone/>
            </a:pPr>
            <a:r>
              <a:rPr lang="en-GB" sz="15000" b="1">
                <a:solidFill>
                  <a:srgbClr val="1F4E79"/>
                </a:solidFill>
                <a:latin typeface="Century Gothic"/>
                <a:ea typeface="Century Gothic"/>
                <a:cs typeface="Century Gothic"/>
                <a:sym typeface="Century Gothic"/>
              </a:rPr>
              <a:t>ç/c</a:t>
            </a:r>
            <a:endParaRPr/>
          </a:p>
        </p:txBody>
      </p:sp>
      <p:pic>
        <p:nvPicPr>
          <p:cNvPr id="128" name="Google Shape;128;p29" descr="a map with an arrow to show location"/>
          <p:cNvPicPr preferRelativeResize="0"/>
          <p:nvPr/>
        </p:nvPicPr>
        <p:blipFill rotWithShape="1">
          <a:blip r:embed="rId6">
            <a:alphaModFix/>
          </a:blip>
          <a:srcRect/>
          <a:stretch/>
        </p:blipFill>
        <p:spPr>
          <a:xfrm>
            <a:off x="3586412" y="839965"/>
            <a:ext cx="2497271" cy="2507300"/>
          </a:xfrm>
          <a:prstGeom prst="rect">
            <a:avLst/>
          </a:prstGeom>
          <a:noFill/>
          <a:ln>
            <a:noFill/>
          </a:ln>
        </p:spPr>
      </p:pic>
      <p:sp>
        <p:nvSpPr>
          <p:cNvPr id="129" name="Google Shape;129;p29"/>
          <p:cNvSpPr txBox="1"/>
          <p:nvPr/>
        </p:nvSpPr>
        <p:spPr>
          <a:xfrm>
            <a:off x="3484179" y="3233025"/>
            <a:ext cx="2175600" cy="14541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GB" sz="9000">
                <a:solidFill>
                  <a:srgbClr val="1F4E79"/>
                </a:solidFill>
                <a:latin typeface="Century Gothic"/>
                <a:ea typeface="Century Gothic"/>
                <a:cs typeface="Century Gothic"/>
                <a:sym typeface="Century Gothic"/>
              </a:rPr>
              <a:t>i</a:t>
            </a:r>
            <a:r>
              <a:rPr lang="en-GB" sz="9000" b="1">
                <a:solidFill>
                  <a:srgbClr val="FA6500"/>
                </a:solidFill>
                <a:latin typeface="Century Gothic"/>
                <a:ea typeface="Century Gothic"/>
                <a:cs typeface="Century Gothic"/>
                <a:sym typeface="Century Gothic"/>
              </a:rPr>
              <a:t>c</a:t>
            </a:r>
            <a:r>
              <a:rPr lang="en-GB" sz="9000">
                <a:solidFill>
                  <a:srgbClr val="1F4E79"/>
                </a:solidFill>
                <a:latin typeface="Century Gothic"/>
                <a:ea typeface="Century Gothic"/>
                <a:cs typeface="Century Gothic"/>
                <a:sym typeface="Century Gothic"/>
              </a:rPr>
              <a:t>i</a:t>
            </a:r>
            <a:endParaRPr sz="9000" b="1">
              <a:solidFill>
                <a:srgbClr val="FA6500"/>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6DA3F8B2-D81B-4491-EDCB-469758A835CC}"/>
              </a:ext>
            </a:extLst>
          </p:cNvPr>
          <p:cNvPicPr>
            <a:picLocks noChangeAspect="1"/>
          </p:cNvPicPr>
          <p:nvPr>
            <a:audioFile r:link="rId1"/>
            <p:extLst>
              <p:ext uri="{DAA4B4D4-6D71-4841-9C94-3DE7FCFB9230}">
                <p14:media xmlns:p14="http://schemas.microsoft.com/office/powerpoint/2010/main" r:embed="rId2">
                  <p14:trim st="305"/>
                </p14:media>
              </p:ext>
            </p:extLst>
          </p:nvPr>
        </p:nvPicPr>
        <p:blipFill>
          <a:blip r:embed="rId7"/>
          <a:stretch>
            <a:fillRect/>
          </a:stretch>
        </p:blipFill>
        <p:spPr>
          <a:xfrm>
            <a:off x="602672" y="2129968"/>
            <a:ext cx="609600" cy="609600"/>
          </a:xfrm>
          <a:prstGeom prst="rect">
            <a:avLst/>
          </a:prstGeom>
        </p:spPr>
      </p:pic>
      <p:pic>
        <p:nvPicPr>
          <p:cNvPr id="3" name="Recorded Sound">
            <a:hlinkClick r:id="" action="ppaction://media"/>
            <a:extLst>
              <a:ext uri="{FF2B5EF4-FFF2-40B4-BE49-F238E27FC236}">
                <a16:creationId xmlns:a16="http://schemas.microsoft.com/office/drawing/2014/main" id="{DDBB79CA-14E4-A0EC-15CD-1356771D34F7}"/>
              </a:ext>
            </a:extLst>
          </p:cNvPr>
          <p:cNvPicPr>
            <a:picLocks noChangeAspect="1"/>
          </p:cNvPicPr>
          <p:nvPr>
            <a:audioFile r:link="rId1"/>
            <p:extLst>
              <p:ext uri="{DAA4B4D4-6D71-4841-9C94-3DE7FCFB9230}">
                <p14:media xmlns:p14="http://schemas.microsoft.com/office/powerpoint/2010/main" r:embed="rId3">
                  <p14:trim st="275"/>
                </p14:media>
              </p:ext>
            </p:extLst>
          </p:nvPr>
        </p:nvPicPr>
        <p:blipFill>
          <a:blip r:embed="rId7"/>
          <a:stretch>
            <a:fillRect/>
          </a:stretch>
        </p:blipFill>
        <p:spPr>
          <a:xfrm>
            <a:off x="5417128" y="372261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6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30"/>
          <p:cNvSpPr txBox="1">
            <a:spLocks noGrp="1"/>
          </p:cNvSpPr>
          <p:nvPr>
            <p:ph type="title"/>
          </p:nvPr>
        </p:nvSpPr>
        <p:spPr>
          <a:xfrm>
            <a:off x="628340" y="16744"/>
            <a:ext cx="78867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115076"/>
              </a:buClr>
              <a:buSzPts val="9000"/>
              <a:buFont typeface="Century Gothic"/>
              <a:buNone/>
            </a:pPr>
            <a:r>
              <a:rPr lang="en-GB" sz="9000" b="1">
                <a:solidFill>
                  <a:srgbClr val="115076"/>
                </a:solidFill>
              </a:rPr>
              <a:t>ç/c</a:t>
            </a:r>
            <a:endParaRPr sz="3000"/>
          </a:p>
        </p:txBody>
      </p:sp>
      <p:sp>
        <p:nvSpPr>
          <p:cNvPr id="136" name="Google Shape;136;p30" descr="rectangle"/>
          <p:cNvSpPr/>
          <p:nvPr/>
        </p:nvSpPr>
        <p:spPr>
          <a:xfrm>
            <a:off x="3549212" y="1203096"/>
            <a:ext cx="2045700" cy="22347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entury Gothic"/>
              <a:ea typeface="Century Gothic"/>
              <a:cs typeface="Century Gothic"/>
              <a:sym typeface="Century Gothic"/>
            </a:endParaRPr>
          </a:p>
        </p:txBody>
      </p:sp>
      <p:pic>
        <p:nvPicPr>
          <p:cNvPr id="137" name="Google Shape;137;p30" descr="map with an arrow pointing out the location"/>
          <p:cNvPicPr preferRelativeResize="0"/>
          <p:nvPr/>
        </p:nvPicPr>
        <p:blipFill rotWithShape="1">
          <a:blip r:embed="rId11">
            <a:alphaModFix/>
          </a:blip>
          <a:srcRect/>
          <a:stretch/>
        </p:blipFill>
        <p:spPr>
          <a:xfrm>
            <a:off x="4001063" y="1379280"/>
            <a:ext cx="1141874" cy="1146461"/>
          </a:xfrm>
          <a:prstGeom prst="rect">
            <a:avLst/>
          </a:prstGeom>
          <a:noFill/>
          <a:ln>
            <a:noFill/>
          </a:ln>
        </p:spPr>
      </p:pic>
      <p:sp>
        <p:nvSpPr>
          <p:cNvPr id="138" name="Google Shape;138;p30"/>
          <p:cNvSpPr txBox="1"/>
          <p:nvPr/>
        </p:nvSpPr>
        <p:spPr>
          <a:xfrm>
            <a:off x="4073477" y="2487156"/>
            <a:ext cx="988200" cy="9003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GB" sz="5400">
                <a:solidFill>
                  <a:srgbClr val="115076"/>
                </a:solidFill>
                <a:latin typeface="Century Gothic"/>
                <a:ea typeface="Century Gothic"/>
                <a:cs typeface="Century Gothic"/>
                <a:sym typeface="Century Gothic"/>
              </a:rPr>
              <a:t>i</a:t>
            </a:r>
            <a:r>
              <a:rPr lang="en-GB" sz="5400">
                <a:solidFill>
                  <a:srgbClr val="E65D00"/>
                </a:solidFill>
                <a:latin typeface="Century Gothic"/>
                <a:ea typeface="Century Gothic"/>
                <a:cs typeface="Century Gothic"/>
                <a:sym typeface="Century Gothic"/>
              </a:rPr>
              <a:t>c</a:t>
            </a:r>
            <a:r>
              <a:rPr lang="en-GB" sz="5400">
                <a:solidFill>
                  <a:srgbClr val="115076"/>
                </a:solidFill>
                <a:latin typeface="Century Gothic"/>
                <a:ea typeface="Century Gothic"/>
                <a:cs typeface="Century Gothic"/>
                <a:sym typeface="Century Gothic"/>
              </a:rPr>
              <a:t>i</a:t>
            </a:r>
            <a:endParaRPr sz="5400">
              <a:solidFill>
                <a:srgbClr val="115076"/>
              </a:solidFill>
              <a:latin typeface="Century Gothic"/>
              <a:ea typeface="Century Gothic"/>
              <a:cs typeface="Century Gothic"/>
              <a:sym typeface="Century Gothic"/>
            </a:endParaRPr>
          </a:p>
        </p:txBody>
      </p:sp>
      <p:sp>
        <p:nvSpPr>
          <p:cNvPr id="139" name="Google Shape;139;p30"/>
          <p:cNvSpPr txBox="1"/>
          <p:nvPr/>
        </p:nvSpPr>
        <p:spPr>
          <a:xfrm>
            <a:off x="572139" y="381570"/>
            <a:ext cx="2346900" cy="7617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4500">
                <a:solidFill>
                  <a:srgbClr val="115076"/>
                </a:solidFill>
                <a:latin typeface="Century Gothic"/>
                <a:ea typeface="Century Gothic"/>
                <a:cs typeface="Century Gothic"/>
                <a:sym typeface="Century Gothic"/>
              </a:rPr>
              <a:t>fran</a:t>
            </a:r>
            <a:r>
              <a:rPr lang="en-GB" sz="4500">
                <a:solidFill>
                  <a:srgbClr val="E65D00"/>
                </a:solidFill>
                <a:latin typeface="Century Gothic"/>
                <a:ea typeface="Century Gothic"/>
                <a:cs typeface="Century Gothic"/>
                <a:sym typeface="Century Gothic"/>
              </a:rPr>
              <a:t>ç</a:t>
            </a:r>
            <a:r>
              <a:rPr lang="en-GB" sz="4500">
                <a:solidFill>
                  <a:srgbClr val="115076"/>
                </a:solidFill>
                <a:latin typeface="Century Gothic"/>
                <a:ea typeface="Century Gothic"/>
                <a:cs typeface="Century Gothic"/>
                <a:sym typeface="Century Gothic"/>
              </a:rPr>
              <a:t>ais</a:t>
            </a:r>
            <a:endParaRPr sz="4500">
              <a:solidFill>
                <a:srgbClr val="115076"/>
              </a:solidFill>
              <a:latin typeface="Century Gothic"/>
              <a:ea typeface="Century Gothic"/>
              <a:cs typeface="Century Gothic"/>
              <a:sym typeface="Century Gothic"/>
            </a:endParaRPr>
          </a:p>
        </p:txBody>
      </p:sp>
      <p:pic>
        <p:nvPicPr>
          <p:cNvPr id="140" name="Google Shape;140;p30" descr="the french flag"/>
          <p:cNvPicPr preferRelativeResize="0"/>
          <p:nvPr/>
        </p:nvPicPr>
        <p:blipFill rotWithShape="1">
          <a:blip r:embed="rId12">
            <a:alphaModFix/>
          </a:blip>
          <a:srcRect/>
          <a:stretch/>
        </p:blipFill>
        <p:spPr>
          <a:xfrm>
            <a:off x="1090899" y="1227849"/>
            <a:ext cx="1356284" cy="904189"/>
          </a:xfrm>
          <a:prstGeom prst="rect">
            <a:avLst/>
          </a:prstGeom>
          <a:noFill/>
          <a:ln>
            <a:noFill/>
          </a:ln>
        </p:spPr>
      </p:pic>
      <p:sp>
        <p:nvSpPr>
          <p:cNvPr id="141" name="Google Shape;141;p30"/>
          <p:cNvSpPr txBox="1"/>
          <p:nvPr/>
        </p:nvSpPr>
        <p:spPr>
          <a:xfrm>
            <a:off x="600392" y="2625655"/>
            <a:ext cx="2290500" cy="7617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4500">
                <a:solidFill>
                  <a:srgbClr val="E65D00"/>
                </a:solidFill>
                <a:latin typeface="Century Gothic"/>
                <a:ea typeface="Century Gothic"/>
                <a:cs typeface="Century Gothic"/>
                <a:sym typeface="Century Gothic"/>
              </a:rPr>
              <a:t>c</a:t>
            </a:r>
            <a:r>
              <a:rPr lang="en-GB" sz="4500">
                <a:solidFill>
                  <a:srgbClr val="115076"/>
                </a:solidFill>
                <a:latin typeface="Century Gothic"/>
                <a:ea typeface="Century Gothic"/>
                <a:cs typeface="Century Gothic"/>
                <a:sym typeface="Century Gothic"/>
              </a:rPr>
              <a:t>inéma</a:t>
            </a:r>
            <a:endParaRPr sz="4500">
              <a:solidFill>
                <a:srgbClr val="115076"/>
              </a:solidFill>
              <a:latin typeface="Century Gothic"/>
              <a:ea typeface="Century Gothic"/>
              <a:cs typeface="Century Gothic"/>
              <a:sym typeface="Century Gothic"/>
            </a:endParaRPr>
          </a:p>
        </p:txBody>
      </p:sp>
      <p:pic>
        <p:nvPicPr>
          <p:cNvPr id="142" name="Google Shape;142;p30" descr="cinema reel"/>
          <p:cNvPicPr preferRelativeResize="0"/>
          <p:nvPr/>
        </p:nvPicPr>
        <p:blipFill rotWithShape="1">
          <a:blip r:embed="rId13">
            <a:alphaModFix/>
          </a:blip>
          <a:srcRect/>
          <a:stretch/>
        </p:blipFill>
        <p:spPr>
          <a:xfrm>
            <a:off x="939150" y="3284325"/>
            <a:ext cx="1230135" cy="1453475"/>
          </a:xfrm>
          <a:prstGeom prst="rect">
            <a:avLst/>
          </a:prstGeom>
          <a:noFill/>
          <a:ln>
            <a:noFill/>
          </a:ln>
        </p:spPr>
      </p:pic>
      <p:sp>
        <p:nvSpPr>
          <p:cNvPr id="143" name="Google Shape;143;p30"/>
          <p:cNvSpPr txBox="1"/>
          <p:nvPr/>
        </p:nvSpPr>
        <p:spPr>
          <a:xfrm>
            <a:off x="3408434" y="3481850"/>
            <a:ext cx="2342100" cy="761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GB" sz="4500">
                <a:solidFill>
                  <a:srgbClr val="115076"/>
                </a:solidFill>
                <a:latin typeface="Century Gothic"/>
                <a:ea typeface="Century Gothic"/>
                <a:cs typeface="Century Gothic"/>
                <a:sym typeface="Century Gothic"/>
              </a:rPr>
              <a:t>dé</a:t>
            </a:r>
            <a:r>
              <a:rPr lang="en-GB" sz="4500">
                <a:solidFill>
                  <a:srgbClr val="E65D00"/>
                </a:solidFill>
                <a:latin typeface="Century Gothic"/>
                <a:ea typeface="Century Gothic"/>
                <a:cs typeface="Century Gothic"/>
                <a:sym typeface="Century Gothic"/>
              </a:rPr>
              <a:t>c</a:t>
            </a:r>
            <a:r>
              <a:rPr lang="en-GB" sz="4500">
                <a:solidFill>
                  <a:srgbClr val="115076"/>
                </a:solidFill>
                <a:latin typeface="Century Gothic"/>
                <a:ea typeface="Century Gothic"/>
                <a:cs typeface="Century Gothic"/>
                <a:sym typeface="Century Gothic"/>
              </a:rPr>
              <a:t>ider</a:t>
            </a:r>
            <a:endParaRPr sz="4500">
              <a:solidFill>
                <a:srgbClr val="115076"/>
              </a:solidFill>
              <a:latin typeface="Century Gothic"/>
              <a:ea typeface="Century Gothic"/>
              <a:cs typeface="Century Gothic"/>
              <a:sym typeface="Century Gothic"/>
            </a:endParaRPr>
          </a:p>
        </p:txBody>
      </p:sp>
      <p:sp>
        <p:nvSpPr>
          <p:cNvPr id="144" name="Google Shape;144;p30"/>
          <p:cNvSpPr/>
          <p:nvPr/>
        </p:nvSpPr>
        <p:spPr>
          <a:xfrm>
            <a:off x="3541345" y="4061523"/>
            <a:ext cx="2039400" cy="4848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GB" sz="2700">
                <a:solidFill>
                  <a:srgbClr val="115076"/>
                </a:solidFill>
                <a:latin typeface="Century Gothic"/>
                <a:ea typeface="Century Gothic"/>
                <a:cs typeface="Century Gothic"/>
                <a:sym typeface="Century Gothic"/>
              </a:rPr>
              <a:t>[to decide]</a:t>
            </a:r>
            <a:endParaRPr sz="4500">
              <a:solidFill>
                <a:srgbClr val="115076"/>
              </a:solidFill>
              <a:latin typeface="Century Gothic"/>
              <a:ea typeface="Century Gothic"/>
              <a:cs typeface="Century Gothic"/>
              <a:sym typeface="Century Gothic"/>
            </a:endParaRPr>
          </a:p>
        </p:txBody>
      </p:sp>
      <p:sp>
        <p:nvSpPr>
          <p:cNvPr id="145" name="Google Shape;145;p30"/>
          <p:cNvSpPr txBox="1"/>
          <p:nvPr/>
        </p:nvSpPr>
        <p:spPr>
          <a:xfrm>
            <a:off x="6411561" y="381569"/>
            <a:ext cx="2198100" cy="7617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4500">
                <a:solidFill>
                  <a:srgbClr val="115076"/>
                </a:solidFill>
                <a:latin typeface="Century Gothic"/>
                <a:ea typeface="Century Gothic"/>
                <a:cs typeface="Century Gothic"/>
                <a:sym typeface="Century Gothic"/>
              </a:rPr>
              <a:t>gar</a:t>
            </a:r>
            <a:r>
              <a:rPr lang="en-GB" sz="4500">
                <a:solidFill>
                  <a:srgbClr val="E65D00"/>
                </a:solidFill>
                <a:latin typeface="Century Gothic"/>
                <a:ea typeface="Century Gothic"/>
                <a:cs typeface="Century Gothic"/>
                <a:sym typeface="Century Gothic"/>
              </a:rPr>
              <a:t>ç</a:t>
            </a:r>
            <a:r>
              <a:rPr lang="en-GB" sz="4500">
                <a:solidFill>
                  <a:srgbClr val="115076"/>
                </a:solidFill>
                <a:latin typeface="Century Gothic"/>
                <a:ea typeface="Century Gothic"/>
                <a:cs typeface="Century Gothic"/>
                <a:sym typeface="Century Gothic"/>
              </a:rPr>
              <a:t>on</a:t>
            </a:r>
            <a:endParaRPr sz="4500">
              <a:solidFill>
                <a:srgbClr val="115076"/>
              </a:solidFill>
              <a:latin typeface="Century Gothic"/>
              <a:ea typeface="Century Gothic"/>
              <a:cs typeface="Century Gothic"/>
              <a:sym typeface="Century Gothic"/>
            </a:endParaRPr>
          </a:p>
        </p:txBody>
      </p:sp>
      <p:pic>
        <p:nvPicPr>
          <p:cNvPr id="146" name="Google Shape;146;p30" descr="a small boy"/>
          <p:cNvPicPr preferRelativeResize="0"/>
          <p:nvPr/>
        </p:nvPicPr>
        <p:blipFill rotWithShape="1">
          <a:blip r:embed="rId14">
            <a:alphaModFix/>
          </a:blip>
          <a:srcRect/>
          <a:stretch/>
        </p:blipFill>
        <p:spPr>
          <a:xfrm>
            <a:off x="6964478" y="1158671"/>
            <a:ext cx="1092124" cy="1453475"/>
          </a:xfrm>
          <a:prstGeom prst="rect">
            <a:avLst/>
          </a:prstGeom>
          <a:noFill/>
          <a:ln>
            <a:noFill/>
          </a:ln>
        </p:spPr>
      </p:pic>
      <p:sp>
        <p:nvSpPr>
          <p:cNvPr id="147" name="Google Shape;147;p30"/>
          <p:cNvSpPr txBox="1"/>
          <p:nvPr/>
        </p:nvSpPr>
        <p:spPr>
          <a:xfrm>
            <a:off x="6833813" y="2608141"/>
            <a:ext cx="1512900" cy="7617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4500">
                <a:solidFill>
                  <a:srgbClr val="FF6600"/>
                </a:solidFill>
                <a:latin typeface="Century Gothic"/>
                <a:ea typeface="Century Gothic"/>
                <a:cs typeface="Century Gothic"/>
                <a:sym typeface="Century Gothic"/>
              </a:rPr>
              <a:t>c</a:t>
            </a:r>
            <a:r>
              <a:rPr lang="en-GB" sz="4500">
                <a:solidFill>
                  <a:srgbClr val="115177"/>
                </a:solidFill>
                <a:latin typeface="Century Gothic"/>
                <a:ea typeface="Century Gothic"/>
                <a:cs typeface="Century Gothic"/>
                <a:sym typeface="Century Gothic"/>
              </a:rPr>
              <a:t>in</a:t>
            </a:r>
            <a:r>
              <a:rPr lang="en-GB" sz="4500">
                <a:solidFill>
                  <a:srgbClr val="115076"/>
                </a:solidFill>
                <a:latin typeface="Century Gothic"/>
                <a:ea typeface="Century Gothic"/>
                <a:cs typeface="Century Gothic"/>
                <a:sym typeface="Century Gothic"/>
              </a:rPr>
              <a:t>q</a:t>
            </a:r>
            <a:endParaRPr sz="1100"/>
          </a:p>
        </p:txBody>
      </p:sp>
      <p:pic>
        <p:nvPicPr>
          <p:cNvPr id="148" name="Google Shape;148;p30" descr="the number five"/>
          <p:cNvPicPr preferRelativeResize="0"/>
          <p:nvPr/>
        </p:nvPicPr>
        <p:blipFill rotWithShape="1">
          <a:blip r:embed="rId15">
            <a:alphaModFix/>
          </a:blip>
          <a:srcRect/>
          <a:stretch/>
        </p:blipFill>
        <p:spPr>
          <a:xfrm>
            <a:off x="6989687" y="3385243"/>
            <a:ext cx="1083854" cy="1352559"/>
          </a:xfrm>
          <a:prstGeom prst="rect">
            <a:avLst/>
          </a:prstGeom>
          <a:noFill/>
          <a:ln>
            <a:noFill/>
          </a:ln>
          <a:effectLst>
            <a:outerShdw blurRad="50800" dist="38100" dir="5400000" algn="t" rotWithShape="0">
              <a:srgbClr val="000000">
                <a:alpha val="40000"/>
              </a:srgbClr>
            </a:outerShdw>
          </a:effectLst>
        </p:spPr>
      </p:pic>
      <p:pic>
        <p:nvPicPr>
          <p:cNvPr id="2" name="Recorded Sound">
            <a:hlinkClick r:id="" action="ppaction://media"/>
            <a:extLst>
              <a:ext uri="{FF2B5EF4-FFF2-40B4-BE49-F238E27FC236}">
                <a16:creationId xmlns:a16="http://schemas.microsoft.com/office/drawing/2014/main" id="{0DC91A66-3862-1FCA-DEC3-A44F28E197FC}"/>
              </a:ext>
            </a:extLst>
          </p:cNvPr>
          <p:cNvPicPr>
            <a:picLocks noChangeAspect="1"/>
          </p:cNvPicPr>
          <p:nvPr>
            <a:audioFile r:link="rId1"/>
            <p:extLst>
              <p:ext uri="{DAA4B4D4-6D71-4841-9C94-3DE7FCFB9230}">
                <p14:media xmlns:p14="http://schemas.microsoft.com/office/powerpoint/2010/main" r:embed="rId2">
                  <p14:trim st="305"/>
                </p14:media>
              </p:ext>
            </p:extLst>
          </p:nvPr>
        </p:nvPicPr>
        <p:blipFill>
          <a:blip r:embed="rId16"/>
          <a:stretch>
            <a:fillRect/>
          </a:stretch>
        </p:blipFill>
        <p:spPr>
          <a:xfrm>
            <a:off x="5469061" y="220594"/>
            <a:ext cx="609600" cy="609600"/>
          </a:xfrm>
          <a:prstGeom prst="rect">
            <a:avLst/>
          </a:prstGeom>
        </p:spPr>
      </p:pic>
      <p:pic>
        <p:nvPicPr>
          <p:cNvPr id="3" name="Recorded Sound">
            <a:hlinkClick r:id="" action="ppaction://media"/>
            <a:extLst>
              <a:ext uri="{FF2B5EF4-FFF2-40B4-BE49-F238E27FC236}">
                <a16:creationId xmlns:a16="http://schemas.microsoft.com/office/drawing/2014/main" id="{677FD891-204A-6262-11AD-C820BEA6B764}"/>
              </a:ext>
            </a:extLst>
          </p:cNvPr>
          <p:cNvPicPr>
            <a:picLocks noChangeAspect="1"/>
          </p:cNvPicPr>
          <p:nvPr>
            <a:audioFile r:link="rId1"/>
            <p:extLst>
              <p:ext uri="{DAA4B4D4-6D71-4841-9C94-3DE7FCFB9230}">
                <p14:media xmlns:p14="http://schemas.microsoft.com/office/powerpoint/2010/main" r:embed="rId3">
                  <p14:trim st="275"/>
                </p14:media>
              </p:ext>
            </p:extLst>
          </p:nvPr>
        </p:nvPicPr>
        <p:blipFill>
          <a:blip r:embed="rId16"/>
          <a:stretch>
            <a:fillRect/>
          </a:stretch>
        </p:blipFill>
        <p:spPr>
          <a:xfrm>
            <a:off x="5007465" y="2582414"/>
            <a:ext cx="609600" cy="609600"/>
          </a:xfrm>
          <a:prstGeom prst="rect">
            <a:avLst/>
          </a:prstGeom>
        </p:spPr>
      </p:pic>
      <p:pic>
        <p:nvPicPr>
          <p:cNvPr id="4" name="Recorded Sound">
            <a:hlinkClick r:id="" action="ppaction://media"/>
            <a:extLst>
              <a:ext uri="{FF2B5EF4-FFF2-40B4-BE49-F238E27FC236}">
                <a16:creationId xmlns:a16="http://schemas.microsoft.com/office/drawing/2014/main" id="{7983317F-5E0E-2661-1134-0C9E08D78390}"/>
              </a:ext>
            </a:extLst>
          </p:cNvPr>
          <p:cNvPicPr>
            <a:picLocks noChangeAspect="1"/>
          </p:cNvPicPr>
          <p:nvPr>
            <a:audioFile r:link="rId1"/>
            <p:extLst>
              <p:ext uri="{DAA4B4D4-6D71-4841-9C94-3DE7FCFB9230}">
                <p14:media xmlns:p14="http://schemas.microsoft.com/office/powerpoint/2010/main" r:embed="rId4">
                  <p14:trim st="343"/>
                </p14:media>
              </p:ext>
            </p:extLst>
          </p:nvPr>
        </p:nvPicPr>
        <p:blipFill>
          <a:blip r:embed="rId16"/>
          <a:stretch>
            <a:fillRect/>
          </a:stretch>
        </p:blipFill>
        <p:spPr>
          <a:xfrm>
            <a:off x="2681801" y="1142276"/>
            <a:ext cx="609600" cy="609600"/>
          </a:xfrm>
          <a:prstGeom prst="rect">
            <a:avLst/>
          </a:prstGeom>
        </p:spPr>
      </p:pic>
      <p:pic>
        <p:nvPicPr>
          <p:cNvPr id="5" name="Recorded Sound">
            <a:hlinkClick r:id="" action="ppaction://media"/>
            <a:extLst>
              <a:ext uri="{FF2B5EF4-FFF2-40B4-BE49-F238E27FC236}">
                <a16:creationId xmlns:a16="http://schemas.microsoft.com/office/drawing/2014/main" id="{FA07CD0A-304D-7DCA-1F6C-5249CB2DBCCD}"/>
              </a:ext>
            </a:extLst>
          </p:cNvPr>
          <p:cNvPicPr>
            <a:picLocks noChangeAspect="1"/>
          </p:cNvPicPr>
          <p:nvPr>
            <a:audioFile r:link="rId1"/>
            <p:extLst>
              <p:ext uri="{DAA4B4D4-6D71-4841-9C94-3DE7FCFB9230}">
                <p14:media xmlns:p14="http://schemas.microsoft.com/office/powerpoint/2010/main" r:embed="rId5">
                  <p14:trim st="295"/>
                </p14:media>
              </p:ext>
            </p:extLst>
          </p:nvPr>
        </p:nvPicPr>
        <p:blipFill>
          <a:blip r:embed="rId16"/>
          <a:stretch>
            <a:fillRect/>
          </a:stretch>
        </p:blipFill>
        <p:spPr>
          <a:xfrm>
            <a:off x="2447183" y="3309623"/>
            <a:ext cx="609600" cy="609600"/>
          </a:xfrm>
          <a:prstGeom prst="rect">
            <a:avLst/>
          </a:prstGeom>
        </p:spPr>
      </p:pic>
      <p:pic>
        <p:nvPicPr>
          <p:cNvPr id="6" name="Recorded Sound">
            <a:hlinkClick r:id="" action="ppaction://media"/>
            <a:extLst>
              <a:ext uri="{FF2B5EF4-FFF2-40B4-BE49-F238E27FC236}">
                <a16:creationId xmlns:a16="http://schemas.microsoft.com/office/drawing/2014/main" id="{BBA14EEE-921F-0500-1E8D-606593C82C42}"/>
              </a:ext>
            </a:extLst>
          </p:cNvPr>
          <p:cNvPicPr>
            <a:picLocks noChangeAspect="1"/>
          </p:cNvPicPr>
          <p:nvPr>
            <a:audioFile r:link="rId1"/>
            <p:extLst>
              <p:ext uri="{DAA4B4D4-6D71-4841-9C94-3DE7FCFB9230}">
                <p14:media xmlns:p14="http://schemas.microsoft.com/office/powerpoint/2010/main" r:embed="rId6">
                  <p14:trim st="228"/>
                </p14:media>
              </p:ext>
            </p:extLst>
          </p:nvPr>
        </p:nvPicPr>
        <p:blipFill>
          <a:blip r:embed="rId16"/>
          <a:stretch>
            <a:fillRect/>
          </a:stretch>
        </p:blipFill>
        <p:spPr>
          <a:xfrm>
            <a:off x="8266441" y="1070969"/>
            <a:ext cx="609600" cy="609600"/>
          </a:xfrm>
          <a:prstGeom prst="rect">
            <a:avLst/>
          </a:prstGeom>
        </p:spPr>
      </p:pic>
      <p:pic>
        <p:nvPicPr>
          <p:cNvPr id="7" name="Recorded Sound">
            <a:hlinkClick r:id="" action="ppaction://media"/>
            <a:extLst>
              <a:ext uri="{FF2B5EF4-FFF2-40B4-BE49-F238E27FC236}">
                <a16:creationId xmlns:a16="http://schemas.microsoft.com/office/drawing/2014/main" id="{3FAD042D-43FF-0C51-C9F0-1CA5C54CBD36}"/>
              </a:ext>
            </a:extLst>
          </p:cNvPr>
          <p:cNvPicPr>
            <a:picLocks noChangeAspect="1"/>
          </p:cNvPicPr>
          <p:nvPr>
            <a:audioFile r:link="rId1"/>
            <p:extLst>
              <p:ext uri="{DAA4B4D4-6D71-4841-9C94-3DE7FCFB9230}">
                <p14:media xmlns:p14="http://schemas.microsoft.com/office/powerpoint/2010/main" r:embed="rId7">
                  <p14:trim st="257"/>
                </p14:media>
              </p:ext>
            </p:extLst>
          </p:nvPr>
        </p:nvPicPr>
        <p:blipFill>
          <a:blip r:embed="rId16"/>
          <a:stretch>
            <a:fillRect/>
          </a:stretch>
        </p:blipFill>
        <p:spPr>
          <a:xfrm>
            <a:off x="8238808" y="3402584"/>
            <a:ext cx="609600" cy="609600"/>
          </a:xfrm>
          <a:prstGeom prst="rect">
            <a:avLst/>
          </a:prstGeom>
        </p:spPr>
      </p:pic>
      <p:pic>
        <p:nvPicPr>
          <p:cNvPr id="8" name="Recorded Sound">
            <a:hlinkClick r:id="" action="ppaction://media"/>
            <a:extLst>
              <a:ext uri="{FF2B5EF4-FFF2-40B4-BE49-F238E27FC236}">
                <a16:creationId xmlns:a16="http://schemas.microsoft.com/office/drawing/2014/main" id="{A8C13955-621A-AE77-B354-12F60937D165}"/>
              </a:ext>
            </a:extLst>
          </p:cNvPr>
          <p:cNvPicPr>
            <a:picLocks noChangeAspect="1"/>
          </p:cNvPicPr>
          <p:nvPr>
            <a:audioFile r:link="rId1"/>
            <p:extLst>
              <p:ext uri="{DAA4B4D4-6D71-4841-9C94-3DE7FCFB9230}">
                <p14:media xmlns:p14="http://schemas.microsoft.com/office/powerpoint/2010/main" r:embed="rId8">
                  <p14:trim st="362"/>
                </p14:media>
              </p:ext>
            </p:extLst>
          </p:nvPr>
        </p:nvPicPr>
        <p:blipFill>
          <a:blip r:embed="rId16"/>
          <a:stretch>
            <a:fillRect/>
          </a:stretch>
        </p:blipFill>
        <p:spPr>
          <a:xfrm>
            <a:off x="5845405" y="3859986"/>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4" fill="hold"/>
                                        <p:tgtEl>
                                          <p:spTgt spid="3"/>
                                        </p:tgtEl>
                                      </p:cBhvr>
                                    </p:cmd>
                                  </p:childTnLst>
                                </p:cTn>
                              </p:par>
                            </p:childTnLst>
                          </p:cTn>
                        </p:par>
                      </p:childTnLst>
                    </p:cTn>
                  </p:par>
                </p:childTnLst>
              </p:cTn>
              <p:nextCondLst>
                <p:cond evt="onClick" delay="0">
                  <p:tgtEl>
                    <p:spTgt spid="3"/>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460"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3"/>
                </p:tgtEl>
              </p:cMediaNode>
            </p:audio>
            <p:audio>
              <p:cMediaNode vol="80000">
                <p:cTn id="13" fill="hold" display="0">
                  <p:stCondLst>
                    <p:cond delay="indefinite"/>
                  </p:stCondLst>
                  <p:endCondLst>
                    <p:cond evt="onStopAudio" delay="0">
                      <p:tgtEl>
                        <p:sldTgt/>
                      </p:tgtEl>
                    </p:cond>
                  </p:endCondLst>
                </p:cTn>
                <p:tgtEl>
                  <p:spTgt spid="2"/>
                </p:tgtEl>
              </p:cMediaNode>
            </p:audi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557" fill="hold"/>
                                        <p:tgtEl>
                                          <p:spTgt spid="8"/>
                                        </p:tgtEl>
                                      </p:cBhvr>
                                    </p:cmd>
                                  </p:childTnLst>
                                </p:cTn>
                              </p:par>
                            </p:childTnLst>
                          </p:cTn>
                        </p:par>
                      </p:childTnLst>
                    </p:cTn>
                  </p:par>
                </p:childTnLst>
              </p:cTn>
              <p:nextCondLst>
                <p:cond evt="onClick" delay="0">
                  <p:tgtEl>
                    <p:spTgt spid="8"/>
                  </p:tgtEl>
                </p:cond>
              </p:nextCondLst>
            </p:seq>
            <p:audio>
              <p:cMediaNode vol="80000">
                <p:cTn id="19" fill="hold" display="0">
                  <p:stCondLst>
                    <p:cond delay="indefinite"/>
                  </p:stCondLst>
                  <p:endCondLst>
                    <p:cond evt="onStopAudio" delay="0">
                      <p:tgtEl>
                        <p:sldTgt/>
                      </p:tgtEl>
                    </p:cond>
                  </p:endCondLst>
                </p:cTn>
                <p:tgtEl>
                  <p:spTgt spid="8"/>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265" fill="hold"/>
                                        <p:tgtEl>
                                          <p:spTgt spid="7"/>
                                        </p:tgtEl>
                                      </p:cBhvr>
                                    </p:cmd>
                                  </p:childTnLst>
                                </p:cTn>
                              </p:par>
                            </p:childTnLst>
                          </p:cTn>
                        </p:par>
                      </p:childTnLst>
                    </p:cTn>
                  </p:par>
                </p:childTnLst>
              </p:cTn>
              <p:nextCondLst>
                <p:cond evt="onClick" delay="0">
                  <p:tgtEl>
                    <p:spTgt spid="7"/>
                  </p:tgtEl>
                </p:cond>
              </p:nextCondLst>
            </p:seq>
            <p:audio>
              <p:cMediaNode vol="80000">
                <p:cTn id="25" fill="hold" display="0">
                  <p:stCondLst>
                    <p:cond delay="indefinite"/>
                  </p:stCondLst>
                  <p:endCondLst>
                    <p:cond evt="onStopAudio" delay="0">
                      <p:tgtEl>
                        <p:sldTgt/>
                      </p:tgtEl>
                    </p:cond>
                  </p:endCondLst>
                </p:cTn>
                <p:tgtEl>
                  <p:spTgt spid="7"/>
                </p:tgtEl>
              </p:cMediaNode>
            </p:audio>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456" fill="hold"/>
                                        <p:tgtEl>
                                          <p:spTgt spid="6"/>
                                        </p:tgtEl>
                                      </p:cBhvr>
                                    </p:cmd>
                                  </p:childTnLst>
                                </p:cTn>
                              </p:par>
                            </p:childTnLst>
                          </p:cTn>
                        </p:par>
                      </p:childTnLst>
                    </p:cTn>
                  </p:par>
                </p:childTnLst>
              </p:cTn>
              <p:nextCondLst>
                <p:cond evt="onClick" delay="0">
                  <p:tgtEl>
                    <p:spTgt spid="6"/>
                  </p:tgtEl>
                </p:cond>
              </p:nextCondLst>
            </p:seq>
            <p:audio>
              <p:cMediaNode vol="80000">
                <p:cTn id="31" fill="hold" display="0">
                  <p:stCondLst>
                    <p:cond delay="indefinite"/>
                  </p:stCondLst>
                  <p:endCondLst>
                    <p:cond evt="onStopAudio" delay="0">
                      <p:tgtEl>
                        <p:sldTgt/>
                      </p:tgtEl>
                    </p:cond>
                  </p:endCondLst>
                </p:cTn>
                <p:tgtEl>
                  <p:spTgt spid="6"/>
                </p:tgtEl>
              </p:cMediaNode>
            </p:audio>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347" fill="hold"/>
                                        <p:tgtEl>
                                          <p:spTgt spid="5"/>
                                        </p:tgtEl>
                                      </p:cBhvr>
                                    </p:cmd>
                                  </p:childTnLst>
                                </p:cTn>
                              </p:par>
                            </p:childTnLst>
                          </p:cTn>
                        </p:par>
                      </p:childTnLst>
                    </p:cTn>
                  </p:par>
                </p:childTnLst>
              </p:cTn>
              <p:nextCondLst>
                <p:cond evt="onClick" delay="0">
                  <p:tgtEl>
                    <p:spTgt spid="5"/>
                  </p:tgtEl>
                </p:cond>
              </p:nextCondLst>
            </p:seq>
            <p:audio>
              <p:cMediaNode vol="80000">
                <p:cTn id="37" fill="hold" display="0">
                  <p:stCondLst>
                    <p:cond delay="indefinite"/>
                  </p:stCondLst>
                  <p:endCondLst>
                    <p:cond evt="onStopAudio" delay="0">
                      <p:tgtEl>
                        <p:sldTgt/>
                      </p:tgtEl>
                    </p:cond>
                  </p:endCondLst>
                </p:cTn>
                <p:tgtEl>
                  <p:spTgt spid="5"/>
                </p:tgtEl>
              </p:cMediaNode>
            </p:audio>
            <p:seq concurrent="1" nextAc="seek">
              <p:cTn id="38" restart="whenNotActive" fill="hold" evtFilter="cancelBubble" nodeType="interactiveSeq">
                <p:stCondLst>
                  <p:cond evt="onClick" delay="0">
                    <p:tgtEl>
                      <p:spTgt spid="4"/>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508" fill="hold"/>
                                        <p:tgtEl>
                                          <p:spTgt spid="4"/>
                                        </p:tgtEl>
                                      </p:cBhvr>
                                    </p:cmd>
                                  </p:childTnLst>
                                </p:cTn>
                              </p:par>
                            </p:childTnLst>
                          </p:cTn>
                        </p:par>
                      </p:childTnLst>
                    </p:cTn>
                  </p:par>
                </p:childTnLst>
              </p:cTn>
              <p:nextCondLst>
                <p:cond evt="onClick" delay="0">
                  <p:tgtEl>
                    <p:spTgt spid="4"/>
                  </p:tgtEl>
                </p:cond>
              </p:nextCondLst>
            </p:seq>
            <p:audio>
              <p:cMediaNode vol="80000">
                <p:cTn id="43"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1"/>
          <p:cNvPicPr preferRelativeResize="0"/>
          <p:nvPr/>
        </p:nvPicPr>
        <p:blipFill>
          <a:blip r:embed="rId10">
            <a:alphaModFix/>
          </a:blip>
          <a:stretch>
            <a:fillRect/>
          </a:stretch>
        </p:blipFill>
        <p:spPr>
          <a:xfrm>
            <a:off x="1794825" y="1183188"/>
            <a:ext cx="1375226" cy="1375226"/>
          </a:xfrm>
          <a:prstGeom prst="rect">
            <a:avLst/>
          </a:prstGeom>
          <a:noFill/>
          <a:ln>
            <a:noFill/>
          </a:ln>
        </p:spPr>
      </p:pic>
      <p:pic>
        <p:nvPicPr>
          <p:cNvPr id="153" name="Google Shape;153;p21"/>
          <p:cNvPicPr preferRelativeResize="0"/>
          <p:nvPr/>
        </p:nvPicPr>
        <p:blipFill>
          <a:blip r:embed="rId11">
            <a:alphaModFix/>
          </a:blip>
          <a:stretch>
            <a:fillRect/>
          </a:stretch>
        </p:blipFill>
        <p:spPr>
          <a:xfrm>
            <a:off x="3743150" y="3696535"/>
            <a:ext cx="1314875" cy="1314900"/>
          </a:xfrm>
          <a:prstGeom prst="rect">
            <a:avLst/>
          </a:prstGeom>
          <a:noFill/>
          <a:ln>
            <a:noFill/>
          </a:ln>
        </p:spPr>
      </p:pic>
      <p:pic>
        <p:nvPicPr>
          <p:cNvPr id="154" name="Google Shape;154;p21"/>
          <p:cNvPicPr preferRelativeResize="0"/>
          <p:nvPr/>
        </p:nvPicPr>
        <p:blipFill>
          <a:blip r:embed="rId12">
            <a:alphaModFix/>
          </a:blip>
          <a:stretch>
            <a:fillRect/>
          </a:stretch>
        </p:blipFill>
        <p:spPr>
          <a:xfrm>
            <a:off x="7723325" y="3696550"/>
            <a:ext cx="1314875" cy="1314875"/>
          </a:xfrm>
          <a:prstGeom prst="rect">
            <a:avLst/>
          </a:prstGeom>
          <a:noFill/>
          <a:ln>
            <a:noFill/>
          </a:ln>
        </p:spPr>
      </p:pic>
      <p:pic>
        <p:nvPicPr>
          <p:cNvPr id="155" name="Google Shape;155;p21" descr="The flag of France (provided by Getty Images)"/>
          <p:cNvPicPr preferRelativeResize="0"/>
          <p:nvPr/>
        </p:nvPicPr>
        <p:blipFill>
          <a:blip r:embed="rId13">
            <a:alphaModFix/>
          </a:blip>
          <a:stretch>
            <a:fillRect/>
          </a:stretch>
        </p:blipFill>
        <p:spPr>
          <a:xfrm>
            <a:off x="4146170" y="4649541"/>
            <a:ext cx="581202" cy="435330"/>
          </a:xfrm>
          <a:prstGeom prst="rect">
            <a:avLst/>
          </a:prstGeom>
          <a:noFill/>
          <a:ln>
            <a:noFill/>
          </a:ln>
        </p:spPr>
      </p:pic>
      <p:pic>
        <p:nvPicPr>
          <p:cNvPr id="156" name="Google Shape;156;p21" descr="The flag of Ireland (provided by Getty Images)"/>
          <p:cNvPicPr preferRelativeResize="0"/>
          <p:nvPr/>
        </p:nvPicPr>
        <p:blipFill>
          <a:blip r:embed="rId14">
            <a:alphaModFix/>
          </a:blip>
          <a:stretch>
            <a:fillRect/>
          </a:stretch>
        </p:blipFill>
        <p:spPr>
          <a:xfrm>
            <a:off x="1503645" y="2121100"/>
            <a:ext cx="581202" cy="450651"/>
          </a:xfrm>
          <a:prstGeom prst="rect">
            <a:avLst/>
          </a:prstGeom>
          <a:noFill/>
          <a:ln>
            <a:noFill/>
          </a:ln>
        </p:spPr>
      </p:pic>
      <p:pic>
        <p:nvPicPr>
          <p:cNvPr id="157" name="Google Shape;157;p21" descr="The Welsh flag (provided by Getty Images)"/>
          <p:cNvPicPr preferRelativeResize="0"/>
          <p:nvPr/>
        </p:nvPicPr>
        <p:blipFill>
          <a:blip r:embed="rId15">
            <a:alphaModFix/>
          </a:blip>
          <a:stretch>
            <a:fillRect/>
          </a:stretch>
        </p:blipFill>
        <p:spPr>
          <a:xfrm>
            <a:off x="7436201" y="4576114"/>
            <a:ext cx="581202" cy="435319"/>
          </a:xfrm>
          <a:prstGeom prst="rect">
            <a:avLst/>
          </a:prstGeom>
          <a:noFill/>
          <a:ln>
            <a:noFill/>
          </a:ln>
        </p:spPr>
      </p:pic>
      <p:sp>
        <p:nvSpPr>
          <p:cNvPr id="158" name="Google Shape;158;p21"/>
          <p:cNvSpPr/>
          <p:nvPr/>
        </p:nvSpPr>
        <p:spPr>
          <a:xfrm>
            <a:off x="35875" y="1003875"/>
            <a:ext cx="1623900" cy="948000"/>
          </a:xfrm>
          <a:prstGeom prst="wedgeRoundRectCallout">
            <a:avLst>
              <a:gd name="adj1" fmla="val 68365"/>
              <a:gd name="adj2" fmla="val 57682"/>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iaairlnds</a:t>
            </a:r>
            <a:endParaRPr sz="1800" b="1">
              <a:solidFill>
                <a:schemeClr val="lt2"/>
              </a:solidFill>
            </a:endParaRPr>
          </a:p>
        </p:txBody>
      </p:sp>
      <p:sp>
        <p:nvSpPr>
          <p:cNvPr id="159" name="Google Shape;159;p21"/>
          <p:cNvSpPr/>
          <p:nvPr/>
        </p:nvSpPr>
        <p:spPr>
          <a:xfrm>
            <a:off x="3581338" y="2433675"/>
            <a:ext cx="1623900" cy="948000"/>
          </a:xfrm>
          <a:prstGeom prst="wedgeRoundRectCallout">
            <a:avLst>
              <a:gd name="adj1" fmla="val 744"/>
              <a:gd name="adj2" fmla="val 74388"/>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aaçifnrs</a:t>
            </a:r>
            <a:endParaRPr sz="1800" b="1">
              <a:solidFill>
                <a:schemeClr val="lt2"/>
              </a:solidFill>
            </a:endParaRPr>
          </a:p>
        </p:txBody>
      </p:sp>
      <p:sp>
        <p:nvSpPr>
          <p:cNvPr id="160" name="Google Shape;160;p21"/>
          <p:cNvSpPr/>
          <p:nvPr/>
        </p:nvSpPr>
        <p:spPr>
          <a:xfrm>
            <a:off x="5812300" y="3319400"/>
            <a:ext cx="1623900" cy="948000"/>
          </a:xfrm>
          <a:prstGeom prst="wedgeRoundRectCallout">
            <a:avLst>
              <a:gd name="adj1" fmla="val 68365"/>
              <a:gd name="adj2" fmla="val 57682"/>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siollag</a:t>
            </a:r>
            <a:endParaRPr sz="1800" b="1">
              <a:solidFill>
                <a:schemeClr val="lt2"/>
              </a:solidFill>
            </a:endParaRPr>
          </a:p>
        </p:txBody>
      </p:sp>
      <p:sp>
        <p:nvSpPr>
          <p:cNvPr id="161" name="Google Shape;161;p21"/>
          <p:cNvSpPr txBox="1"/>
          <p:nvPr/>
        </p:nvSpPr>
        <p:spPr>
          <a:xfrm>
            <a:off x="3379800" y="971200"/>
            <a:ext cx="2144400" cy="10800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2500" b="1">
                <a:solidFill>
                  <a:schemeClr val="dk1"/>
                </a:solidFill>
              </a:rPr>
              <a:t>Quelle est ta nationalité?</a:t>
            </a:r>
            <a:endParaRPr sz="2500" b="1">
              <a:solidFill>
                <a:schemeClr val="dk1"/>
              </a:solidFill>
            </a:endParaRPr>
          </a:p>
        </p:txBody>
      </p:sp>
      <p:pic>
        <p:nvPicPr>
          <p:cNvPr id="162" name="Google Shape;162;p21"/>
          <p:cNvPicPr preferRelativeResize="0"/>
          <p:nvPr/>
        </p:nvPicPr>
        <p:blipFill>
          <a:blip r:embed="rId16">
            <a:alphaModFix/>
          </a:blip>
          <a:stretch>
            <a:fillRect/>
          </a:stretch>
        </p:blipFill>
        <p:spPr>
          <a:xfrm>
            <a:off x="6199975" y="968051"/>
            <a:ext cx="1097825" cy="1097825"/>
          </a:xfrm>
          <a:prstGeom prst="rect">
            <a:avLst/>
          </a:prstGeom>
          <a:noFill/>
          <a:ln>
            <a:noFill/>
          </a:ln>
        </p:spPr>
      </p:pic>
      <p:pic>
        <p:nvPicPr>
          <p:cNvPr id="163" name="Google Shape;163;p21"/>
          <p:cNvPicPr preferRelativeResize="0"/>
          <p:nvPr/>
        </p:nvPicPr>
        <p:blipFill>
          <a:blip r:embed="rId17">
            <a:alphaModFix/>
          </a:blip>
          <a:stretch>
            <a:fillRect/>
          </a:stretch>
        </p:blipFill>
        <p:spPr>
          <a:xfrm>
            <a:off x="122250" y="4002400"/>
            <a:ext cx="1097825" cy="1097825"/>
          </a:xfrm>
          <a:prstGeom prst="rect">
            <a:avLst/>
          </a:prstGeom>
          <a:noFill/>
          <a:ln>
            <a:noFill/>
          </a:ln>
        </p:spPr>
      </p:pic>
      <p:pic>
        <p:nvPicPr>
          <p:cNvPr id="164" name="Google Shape;164;p21" descr="Close-up of the flag of Scotland (provided by Getty Images)"/>
          <p:cNvPicPr preferRelativeResize="0"/>
          <p:nvPr/>
        </p:nvPicPr>
        <p:blipFill>
          <a:blip r:embed="rId18">
            <a:alphaModFix/>
          </a:blip>
          <a:stretch>
            <a:fillRect/>
          </a:stretch>
        </p:blipFill>
        <p:spPr>
          <a:xfrm>
            <a:off x="1152276" y="4675749"/>
            <a:ext cx="498202" cy="382899"/>
          </a:xfrm>
          <a:prstGeom prst="rect">
            <a:avLst/>
          </a:prstGeom>
          <a:noFill/>
          <a:ln>
            <a:noFill/>
          </a:ln>
        </p:spPr>
      </p:pic>
      <p:pic>
        <p:nvPicPr>
          <p:cNvPr id="165" name="Google Shape;165;p21" descr="Flag of England (provided by Getty Images)"/>
          <p:cNvPicPr preferRelativeResize="0"/>
          <p:nvPr/>
        </p:nvPicPr>
        <p:blipFill>
          <a:blip r:embed="rId19">
            <a:alphaModFix/>
          </a:blip>
          <a:stretch>
            <a:fillRect/>
          </a:stretch>
        </p:blipFill>
        <p:spPr>
          <a:xfrm>
            <a:off x="6513875" y="2134435"/>
            <a:ext cx="581202" cy="423979"/>
          </a:xfrm>
          <a:prstGeom prst="rect">
            <a:avLst/>
          </a:prstGeom>
          <a:noFill/>
          <a:ln>
            <a:noFill/>
          </a:ln>
        </p:spPr>
      </p:pic>
      <p:sp>
        <p:nvSpPr>
          <p:cNvPr id="166" name="Google Shape;166;p21"/>
          <p:cNvSpPr/>
          <p:nvPr/>
        </p:nvSpPr>
        <p:spPr>
          <a:xfrm>
            <a:off x="1546150" y="3247700"/>
            <a:ext cx="1623900" cy="948000"/>
          </a:xfrm>
          <a:prstGeom prst="wedgeRoundRectCallout">
            <a:avLst>
              <a:gd name="adj1" fmla="val -68659"/>
              <a:gd name="adj2" fmla="val 78676"/>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essacoisé</a:t>
            </a:r>
            <a:endParaRPr sz="1800" b="1">
              <a:solidFill>
                <a:schemeClr val="accent1"/>
              </a:solidFill>
            </a:endParaRPr>
          </a:p>
        </p:txBody>
      </p:sp>
      <p:sp>
        <p:nvSpPr>
          <p:cNvPr id="167" name="Google Shape;167;p21"/>
          <p:cNvSpPr/>
          <p:nvPr/>
        </p:nvSpPr>
        <p:spPr>
          <a:xfrm>
            <a:off x="7436200" y="885425"/>
            <a:ext cx="1623900" cy="948000"/>
          </a:xfrm>
          <a:prstGeom prst="wedgeRoundRectCallout">
            <a:avLst>
              <a:gd name="adj1" fmla="val -63819"/>
              <a:gd name="adj2" fmla="val 31171"/>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seglanai</a:t>
            </a:r>
            <a:endParaRPr sz="1800" b="1">
              <a:solidFill>
                <a:schemeClr val="accent1"/>
              </a:solidFill>
            </a:endParaRPr>
          </a:p>
        </p:txBody>
      </p:sp>
      <p:pic>
        <p:nvPicPr>
          <p:cNvPr id="2" name="Recorded Sound">
            <a:hlinkClick r:id="" action="ppaction://media"/>
            <a:extLst>
              <a:ext uri="{FF2B5EF4-FFF2-40B4-BE49-F238E27FC236}">
                <a16:creationId xmlns:a16="http://schemas.microsoft.com/office/drawing/2014/main" id="{496F35ED-5638-227C-535B-BBB1F24604C2}"/>
              </a:ext>
            </a:extLst>
          </p:cNvPr>
          <p:cNvPicPr>
            <a:picLocks noChangeAspect="1"/>
          </p:cNvPicPr>
          <p:nvPr>
            <a:audioFile r:link="rId1"/>
            <p:extLst>
              <p:ext uri="{DAA4B4D4-6D71-4841-9C94-3DE7FCFB9230}">
                <p14:media xmlns:p14="http://schemas.microsoft.com/office/powerpoint/2010/main" r:embed="rId2">
                  <p14:trim st="381"/>
                </p14:media>
              </p:ext>
            </p:extLst>
          </p:nvPr>
        </p:nvPicPr>
        <p:blipFill>
          <a:blip r:embed="rId20"/>
          <a:stretch>
            <a:fillRect/>
          </a:stretch>
        </p:blipFill>
        <p:spPr>
          <a:xfrm>
            <a:off x="5439175" y="749825"/>
            <a:ext cx="609600" cy="609600"/>
          </a:xfrm>
          <a:prstGeom prst="rect">
            <a:avLst/>
          </a:prstGeom>
        </p:spPr>
      </p:pic>
      <p:pic>
        <p:nvPicPr>
          <p:cNvPr id="3" name="Recorded Sound">
            <a:hlinkClick r:id="" action="ppaction://media"/>
            <a:extLst>
              <a:ext uri="{FF2B5EF4-FFF2-40B4-BE49-F238E27FC236}">
                <a16:creationId xmlns:a16="http://schemas.microsoft.com/office/drawing/2014/main" id="{BE3F25D7-EC98-73FB-DEA9-9A4B16278129}"/>
              </a:ext>
            </a:extLst>
          </p:cNvPr>
          <p:cNvPicPr>
            <a:picLocks noChangeAspect="1"/>
          </p:cNvPicPr>
          <p:nvPr>
            <a:audioFile r:link="rId1"/>
            <p:extLst>
              <p:ext uri="{DAA4B4D4-6D71-4841-9C94-3DE7FCFB9230}">
                <p14:media xmlns:p14="http://schemas.microsoft.com/office/powerpoint/2010/main" r:embed="rId3">
                  <p14:trim st="455"/>
                </p14:media>
              </p:ext>
            </p:extLst>
          </p:nvPr>
        </p:nvPicPr>
        <p:blipFill>
          <a:blip r:embed="rId20"/>
          <a:stretch>
            <a:fillRect/>
          </a:stretch>
        </p:blipFill>
        <p:spPr>
          <a:xfrm>
            <a:off x="383601" y="2037937"/>
            <a:ext cx="609600" cy="609600"/>
          </a:xfrm>
          <a:prstGeom prst="rect">
            <a:avLst/>
          </a:prstGeom>
        </p:spPr>
      </p:pic>
      <p:pic>
        <p:nvPicPr>
          <p:cNvPr id="5" name="Recorded Sound">
            <a:hlinkClick r:id="" action="ppaction://media"/>
            <a:extLst>
              <a:ext uri="{FF2B5EF4-FFF2-40B4-BE49-F238E27FC236}">
                <a16:creationId xmlns:a16="http://schemas.microsoft.com/office/drawing/2014/main" id="{79C2B81E-91D6-3AD0-782B-4682FBB17AEB}"/>
              </a:ext>
            </a:extLst>
          </p:cNvPr>
          <p:cNvPicPr>
            <a:picLocks noChangeAspect="1"/>
          </p:cNvPicPr>
          <p:nvPr>
            <a:audioFile r:link="rId1"/>
            <p:extLst>
              <p:ext uri="{DAA4B4D4-6D71-4841-9C94-3DE7FCFB9230}">
                <p14:media xmlns:p14="http://schemas.microsoft.com/office/powerpoint/2010/main" r:embed="rId4">
                  <p14:trim st="247"/>
                </p14:media>
              </p:ext>
            </p:extLst>
          </p:nvPr>
        </p:nvPicPr>
        <p:blipFill>
          <a:blip r:embed="rId20"/>
          <a:stretch>
            <a:fillRect/>
          </a:stretch>
        </p:blipFill>
        <p:spPr>
          <a:xfrm>
            <a:off x="4914600" y="2433675"/>
            <a:ext cx="609600" cy="609600"/>
          </a:xfrm>
          <a:prstGeom prst="rect">
            <a:avLst/>
          </a:prstGeom>
        </p:spPr>
      </p:pic>
      <p:pic>
        <p:nvPicPr>
          <p:cNvPr id="6" name="Recorded Sound">
            <a:hlinkClick r:id="" action="ppaction://media"/>
            <a:extLst>
              <a:ext uri="{FF2B5EF4-FFF2-40B4-BE49-F238E27FC236}">
                <a16:creationId xmlns:a16="http://schemas.microsoft.com/office/drawing/2014/main" id="{D1B525F7-15AE-EF29-D089-4469A3942661}"/>
              </a:ext>
            </a:extLst>
          </p:cNvPr>
          <p:cNvPicPr>
            <a:picLocks noChangeAspect="1"/>
          </p:cNvPicPr>
          <p:nvPr>
            <a:audioFile r:link="rId1"/>
            <p:extLst>
              <p:ext uri="{DAA4B4D4-6D71-4841-9C94-3DE7FCFB9230}">
                <p14:media xmlns:p14="http://schemas.microsoft.com/office/powerpoint/2010/main" r:embed="rId5">
                  <p14:trim st="366"/>
                </p14:media>
              </p:ext>
            </p:extLst>
          </p:nvPr>
        </p:nvPicPr>
        <p:blipFill>
          <a:blip r:embed="rId20"/>
          <a:stretch>
            <a:fillRect/>
          </a:stretch>
        </p:blipFill>
        <p:spPr>
          <a:xfrm>
            <a:off x="6319450" y="4271314"/>
            <a:ext cx="609600" cy="609600"/>
          </a:xfrm>
          <a:prstGeom prst="rect">
            <a:avLst/>
          </a:prstGeom>
        </p:spPr>
      </p:pic>
      <p:pic>
        <p:nvPicPr>
          <p:cNvPr id="8" name="Recorded Sound">
            <a:hlinkClick r:id="" action="ppaction://media"/>
            <a:extLst>
              <a:ext uri="{FF2B5EF4-FFF2-40B4-BE49-F238E27FC236}">
                <a16:creationId xmlns:a16="http://schemas.microsoft.com/office/drawing/2014/main" id="{1575E48A-D47F-E7BE-536E-6219E7278DBD}"/>
              </a:ext>
            </a:extLst>
          </p:cNvPr>
          <p:cNvPicPr>
            <a:picLocks noChangeAspect="1"/>
          </p:cNvPicPr>
          <p:nvPr>
            <a:audioFile r:link="rId1"/>
            <p:extLst>
              <p:ext uri="{DAA4B4D4-6D71-4841-9C94-3DE7FCFB9230}">
                <p14:media xmlns:p14="http://schemas.microsoft.com/office/powerpoint/2010/main" r:embed="rId6">
                  <p14:trim st="336"/>
                </p14:media>
              </p:ext>
            </p:extLst>
          </p:nvPr>
        </p:nvPicPr>
        <p:blipFill>
          <a:blip r:embed="rId20"/>
          <a:stretch>
            <a:fillRect/>
          </a:stretch>
        </p:blipFill>
        <p:spPr>
          <a:xfrm>
            <a:off x="2070904" y="4195700"/>
            <a:ext cx="609600" cy="609600"/>
          </a:xfrm>
          <a:prstGeom prst="rect">
            <a:avLst/>
          </a:prstGeom>
        </p:spPr>
      </p:pic>
      <p:pic>
        <p:nvPicPr>
          <p:cNvPr id="9" name="Recorded Sound">
            <a:hlinkClick r:id="" action="ppaction://media"/>
            <a:extLst>
              <a:ext uri="{FF2B5EF4-FFF2-40B4-BE49-F238E27FC236}">
                <a16:creationId xmlns:a16="http://schemas.microsoft.com/office/drawing/2014/main" id="{81FF2898-9F28-E6D6-A361-EAF29B46BB79}"/>
              </a:ext>
            </a:extLst>
          </p:cNvPr>
          <p:cNvPicPr>
            <a:picLocks noChangeAspect="1"/>
          </p:cNvPicPr>
          <p:nvPr>
            <a:audioFile r:link="rId1"/>
            <p:extLst>
              <p:ext uri="{DAA4B4D4-6D71-4841-9C94-3DE7FCFB9230}">
                <p14:media xmlns:p14="http://schemas.microsoft.com/office/powerpoint/2010/main" r:embed="rId7">
                  <p14:trim st="193"/>
                </p14:media>
              </p:ext>
            </p:extLst>
          </p:nvPr>
        </p:nvPicPr>
        <p:blipFill>
          <a:blip r:embed="rId20"/>
          <a:stretch>
            <a:fillRect/>
          </a:stretch>
        </p:blipFill>
        <p:spPr>
          <a:xfrm>
            <a:off x="8400103" y="16470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4" fill="hold"/>
                                        <p:tgtEl>
                                          <p:spTgt spid="2"/>
                                        </p:tgtEl>
                                      </p:cBhvr>
                                    </p:cmd>
                                  </p:childTnLst>
                                </p:cTn>
                              </p:par>
                            </p:childTnLst>
                          </p:cTn>
                        </p:par>
                      </p:childTnLst>
                    </p:cTn>
                  </p:par>
                </p:childTnLst>
              </p:cTn>
              <p:nextCondLst>
                <p:cond evt="onClick" delay="0">
                  <p:tgtEl>
                    <p:spTgt spid="2"/>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296" fill="hold"/>
                                        <p:tgtEl>
                                          <p:spTgt spid="6"/>
                                        </p:tgtEl>
                                      </p:cBhvr>
                                    </p:cmd>
                                  </p:childTnLst>
                                </p:cTn>
                              </p:par>
                            </p:childTnLst>
                          </p:cTn>
                        </p:par>
                      </p:childTnLst>
                    </p:cTn>
                  </p:par>
                </p:childTnLst>
              </p:cTn>
              <p:nextCondLst>
                <p:cond evt="onClick" delay="0">
                  <p:tgtEl>
                    <p:spTgt spid="6"/>
                  </p:tgtEl>
                </p:cond>
              </p:nextCondLst>
            </p:seq>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508" fill="hold"/>
                                        <p:tgtEl>
                                          <p:spTgt spid="5"/>
                                        </p:tgtEl>
                                      </p:cBhvr>
                                    </p:cmd>
                                  </p:childTnLst>
                                </p:cTn>
                              </p:par>
                            </p:childTnLst>
                          </p:cTn>
                        </p:par>
                      </p:childTnLst>
                    </p:cTn>
                  </p:par>
                </p:childTnLst>
              </p:cTn>
              <p:nextCondLst>
                <p:cond evt="onClick" delay="0">
                  <p:tgtEl>
                    <p:spTgt spid="5"/>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486" fill="hold"/>
                                        <p:tgtEl>
                                          <p:spTgt spid="3"/>
                                        </p:tgtEl>
                                      </p:cBhvr>
                                    </p:cmd>
                                  </p:childTnLst>
                                </p:cTn>
                              </p:par>
                            </p:childTnLst>
                          </p:cTn>
                        </p:par>
                      </p:childTnLst>
                    </p:cTn>
                  </p:par>
                </p:childTnLst>
              </p:cTn>
              <p:nextCondLst>
                <p:cond evt="onClick" delay="0">
                  <p:tgtEl>
                    <p:spTgt spid="3"/>
                  </p:tgtEl>
                </p:cond>
              </p:nextCondLst>
            </p:seq>
            <p:audio>
              <p:cMediaNode vol="80000">
                <p:cTn id="22" fill="hold" display="0">
                  <p:stCondLst>
                    <p:cond delay="indefinite"/>
                  </p:stCondLst>
                  <p:endCondLst>
                    <p:cond evt="onStopAudio" delay="0">
                      <p:tgtEl>
                        <p:sldTgt/>
                      </p:tgtEl>
                    </p:cond>
                  </p:endCondLst>
                </p:cTn>
                <p:tgtEl>
                  <p:spTgt spid="2"/>
                </p:tgtEl>
              </p:cMediaNode>
            </p:audio>
            <p:audio>
              <p:cMediaNode vol="80000">
                <p:cTn id="23" fill="hold" display="0">
                  <p:stCondLst>
                    <p:cond delay="indefinite"/>
                  </p:stCondLst>
                  <p:endCondLst>
                    <p:cond evt="onStopAudio" delay="0">
                      <p:tgtEl>
                        <p:sldTgt/>
                      </p:tgtEl>
                    </p:cond>
                  </p:endCondLst>
                </p:cTn>
                <p:tgtEl>
                  <p:spTgt spid="6"/>
                </p:tgtEl>
              </p:cMediaNode>
            </p:audio>
            <p:audio>
              <p:cMediaNode vol="80000">
                <p:cTn id="24" fill="hold" display="0">
                  <p:stCondLst>
                    <p:cond delay="indefinite"/>
                  </p:stCondLst>
                  <p:endCondLst>
                    <p:cond evt="onStopAudio" delay="0">
                      <p:tgtEl>
                        <p:sldTgt/>
                      </p:tgtEl>
                    </p:cond>
                  </p:endCondLst>
                </p:cTn>
                <p:tgtEl>
                  <p:spTgt spid="5"/>
                </p:tgtEl>
              </p:cMediaNode>
            </p:audio>
            <p:audio>
              <p:cMediaNode vol="80000">
                <p:cTn id="25" fill="hold" display="0">
                  <p:stCondLst>
                    <p:cond delay="indefinite"/>
                  </p:stCondLst>
                  <p:endCondLst>
                    <p:cond evt="onStopAudio" delay="0">
                      <p:tgtEl>
                        <p:sldTgt/>
                      </p:tgtEl>
                    </p:cond>
                  </p:endCondLst>
                </p:cTn>
                <p:tgtEl>
                  <p:spTgt spid="3"/>
                </p:tgtEl>
              </p:cMediaNode>
            </p:audio>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678" fill="hold"/>
                                        <p:tgtEl>
                                          <p:spTgt spid="9"/>
                                        </p:tgtEl>
                                      </p:cBhvr>
                                    </p:cmd>
                                  </p:childTnLst>
                                </p:cTn>
                              </p:par>
                            </p:childTnLst>
                          </p:cTn>
                        </p:par>
                      </p:childTnLst>
                    </p:cTn>
                  </p:par>
                </p:childTnLst>
              </p:cTn>
              <p:nextCondLst>
                <p:cond evt="onClick" delay="0">
                  <p:tgtEl>
                    <p:spTgt spid="9"/>
                  </p:tgtEl>
                </p:cond>
              </p:nextCondLst>
            </p:seq>
            <p:seq concurrent="1" nextAc="seek">
              <p:cTn id="31" restart="whenNotActive" fill="hold" evtFilter="cancelBubble" nodeType="interactiveSeq">
                <p:stCondLst>
                  <p:cond evt="onClick" delay="0">
                    <p:tgtEl>
                      <p:spTgt spid="8"/>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652" fill="hold"/>
                                        <p:tgtEl>
                                          <p:spTgt spid="8"/>
                                        </p:tgtEl>
                                      </p:cBhvr>
                                    </p:cmd>
                                  </p:childTnLst>
                                </p:cTn>
                              </p:par>
                            </p:childTnLst>
                          </p:cTn>
                        </p:par>
                      </p:childTnLst>
                    </p:cTn>
                  </p:par>
                </p:childTnLst>
              </p:cTn>
              <p:nextCondLst>
                <p:cond evt="onClick" delay="0">
                  <p:tgtEl>
                    <p:spTgt spid="8"/>
                  </p:tgtEl>
                </p:cond>
              </p:nextCondLst>
            </p:seq>
            <p:audio>
              <p:cMediaNode vol="80000">
                <p:cTn id="36" fill="hold" display="0">
                  <p:stCondLst>
                    <p:cond delay="indefinite"/>
                  </p:stCondLst>
                  <p:endCondLst>
                    <p:cond evt="onStopAudio" delay="0">
                      <p:tgtEl>
                        <p:sldTgt/>
                      </p:tgtEl>
                    </p:cond>
                  </p:endCondLst>
                </p:cTn>
                <p:tgtEl>
                  <p:spTgt spid="9"/>
                </p:tgtEl>
              </p:cMediaNode>
            </p:audio>
            <p:audio>
              <p:cMediaNode vol="80000">
                <p:cTn id="3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22"/>
          <p:cNvPicPr preferRelativeResize="0"/>
          <p:nvPr/>
        </p:nvPicPr>
        <p:blipFill>
          <a:blip r:embed="rId3">
            <a:alphaModFix/>
          </a:blip>
          <a:stretch>
            <a:fillRect/>
          </a:stretch>
        </p:blipFill>
        <p:spPr>
          <a:xfrm>
            <a:off x="1794825" y="1183188"/>
            <a:ext cx="1375226" cy="1375226"/>
          </a:xfrm>
          <a:prstGeom prst="rect">
            <a:avLst/>
          </a:prstGeom>
          <a:noFill/>
          <a:ln>
            <a:noFill/>
          </a:ln>
        </p:spPr>
      </p:pic>
      <p:pic>
        <p:nvPicPr>
          <p:cNvPr id="173" name="Google Shape;173;p22"/>
          <p:cNvPicPr preferRelativeResize="0"/>
          <p:nvPr/>
        </p:nvPicPr>
        <p:blipFill>
          <a:blip r:embed="rId4">
            <a:alphaModFix/>
          </a:blip>
          <a:stretch>
            <a:fillRect/>
          </a:stretch>
        </p:blipFill>
        <p:spPr>
          <a:xfrm>
            <a:off x="3743150" y="3696535"/>
            <a:ext cx="1314875" cy="1314900"/>
          </a:xfrm>
          <a:prstGeom prst="rect">
            <a:avLst/>
          </a:prstGeom>
          <a:noFill/>
          <a:ln>
            <a:noFill/>
          </a:ln>
        </p:spPr>
      </p:pic>
      <p:pic>
        <p:nvPicPr>
          <p:cNvPr id="174" name="Google Shape;174;p22"/>
          <p:cNvPicPr preferRelativeResize="0"/>
          <p:nvPr/>
        </p:nvPicPr>
        <p:blipFill>
          <a:blip r:embed="rId5">
            <a:alphaModFix/>
          </a:blip>
          <a:stretch>
            <a:fillRect/>
          </a:stretch>
        </p:blipFill>
        <p:spPr>
          <a:xfrm>
            <a:off x="7723325" y="3696550"/>
            <a:ext cx="1314875" cy="1314875"/>
          </a:xfrm>
          <a:prstGeom prst="rect">
            <a:avLst/>
          </a:prstGeom>
          <a:noFill/>
          <a:ln>
            <a:noFill/>
          </a:ln>
        </p:spPr>
      </p:pic>
      <p:pic>
        <p:nvPicPr>
          <p:cNvPr id="175" name="Google Shape;175;p22" descr="The flag of France (provided by Getty Images)"/>
          <p:cNvPicPr preferRelativeResize="0"/>
          <p:nvPr/>
        </p:nvPicPr>
        <p:blipFill>
          <a:blip r:embed="rId6">
            <a:alphaModFix/>
          </a:blip>
          <a:stretch>
            <a:fillRect/>
          </a:stretch>
        </p:blipFill>
        <p:spPr>
          <a:xfrm>
            <a:off x="4146170" y="4649541"/>
            <a:ext cx="581202" cy="435330"/>
          </a:xfrm>
          <a:prstGeom prst="rect">
            <a:avLst/>
          </a:prstGeom>
          <a:noFill/>
          <a:ln>
            <a:noFill/>
          </a:ln>
        </p:spPr>
      </p:pic>
      <p:pic>
        <p:nvPicPr>
          <p:cNvPr id="176" name="Google Shape;176;p22" descr="The flag of Ireland (provided by Getty Images)"/>
          <p:cNvPicPr preferRelativeResize="0"/>
          <p:nvPr/>
        </p:nvPicPr>
        <p:blipFill>
          <a:blip r:embed="rId7">
            <a:alphaModFix/>
          </a:blip>
          <a:stretch>
            <a:fillRect/>
          </a:stretch>
        </p:blipFill>
        <p:spPr>
          <a:xfrm>
            <a:off x="1503645" y="2121100"/>
            <a:ext cx="581202" cy="450651"/>
          </a:xfrm>
          <a:prstGeom prst="rect">
            <a:avLst/>
          </a:prstGeom>
          <a:noFill/>
          <a:ln>
            <a:noFill/>
          </a:ln>
        </p:spPr>
      </p:pic>
      <p:pic>
        <p:nvPicPr>
          <p:cNvPr id="177" name="Google Shape;177;p22" descr="The Welsh flag (provided by Getty Images)"/>
          <p:cNvPicPr preferRelativeResize="0"/>
          <p:nvPr/>
        </p:nvPicPr>
        <p:blipFill>
          <a:blip r:embed="rId8">
            <a:alphaModFix/>
          </a:blip>
          <a:stretch>
            <a:fillRect/>
          </a:stretch>
        </p:blipFill>
        <p:spPr>
          <a:xfrm>
            <a:off x="7436201" y="4576114"/>
            <a:ext cx="581202" cy="435319"/>
          </a:xfrm>
          <a:prstGeom prst="rect">
            <a:avLst/>
          </a:prstGeom>
          <a:noFill/>
          <a:ln>
            <a:noFill/>
          </a:ln>
        </p:spPr>
      </p:pic>
      <p:sp>
        <p:nvSpPr>
          <p:cNvPr id="178" name="Google Shape;178;p22"/>
          <p:cNvSpPr/>
          <p:nvPr/>
        </p:nvSpPr>
        <p:spPr>
          <a:xfrm>
            <a:off x="35875" y="1003875"/>
            <a:ext cx="1623900" cy="948000"/>
          </a:xfrm>
          <a:prstGeom prst="wedgeRoundRectCallout">
            <a:avLst>
              <a:gd name="adj1" fmla="val 68365"/>
              <a:gd name="adj2" fmla="val 57682"/>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irlandais</a:t>
            </a:r>
            <a:endParaRPr sz="1800" b="1">
              <a:solidFill>
                <a:schemeClr val="lt2"/>
              </a:solidFill>
            </a:endParaRPr>
          </a:p>
        </p:txBody>
      </p:sp>
      <p:sp>
        <p:nvSpPr>
          <p:cNvPr id="179" name="Google Shape;179;p22"/>
          <p:cNvSpPr/>
          <p:nvPr/>
        </p:nvSpPr>
        <p:spPr>
          <a:xfrm>
            <a:off x="3581338" y="2433675"/>
            <a:ext cx="1623900" cy="948000"/>
          </a:xfrm>
          <a:prstGeom prst="wedgeRoundRectCallout">
            <a:avLst>
              <a:gd name="adj1" fmla="val 744"/>
              <a:gd name="adj2" fmla="val 74388"/>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français</a:t>
            </a:r>
            <a:endParaRPr sz="1800" b="1">
              <a:solidFill>
                <a:schemeClr val="lt2"/>
              </a:solidFill>
            </a:endParaRPr>
          </a:p>
        </p:txBody>
      </p:sp>
      <p:sp>
        <p:nvSpPr>
          <p:cNvPr id="180" name="Google Shape;180;p22"/>
          <p:cNvSpPr/>
          <p:nvPr/>
        </p:nvSpPr>
        <p:spPr>
          <a:xfrm>
            <a:off x="5812300" y="3319400"/>
            <a:ext cx="1623900" cy="948000"/>
          </a:xfrm>
          <a:prstGeom prst="wedgeRoundRectCallout">
            <a:avLst>
              <a:gd name="adj1" fmla="val 68365"/>
              <a:gd name="adj2" fmla="val 57682"/>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lt2"/>
                </a:solidFill>
              </a:rPr>
              <a:t>Je suis </a:t>
            </a:r>
            <a:r>
              <a:rPr lang="en-GB" sz="1800" b="1">
                <a:solidFill>
                  <a:schemeClr val="lt2"/>
                </a:solidFill>
              </a:rPr>
              <a:t>gallois</a:t>
            </a:r>
            <a:endParaRPr sz="1800" b="1">
              <a:solidFill>
                <a:schemeClr val="lt2"/>
              </a:solidFill>
            </a:endParaRPr>
          </a:p>
        </p:txBody>
      </p:sp>
      <p:sp>
        <p:nvSpPr>
          <p:cNvPr id="181" name="Google Shape;181;p22"/>
          <p:cNvSpPr txBox="1"/>
          <p:nvPr/>
        </p:nvSpPr>
        <p:spPr>
          <a:xfrm>
            <a:off x="3379800" y="971200"/>
            <a:ext cx="2144400" cy="10800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2500" b="1">
                <a:solidFill>
                  <a:schemeClr val="dk1"/>
                </a:solidFill>
              </a:rPr>
              <a:t>Quelle est ta nationalité?</a:t>
            </a:r>
            <a:endParaRPr sz="2500" b="1">
              <a:solidFill>
                <a:schemeClr val="dk1"/>
              </a:solidFill>
            </a:endParaRPr>
          </a:p>
        </p:txBody>
      </p:sp>
      <p:pic>
        <p:nvPicPr>
          <p:cNvPr id="182" name="Google Shape;182;p22"/>
          <p:cNvPicPr preferRelativeResize="0"/>
          <p:nvPr/>
        </p:nvPicPr>
        <p:blipFill>
          <a:blip r:embed="rId9">
            <a:alphaModFix/>
          </a:blip>
          <a:stretch>
            <a:fillRect/>
          </a:stretch>
        </p:blipFill>
        <p:spPr>
          <a:xfrm>
            <a:off x="6199975" y="968051"/>
            <a:ext cx="1097825" cy="1097825"/>
          </a:xfrm>
          <a:prstGeom prst="rect">
            <a:avLst/>
          </a:prstGeom>
          <a:noFill/>
          <a:ln>
            <a:noFill/>
          </a:ln>
        </p:spPr>
      </p:pic>
      <p:pic>
        <p:nvPicPr>
          <p:cNvPr id="183" name="Google Shape;183;p22"/>
          <p:cNvPicPr preferRelativeResize="0"/>
          <p:nvPr/>
        </p:nvPicPr>
        <p:blipFill>
          <a:blip r:embed="rId10">
            <a:alphaModFix/>
          </a:blip>
          <a:stretch>
            <a:fillRect/>
          </a:stretch>
        </p:blipFill>
        <p:spPr>
          <a:xfrm>
            <a:off x="122250" y="4002400"/>
            <a:ext cx="1097825" cy="1097825"/>
          </a:xfrm>
          <a:prstGeom prst="rect">
            <a:avLst/>
          </a:prstGeom>
          <a:noFill/>
          <a:ln>
            <a:noFill/>
          </a:ln>
        </p:spPr>
      </p:pic>
      <p:pic>
        <p:nvPicPr>
          <p:cNvPr id="184" name="Google Shape;184;p22" descr="Close-up of the flag of Scotland (provided by Getty Images)"/>
          <p:cNvPicPr preferRelativeResize="0"/>
          <p:nvPr/>
        </p:nvPicPr>
        <p:blipFill>
          <a:blip r:embed="rId11">
            <a:alphaModFix/>
          </a:blip>
          <a:stretch>
            <a:fillRect/>
          </a:stretch>
        </p:blipFill>
        <p:spPr>
          <a:xfrm>
            <a:off x="1152276" y="4675749"/>
            <a:ext cx="498202" cy="382899"/>
          </a:xfrm>
          <a:prstGeom prst="rect">
            <a:avLst/>
          </a:prstGeom>
          <a:noFill/>
          <a:ln>
            <a:noFill/>
          </a:ln>
        </p:spPr>
      </p:pic>
      <p:pic>
        <p:nvPicPr>
          <p:cNvPr id="185" name="Google Shape;185;p22" descr="Flag of England (provided by Getty Images)"/>
          <p:cNvPicPr preferRelativeResize="0"/>
          <p:nvPr/>
        </p:nvPicPr>
        <p:blipFill>
          <a:blip r:embed="rId12">
            <a:alphaModFix/>
          </a:blip>
          <a:stretch>
            <a:fillRect/>
          </a:stretch>
        </p:blipFill>
        <p:spPr>
          <a:xfrm>
            <a:off x="6513875" y="2134435"/>
            <a:ext cx="581202" cy="423979"/>
          </a:xfrm>
          <a:prstGeom prst="rect">
            <a:avLst/>
          </a:prstGeom>
          <a:noFill/>
          <a:ln>
            <a:noFill/>
          </a:ln>
        </p:spPr>
      </p:pic>
      <p:sp>
        <p:nvSpPr>
          <p:cNvPr id="186" name="Google Shape;186;p22"/>
          <p:cNvSpPr/>
          <p:nvPr/>
        </p:nvSpPr>
        <p:spPr>
          <a:xfrm>
            <a:off x="1546150" y="3247700"/>
            <a:ext cx="1623900" cy="948000"/>
          </a:xfrm>
          <a:prstGeom prst="wedgeRoundRectCallout">
            <a:avLst>
              <a:gd name="adj1" fmla="val -68659"/>
              <a:gd name="adj2" fmla="val 78676"/>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écossaise</a:t>
            </a:r>
            <a:endParaRPr sz="1800" b="1">
              <a:solidFill>
                <a:schemeClr val="accent1"/>
              </a:solidFill>
            </a:endParaRPr>
          </a:p>
        </p:txBody>
      </p:sp>
      <p:sp>
        <p:nvSpPr>
          <p:cNvPr id="187" name="Google Shape;187;p22"/>
          <p:cNvSpPr/>
          <p:nvPr/>
        </p:nvSpPr>
        <p:spPr>
          <a:xfrm>
            <a:off x="7520100" y="885425"/>
            <a:ext cx="1623900" cy="948000"/>
          </a:xfrm>
          <a:prstGeom prst="wedgeRoundRectCallout">
            <a:avLst>
              <a:gd name="adj1" fmla="val -63819"/>
              <a:gd name="adj2" fmla="val 31171"/>
              <a:gd name="adj3" fmla="val 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accent1"/>
                </a:solidFill>
              </a:rPr>
              <a:t>Je suis </a:t>
            </a:r>
            <a:r>
              <a:rPr lang="en-GB" sz="1800" b="1">
                <a:solidFill>
                  <a:schemeClr val="accent1"/>
                </a:solidFill>
              </a:rPr>
              <a:t>anglaise</a:t>
            </a:r>
            <a:endParaRPr sz="1800" b="1">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191"/>
        <p:cNvGrpSpPr/>
        <p:nvPr/>
      </p:nvGrpSpPr>
      <p:grpSpPr>
        <a:xfrm>
          <a:off x="0" y="0"/>
          <a:ext cx="0" cy="0"/>
          <a:chOff x="0" y="0"/>
          <a:chExt cx="0" cy="0"/>
        </a:xfrm>
      </p:grpSpPr>
      <p:graphicFrame>
        <p:nvGraphicFramePr>
          <p:cNvPr id="192" name="Google Shape;192;p23"/>
          <p:cNvGraphicFramePr/>
          <p:nvPr/>
        </p:nvGraphicFramePr>
        <p:xfrm>
          <a:off x="0" y="799650"/>
          <a:ext cx="9144000" cy="4343900"/>
        </p:xfrm>
        <a:graphic>
          <a:graphicData uri="http://schemas.openxmlformats.org/drawingml/2006/table">
            <a:tbl>
              <a:tblPr>
                <a:noFill/>
                <a:tableStyleId>{E64F9A72-4828-4637-BC84-C11CC9FB4EEE}</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gridCol w="1524000">
                  <a:extLst>
                    <a:ext uri="{9D8B030D-6E8A-4147-A177-3AD203B41FA5}">
                      <a16:colId xmlns:a16="http://schemas.microsoft.com/office/drawing/2014/main" val="20005"/>
                    </a:ext>
                  </a:extLst>
                </a:gridCol>
              </a:tblGrid>
              <a:tr h="1085975">
                <a:tc>
                  <a:txBody>
                    <a:bodyPr/>
                    <a:lstStyle/>
                    <a:p>
                      <a:pPr marL="0" lvl="0" indent="0" algn="l" rtl="0">
                        <a:spcBef>
                          <a:spcPts val="0"/>
                        </a:spcBef>
                        <a:spcAft>
                          <a:spcPts val="0"/>
                        </a:spcAft>
                        <a:buNone/>
                      </a:pPr>
                      <a:r>
                        <a:rPr lang="en-GB" sz="1800"/>
                        <a:t>Ana</a:t>
                      </a:r>
                      <a:endParaRPr sz="1800"/>
                    </a:p>
                    <a:p>
                      <a:pPr marL="0" lvl="0" indent="0" algn="l" rtl="0">
                        <a:spcBef>
                          <a:spcPts val="0"/>
                        </a:spcBef>
                        <a:spcAft>
                          <a:spcPts val="0"/>
                        </a:spcAft>
                        <a:buNone/>
                      </a:pPr>
                      <a:r>
                        <a:rPr lang="en-GB" sz="1800"/>
                        <a:t>française</a:t>
                      </a:r>
                      <a:endParaRPr sz="1800"/>
                    </a:p>
                    <a:p>
                      <a:pPr marL="0" lvl="0" indent="0" algn="l" rtl="0">
                        <a:spcBef>
                          <a:spcPts val="0"/>
                        </a:spcBef>
                        <a:spcAft>
                          <a:spcPts val="0"/>
                        </a:spcAft>
                        <a:buNone/>
                      </a:pPr>
                      <a:r>
                        <a:rPr lang="en-GB" sz="1800"/>
                        <a:t>Bruxelles</a:t>
                      </a:r>
                      <a:endParaRPr sz="1800"/>
                    </a:p>
                  </a:txBody>
                  <a:tcPr marL="91425" marR="91425" marT="91425" marB="91425" anchor="ctr"/>
                </a:tc>
                <a:tc>
                  <a:txBody>
                    <a:bodyPr/>
                    <a:lstStyle/>
                    <a:p>
                      <a:pPr marL="0" lvl="0" indent="0" algn="l" rtl="0">
                        <a:spcBef>
                          <a:spcPts val="0"/>
                        </a:spcBef>
                        <a:spcAft>
                          <a:spcPts val="0"/>
                        </a:spcAft>
                        <a:buNone/>
                      </a:pPr>
                      <a:r>
                        <a:rPr lang="en-GB" sz="1800"/>
                        <a:t>Chloé</a:t>
                      </a:r>
                      <a:endParaRPr sz="1800"/>
                    </a:p>
                    <a:p>
                      <a:pPr marL="0" lvl="0" indent="0" algn="l" rtl="0">
                        <a:spcBef>
                          <a:spcPts val="0"/>
                        </a:spcBef>
                        <a:spcAft>
                          <a:spcPts val="0"/>
                        </a:spcAft>
                        <a:buNone/>
                      </a:pPr>
                      <a:r>
                        <a:rPr lang="en-GB" sz="1800"/>
                        <a:t>anglaise</a:t>
                      </a:r>
                      <a:endParaRPr sz="1800"/>
                    </a:p>
                    <a:p>
                      <a:pPr marL="0" lvl="0" indent="0" algn="l" rtl="0">
                        <a:spcBef>
                          <a:spcPts val="0"/>
                        </a:spcBef>
                        <a:spcAft>
                          <a:spcPts val="0"/>
                        </a:spcAft>
                        <a:buNone/>
                      </a:pPr>
                      <a:r>
                        <a:rPr lang="en-GB" sz="1800"/>
                        <a:t>Nîmes</a:t>
                      </a:r>
                      <a:endParaRPr sz="1800"/>
                    </a:p>
                  </a:txBody>
                  <a:tcPr marL="91425" marR="91425" marT="91425" marB="91425" anchor="ctr"/>
                </a:tc>
                <a:tc>
                  <a:txBody>
                    <a:bodyPr/>
                    <a:lstStyle/>
                    <a:p>
                      <a:pPr marL="0" lvl="0" indent="0" algn="l" rtl="0">
                        <a:spcBef>
                          <a:spcPts val="0"/>
                        </a:spcBef>
                        <a:spcAft>
                          <a:spcPts val="0"/>
                        </a:spcAft>
                        <a:buNone/>
                      </a:pPr>
                      <a:r>
                        <a:rPr lang="en-GB" sz="1800"/>
                        <a:t>Inès</a:t>
                      </a:r>
                      <a:endParaRPr sz="1800"/>
                    </a:p>
                    <a:p>
                      <a:pPr marL="0" lvl="0" indent="0" algn="l" rtl="0">
                        <a:spcBef>
                          <a:spcPts val="0"/>
                        </a:spcBef>
                        <a:spcAft>
                          <a:spcPts val="0"/>
                        </a:spcAft>
                        <a:buNone/>
                      </a:pPr>
                      <a:r>
                        <a:rPr lang="en-GB" sz="1800"/>
                        <a:t>écossaise</a:t>
                      </a:r>
                      <a:endParaRPr sz="1800"/>
                    </a:p>
                    <a:p>
                      <a:pPr marL="0" lvl="0" indent="0" algn="l" rtl="0">
                        <a:spcBef>
                          <a:spcPts val="0"/>
                        </a:spcBef>
                        <a:spcAft>
                          <a:spcPts val="0"/>
                        </a:spcAft>
                        <a:buNone/>
                      </a:pPr>
                      <a:r>
                        <a:rPr lang="en-GB" sz="1800"/>
                        <a:t>Bordeaux</a:t>
                      </a:r>
                      <a:endParaRPr sz="1800"/>
                    </a:p>
                  </a:txBody>
                  <a:tcPr marL="91425" marR="91425" marT="91425" marB="91425" anchor="ctr"/>
                </a:tc>
                <a:tc>
                  <a:txBody>
                    <a:bodyPr/>
                    <a:lstStyle/>
                    <a:p>
                      <a:pPr marL="0" lvl="0" indent="0" algn="l" rtl="0">
                        <a:spcBef>
                          <a:spcPts val="0"/>
                        </a:spcBef>
                        <a:spcAft>
                          <a:spcPts val="0"/>
                        </a:spcAft>
                        <a:buNone/>
                      </a:pPr>
                      <a:r>
                        <a:rPr lang="en-GB" sz="1800"/>
                        <a:t>Léa</a:t>
                      </a:r>
                      <a:endParaRPr sz="1800"/>
                    </a:p>
                    <a:p>
                      <a:pPr marL="0" lvl="0" indent="0" algn="l" rtl="0">
                        <a:spcBef>
                          <a:spcPts val="0"/>
                        </a:spcBef>
                        <a:spcAft>
                          <a:spcPts val="0"/>
                        </a:spcAft>
                        <a:buNone/>
                      </a:pPr>
                      <a:r>
                        <a:rPr lang="en-GB" sz="1800"/>
                        <a:t>galloise</a:t>
                      </a:r>
                      <a:endParaRPr sz="1800"/>
                    </a:p>
                    <a:p>
                      <a:pPr marL="0" lvl="0" indent="0" algn="l" rtl="0">
                        <a:spcBef>
                          <a:spcPts val="0"/>
                        </a:spcBef>
                        <a:spcAft>
                          <a:spcPts val="0"/>
                        </a:spcAft>
                        <a:buNone/>
                      </a:pPr>
                      <a:r>
                        <a:rPr lang="en-GB" sz="1800"/>
                        <a:t>Nantes</a:t>
                      </a:r>
                      <a:endParaRPr sz="1800"/>
                    </a:p>
                  </a:txBody>
                  <a:tcPr marL="91425" marR="91425" marT="91425" marB="91425" anchor="ctr"/>
                </a:tc>
                <a:tc>
                  <a:txBody>
                    <a:bodyPr/>
                    <a:lstStyle/>
                    <a:p>
                      <a:pPr marL="0" lvl="0" indent="0" algn="l" rtl="0">
                        <a:spcBef>
                          <a:spcPts val="0"/>
                        </a:spcBef>
                        <a:spcAft>
                          <a:spcPts val="0"/>
                        </a:spcAft>
                        <a:buNone/>
                      </a:pPr>
                      <a:r>
                        <a:rPr lang="en-GB" sz="1800"/>
                        <a:t>Lola</a:t>
                      </a:r>
                      <a:endParaRPr sz="1800"/>
                    </a:p>
                    <a:p>
                      <a:pPr marL="0" lvl="0" indent="0" algn="l" rtl="0">
                        <a:spcBef>
                          <a:spcPts val="0"/>
                        </a:spcBef>
                        <a:spcAft>
                          <a:spcPts val="0"/>
                        </a:spcAft>
                        <a:buNone/>
                      </a:pPr>
                      <a:r>
                        <a:rPr lang="en-GB" sz="1800"/>
                        <a:t>irlandaise</a:t>
                      </a:r>
                      <a:endParaRPr sz="1800"/>
                    </a:p>
                    <a:p>
                      <a:pPr marL="0" lvl="0" indent="0" algn="l" rtl="0">
                        <a:spcBef>
                          <a:spcPts val="0"/>
                        </a:spcBef>
                        <a:spcAft>
                          <a:spcPts val="0"/>
                        </a:spcAft>
                        <a:buNone/>
                      </a:pPr>
                      <a:r>
                        <a:rPr lang="en-GB" sz="1800"/>
                        <a:t>Mende</a:t>
                      </a:r>
                      <a:endParaRPr sz="1800"/>
                    </a:p>
                  </a:txBody>
                  <a:tcPr marL="91425" marR="91425" marT="91425" marB="91425" anchor="ctr"/>
                </a:tc>
                <a:tc>
                  <a:txBody>
                    <a:bodyPr/>
                    <a:lstStyle/>
                    <a:p>
                      <a:pPr marL="0" lvl="0" indent="0" algn="l" rtl="0">
                        <a:spcBef>
                          <a:spcPts val="0"/>
                        </a:spcBef>
                        <a:spcAft>
                          <a:spcPts val="0"/>
                        </a:spcAft>
                        <a:buNone/>
                      </a:pPr>
                      <a:r>
                        <a:rPr lang="en-GB" sz="1800"/>
                        <a:t>Manon</a:t>
                      </a:r>
                      <a:endParaRPr sz="1800"/>
                    </a:p>
                    <a:p>
                      <a:pPr marL="0" lvl="0" indent="0" algn="l" rtl="0">
                        <a:spcBef>
                          <a:spcPts val="0"/>
                        </a:spcBef>
                        <a:spcAft>
                          <a:spcPts val="0"/>
                        </a:spcAft>
                        <a:buNone/>
                      </a:pPr>
                      <a:r>
                        <a:rPr lang="en-GB" sz="1800"/>
                        <a:t>britannique</a:t>
                      </a:r>
                      <a:endParaRPr sz="1800"/>
                    </a:p>
                    <a:p>
                      <a:pPr marL="0" lvl="0" indent="0" algn="l" rtl="0">
                        <a:spcBef>
                          <a:spcPts val="0"/>
                        </a:spcBef>
                        <a:spcAft>
                          <a:spcPts val="0"/>
                        </a:spcAft>
                        <a:buNone/>
                      </a:pPr>
                      <a:r>
                        <a:rPr lang="en-GB" sz="1800"/>
                        <a:t>Grenoble</a:t>
                      </a:r>
                      <a:endParaRPr sz="1800"/>
                    </a:p>
                  </a:txBody>
                  <a:tcPr marL="91425" marR="91425" marT="91425" marB="91425" anchor="ctr"/>
                </a:tc>
                <a:extLst>
                  <a:ext uri="{0D108BD9-81ED-4DB2-BD59-A6C34878D82A}">
                    <a16:rowId xmlns:a16="http://schemas.microsoft.com/office/drawing/2014/main" val="10000"/>
                  </a:ext>
                </a:extLst>
              </a:tr>
              <a:tr h="1085975">
                <a:tc>
                  <a:txBody>
                    <a:bodyPr/>
                    <a:lstStyle/>
                    <a:p>
                      <a:pPr marL="0" lvl="0" indent="0" algn="l" rtl="0">
                        <a:spcBef>
                          <a:spcPts val="0"/>
                        </a:spcBef>
                        <a:spcAft>
                          <a:spcPts val="0"/>
                        </a:spcAft>
                        <a:buNone/>
                      </a:pPr>
                      <a:r>
                        <a:rPr lang="en-GB" sz="1800"/>
                        <a:t>Clément</a:t>
                      </a:r>
                      <a:endParaRPr sz="1800"/>
                    </a:p>
                    <a:p>
                      <a:pPr marL="0" lvl="0" indent="0" algn="l" rtl="0">
                        <a:spcBef>
                          <a:spcPts val="0"/>
                        </a:spcBef>
                        <a:spcAft>
                          <a:spcPts val="0"/>
                        </a:spcAft>
                        <a:buNone/>
                      </a:pPr>
                      <a:r>
                        <a:rPr lang="en-GB" sz="1800"/>
                        <a:t>français</a:t>
                      </a:r>
                      <a:endParaRPr sz="1800"/>
                    </a:p>
                    <a:p>
                      <a:pPr marL="0" lvl="0" indent="0" algn="l" rtl="0">
                        <a:spcBef>
                          <a:spcPts val="0"/>
                        </a:spcBef>
                        <a:spcAft>
                          <a:spcPts val="0"/>
                        </a:spcAft>
                        <a:buNone/>
                      </a:pPr>
                      <a:r>
                        <a:rPr lang="en-GB" sz="1800"/>
                        <a:t>Limoges</a:t>
                      </a:r>
                      <a:endParaRPr sz="1800"/>
                    </a:p>
                  </a:txBody>
                  <a:tcPr marL="91425" marR="91425" marT="91425" marB="91425" anchor="ctr"/>
                </a:tc>
                <a:tc>
                  <a:txBody>
                    <a:bodyPr/>
                    <a:lstStyle/>
                    <a:p>
                      <a:pPr marL="0" lvl="0" indent="0" algn="l" rtl="0">
                        <a:spcBef>
                          <a:spcPts val="0"/>
                        </a:spcBef>
                        <a:spcAft>
                          <a:spcPts val="0"/>
                        </a:spcAft>
                        <a:buNone/>
                      </a:pPr>
                      <a:r>
                        <a:rPr lang="en-GB" sz="1800"/>
                        <a:t>Enzo</a:t>
                      </a:r>
                      <a:endParaRPr sz="1800"/>
                    </a:p>
                    <a:p>
                      <a:pPr marL="0" lvl="0" indent="0" algn="l" rtl="0">
                        <a:spcBef>
                          <a:spcPts val="0"/>
                        </a:spcBef>
                        <a:spcAft>
                          <a:spcPts val="0"/>
                        </a:spcAft>
                        <a:buNone/>
                      </a:pPr>
                      <a:r>
                        <a:rPr lang="en-GB" sz="1800"/>
                        <a:t>anglais</a:t>
                      </a:r>
                      <a:endParaRPr sz="1800"/>
                    </a:p>
                    <a:p>
                      <a:pPr marL="0" lvl="0" indent="0" algn="l" rtl="0">
                        <a:spcBef>
                          <a:spcPts val="0"/>
                        </a:spcBef>
                        <a:spcAft>
                          <a:spcPts val="0"/>
                        </a:spcAft>
                        <a:buNone/>
                      </a:pPr>
                      <a:r>
                        <a:rPr lang="en-GB" sz="1800"/>
                        <a:t>Poitiers</a:t>
                      </a:r>
                      <a:endParaRPr sz="1800"/>
                    </a:p>
                  </a:txBody>
                  <a:tcPr marL="91425" marR="91425" marT="91425" marB="91425" anchor="ctr"/>
                </a:tc>
                <a:tc>
                  <a:txBody>
                    <a:bodyPr/>
                    <a:lstStyle/>
                    <a:p>
                      <a:pPr marL="0" lvl="0" indent="0" algn="l" rtl="0">
                        <a:spcBef>
                          <a:spcPts val="0"/>
                        </a:spcBef>
                        <a:spcAft>
                          <a:spcPts val="0"/>
                        </a:spcAft>
                        <a:buNone/>
                      </a:pPr>
                      <a:r>
                        <a:rPr lang="en-GB" sz="1800"/>
                        <a:t>Jules</a:t>
                      </a:r>
                      <a:endParaRPr sz="1800"/>
                    </a:p>
                    <a:p>
                      <a:pPr marL="0" lvl="0" indent="0" algn="l" rtl="0">
                        <a:spcBef>
                          <a:spcPts val="0"/>
                        </a:spcBef>
                        <a:spcAft>
                          <a:spcPts val="0"/>
                        </a:spcAft>
                        <a:buNone/>
                      </a:pPr>
                      <a:r>
                        <a:rPr lang="en-GB" sz="1800"/>
                        <a:t>écossais</a:t>
                      </a:r>
                      <a:endParaRPr sz="1800"/>
                    </a:p>
                    <a:p>
                      <a:pPr marL="0" lvl="0" indent="0" algn="l" rtl="0">
                        <a:spcBef>
                          <a:spcPts val="0"/>
                        </a:spcBef>
                        <a:spcAft>
                          <a:spcPts val="0"/>
                        </a:spcAft>
                        <a:buNone/>
                      </a:pPr>
                      <a:r>
                        <a:rPr lang="en-GB" sz="1800"/>
                        <a:t>Lyon</a:t>
                      </a:r>
                      <a:endParaRPr sz="1800"/>
                    </a:p>
                  </a:txBody>
                  <a:tcPr marL="91425" marR="91425" marT="91425" marB="91425" anchor="ctr"/>
                </a:tc>
                <a:tc>
                  <a:txBody>
                    <a:bodyPr/>
                    <a:lstStyle/>
                    <a:p>
                      <a:pPr marL="0" lvl="0" indent="0" algn="l" rtl="0">
                        <a:spcBef>
                          <a:spcPts val="0"/>
                        </a:spcBef>
                        <a:spcAft>
                          <a:spcPts val="0"/>
                        </a:spcAft>
                        <a:buNone/>
                      </a:pPr>
                      <a:r>
                        <a:rPr lang="en-GB" sz="1800"/>
                        <a:t>Lucas</a:t>
                      </a:r>
                      <a:endParaRPr sz="1800"/>
                    </a:p>
                    <a:p>
                      <a:pPr marL="0" lvl="0" indent="0" algn="l" rtl="0">
                        <a:spcBef>
                          <a:spcPts val="0"/>
                        </a:spcBef>
                        <a:spcAft>
                          <a:spcPts val="0"/>
                        </a:spcAft>
                        <a:buNone/>
                      </a:pPr>
                      <a:r>
                        <a:rPr lang="en-GB" sz="1800"/>
                        <a:t>gallois</a:t>
                      </a:r>
                      <a:endParaRPr sz="1800"/>
                    </a:p>
                    <a:p>
                      <a:pPr marL="0" lvl="0" indent="0" algn="l" rtl="0">
                        <a:spcBef>
                          <a:spcPts val="0"/>
                        </a:spcBef>
                        <a:spcAft>
                          <a:spcPts val="0"/>
                        </a:spcAft>
                        <a:buNone/>
                      </a:pPr>
                      <a:r>
                        <a:rPr lang="en-GB" sz="1800"/>
                        <a:t>Rennes</a:t>
                      </a:r>
                      <a:endParaRPr sz="1800"/>
                    </a:p>
                  </a:txBody>
                  <a:tcPr marL="91425" marR="91425" marT="91425" marB="91425" anchor="ctr"/>
                </a:tc>
                <a:tc>
                  <a:txBody>
                    <a:bodyPr/>
                    <a:lstStyle/>
                    <a:p>
                      <a:pPr marL="0" lvl="0" indent="0" algn="l" rtl="0">
                        <a:spcBef>
                          <a:spcPts val="0"/>
                        </a:spcBef>
                        <a:spcAft>
                          <a:spcPts val="0"/>
                        </a:spcAft>
                        <a:buNone/>
                      </a:pPr>
                      <a:r>
                        <a:rPr lang="en-GB" sz="1800"/>
                        <a:t>Mehdi</a:t>
                      </a:r>
                      <a:endParaRPr sz="1800"/>
                    </a:p>
                    <a:p>
                      <a:pPr marL="0" lvl="0" indent="0" algn="l" rtl="0">
                        <a:spcBef>
                          <a:spcPts val="0"/>
                        </a:spcBef>
                        <a:spcAft>
                          <a:spcPts val="0"/>
                        </a:spcAft>
                        <a:buNone/>
                      </a:pPr>
                      <a:r>
                        <a:rPr lang="en-GB" sz="1800"/>
                        <a:t>irlandais</a:t>
                      </a:r>
                      <a:endParaRPr sz="1800"/>
                    </a:p>
                    <a:p>
                      <a:pPr marL="0" lvl="0" indent="0" algn="l" rtl="0">
                        <a:spcBef>
                          <a:spcPts val="0"/>
                        </a:spcBef>
                        <a:spcAft>
                          <a:spcPts val="0"/>
                        </a:spcAft>
                        <a:buNone/>
                      </a:pPr>
                      <a:r>
                        <a:rPr lang="en-GB" sz="1800"/>
                        <a:t>Lille</a:t>
                      </a:r>
                      <a:endParaRPr sz="1800"/>
                    </a:p>
                  </a:txBody>
                  <a:tcPr marL="91425" marR="91425" marT="91425" marB="91425" anchor="ctr"/>
                </a:tc>
                <a:tc>
                  <a:txBody>
                    <a:bodyPr/>
                    <a:lstStyle/>
                    <a:p>
                      <a:pPr marL="0" lvl="0" indent="0" algn="l" rtl="0">
                        <a:spcBef>
                          <a:spcPts val="0"/>
                        </a:spcBef>
                        <a:spcAft>
                          <a:spcPts val="0"/>
                        </a:spcAft>
                        <a:buNone/>
                      </a:pPr>
                      <a:r>
                        <a:rPr lang="en-GB" sz="1800"/>
                        <a:t>Morgan</a:t>
                      </a:r>
                      <a:endParaRPr sz="1800"/>
                    </a:p>
                    <a:p>
                      <a:pPr marL="0" lvl="0" indent="0" algn="l" rtl="0">
                        <a:spcBef>
                          <a:spcPts val="0"/>
                        </a:spcBef>
                        <a:spcAft>
                          <a:spcPts val="0"/>
                        </a:spcAft>
                        <a:buNone/>
                      </a:pPr>
                      <a:r>
                        <a:rPr lang="en-GB" sz="1800"/>
                        <a:t>britannique</a:t>
                      </a:r>
                      <a:endParaRPr sz="1800"/>
                    </a:p>
                    <a:p>
                      <a:pPr marL="0" lvl="0" indent="0" algn="l" rtl="0">
                        <a:spcBef>
                          <a:spcPts val="0"/>
                        </a:spcBef>
                        <a:spcAft>
                          <a:spcPts val="0"/>
                        </a:spcAft>
                        <a:buNone/>
                      </a:pPr>
                      <a:r>
                        <a:rPr lang="en-GB" sz="1800"/>
                        <a:t>Orléans</a:t>
                      </a:r>
                      <a:endParaRPr sz="1800"/>
                    </a:p>
                  </a:txBody>
                  <a:tcPr marL="91425" marR="91425" marT="91425" marB="91425" anchor="ctr"/>
                </a:tc>
                <a:extLst>
                  <a:ext uri="{0D108BD9-81ED-4DB2-BD59-A6C34878D82A}">
                    <a16:rowId xmlns:a16="http://schemas.microsoft.com/office/drawing/2014/main" val="10001"/>
                  </a:ext>
                </a:extLst>
              </a:tr>
              <a:tr h="1085975">
                <a:tc>
                  <a:txBody>
                    <a:bodyPr/>
                    <a:lstStyle/>
                    <a:p>
                      <a:pPr marL="0" lvl="0" indent="0" algn="l" rtl="0">
                        <a:spcBef>
                          <a:spcPts val="0"/>
                        </a:spcBef>
                        <a:spcAft>
                          <a:spcPts val="0"/>
                        </a:spcAft>
                        <a:buNone/>
                      </a:pPr>
                      <a:r>
                        <a:rPr lang="en-GB" sz="1800"/>
                        <a:t>Lucie</a:t>
                      </a:r>
                      <a:endParaRPr sz="1800"/>
                    </a:p>
                    <a:p>
                      <a:pPr marL="0" lvl="0" indent="0" algn="l" rtl="0">
                        <a:spcBef>
                          <a:spcPts val="0"/>
                        </a:spcBef>
                        <a:spcAft>
                          <a:spcPts val="0"/>
                        </a:spcAft>
                        <a:buNone/>
                      </a:pPr>
                      <a:r>
                        <a:rPr lang="en-GB" sz="1800"/>
                        <a:t>française</a:t>
                      </a:r>
                      <a:endParaRPr sz="1800"/>
                    </a:p>
                    <a:p>
                      <a:pPr marL="0" lvl="0" indent="0" algn="l" rtl="0">
                        <a:spcBef>
                          <a:spcPts val="0"/>
                        </a:spcBef>
                        <a:spcAft>
                          <a:spcPts val="0"/>
                        </a:spcAft>
                        <a:buNone/>
                      </a:pPr>
                      <a:r>
                        <a:rPr lang="en-GB" sz="1800"/>
                        <a:t>Caen</a:t>
                      </a:r>
                      <a:endParaRPr sz="1800"/>
                    </a:p>
                  </a:txBody>
                  <a:tcPr marL="91425" marR="91425" marT="91425" marB="91425" anchor="ctr"/>
                </a:tc>
                <a:tc>
                  <a:txBody>
                    <a:bodyPr/>
                    <a:lstStyle/>
                    <a:p>
                      <a:pPr marL="0" lvl="0" indent="0" algn="l" rtl="0">
                        <a:spcBef>
                          <a:spcPts val="0"/>
                        </a:spcBef>
                        <a:spcAft>
                          <a:spcPts val="0"/>
                        </a:spcAft>
                        <a:buNone/>
                      </a:pPr>
                      <a:r>
                        <a:rPr lang="en-GB" sz="1800"/>
                        <a:t>Marie</a:t>
                      </a:r>
                      <a:endParaRPr sz="1800"/>
                    </a:p>
                    <a:p>
                      <a:pPr marL="0" lvl="0" indent="0" algn="l" rtl="0">
                        <a:spcBef>
                          <a:spcPts val="0"/>
                        </a:spcBef>
                        <a:spcAft>
                          <a:spcPts val="0"/>
                        </a:spcAft>
                        <a:buNone/>
                      </a:pPr>
                      <a:r>
                        <a:rPr lang="en-GB" sz="1800"/>
                        <a:t>anglaise</a:t>
                      </a:r>
                      <a:endParaRPr sz="1800"/>
                    </a:p>
                    <a:p>
                      <a:pPr marL="0" lvl="0" indent="0" algn="l" rtl="0">
                        <a:spcBef>
                          <a:spcPts val="0"/>
                        </a:spcBef>
                        <a:spcAft>
                          <a:spcPts val="0"/>
                        </a:spcAft>
                        <a:buNone/>
                      </a:pPr>
                      <a:r>
                        <a:rPr lang="en-GB" sz="1800"/>
                        <a:t>Le Havre</a:t>
                      </a:r>
                      <a:endParaRPr sz="1800"/>
                    </a:p>
                  </a:txBody>
                  <a:tcPr marL="91425" marR="91425" marT="91425" marB="91425" anchor="ctr"/>
                </a:tc>
                <a:tc>
                  <a:txBody>
                    <a:bodyPr/>
                    <a:lstStyle/>
                    <a:p>
                      <a:pPr marL="0" lvl="0" indent="0" algn="l" rtl="0">
                        <a:spcBef>
                          <a:spcPts val="0"/>
                        </a:spcBef>
                        <a:spcAft>
                          <a:spcPts val="0"/>
                        </a:spcAft>
                        <a:buNone/>
                      </a:pPr>
                      <a:r>
                        <a:rPr lang="en-GB" sz="1800"/>
                        <a:t>Nadia</a:t>
                      </a:r>
                      <a:endParaRPr sz="1800"/>
                    </a:p>
                    <a:p>
                      <a:pPr marL="0" lvl="0" indent="0" algn="l" rtl="0">
                        <a:spcBef>
                          <a:spcPts val="0"/>
                        </a:spcBef>
                        <a:spcAft>
                          <a:spcPts val="0"/>
                        </a:spcAft>
                        <a:buNone/>
                      </a:pPr>
                      <a:r>
                        <a:rPr lang="en-GB" sz="1800"/>
                        <a:t>écossaise</a:t>
                      </a:r>
                      <a:endParaRPr sz="1800"/>
                    </a:p>
                    <a:p>
                      <a:pPr marL="0" lvl="0" indent="0" algn="l" rtl="0">
                        <a:spcBef>
                          <a:spcPts val="0"/>
                        </a:spcBef>
                        <a:spcAft>
                          <a:spcPts val="0"/>
                        </a:spcAft>
                        <a:buNone/>
                      </a:pPr>
                      <a:r>
                        <a:rPr lang="en-GB" sz="1800"/>
                        <a:t>Rouen</a:t>
                      </a:r>
                      <a:endParaRPr sz="1800"/>
                    </a:p>
                  </a:txBody>
                  <a:tcPr marL="91425" marR="91425" marT="91425" marB="91425" anchor="ctr"/>
                </a:tc>
                <a:tc>
                  <a:txBody>
                    <a:bodyPr/>
                    <a:lstStyle/>
                    <a:p>
                      <a:pPr marL="0" lvl="0" indent="0" algn="l" rtl="0">
                        <a:spcBef>
                          <a:spcPts val="0"/>
                        </a:spcBef>
                        <a:spcAft>
                          <a:spcPts val="0"/>
                        </a:spcAft>
                        <a:buNone/>
                      </a:pPr>
                      <a:r>
                        <a:rPr lang="en-GB" sz="1800"/>
                        <a:t>Yasmina</a:t>
                      </a:r>
                      <a:endParaRPr sz="1800"/>
                    </a:p>
                    <a:p>
                      <a:pPr marL="0" lvl="0" indent="0" algn="l" rtl="0">
                        <a:spcBef>
                          <a:spcPts val="0"/>
                        </a:spcBef>
                        <a:spcAft>
                          <a:spcPts val="0"/>
                        </a:spcAft>
                        <a:buNone/>
                      </a:pPr>
                      <a:r>
                        <a:rPr lang="en-GB" sz="1800"/>
                        <a:t>galloise</a:t>
                      </a:r>
                      <a:endParaRPr sz="1800"/>
                    </a:p>
                    <a:p>
                      <a:pPr marL="0" lvl="0" indent="0" algn="l" rtl="0">
                        <a:spcBef>
                          <a:spcPts val="0"/>
                        </a:spcBef>
                        <a:spcAft>
                          <a:spcPts val="0"/>
                        </a:spcAft>
                        <a:buNone/>
                      </a:pPr>
                      <a:r>
                        <a:rPr lang="en-GB" sz="1800"/>
                        <a:t>Genève</a:t>
                      </a:r>
                      <a:endParaRPr sz="1800"/>
                    </a:p>
                  </a:txBody>
                  <a:tcPr marL="91425" marR="91425" marT="91425" marB="91425" anchor="ctr"/>
                </a:tc>
                <a:tc>
                  <a:txBody>
                    <a:bodyPr/>
                    <a:lstStyle/>
                    <a:p>
                      <a:pPr marL="0" lvl="0" indent="0" algn="l" rtl="0">
                        <a:spcBef>
                          <a:spcPts val="0"/>
                        </a:spcBef>
                        <a:spcAft>
                          <a:spcPts val="0"/>
                        </a:spcAft>
                        <a:buNone/>
                      </a:pPr>
                      <a:r>
                        <a:rPr lang="en-GB" sz="1800"/>
                        <a:t>Maxime</a:t>
                      </a:r>
                      <a:endParaRPr sz="1800"/>
                    </a:p>
                    <a:p>
                      <a:pPr marL="0" lvl="0" indent="0" algn="l" rtl="0">
                        <a:spcBef>
                          <a:spcPts val="0"/>
                        </a:spcBef>
                        <a:spcAft>
                          <a:spcPts val="0"/>
                        </a:spcAft>
                        <a:buNone/>
                      </a:pPr>
                      <a:r>
                        <a:rPr lang="en-GB" sz="1800"/>
                        <a:t>irlandaise</a:t>
                      </a:r>
                      <a:endParaRPr sz="1800"/>
                    </a:p>
                    <a:p>
                      <a:pPr marL="0" lvl="0" indent="0" algn="l" rtl="0">
                        <a:spcBef>
                          <a:spcPts val="0"/>
                        </a:spcBef>
                        <a:spcAft>
                          <a:spcPts val="0"/>
                        </a:spcAft>
                        <a:buNone/>
                      </a:pPr>
                      <a:r>
                        <a:rPr lang="en-GB" sz="1800"/>
                        <a:t>Marseille</a:t>
                      </a:r>
                      <a:endParaRPr sz="1800"/>
                    </a:p>
                  </a:txBody>
                  <a:tcPr marL="91425" marR="91425" marT="91425" marB="91425" anchor="ctr"/>
                </a:tc>
                <a:tc>
                  <a:txBody>
                    <a:bodyPr/>
                    <a:lstStyle/>
                    <a:p>
                      <a:pPr marL="0" lvl="0" indent="0" algn="l" rtl="0">
                        <a:spcBef>
                          <a:spcPts val="0"/>
                        </a:spcBef>
                        <a:spcAft>
                          <a:spcPts val="0"/>
                        </a:spcAft>
                        <a:buNone/>
                      </a:pPr>
                      <a:r>
                        <a:rPr lang="en-GB" sz="1800"/>
                        <a:t>Zoé</a:t>
                      </a:r>
                      <a:endParaRPr sz="1800"/>
                    </a:p>
                    <a:p>
                      <a:pPr marL="0" lvl="0" indent="0" algn="l" rtl="0">
                        <a:spcBef>
                          <a:spcPts val="0"/>
                        </a:spcBef>
                        <a:spcAft>
                          <a:spcPts val="0"/>
                        </a:spcAft>
                        <a:buNone/>
                      </a:pPr>
                      <a:r>
                        <a:rPr lang="en-GB" sz="1800"/>
                        <a:t>britannique</a:t>
                      </a:r>
                      <a:endParaRPr sz="1800"/>
                    </a:p>
                    <a:p>
                      <a:pPr marL="0" lvl="0" indent="0" algn="l" rtl="0">
                        <a:spcBef>
                          <a:spcPts val="0"/>
                        </a:spcBef>
                        <a:spcAft>
                          <a:spcPts val="0"/>
                        </a:spcAft>
                        <a:buNone/>
                      </a:pPr>
                      <a:r>
                        <a:rPr lang="en-GB" sz="1800"/>
                        <a:t>Dijon</a:t>
                      </a:r>
                      <a:endParaRPr sz="1800"/>
                    </a:p>
                  </a:txBody>
                  <a:tcPr marL="91425" marR="91425" marT="91425" marB="91425" anchor="ctr"/>
                </a:tc>
                <a:extLst>
                  <a:ext uri="{0D108BD9-81ED-4DB2-BD59-A6C34878D82A}">
                    <a16:rowId xmlns:a16="http://schemas.microsoft.com/office/drawing/2014/main" val="10002"/>
                  </a:ext>
                </a:extLst>
              </a:tr>
              <a:tr h="1085975">
                <a:tc>
                  <a:txBody>
                    <a:bodyPr/>
                    <a:lstStyle/>
                    <a:p>
                      <a:pPr marL="0" lvl="0" indent="0" algn="l" rtl="0">
                        <a:spcBef>
                          <a:spcPts val="0"/>
                        </a:spcBef>
                        <a:spcAft>
                          <a:spcPts val="0"/>
                        </a:spcAft>
                        <a:buNone/>
                      </a:pPr>
                      <a:r>
                        <a:rPr lang="en-GB" sz="1800"/>
                        <a:t>Raphaël</a:t>
                      </a:r>
                      <a:endParaRPr sz="1800"/>
                    </a:p>
                    <a:p>
                      <a:pPr marL="0" lvl="0" indent="0" algn="l" rtl="0">
                        <a:spcBef>
                          <a:spcPts val="0"/>
                        </a:spcBef>
                        <a:spcAft>
                          <a:spcPts val="0"/>
                        </a:spcAft>
                        <a:buNone/>
                      </a:pPr>
                      <a:r>
                        <a:rPr lang="en-GB" sz="1800"/>
                        <a:t>français</a:t>
                      </a:r>
                      <a:endParaRPr sz="1800"/>
                    </a:p>
                    <a:p>
                      <a:pPr marL="0" lvl="0" indent="0" algn="l" rtl="0">
                        <a:spcBef>
                          <a:spcPts val="0"/>
                        </a:spcBef>
                        <a:spcAft>
                          <a:spcPts val="0"/>
                        </a:spcAft>
                        <a:buNone/>
                      </a:pPr>
                      <a:r>
                        <a:rPr lang="en-GB" sz="1800"/>
                        <a:t>Toulon</a:t>
                      </a:r>
                      <a:endParaRPr sz="1800"/>
                    </a:p>
                  </a:txBody>
                  <a:tcPr marL="91425" marR="91425" marT="91425" marB="91425" anchor="ctr"/>
                </a:tc>
                <a:tc>
                  <a:txBody>
                    <a:bodyPr/>
                    <a:lstStyle/>
                    <a:p>
                      <a:pPr marL="0" lvl="0" indent="0" algn="l" rtl="0">
                        <a:spcBef>
                          <a:spcPts val="0"/>
                        </a:spcBef>
                        <a:spcAft>
                          <a:spcPts val="0"/>
                        </a:spcAft>
                        <a:buNone/>
                      </a:pPr>
                      <a:r>
                        <a:rPr lang="en-GB" sz="1800"/>
                        <a:t>Théo</a:t>
                      </a:r>
                      <a:endParaRPr sz="1800"/>
                    </a:p>
                    <a:p>
                      <a:pPr marL="0" lvl="0" indent="0" algn="l" rtl="0">
                        <a:spcBef>
                          <a:spcPts val="0"/>
                        </a:spcBef>
                        <a:spcAft>
                          <a:spcPts val="0"/>
                        </a:spcAft>
                        <a:buNone/>
                      </a:pPr>
                      <a:r>
                        <a:rPr lang="en-GB" sz="1800"/>
                        <a:t>anglais</a:t>
                      </a:r>
                      <a:endParaRPr sz="1800"/>
                    </a:p>
                    <a:p>
                      <a:pPr marL="0" lvl="0" indent="0" algn="l" rtl="0">
                        <a:spcBef>
                          <a:spcPts val="0"/>
                        </a:spcBef>
                        <a:spcAft>
                          <a:spcPts val="0"/>
                        </a:spcAft>
                        <a:buNone/>
                      </a:pPr>
                      <a:r>
                        <a:rPr lang="en-GB" sz="1800"/>
                        <a:t>Nancy</a:t>
                      </a:r>
                      <a:endParaRPr sz="1800"/>
                    </a:p>
                  </a:txBody>
                  <a:tcPr marL="91425" marR="91425" marT="91425" marB="91425" anchor="ctr"/>
                </a:tc>
                <a:tc>
                  <a:txBody>
                    <a:bodyPr/>
                    <a:lstStyle/>
                    <a:p>
                      <a:pPr marL="0" lvl="0" indent="0" algn="l" rtl="0">
                        <a:spcBef>
                          <a:spcPts val="0"/>
                        </a:spcBef>
                        <a:spcAft>
                          <a:spcPts val="0"/>
                        </a:spcAft>
                        <a:buNone/>
                      </a:pPr>
                      <a:r>
                        <a:rPr lang="en-GB" sz="1800"/>
                        <a:t>Yanis</a:t>
                      </a:r>
                      <a:endParaRPr sz="1800"/>
                    </a:p>
                    <a:p>
                      <a:pPr marL="0" lvl="0" indent="0" algn="l" rtl="0">
                        <a:spcBef>
                          <a:spcPts val="0"/>
                        </a:spcBef>
                        <a:spcAft>
                          <a:spcPts val="0"/>
                        </a:spcAft>
                        <a:buNone/>
                      </a:pPr>
                      <a:r>
                        <a:rPr lang="en-GB" sz="1800"/>
                        <a:t>écossais</a:t>
                      </a:r>
                      <a:endParaRPr sz="1800"/>
                    </a:p>
                    <a:p>
                      <a:pPr marL="0" lvl="0" indent="0" algn="l" rtl="0">
                        <a:spcBef>
                          <a:spcPts val="0"/>
                        </a:spcBef>
                        <a:spcAft>
                          <a:spcPts val="0"/>
                        </a:spcAft>
                        <a:buNone/>
                      </a:pPr>
                      <a:r>
                        <a:rPr lang="en-GB" sz="1800"/>
                        <a:t>Amiens</a:t>
                      </a:r>
                      <a:endParaRPr sz="1800"/>
                    </a:p>
                  </a:txBody>
                  <a:tcPr marL="91425" marR="91425" marT="91425" marB="91425" anchor="ctr"/>
                </a:tc>
                <a:tc>
                  <a:txBody>
                    <a:bodyPr/>
                    <a:lstStyle/>
                    <a:p>
                      <a:pPr marL="0" lvl="0" indent="0" algn="l" rtl="0">
                        <a:spcBef>
                          <a:spcPts val="0"/>
                        </a:spcBef>
                        <a:spcAft>
                          <a:spcPts val="0"/>
                        </a:spcAft>
                        <a:buNone/>
                      </a:pPr>
                      <a:r>
                        <a:rPr lang="en-GB" sz="1800"/>
                        <a:t>Pierre</a:t>
                      </a:r>
                      <a:endParaRPr sz="1800"/>
                    </a:p>
                    <a:p>
                      <a:pPr marL="0" lvl="0" indent="0" algn="l" rtl="0">
                        <a:spcBef>
                          <a:spcPts val="0"/>
                        </a:spcBef>
                        <a:spcAft>
                          <a:spcPts val="0"/>
                        </a:spcAft>
                        <a:buNone/>
                      </a:pPr>
                      <a:r>
                        <a:rPr lang="en-GB" sz="1800"/>
                        <a:t>gallois</a:t>
                      </a:r>
                      <a:endParaRPr sz="1800"/>
                    </a:p>
                    <a:p>
                      <a:pPr marL="0" lvl="0" indent="0" algn="l" rtl="0">
                        <a:spcBef>
                          <a:spcPts val="0"/>
                        </a:spcBef>
                        <a:spcAft>
                          <a:spcPts val="0"/>
                        </a:spcAft>
                        <a:buNone/>
                      </a:pPr>
                      <a:r>
                        <a:rPr lang="en-GB" sz="1800"/>
                        <a:t>Épernay</a:t>
                      </a:r>
                      <a:endParaRPr sz="1800"/>
                    </a:p>
                  </a:txBody>
                  <a:tcPr marL="91425" marR="91425" marT="91425" marB="91425" anchor="ctr"/>
                </a:tc>
                <a:tc>
                  <a:txBody>
                    <a:bodyPr/>
                    <a:lstStyle/>
                    <a:p>
                      <a:pPr marL="0" lvl="0" indent="0" algn="l" rtl="0">
                        <a:spcBef>
                          <a:spcPts val="0"/>
                        </a:spcBef>
                        <a:spcAft>
                          <a:spcPts val="0"/>
                        </a:spcAft>
                        <a:buNone/>
                      </a:pPr>
                      <a:r>
                        <a:rPr lang="en-GB" sz="1800"/>
                        <a:t>Rachid</a:t>
                      </a:r>
                      <a:endParaRPr sz="1800"/>
                    </a:p>
                    <a:p>
                      <a:pPr marL="0" lvl="0" indent="0" algn="l" rtl="0">
                        <a:spcBef>
                          <a:spcPts val="0"/>
                        </a:spcBef>
                        <a:spcAft>
                          <a:spcPts val="0"/>
                        </a:spcAft>
                        <a:buNone/>
                      </a:pPr>
                      <a:r>
                        <a:rPr lang="en-GB" sz="1800"/>
                        <a:t>irlandais</a:t>
                      </a:r>
                      <a:endParaRPr sz="1800"/>
                    </a:p>
                    <a:p>
                      <a:pPr marL="0" lvl="0" indent="0" algn="l" rtl="0">
                        <a:spcBef>
                          <a:spcPts val="0"/>
                        </a:spcBef>
                        <a:spcAft>
                          <a:spcPts val="0"/>
                        </a:spcAft>
                        <a:buNone/>
                      </a:pPr>
                      <a:r>
                        <a:rPr lang="en-GB" sz="1800"/>
                        <a:t>Nice</a:t>
                      </a:r>
                      <a:endParaRPr sz="1800"/>
                    </a:p>
                  </a:txBody>
                  <a:tcPr marL="91425" marR="91425" marT="91425" marB="91425" anchor="ctr"/>
                </a:tc>
                <a:tc>
                  <a:txBody>
                    <a:bodyPr/>
                    <a:lstStyle/>
                    <a:p>
                      <a:pPr marL="0" lvl="0" indent="0" algn="l" rtl="0">
                        <a:spcBef>
                          <a:spcPts val="0"/>
                        </a:spcBef>
                        <a:spcAft>
                          <a:spcPts val="0"/>
                        </a:spcAft>
                        <a:buNone/>
                      </a:pPr>
                      <a:r>
                        <a:rPr lang="en-GB" sz="1800"/>
                        <a:t>Axel</a:t>
                      </a:r>
                      <a:endParaRPr sz="1800"/>
                    </a:p>
                    <a:p>
                      <a:pPr marL="0" lvl="0" indent="0" algn="l" rtl="0">
                        <a:spcBef>
                          <a:spcPts val="0"/>
                        </a:spcBef>
                        <a:spcAft>
                          <a:spcPts val="0"/>
                        </a:spcAft>
                        <a:buNone/>
                      </a:pPr>
                      <a:r>
                        <a:rPr lang="en-GB" sz="1800"/>
                        <a:t>britannique</a:t>
                      </a:r>
                      <a:endParaRPr sz="1800"/>
                    </a:p>
                    <a:p>
                      <a:pPr marL="0" lvl="0" indent="0" algn="l" rtl="0">
                        <a:spcBef>
                          <a:spcPts val="0"/>
                        </a:spcBef>
                        <a:spcAft>
                          <a:spcPts val="0"/>
                        </a:spcAft>
                        <a:buNone/>
                      </a:pPr>
                      <a:r>
                        <a:rPr lang="en-GB" sz="1800"/>
                        <a:t>Monaco</a:t>
                      </a:r>
                      <a:endParaRPr sz="1800"/>
                    </a:p>
                  </a:txBody>
                  <a:tcPr marL="91425" marR="91425" marT="91425" marB="91425" anchor="ctr"/>
                </a:tc>
                <a:extLst>
                  <a:ext uri="{0D108BD9-81ED-4DB2-BD59-A6C34878D82A}">
                    <a16:rowId xmlns:a16="http://schemas.microsoft.com/office/drawing/2014/main" val="10003"/>
                  </a:ext>
                </a:extLst>
              </a:tr>
            </a:tbl>
          </a:graphicData>
        </a:graphic>
      </p:graphicFrame>
      <p:pic>
        <p:nvPicPr>
          <p:cNvPr id="193" name="Google Shape;193;p23"/>
          <p:cNvPicPr preferRelativeResize="0"/>
          <p:nvPr/>
        </p:nvPicPr>
        <p:blipFill rotWithShape="1">
          <a:blip r:embed="rId3">
            <a:alphaModFix/>
          </a:blip>
          <a:srcRect l="51112" r="3495"/>
          <a:stretch/>
        </p:blipFill>
        <p:spPr>
          <a:xfrm>
            <a:off x="1002275" y="869817"/>
            <a:ext cx="456659" cy="357994"/>
          </a:xfrm>
          <a:prstGeom prst="rect">
            <a:avLst/>
          </a:prstGeom>
          <a:noFill/>
          <a:ln>
            <a:noFill/>
          </a:ln>
        </p:spPr>
      </p:pic>
      <p:pic>
        <p:nvPicPr>
          <p:cNvPr id="194" name="Google Shape;194;p23"/>
          <p:cNvPicPr preferRelativeResize="0"/>
          <p:nvPr/>
        </p:nvPicPr>
        <p:blipFill rotWithShape="1">
          <a:blip r:embed="rId4">
            <a:alphaModFix/>
          </a:blip>
          <a:srcRect l="54460" r="5071"/>
          <a:stretch/>
        </p:blipFill>
        <p:spPr>
          <a:xfrm>
            <a:off x="2601004" y="860225"/>
            <a:ext cx="405821" cy="377173"/>
          </a:xfrm>
          <a:prstGeom prst="rect">
            <a:avLst/>
          </a:prstGeom>
          <a:noFill/>
          <a:ln>
            <a:noFill/>
          </a:ln>
        </p:spPr>
      </p:pic>
      <p:pic>
        <p:nvPicPr>
          <p:cNvPr id="195" name="Google Shape;195;p23"/>
          <p:cNvPicPr preferRelativeResize="0"/>
          <p:nvPr/>
        </p:nvPicPr>
        <p:blipFill rotWithShape="1">
          <a:blip r:embed="rId5">
            <a:alphaModFix/>
          </a:blip>
          <a:srcRect l="76467"/>
          <a:stretch/>
        </p:blipFill>
        <p:spPr>
          <a:xfrm>
            <a:off x="4101197" y="820268"/>
            <a:ext cx="298370" cy="457082"/>
          </a:xfrm>
          <a:prstGeom prst="rect">
            <a:avLst/>
          </a:prstGeom>
          <a:noFill/>
          <a:ln>
            <a:noFill/>
          </a:ln>
        </p:spPr>
      </p:pic>
      <p:pic>
        <p:nvPicPr>
          <p:cNvPr id="196" name="Google Shape;196;p23"/>
          <p:cNvPicPr preferRelativeResize="0"/>
          <p:nvPr/>
        </p:nvPicPr>
        <p:blipFill rotWithShape="1">
          <a:blip r:embed="rId3">
            <a:alphaModFix/>
          </a:blip>
          <a:srcRect l="51112" r="3495"/>
          <a:stretch/>
        </p:blipFill>
        <p:spPr>
          <a:xfrm>
            <a:off x="5591150" y="869817"/>
            <a:ext cx="456659" cy="357994"/>
          </a:xfrm>
          <a:prstGeom prst="rect">
            <a:avLst/>
          </a:prstGeom>
          <a:noFill/>
          <a:ln>
            <a:noFill/>
          </a:ln>
        </p:spPr>
      </p:pic>
      <p:pic>
        <p:nvPicPr>
          <p:cNvPr id="197" name="Google Shape;197;p23"/>
          <p:cNvPicPr preferRelativeResize="0"/>
          <p:nvPr/>
        </p:nvPicPr>
        <p:blipFill rotWithShape="1">
          <a:blip r:embed="rId4">
            <a:alphaModFix/>
          </a:blip>
          <a:srcRect l="54460" r="5071"/>
          <a:stretch/>
        </p:blipFill>
        <p:spPr>
          <a:xfrm>
            <a:off x="7189879" y="860225"/>
            <a:ext cx="405821" cy="377173"/>
          </a:xfrm>
          <a:prstGeom prst="rect">
            <a:avLst/>
          </a:prstGeom>
          <a:noFill/>
          <a:ln>
            <a:noFill/>
          </a:ln>
        </p:spPr>
      </p:pic>
      <p:pic>
        <p:nvPicPr>
          <p:cNvPr id="198" name="Google Shape;198;p23"/>
          <p:cNvPicPr preferRelativeResize="0"/>
          <p:nvPr/>
        </p:nvPicPr>
        <p:blipFill rotWithShape="1">
          <a:blip r:embed="rId5">
            <a:alphaModFix/>
          </a:blip>
          <a:srcRect l="76467"/>
          <a:stretch/>
        </p:blipFill>
        <p:spPr>
          <a:xfrm>
            <a:off x="8690072" y="820268"/>
            <a:ext cx="298370" cy="457082"/>
          </a:xfrm>
          <a:prstGeom prst="rect">
            <a:avLst/>
          </a:prstGeom>
          <a:noFill/>
          <a:ln>
            <a:noFill/>
          </a:ln>
        </p:spPr>
      </p:pic>
      <p:pic>
        <p:nvPicPr>
          <p:cNvPr id="199" name="Google Shape;199;p23"/>
          <p:cNvPicPr preferRelativeResize="0"/>
          <p:nvPr/>
        </p:nvPicPr>
        <p:blipFill rotWithShape="1">
          <a:blip r:embed="rId3">
            <a:alphaModFix/>
          </a:blip>
          <a:srcRect l="51112" r="3495"/>
          <a:stretch/>
        </p:blipFill>
        <p:spPr>
          <a:xfrm>
            <a:off x="1067350" y="1955142"/>
            <a:ext cx="456659" cy="357994"/>
          </a:xfrm>
          <a:prstGeom prst="rect">
            <a:avLst/>
          </a:prstGeom>
          <a:noFill/>
          <a:ln>
            <a:noFill/>
          </a:ln>
        </p:spPr>
      </p:pic>
      <p:pic>
        <p:nvPicPr>
          <p:cNvPr id="200" name="Google Shape;200;p23"/>
          <p:cNvPicPr preferRelativeResize="0"/>
          <p:nvPr/>
        </p:nvPicPr>
        <p:blipFill rotWithShape="1">
          <a:blip r:embed="rId4">
            <a:alphaModFix/>
          </a:blip>
          <a:srcRect l="54460" r="5071"/>
          <a:stretch/>
        </p:blipFill>
        <p:spPr>
          <a:xfrm>
            <a:off x="2601004" y="1945550"/>
            <a:ext cx="405821" cy="377173"/>
          </a:xfrm>
          <a:prstGeom prst="rect">
            <a:avLst/>
          </a:prstGeom>
          <a:noFill/>
          <a:ln>
            <a:noFill/>
          </a:ln>
        </p:spPr>
      </p:pic>
      <p:pic>
        <p:nvPicPr>
          <p:cNvPr id="201" name="Google Shape;201;p23"/>
          <p:cNvPicPr preferRelativeResize="0"/>
          <p:nvPr/>
        </p:nvPicPr>
        <p:blipFill rotWithShape="1">
          <a:blip r:embed="rId5">
            <a:alphaModFix/>
          </a:blip>
          <a:srcRect l="76467"/>
          <a:stretch/>
        </p:blipFill>
        <p:spPr>
          <a:xfrm>
            <a:off x="4155722" y="1905593"/>
            <a:ext cx="298370" cy="457082"/>
          </a:xfrm>
          <a:prstGeom prst="rect">
            <a:avLst/>
          </a:prstGeom>
          <a:noFill/>
          <a:ln>
            <a:noFill/>
          </a:ln>
        </p:spPr>
      </p:pic>
      <p:pic>
        <p:nvPicPr>
          <p:cNvPr id="202" name="Google Shape;202;p23"/>
          <p:cNvPicPr preferRelativeResize="0"/>
          <p:nvPr/>
        </p:nvPicPr>
        <p:blipFill rotWithShape="1">
          <a:blip r:embed="rId3">
            <a:alphaModFix/>
          </a:blip>
          <a:srcRect l="51112" r="3495"/>
          <a:stretch/>
        </p:blipFill>
        <p:spPr>
          <a:xfrm>
            <a:off x="5603000" y="1955142"/>
            <a:ext cx="456659" cy="357994"/>
          </a:xfrm>
          <a:prstGeom prst="rect">
            <a:avLst/>
          </a:prstGeom>
          <a:noFill/>
          <a:ln>
            <a:noFill/>
          </a:ln>
        </p:spPr>
      </p:pic>
      <p:pic>
        <p:nvPicPr>
          <p:cNvPr id="203" name="Google Shape;203;p23"/>
          <p:cNvPicPr preferRelativeResize="0"/>
          <p:nvPr/>
        </p:nvPicPr>
        <p:blipFill rotWithShape="1">
          <a:blip r:embed="rId4">
            <a:alphaModFix/>
          </a:blip>
          <a:srcRect l="54460" r="5071"/>
          <a:stretch/>
        </p:blipFill>
        <p:spPr>
          <a:xfrm>
            <a:off x="7189879" y="1945550"/>
            <a:ext cx="405821" cy="377173"/>
          </a:xfrm>
          <a:prstGeom prst="rect">
            <a:avLst/>
          </a:prstGeom>
          <a:noFill/>
          <a:ln>
            <a:noFill/>
          </a:ln>
        </p:spPr>
      </p:pic>
      <p:pic>
        <p:nvPicPr>
          <p:cNvPr id="204" name="Google Shape;204;p23"/>
          <p:cNvPicPr preferRelativeResize="0"/>
          <p:nvPr/>
        </p:nvPicPr>
        <p:blipFill rotWithShape="1">
          <a:blip r:embed="rId5">
            <a:alphaModFix/>
          </a:blip>
          <a:srcRect l="76467"/>
          <a:stretch/>
        </p:blipFill>
        <p:spPr>
          <a:xfrm>
            <a:off x="8725922" y="1905593"/>
            <a:ext cx="298370" cy="457082"/>
          </a:xfrm>
          <a:prstGeom prst="rect">
            <a:avLst/>
          </a:prstGeom>
          <a:noFill/>
          <a:ln>
            <a:noFill/>
          </a:ln>
        </p:spPr>
      </p:pic>
      <p:pic>
        <p:nvPicPr>
          <p:cNvPr id="205" name="Google Shape;205;p23"/>
          <p:cNvPicPr preferRelativeResize="0"/>
          <p:nvPr/>
        </p:nvPicPr>
        <p:blipFill rotWithShape="1">
          <a:blip r:embed="rId3">
            <a:alphaModFix/>
          </a:blip>
          <a:srcRect l="51112" r="3495"/>
          <a:stretch/>
        </p:blipFill>
        <p:spPr>
          <a:xfrm>
            <a:off x="1002275" y="3040467"/>
            <a:ext cx="456659" cy="357994"/>
          </a:xfrm>
          <a:prstGeom prst="rect">
            <a:avLst/>
          </a:prstGeom>
          <a:noFill/>
          <a:ln>
            <a:noFill/>
          </a:ln>
        </p:spPr>
      </p:pic>
      <p:pic>
        <p:nvPicPr>
          <p:cNvPr id="206" name="Google Shape;206;p23"/>
          <p:cNvPicPr preferRelativeResize="0"/>
          <p:nvPr/>
        </p:nvPicPr>
        <p:blipFill rotWithShape="1">
          <a:blip r:embed="rId4">
            <a:alphaModFix/>
          </a:blip>
          <a:srcRect l="54460" r="5071"/>
          <a:stretch/>
        </p:blipFill>
        <p:spPr>
          <a:xfrm>
            <a:off x="2601004" y="3030875"/>
            <a:ext cx="405821" cy="377173"/>
          </a:xfrm>
          <a:prstGeom prst="rect">
            <a:avLst/>
          </a:prstGeom>
          <a:noFill/>
          <a:ln>
            <a:noFill/>
          </a:ln>
        </p:spPr>
      </p:pic>
      <p:pic>
        <p:nvPicPr>
          <p:cNvPr id="207" name="Google Shape;207;p23"/>
          <p:cNvPicPr preferRelativeResize="0"/>
          <p:nvPr/>
        </p:nvPicPr>
        <p:blipFill rotWithShape="1">
          <a:blip r:embed="rId5">
            <a:alphaModFix/>
          </a:blip>
          <a:srcRect l="76467"/>
          <a:stretch/>
        </p:blipFill>
        <p:spPr>
          <a:xfrm>
            <a:off x="4101197" y="2990918"/>
            <a:ext cx="298370" cy="457082"/>
          </a:xfrm>
          <a:prstGeom prst="rect">
            <a:avLst/>
          </a:prstGeom>
          <a:noFill/>
          <a:ln>
            <a:noFill/>
          </a:ln>
        </p:spPr>
      </p:pic>
      <p:pic>
        <p:nvPicPr>
          <p:cNvPr id="208" name="Google Shape;208;p23"/>
          <p:cNvPicPr preferRelativeResize="0"/>
          <p:nvPr/>
        </p:nvPicPr>
        <p:blipFill rotWithShape="1">
          <a:blip r:embed="rId3">
            <a:alphaModFix/>
          </a:blip>
          <a:srcRect l="51112" r="3495"/>
          <a:stretch/>
        </p:blipFill>
        <p:spPr>
          <a:xfrm>
            <a:off x="5591150" y="3040467"/>
            <a:ext cx="456659" cy="357994"/>
          </a:xfrm>
          <a:prstGeom prst="rect">
            <a:avLst/>
          </a:prstGeom>
          <a:noFill/>
          <a:ln>
            <a:noFill/>
          </a:ln>
        </p:spPr>
      </p:pic>
      <p:pic>
        <p:nvPicPr>
          <p:cNvPr id="209" name="Google Shape;209;p23"/>
          <p:cNvPicPr preferRelativeResize="0"/>
          <p:nvPr/>
        </p:nvPicPr>
        <p:blipFill rotWithShape="1">
          <a:blip r:embed="rId4">
            <a:alphaModFix/>
          </a:blip>
          <a:srcRect l="54460" r="5071"/>
          <a:stretch/>
        </p:blipFill>
        <p:spPr>
          <a:xfrm>
            <a:off x="7189879" y="3030875"/>
            <a:ext cx="405821" cy="377173"/>
          </a:xfrm>
          <a:prstGeom prst="rect">
            <a:avLst/>
          </a:prstGeom>
          <a:noFill/>
          <a:ln>
            <a:noFill/>
          </a:ln>
        </p:spPr>
      </p:pic>
      <p:pic>
        <p:nvPicPr>
          <p:cNvPr id="210" name="Google Shape;210;p23"/>
          <p:cNvPicPr preferRelativeResize="0"/>
          <p:nvPr/>
        </p:nvPicPr>
        <p:blipFill rotWithShape="1">
          <a:blip r:embed="rId5">
            <a:alphaModFix/>
          </a:blip>
          <a:srcRect l="76467"/>
          <a:stretch/>
        </p:blipFill>
        <p:spPr>
          <a:xfrm>
            <a:off x="8690072" y="2990918"/>
            <a:ext cx="298370" cy="457082"/>
          </a:xfrm>
          <a:prstGeom prst="rect">
            <a:avLst/>
          </a:prstGeom>
          <a:noFill/>
          <a:ln>
            <a:noFill/>
          </a:ln>
        </p:spPr>
      </p:pic>
      <p:pic>
        <p:nvPicPr>
          <p:cNvPr id="211" name="Google Shape;211;p23"/>
          <p:cNvPicPr preferRelativeResize="0"/>
          <p:nvPr/>
        </p:nvPicPr>
        <p:blipFill rotWithShape="1">
          <a:blip r:embed="rId3">
            <a:alphaModFix/>
          </a:blip>
          <a:srcRect l="51112" r="3495"/>
          <a:stretch/>
        </p:blipFill>
        <p:spPr>
          <a:xfrm>
            <a:off x="1002275" y="4125792"/>
            <a:ext cx="456659" cy="357994"/>
          </a:xfrm>
          <a:prstGeom prst="rect">
            <a:avLst/>
          </a:prstGeom>
          <a:noFill/>
          <a:ln>
            <a:noFill/>
          </a:ln>
        </p:spPr>
      </p:pic>
      <p:pic>
        <p:nvPicPr>
          <p:cNvPr id="212" name="Google Shape;212;p23"/>
          <p:cNvPicPr preferRelativeResize="0"/>
          <p:nvPr/>
        </p:nvPicPr>
        <p:blipFill rotWithShape="1">
          <a:blip r:embed="rId4">
            <a:alphaModFix/>
          </a:blip>
          <a:srcRect l="54460" r="5071"/>
          <a:stretch/>
        </p:blipFill>
        <p:spPr>
          <a:xfrm>
            <a:off x="2601004" y="4116200"/>
            <a:ext cx="405821" cy="377173"/>
          </a:xfrm>
          <a:prstGeom prst="rect">
            <a:avLst/>
          </a:prstGeom>
          <a:noFill/>
          <a:ln>
            <a:noFill/>
          </a:ln>
        </p:spPr>
      </p:pic>
      <p:pic>
        <p:nvPicPr>
          <p:cNvPr id="213" name="Google Shape;213;p23"/>
          <p:cNvPicPr preferRelativeResize="0"/>
          <p:nvPr/>
        </p:nvPicPr>
        <p:blipFill rotWithShape="1">
          <a:blip r:embed="rId5">
            <a:alphaModFix/>
          </a:blip>
          <a:srcRect l="76467"/>
          <a:stretch/>
        </p:blipFill>
        <p:spPr>
          <a:xfrm>
            <a:off x="4101197" y="4076243"/>
            <a:ext cx="298370" cy="457082"/>
          </a:xfrm>
          <a:prstGeom prst="rect">
            <a:avLst/>
          </a:prstGeom>
          <a:noFill/>
          <a:ln>
            <a:noFill/>
          </a:ln>
        </p:spPr>
      </p:pic>
      <p:pic>
        <p:nvPicPr>
          <p:cNvPr id="214" name="Google Shape;214;p23"/>
          <p:cNvPicPr preferRelativeResize="0"/>
          <p:nvPr/>
        </p:nvPicPr>
        <p:blipFill rotWithShape="1">
          <a:blip r:embed="rId3">
            <a:alphaModFix/>
          </a:blip>
          <a:srcRect l="51112" r="3495"/>
          <a:stretch/>
        </p:blipFill>
        <p:spPr>
          <a:xfrm>
            <a:off x="5591150" y="4125792"/>
            <a:ext cx="456659" cy="357994"/>
          </a:xfrm>
          <a:prstGeom prst="rect">
            <a:avLst/>
          </a:prstGeom>
          <a:noFill/>
          <a:ln>
            <a:noFill/>
          </a:ln>
        </p:spPr>
      </p:pic>
      <p:pic>
        <p:nvPicPr>
          <p:cNvPr id="215" name="Google Shape;215;p23"/>
          <p:cNvPicPr preferRelativeResize="0"/>
          <p:nvPr/>
        </p:nvPicPr>
        <p:blipFill rotWithShape="1">
          <a:blip r:embed="rId4">
            <a:alphaModFix/>
          </a:blip>
          <a:srcRect l="54460" r="5071"/>
          <a:stretch/>
        </p:blipFill>
        <p:spPr>
          <a:xfrm>
            <a:off x="7189879" y="4116200"/>
            <a:ext cx="405821" cy="377173"/>
          </a:xfrm>
          <a:prstGeom prst="rect">
            <a:avLst/>
          </a:prstGeom>
          <a:noFill/>
          <a:ln>
            <a:noFill/>
          </a:ln>
        </p:spPr>
      </p:pic>
      <p:pic>
        <p:nvPicPr>
          <p:cNvPr id="216" name="Google Shape;216;p23"/>
          <p:cNvPicPr preferRelativeResize="0"/>
          <p:nvPr/>
        </p:nvPicPr>
        <p:blipFill rotWithShape="1">
          <a:blip r:embed="rId5">
            <a:alphaModFix/>
          </a:blip>
          <a:srcRect l="76467"/>
          <a:stretch/>
        </p:blipFill>
        <p:spPr>
          <a:xfrm>
            <a:off x="8690072" y="4076243"/>
            <a:ext cx="298370" cy="4570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graphicFrame>
        <p:nvGraphicFramePr>
          <p:cNvPr id="221" name="Google Shape;221;p24"/>
          <p:cNvGraphicFramePr/>
          <p:nvPr/>
        </p:nvGraphicFramePr>
        <p:xfrm>
          <a:off x="0" y="799350"/>
          <a:ext cx="9143925" cy="4344150"/>
        </p:xfrm>
        <a:graphic>
          <a:graphicData uri="http://schemas.openxmlformats.org/drawingml/2006/table">
            <a:tbl>
              <a:tblPr>
                <a:noFill/>
                <a:tableStyleId>{E64F9A72-4828-4637-BC84-C11CC9FB4EEE}</a:tableStyleId>
              </a:tblPr>
              <a:tblGrid>
                <a:gridCol w="546825">
                  <a:extLst>
                    <a:ext uri="{9D8B030D-6E8A-4147-A177-3AD203B41FA5}">
                      <a16:colId xmlns:a16="http://schemas.microsoft.com/office/drawing/2014/main" val="20000"/>
                    </a:ext>
                  </a:extLst>
                </a:gridCol>
                <a:gridCol w="2149275">
                  <a:extLst>
                    <a:ext uri="{9D8B030D-6E8A-4147-A177-3AD203B41FA5}">
                      <a16:colId xmlns:a16="http://schemas.microsoft.com/office/drawing/2014/main" val="20001"/>
                    </a:ext>
                  </a:extLst>
                </a:gridCol>
                <a:gridCol w="2149275">
                  <a:extLst>
                    <a:ext uri="{9D8B030D-6E8A-4147-A177-3AD203B41FA5}">
                      <a16:colId xmlns:a16="http://schemas.microsoft.com/office/drawing/2014/main" val="20002"/>
                    </a:ext>
                  </a:extLst>
                </a:gridCol>
                <a:gridCol w="2149275">
                  <a:extLst>
                    <a:ext uri="{9D8B030D-6E8A-4147-A177-3AD203B41FA5}">
                      <a16:colId xmlns:a16="http://schemas.microsoft.com/office/drawing/2014/main" val="20003"/>
                    </a:ext>
                  </a:extLst>
                </a:gridCol>
                <a:gridCol w="2149275">
                  <a:extLst>
                    <a:ext uri="{9D8B030D-6E8A-4147-A177-3AD203B41FA5}">
                      <a16:colId xmlns:a16="http://schemas.microsoft.com/office/drawing/2014/main" val="20004"/>
                    </a:ext>
                  </a:extLst>
                </a:gridCol>
              </a:tblGrid>
              <a:tr h="724025">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r>
                        <a:rPr lang="en-GB" b="1"/>
                        <a:t>Comment tu t’appelles?</a:t>
                      </a:r>
                      <a:endParaRPr b="1"/>
                    </a:p>
                  </a:txBody>
                  <a:tcPr marL="91425" marR="91425" marT="91425" marB="91425" anchor="ctr"/>
                </a:tc>
                <a:tc>
                  <a:txBody>
                    <a:bodyPr/>
                    <a:lstStyle/>
                    <a:p>
                      <a:pPr marL="0" lvl="0" indent="0" algn="ctr" rtl="0">
                        <a:spcBef>
                          <a:spcPts val="0"/>
                        </a:spcBef>
                        <a:spcAft>
                          <a:spcPts val="0"/>
                        </a:spcAft>
                        <a:buNone/>
                      </a:pPr>
                      <a:r>
                        <a:rPr lang="en-GB" b="1"/>
                        <a:t>Comment ça va?</a:t>
                      </a:r>
                      <a:endParaRPr b="1"/>
                    </a:p>
                  </a:txBody>
                  <a:tcPr marL="91425" marR="91425" marT="91425" marB="91425" anchor="ctr"/>
                </a:tc>
                <a:tc>
                  <a:txBody>
                    <a:bodyPr/>
                    <a:lstStyle/>
                    <a:p>
                      <a:pPr marL="0" lvl="0" indent="0" algn="ctr" rtl="0">
                        <a:spcBef>
                          <a:spcPts val="0"/>
                        </a:spcBef>
                        <a:spcAft>
                          <a:spcPts val="0"/>
                        </a:spcAft>
                        <a:buNone/>
                      </a:pPr>
                      <a:r>
                        <a:rPr lang="en-GB" b="1"/>
                        <a:t>Où habites-tu?</a:t>
                      </a:r>
                      <a:endParaRPr b="1"/>
                    </a:p>
                  </a:txBody>
                  <a:tcPr marL="91425" marR="91425" marT="91425" marB="91425" anchor="ctr"/>
                </a:tc>
                <a:tc>
                  <a:txBody>
                    <a:bodyPr/>
                    <a:lstStyle/>
                    <a:p>
                      <a:pPr marL="0" lvl="0" indent="0" algn="ctr" rtl="0">
                        <a:spcBef>
                          <a:spcPts val="0"/>
                        </a:spcBef>
                        <a:spcAft>
                          <a:spcPts val="0"/>
                        </a:spcAft>
                        <a:buNone/>
                      </a:pPr>
                      <a:r>
                        <a:rPr lang="en-GB" b="1"/>
                        <a:t>Quelle est ta nationalité?</a:t>
                      </a:r>
                      <a:endParaRPr b="1"/>
                    </a:p>
                  </a:txBody>
                  <a:tcPr marL="91425" marR="91425" marT="91425" marB="91425" anchor="ctr"/>
                </a:tc>
                <a:extLst>
                  <a:ext uri="{0D108BD9-81ED-4DB2-BD59-A6C34878D82A}">
                    <a16:rowId xmlns:a16="http://schemas.microsoft.com/office/drawing/2014/main" val="10000"/>
                  </a:ext>
                </a:extLst>
              </a:tr>
              <a:tr h="724025">
                <a:tc>
                  <a:txBody>
                    <a:bodyPr/>
                    <a:lstStyle/>
                    <a:p>
                      <a:pPr marL="0" lvl="0" indent="0" algn="ctr" rtl="0">
                        <a:spcBef>
                          <a:spcPts val="0"/>
                        </a:spcBef>
                        <a:spcAft>
                          <a:spcPts val="0"/>
                        </a:spcAft>
                        <a:buNone/>
                      </a:pPr>
                      <a:r>
                        <a:rPr lang="en-GB"/>
                        <a:t>1</a:t>
                      </a: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extLst>
                  <a:ext uri="{0D108BD9-81ED-4DB2-BD59-A6C34878D82A}">
                    <a16:rowId xmlns:a16="http://schemas.microsoft.com/office/drawing/2014/main" val="10001"/>
                  </a:ext>
                </a:extLst>
              </a:tr>
              <a:tr h="724025">
                <a:tc>
                  <a:txBody>
                    <a:bodyPr/>
                    <a:lstStyle/>
                    <a:p>
                      <a:pPr marL="0" lvl="0" indent="0" algn="ctr" rtl="0">
                        <a:spcBef>
                          <a:spcPts val="0"/>
                        </a:spcBef>
                        <a:spcAft>
                          <a:spcPts val="0"/>
                        </a:spcAft>
                        <a:buNone/>
                      </a:pPr>
                      <a:r>
                        <a:rPr lang="en-GB"/>
                        <a:t>2</a:t>
                      </a: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extLst>
                  <a:ext uri="{0D108BD9-81ED-4DB2-BD59-A6C34878D82A}">
                    <a16:rowId xmlns:a16="http://schemas.microsoft.com/office/drawing/2014/main" val="10002"/>
                  </a:ext>
                </a:extLst>
              </a:tr>
              <a:tr h="724025">
                <a:tc>
                  <a:txBody>
                    <a:bodyPr/>
                    <a:lstStyle/>
                    <a:p>
                      <a:pPr marL="0" lvl="0" indent="0" algn="ctr" rtl="0">
                        <a:spcBef>
                          <a:spcPts val="0"/>
                        </a:spcBef>
                        <a:spcAft>
                          <a:spcPts val="0"/>
                        </a:spcAft>
                        <a:buNone/>
                      </a:pPr>
                      <a:r>
                        <a:rPr lang="en-GB"/>
                        <a:t>3</a:t>
                      </a: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extLst>
                  <a:ext uri="{0D108BD9-81ED-4DB2-BD59-A6C34878D82A}">
                    <a16:rowId xmlns:a16="http://schemas.microsoft.com/office/drawing/2014/main" val="10003"/>
                  </a:ext>
                </a:extLst>
              </a:tr>
              <a:tr h="724025">
                <a:tc>
                  <a:txBody>
                    <a:bodyPr/>
                    <a:lstStyle/>
                    <a:p>
                      <a:pPr marL="0" lvl="0" indent="0" algn="ctr" rtl="0">
                        <a:spcBef>
                          <a:spcPts val="0"/>
                        </a:spcBef>
                        <a:spcAft>
                          <a:spcPts val="0"/>
                        </a:spcAft>
                        <a:buNone/>
                      </a:pPr>
                      <a:r>
                        <a:rPr lang="en-GB"/>
                        <a:t>4</a:t>
                      </a: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extLst>
                  <a:ext uri="{0D108BD9-81ED-4DB2-BD59-A6C34878D82A}">
                    <a16:rowId xmlns:a16="http://schemas.microsoft.com/office/drawing/2014/main" val="10004"/>
                  </a:ext>
                </a:extLst>
              </a:tr>
              <a:tr h="724025">
                <a:tc>
                  <a:txBody>
                    <a:bodyPr/>
                    <a:lstStyle/>
                    <a:p>
                      <a:pPr marL="0" lvl="0" indent="0" algn="ctr" rtl="0">
                        <a:spcBef>
                          <a:spcPts val="0"/>
                        </a:spcBef>
                        <a:spcAft>
                          <a:spcPts val="0"/>
                        </a:spcAft>
                        <a:buNone/>
                      </a:pPr>
                      <a:r>
                        <a:rPr lang="en-GB"/>
                        <a:t>5</a:t>
                      </a: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tc>
                  <a:txBody>
                    <a:bodyPr/>
                    <a:lstStyle/>
                    <a:p>
                      <a:pPr marL="0" lvl="0" indent="0" algn="ctr" rtl="0">
                        <a:spcBef>
                          <a:spcPts val="0"/>
                        </a:spcBef>
                        <a:spcAft>
                          <a:spcPts val="0"/>
                        </a:spcAft>
                        <a:buNone/>
                      </a:pPr>
                      <a:endParaRPr/>
                    </a:p>
                  </a:txBody>
                  <a:tcPr marL="91425" marR="91425" marT="91425" marB="91425"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5"/>
          <p:cNvSpPr txBox="1"/>
          <p:nvPr/>
        </p:nvSpPr>
        <p:spPr>
          <a:xfrm>
            <a:off x="278400" y="1463000"/>
            <a:ext cx="8587200" cy="2794800"/>
          </a:xfrm>
          <a:prstGeom prst="rect">
            <a:avLst/>
          </a:prstGeom>
          <a:no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en-GB" sz="2400">
                <a:solidFill>
                  <a:srgbClr val="002248"/>
                </a:solidFill>
              </a:rPr>
              <a:t>Bonjour! Je m’appelle Clara et j’habite à Lyon, en France. Je suis française! Mon ami s’appelle Enzo. Il habite à Lyon aussi mais il est anglais. Au revoir!</a:t>
            </a:r>
            <a:endParaRPr sz="2400">
              <a:solidFill>
                <a:srgbClr val="002248"/>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6"/>
          <p:cNvSpPr txBox="1"/>
          <p:nvPr/>
        </p:nvSpPr>
        <p:spPr>
          <a:xfrm>
            <a:off x="278400" y="1463000"/>
            <a:ext cx="8587200" cy="2794800"/>
          </a:xfrm>
          <a:prstGeom prst="rect">
            <a:avLst/>
          </a:prstGeom>
          <a:no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en-GB" sz="2400">
                <a:solidFill>
                  <a:srgbClr val="002248"/>
                </a:solidFill>
              </a:rPr>
              <a:t>Bonjour! Je m’appelle Marie et j’habite à Glasgow, en Écosse. Je suis anglaise! Mon ami s’appelle Yanis. Il habite à Newcastle mais il est gallois. À plus tard!</a:t>
            </a:r>
            <a:endParaRPr sz="2400">
              <a:solidFill>
                <a:srgbClr val="002248"/>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4"/>
          <p:cNvSpPr txBox="1"/>
          <p:nvPr/>
        </p:nvSpPr>
        <p:spPr>
          <a:xfrm>
            <a:off x="939056" y="1072463"/>
            <a:ext cx="7000200" cy="2998575"/>
          </a:xfrm>
          <a:prstGeom prst="rect">
            <a:avLst/>
          </a:prstGeom>
          <a:noFill/>
          <a:ln>
            <a:noFill/>
          </a:ln>
        </p:spPr>
        <p:txBody>
          <a:bodyPr spcFirstLastPara="1" wrap="square" lIns="68569" tIns="68569" rIns="68569" bIns="68569" anchor="t" anchorCtr="0">
            <a:noAutofit/>
          </a:bodyPr>
          <a:lstStyle/>
          <a:p>
            <a:r>
              <a:rPr lang="en-GB" sz="2700">
                <a:solidFill>
                  <a:schemeClr val="dk1"/>
                </a:solidFill>
              </a:rPr>
              <a:t>Bonjour, Salut,</a:t>
            </a:r>
            <a:endParaRPr sz="2700">
              <a:solidFill>
                <a:schemeClr val="dk1"/>
              </a:solidFill>
            </a:endParaRPr>
          </a:p>
          <a:p>
            <a:r>
              <a:rPr lang="en-GB" sz="2700">
                <a:solidFill>
                  <a:schemeClr val="dk1"/>
                </a:solidFill>
              </a:rPr>
              <a:t>Bonjour, Salut,</a:t>
            </a:r>
            <a:endParaRPr sz="2700">
              <a:solidFill>
                <a:schemeClr val="dk1"/>
              </a:solidFill>
            </a:endParaRPr>
          </a:p>
          <a:p>
            <a:endParaRPr sz="2700">
              <a:solidFill>
                <a:schemeClr val="dk1"/>
              </a:solidFill>
            </a:endParaRPr>
          </a:p>
          <a:p>
            <a:r>
              <a:rPr lang="en-GB" sz="2700">
                <a:solidFill>
                  <a:schemeClr val="dk1"/>
                </a:solidFill>
              </a:rPr>
              <a:t>Au revoir! À plus tard!</a:t>
            </a:r>
            <a:endParaRPr sz="2700">
              <a:solidFill>
                <a:schemeClr val="dk1"/>
              </a:solidFill>
            </a:endParaRPr>
          </a:p>
          <a:p>
            <a:endParaRPr sz="2700">
              <a:solidFill>
                <a:schemeClr val="dk1"/>
              </a:solidFill>
            </a:endParaRPr>
          </a:p>
          <a:p>
            <a:r>
              <a:rPr lang="en-GB" sz="2700">
                <a:solidFill>
                  <a:schemeClr val="dk1"/>
                </a:solidFill>
              </a:rPr>
              <a:t>Bonjour, Salut,</a:t>
            </a:r>
            <a:endParaRPr sz="2700">
              <a:solidFill>
                <a:schemeClr val="dk1"/>
              </a:solidFill>
            </a:endParaRPr>
          </a:p>
          <a:p>
            <a:r>
              <a:rPr lang="en-GB" sz="2700">
                <a:solidFill>
                  <a:schemeClr val="dk1"/>
                </a:solidFill>
              </a:rPr>
              <a:t>Bonjour, Salut</a:t>
            </a:r>
            <a:endParaRPr sz="2700">
              <a:solidFill>
                <a:schemeClr val="dk1"/>
              </a:solidFill>
            </a:endParaRPr>
          </a:p>
          <a:p>
            <a:endParaRPr sz="2700">
              <a:solidFill>
                <a:schemeClr val="dk1"/>
              </a:solidFill>
            </a:endParaRPr>
          </a:p>
          <a:p>
            <a:r>
              <a:rPr lang="en-GB" sz="2700">
                <a:solidFill>
                  <a:schemeClr val="dk1"/>
                </a:solidFill>
              </a:rPr>
              <a:t>Au revoir! À plus tard!</a:t>
            </a:r>
            <a:endParaRPr sz="2700">
              <a:solidFill>
                <a:schemeClr val="dk1"/>
              </a:solidFill>
            </a:endParaRPr>
          </a:p>
        </p:txBody>
      </p:sp>
      <p:pic>
        <p:nvPicPr>
          <p:cNvPr id="188" name="Google Shape;188;p34"/>
          <p:cNvPicPr preferRelativeResize="0"/>
          <p:nvPr/>
        </p:nvPicPr>
        <p:blipFill>
          <a:blip r:embed="rId5">
            <a:alphaModFix/>
          </a:blip>
          <a:stretch>
            <a:fillRect/>
          </a:stretch>
        </p:blipFill>
        <p:spPr>
          <a:xfrm>
            <a:off x="5303531" y="1282894"/>
            <a:ext cx="2788143" cy="2788143"/>
          </a:xfrm>
          <a:prstGeom prst="rect">
            <a:avLst/>
          </a:prstGeom>
          <a:noFill/>
          <a:ln>
            <a:noFill/>
          </a:ln>
        </p:spPr>
      </p:pic>
      <p:pic>
        <p:nvPicPr>
          <p:cNvPr id="2" name="Recorded Sound">
            <a:hlinkClick r:id="" action="ppaction://media"/>
            <a:extLst>
              <a:ext uri="{FF2B5EF4-FFF2-40B4-BE49-F238E27FC236}">
                <a16:creationId xmlns:a16="http://schemas.microsoft.com/office/drawing/2014/main" id="{7D2C6AA0-2071-CACD-C3E0-E5A9718B670A}"/>
              </a:ext>
            </a:extLst>
          </p:cNvPr>
          <p:cNvPicPr>
            <a:picLocks noChangeAspect="1"/>
          </p:cNvPicPr>
          <p:nvPr>
            <a:audioFile r:link="rId1"/>
            <p:extLst>
              <p:ext uri="{DAA4B4D4-6D71-4841-9C94-3DE7FCFB9230}">
                <p14:media xmlns:p14="http://schemas.microsoft.com/office/powerpoint/2010/main" r:embed="rId2">
                  <p14:trim st="544"/>
                </p14:media>
              </p:ext>
            </p:extLst>
          </p:nvPr>
        </p:nvPicPr>
        <p:blipFill>
          <a:blip r:embed="rId6"/>
          <a:stretch>
            <a:fillRect/>
          </a:stretch>
        </p:blipFill>
        <p:spPr>
          <a:xfrm>
            <a:off x="256032" y="4503420"/>
            <a:ext cx="457200" cy="4572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3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808</Words>
  <Application>Microsoft Office PowerPoint</Application>
  <PresentationFormat>On-screen Show (16:9)</PresentationFormat>
  <Paragraphs>157</Paragraphs>
  <Slides>11</Slides>
  <Notes>11</Notes>
  <HiddenSlides>1</HiddenSlides>
  <MMClips>23</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Twentieth Century</vt:lpstr>
      <vt:lpstr>Arial</vt:lpstr>
      <vt:lpstr>Century Gothic</vt:lpstr>
      <vt:lpstr>Calibri</vt:lpstr>
      <vt:lpstr>UCL_IOE Blue_Slide_Theme</vt:lpstr>
      <vt:lpstr>1_NCELP Theme</vt:lpstr>
      <vt:lpstr>SFC</vt:lpstr>
      <vt:lpstr>SFC</vt:lpstr>
      <vt:lpstr>ç/c</vt:lpstr>
      <vt:lpstr>ç/c</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2026-08-20T13:23:16Z</dcterms:modified>
</cp:coreProperties>
</file>