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 id="2147483664" r:id="rId2"/>
  </p:sldMasterIdLst>
  <p:notesMasterIdLst>
    <p:notesMasterId r:id="rId17"/>
  </p:notesMasterIdLst>
  <p:sldIdLst>
    <p:sldId id="256" r:id="rId3"/>
    <p:sldId id="598" r:id="rId4"/>
    <p:sldId id="599" r:id="rId5"/>
    <p:sldId id="600" r:id="rId6"/>
    <p:sldId id="601" r:id="rId7"/>
    <p:sldId id="257" r:id="rId8"/>
    <p:sldId id="258" r:id="rId9"/>
    <p:sldId id="259" r:id="rId10"/>
    <p:sldId id="260" r:id="rId11"/>
    <p:sldId id="261" r:id="rId12"/>
    <p:sldId id="262" r:id="rId13"/>
    <p:sldId id="263" r:id="rId14"/>
    <p:sldId id="264" r:id="rId15"/>
    <p:sldId id="265"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02509F-C425-4BED-8A6D-A21E9DC6997B}">
  <a:tblStyle styleId="{0D02509F-C425-4BED-8A6D-A21E9DC6997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09b4e929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09b4e929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Greet 5 people in the class and ask them how they are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Timing: 1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Aim: </a:t>
            </a:r>
            <a:r>
              <a:rPr lang="en-GB" b="0" baseline="0" dirty="0"/>
              <a:t>To introduce/consolidate SSC </a:t>
            </a:r>
            <a:r>
              <a:rPr lang="en-GB" b="1" baseline="0" dirty="0"/>
              <a:t>[</a:t>
            </a:r>
            <a:r>
              <a:rPr lang="en-GB" b="1" baseline="0" dirty="0" err="1"/>
              <a:t>eu</a:t>
            </a:r>
            <a:r>
              <a:rPr lang="en-GB" b="1"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Procedure:</a:t>
            </a:r>
            <a:br>
              <a:rPr lang="en-GB" b="0" dirty="0"/>
            </a:br>
            <a:r>
              <a:rPr lang="en-GB" b="0" dirty="0"/>
              <a:t>1. Present the letter(s) and say the </a:t>
            </a:r>
            <a:r>
              <a:rPr lang="en-GB" b="1" dirty="0"/>
              <a:t>[</a:t>
            </a:r>
            <a:r>
              <a:rPr lang="en-GB" b="1" dirty="0" err="1"/>
              <a:t>eu</a:t>
            </a:r>
            <a:r>
              <a:rPr lang="en-GB" b="1" dirty="0"/>
              <a:t>] </a:t>
            </a:r>
            <a:r>
              <a:rPr lang="en-GB" b="0" dirty="0"/>
              <a:t>sound first, on its own. Students repeat it with you.</a:t>
            </a:r>
            <a:br>
              <a:rPr lang="en-GB" b="0" dirty="0"/>
            </a:br>
            <a:r>
              <a:rPr lang="en-GB" b="0" dirty="0"/>
              <a:t>2. Bring up the word </a:t>
            </a:r>
            <a:r>
              <a:rPr lang="en-GB" b="0" baseline="0" dirty="0"/>
              <a:t>”</a:t>
            </a:r>
            <a:r>
              <a:rPr lang="en-GB" sz="1200" b="1" baseline="0" dirty="0">
                <a:solidFill>
                  <a:srgbClr val="002060"/>
                </a:solidFill>
                <a:latin typeface="Century Gothic" panose="020B0502020202020204" pitchFamily="34" charset="0"/>
              </a:rPr>
              <a:t>Deutschland</a:t>
            </a:r>
            <a:r>
              <a:rPr lang="en-GB" sz="1200" b="0" dirty="0">
                <a:solidFill>
                  <a:schemeClr val="tx1"/>
                </a:solidFill>
                <a:latin typeface="+mn-lt"/>
              </a:rPr>
              <a:t>”</a:t>
            </a:r>
            <a:r>
              <a:rPr lang="en-GB" b="0" dirty="0"/>
              <a:t> on its own, say</a:t>
            </a:r>
            <a:r>
              <a:rPr lang="en-GB" b="0" baseline="0" dirty="0"/>
              <a:t> it, students repeat it, so that they have the opportunity to focus all of their attention on the connection between the written word and its sound.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baseline="0" dirty="0"/>
              <a:t>3. </a:t>
            </a:r>
            <a:r>
              <a:rPr lang="en-GB" dirty="0"/>
              <a:t>A</a:t>
            </a:r>
            <a:r>
              <a:rPr lang="en-GB" baseline="0" dirty="0"/>
              <a:t> possible gesture for this would be to act as though you are addressing Germany, saying ‘Oy! Deutschland!’ and jabbing your finger into the air (joyfully) twice, once on ‘Oy!’ and once on the first syllable of Deutschland.</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4. Roll back the animations and work through 1-3 again, but this time, dropping your voice completely to listen carefully to the students saying the </a:t>
            </a:r>
            <a:r>
              <a:rPr lang="en-GB" b="1" dirty="0"/>
              <a:t>[</a:t>
            </a:r>
            <a:r>
              <a:rPr lang="en-GB" b="1" dirty="0" err="1"/>
              <a:t>eu</a:t>
            </a:r>
            <a:r>
              <a:rPr lang="en-GB" b="1" dirty="0"/>
              <a:t>] </a:t>
            </a:r>
            <a:r>
              <a:rPr lang="en-GB" baseline="0" dirty="0"/>
              <a:t>sound, pronouncing </a:t>
            </a:r>
            <a:r>
              <a:rPr lang="en-GB" b="0" baseline="0" dirty="0"/>
              <a:t>”</a:t>
            </a:r>
            <a:r>
              <a:rPr lang="en-GB" b="1" baseline="0" dirty="0"/>
              <a:t>Deutschland</a:t>
            </a:r>
            <a:r>
              <a:rPr lang="en-GB" sz="1200" b="0" dirty="0">
                <a:solidFill>
                  <a:schemeClr val="tx1"/>
                </a:solidFill>
                <a:latin typeface="+mn-lt"/>
              </a:rPr>
              <a:t>”</a:t>
            </a:r>
            <a:r>
              <a:rPr lang="en-GB" sz="1200" b="0" baseline="0" dirty="0">
                <a:solidFill>
                  <a:schemeClr val="tx1"/>
                </a:solidFill>
                <a:latin typeface="+mn-lt"/>
              </a:rPr>
              <a:t> </a:t>
            </a:r>
            <a:r>
              <a:rPr lang="en-GB" baseline="0" dirty="0"/>
              <a:t>and, if using, doing the gesture.</a:t>
            </a:r>
            <a:br>
              <a:rPr lang="en-GB" baseline="0" dirty="0"/>
            </a:br>
            <a:br>
              <a:rPr lang="en-GB" baseline="0" dirty="0"/>
            </a:br>
            <a:r>
              <a:rPr lang="en-GB" b="1" baseline="0" dirty="0"/>
              <a:t>Word frequency (1 is the most frequent word in German): </a:t>
            </a:r>
            <a:br>
              <a:rPr lang="en-GB" baseline="0" dirty="0"/>
            </a:br>
            <a:r>
              <a:rPr lang="en-GB" sz="1200" b="1" baseline="0" dirty="0"/>
              <a:t>Deutschland </a:t>
            </a:r>
            <a:r>
              <a:rPr lang="en-GB" sz="1200" baseline="0" dirty="0"/>
              <a:t>[N/A proper noun]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Source:  Jones, R.L. &amp; </a:t>
            </a:r>
            <a:r>
              <a:rPr lang="en-GB" i="1" dirty="0" err="1"/>
              <a:t>Tschirner</a:t>
            </a:r>
            <a:r>
              <a:rPr lang="en-GB" i="1" dirty="0"/>
              <a:t>, E. (2006). A frequency dictionary of German: core vocabulary for learners. Routledge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43D9-4757-4631-B0CD-BAA271821DF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479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With sound and no pictures to focus all attention on the sound-symbol correspondence.</a:t>
            </a:r>
            <a:endParaRPr lang="en-GB"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43D9-4757-4631-B0CD-BAA271821DF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216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Without sound</a:t>
            </a:r>
            <a:r>
              <a:rPr lang="en-GB" baseline="0" dirty="0"/>
              <a:t> to elicit pronunciation (without first hearing the teacher).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Teacher to elicit pronunciation by asking “</a:t>
            </a:r>
            <a:r>
              <a:rPr lang="en-GB" i="1" baseline="0" dirty="0"/>
              <a:t>Wie </a:t>
            </a:r>
            <a:r>
              <a:rPr lang="en-GB" i="1" baseline="0" dirty="0" err="1"/>
              <a:t>sagt</a:t>
            </a:r>
            <a:r>
              <a:rPr lang="en-GB" i="1" baseline="0" dirty="0"/>
              <a:t> man…”</a:t>
            </a:r>
            <a:endParaRPr lang="en-GB" i="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2843D9-4757-4631-B0CD-BAA271821DF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792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Timing: 2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Aim: </a:t>
            </a:r>
            <a:r>
              <a:rPr lang="en-GB" b="0" baseline="0" dirty="0"/>
              <a:t>To introduce/consolidate SSC </a:t>
            </a:r>
            <a:r>
              <a:rPr lang="en-GB" b="1" baseline="0" dirty="0"/>
              <a:t>[</a:t>
            </a:r>
            <a:r>
              <a:rPr lang="en-GB" b="1" baseline="0" dirty="0" err="1"/>
              <a:t>eu</a:t>
            </a:r>
            <a:r>
              <a:rPr lang="en-GB" b="1"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Procedure: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Introduce</a:t>
            </a:r>
            <a:r>
              <a:rPr lang="en-GB" baseline="0" dirty="0"/>
              <a:t> and elicit the pronunciation of the </a:t>
            </a:r>
            <a:r>
              <a:rPr lang="en-GB" b="1" baseline="0" dirty="0"/>
              <a:t>individual SSC [</a:t>
            </a:r>
            <a:r>
              <a:rPr lang="en-GB" b="1" baseline="0" dirty="0" err="1"/>
              <a:t>eu</a:t>
            </a:r>
            <a:r>
              <a:rPr lang="en-GB" b="1" baseline="0" dirty="0"/>
              <a:t>] </a:t>
            </a:r>
            <a:r>
              <a:rPr lang="en-GB" baseline="0" dirty="0"/>
              <a:t>and then the </a:t>
            </a:r>
            <a:r>
              <a:rPr lang="en-GB" b="1" baseline="0" dirty="0"/>
              <a:t>source</a:t>
            </a:r>
            <a:r>
              <a:rPr lang="en-GB" baseline="0" dirty="0"/>
              <a:t> word again ‘</a:t>
            </a:r>
            <a:r>
              <a:rPr lang="en-GB" b="1" baseline="0" dirty="0"/>
              <a:t>Deutschland</a:t>
            </a:r>
            <a:r>
              <a:rPr lang="en-GB" baseline="0" dirty="0"/>
              <a:t>’ (with gesture, if using).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baseline="0" dirty="0"/>
              <a:t>Then present and elicit the pronunciation of the five </a:t>
            </a:r>
            <a:r>
              <a:rPr lang="en-GB" b="1" baseline="0" dirty="0"/>
              <a:t>cluster</a:t>
            </a:r>
            <a:r>
              <a:rPr lang="en-GB" baseline="0" dirty="0"/>
              <a:t> words.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cluster words have been chosen for their high-frequency, from a range of word classes, with the SSC (where possible) positioned within a variety of syllables within the words (e.g. initial, 2</a:t>
            </a:r>
            <a:r>
              <a:rPr lang="en-GB" baseline="30000" dirty="0"/>
              <a:t>nd</a:t>
            </a:r>
            <a:r>
              <a:rPr lang="en-GB" baseline="0" dirty="0"/>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baseline="0" dirty="0"/>
            </a:b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Word frequency (1 is the most frequent word in German): </a:t>
            </a:r>
            <a:br>
              <a:rPr lang="en-GB" baseline="0" dirty="0"/>
            </a:br>
            <a:r>
              <a:rPr lang="en-GB" sz="1200" b="1" baseline="0" dirty="0"/>
              <a:t>Deutschland </a:t>
            </a:r>
            <a:r>
              <a:rPr lang="en-GB" sz="1200" baseline="0" dirty="0"/>
              <a:t>[N/A proper noun]; </a:t>
            </a:r>
            <a:r>
              <a:rPr lang="en-GB" sz="1200" b="1" baseline="0" dirty="0"/>
              <a:t>Euro </a:t>
            </a:r>
            <a:r>
              <a:rPr lang="en-GB" sz="1200" b="0" baseline="0" dirty="0"/>
              <a:t>[333] </a:t>
            </a:r>
            <a:r>
              <a:rPr lang="en-GB" sz="1200" b="1" baseline="0" dirty="0" err="1"/>
              <a:t>heute</a:t>
            </a:r>
            <a:r>
              <a:rPr lang="en-GB" sz="1200" b="1" baseline="0" dirty="0"/>
              <a:t> </a:t>
            </a:r>
            <a:r>
              <a:rPr lang="en-GB" sz="1200" baseline="0" dirty="0"/>
              <a:t>[121]; </a:t>
            </a:r>
            <a:r>
              <a:rPr lang="en-GB" sz="1200" b="1" baseline="0" dirty="0"/>
              <a:t>Freund </a:t>
            </a:r>
            <a:r>
              <a:rPr lang="en-GB" sz="1200" baseline="0" dirty="0"/>
              <a:t>[327]; </a:t>
            </a:r>
            <a:r>
              <a:rPr lang="en-GB" sz="1200" b="1" baseline="0" dirty="0"/>
              <a:t>neu </a:t>
            </a:r>
            <a:r>
              <a:rPr lang="en-GB" sz="1200" baseline="0" dirty="0"/>
              <a:t>[80]; </a:t>
            </a:r>
            <a:r>
              <a:rPr lang="en-GB" sz="1200" b="1" baseline="0" dirty="0" err="1"/>
              <a:t>Leute</a:t>
            </a:r>
            <a:r>
              <a:rPr lang="en-GB" sz="1200" baseline="0" dirty="0"/>
              <a:t>[163].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Source:  Jones, R.L. &amp; </a:t>
            </a:r>
            <a:r>
              <a:rPr lang="en-GB" i="1" dirty="0" err="1"/>
              <a:t>Tschirner</a:t>
            </a:r>
            <a:r>
              <a:rPr lang="en-GB" i="1" dirty="0"/>
              <a:t>, E. (2006). A frequency dictionary of German: core vocabulary for learners. Routledge</a:t>
            </a:r>
          </a:p>
          <a:p>
            <a:endParaRPr lang="en-GB" dirty="0"/>
          </a:p>
        </p:txBody>
      </p:sp>
      <p:sp>
        <p:nvSpPr>
          <p:cNvPr id="4" name="Slide Number Placeholder 3"/>
          <p:cNvSpPr>
            <a:spLocks noGrp="1"/>
          </p:cNvSpPr>
          <p:nvPr>
            <p:ph type="sldNum" sz="quarter" idx="10"/>
          </p:nvPr>
        </p:nvSpPr>
        <p:spPr/>
        <p:txBody>
          <a:bodyPr/>
          <a:lstStyle/>
          <a:p>
            <a:fld id="{672843D9-4757-4631-B0CD-BAA271821DF5}" type="slidenum">
              <a:rPr lang="en-GB" smtClean="0"/>
              <a:t>5</a:t>
            </a:fld>
            <a:endParaRPr lang="en-GB"/>
          </a:p>
        </p:txBody>
      </p:sp>
    </p:spTree>
    <p:extLst>
      <p:ext uri="{BB962C8B-B14F-4D97-AF65-F5344CB8AC3E}">
        <p14:creationId xmlns:p14="http://schemas.microsoft.com/office/powerpoint/2010/main" val="1268253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409b4e92973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409b4e92973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409b4e92973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409b4e92973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409b4e92973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409b4e92973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09b4e9297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09b4e9297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print and cut up for thosse that need it for the lotto game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409b4e92973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409b4e92973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Demo how they pick 4 numbers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409b4e92973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409b4e92973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409b4e92973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409b4e92973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409b4e92973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409b4e92973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409b4e92973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409b4e92973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98450" algn="l">
              <a:lnSpc>
                <a:spcPct val="74055"/>
              </a:lnSpc>
              <a:spcBef>
                <a:spcPts val="400"/>
              </a:spcBef>
              <a:spcAft>
                <a:spcPts val="0"/>
              </a:spcAft>
              <a:buClr>
                <a:schemeClr val="dk1"/>
              </a:buClr>
              <a:buSzPts val="1100"/>
              <a:buChar char="●"/>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2" name="Google Shape;52;p1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rm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5"/>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5" name="Google Shape;65;p15"/>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9"/>
        <p:cNvGrpSpPr/>
        <p:nvPr/>
      </p:nvGrpSpPr>
      <p:grpSpPr>
        <a:xfrm>
          <a:off x="0" y="0"/>
          <a:ext cx="0" cy="0"/>
          <a:chOff x="0" y="0"/>
          <a:chExt cx="0" cy="0"/>
        </a:xfrm>
      </p:grpSpPr>
      <p:sp>
        <p:nvSpPr>
          <p:cNvPr id="70" name="Google Shape;70;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4"/>
        <p:cNvGrpSpPr/>
        <p:nvPr/>
      </p:nvGrpSpPr>
      <p:grpSpPr>
        <a:xfrm>
          <a:off x="0" y="0"/>
          <a:ext cx="0" cy="0"/>
          <a:chOff x="0" y="0"/>
          <a:chExt cx="0" cy="0"/>
        </a:xfrm>
      </p:grpSpPr>
      <p:sp>
        <p:nvSpPr>
          <p:cNvPr id="75" name="Google Shape;75;p1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1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5"/>
        <p:cNvGrpSpPr/>
        <p:nvPr/>
      </p:nvGrpSpPr>
      <p:grpSpPr>
        <a:xfrm>
          <a:off x="0" y="0"/>
          <a:ext cx="0" cy="0"/>
          <a:chOff x="0" y="0"/>
          <a:chExt cx="0" cy="0"/>
        </a:xfrm>
      </p:grpSpPr>
      <p:sp>
        <p:nvSpPr>
          <p:cNvPr id="56" name="Google Shape;56;p14"/>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7" name="Google Shape;57;p14"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8" name="Google Shape;58;p14"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9" name="Google Shape;59;p14"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0" name="Google Shape;60;p14"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1" name="Google Shape;61;p14"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2" name="Google Shape;62;p14"/>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5.xml"/><Relationship Id="rId7" Type="http://schemas.openxmlformats.org/officeDocument/2006/relationships/image" Target="../media/image6.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audio2.wav"/><Relationship Id="rId5" Type="http://schemas.openxmlformats.org/officeDocument/2006/relationships/audio" Target="../media/audio1.wav"/><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5.xml"/><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audio" Target="../media/audio2.wav"/><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5.xml"/><Relationship Id="rId18" Type="http://schemas.openxmlformats.org/officeDocument/2006/relationships/audio" Target="../media/audio4.wav"/><Relationship Id="rId26" Type="http://schemas.openxmlformats.org/officeDocument/2006/relationships/image" Target="../media/image13.png"/><Relationship Id="rId3" Type="http://schemas.microsoft.com/office/2007/relationships/media" Target="../media/media2.m4a"/><Relationship Id="rId21" Type="http://schemas.openxmlformats.org/officeDocument/2006/relationships/audio" Target="../media/audio7.wav"/><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audio" Target="../media/audio3.wav"/><Relationship Id="rId25" Type="http://schemas.openxmlformats.org/officeDocument/2006/relationships/image" Target="../media/image12.png"/><Relationship Id="rId2" Type="http://schemas.openxmlformats.org/officeDocument/2006/relationships/audio" Target="../media/media1.m4a"/><Relationship Id="rId16" Type="http://schemas.openxmlformats.org/officeDocument/2006/relationships/audio" Target="../media/audio2.wav"/><Relationship Id="rId20" Type="http://schemas.openxmlformats.org/officeDocument/2006/relationships/audio" Target="../media/audio6.wav"/><Relationship Id="rId29" Type="http://schemas.openxmlformats.org/officeDocument/2006/relationships/image" Target="../media/image7.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image" Target="../media/image11.png"/><Relationship Id="rId5" Type="http://schemas.microsoft.com/office/2007/relationships/media" Target="../media/media3.m4a"/><Relationship Id="rId15" Type="http://schemas.openxmlformats.org/officeDocument/2006/relationships/audio" Target="../media/audio1.wav"/><Relationship Id="rId23" Type="http://schemas.openxmlformats.org/officeDocument/2006/relationships/image" Target="../media/image10.png"/><Relationship Id="rId28" Type="http://schemas.openxmlformats.org/officeDocument/2006/relationships/image" Target="../media/image15.png"/><Relationship Id="rId10" Type="http://schemas.openxmlformats.org/officeDocument/2006/relationships/audio" Target="../media/media5.m4a"/><Relationship Id="rId19" Type="http://schemas.openxmlformats.org/officeDocument/2006/relationships/audio" Target="../media/audio5.wav"/><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5.xml"/><Relationship Id="rId22" Type="http://schemas.openxmlformats.org/officeDocument/2006/relationships/image" Target="../media/image9.jpeg"/><Relationship Id="rId27" Type="http://schemas.openxmlformats.org/officeDocument/2006/relationships/image" Target="../media/image14.png"/><Relationship Id="rId30"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6.jpg"/><Relationship Id="rId4" Type="http://schemas.openxmlformats.org/officeDocument/2006/relationships/hyperlink" Target="http://www.youtube.com/watch?v=aBIC7UkI5v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6.jpg"/><Relationship Id="rId4" Type="http://schemas.openxmlformats.org/officeDocument/2006/relationships/hyperlink" Target="http://www.youtube.com/watch?v=aBIC7UkI5v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8.m4a"/><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11.xml"/><Relationship Id="rId5" Type="http://schemas.openxmlformats.org/officeDocument/2006/relationships/slideLayout" Target="../slideLayouts/slideLayout14.xml"/><Relationship Id="rId10" Type="http://schemas.openxmlformats.org/officeDocument/2006/relationships/image" Target="../media/image8.png"/><Relationship Id="rId4" Type="http://schemas.openxmlformats.org/officeDocument/2006/relationships/audio" Target="../media/media8.m4a"/><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9.m4a"/><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12.xml"/><Relationship Id="rId5" Type="http://schemas.openxmlformats.org/officeDocument/2006/relationships/slideLayout" Target="../slideLayouts/slideLayout14.xml"/><Relationship Id="rId10" Type="http://schemas.openxmlformats.org/officeDocument/2006/relationships/image" Target="../media/image8.png"/><Relationship Id="rId4" Type="http://schemas.openxmlformats.org/officeDocument/2006/relationships/audio" Target="../media/media9.m4a"/><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8"/>
          <p:cNvSpPr txBox="1"/>
          <p:nvPr/>
        </p:nvSpPr>
        <p:spPr>
          <a:xfrm>
            <a:off x="361475" y="855125"/>
            <a:ext cx="72105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b="1">
                <a:solidFill>
                  <a:schemeClr val="dk2"/>
                </a:solidFill>
              </a:rPr>
              <a:t>Guten Morgen / Guten Tag     Wie geht’s?</a:t>
            </a:r>
            <a:endParaRPr sz="2700" b="1"/>
          </a:p>
        </p:txBody>
      </p:sp>
      <p:pic>
        <p:nvPicPr>
          <p:cNvPr id="83" name="Google Shape;83;p18"/>
          <p:cNvPicPr preferRelativeResize="0"/>
          <p:nvPr/>
        </p:nvPicPr>
        <p:blipFill rotWithShape="1">
          <a:blip r:embed="rId3">
            <a:alphaModFix/>
          </a:blip>
          <a:srcRect l="49880"/>
          <a:stretch/>
        </p:blipFill>
        <p:spPr>
          <a:xfrm>
            <a:off x="7513500" y="3457775"/>
            <a:ext cx="1325600" cy="940400"/>
          </a:xfrm>
          <a:prstGeom prst="rect">
            <a:avLst/>
          </a:prstGeom>
          <a:noFill/>
          <a:ln>
            <a:noFill/>
          </a:ln>
        </p:spPr>
      </p:pic>
      <p:pic>
        <p:nvPicPr>
          <p:cNvPr id="84" name="Google Shape;84;p18"/>
          <p:cNvPicPr preferRelativeResize="0"/>
          <p:nvPr/>
        </p:nvPicPr>
        <p:blipFill rotWithShape="1">
          <a:blip r:embed="rId4">
            <a:alphaModFix/>
          </a:blip>
          <a:srcRect l="49724" r="4240"/>
          <a:stretch/>
        </p:blipFill>
        <p:spPr>
          <a:xfrm>
            <a:off x="2680775" y="1723125"/>
            <a:ext cx="1152000" cy="940400"/>
          </a:xfrm>
          <a:prstGeom prst="rect">
            <a:avLst/>
          </a:prstGeom>
          <a:noFill/>
          <a:ln>
            <a:noFill/>
          </a:ln>
        </p:spPr>
      </p:pic>
      <p:pic>
        <p:nvPicPr>
          <p:cNvPr id="85" name="Google Shape;85;p18"/>
          <p:cNvPicPr preferRelativeResize="0"/>
          <p:nvPr/>
        </p:nvPicPr>
        <p:blipFill rotWithShape="1">
          <a:blip r:embed="rId5">
            <a:alphaModFix/>
          </a:blip>
          <a:srcRect l="76467"/>
          <a:stretch/>
        </p:blipFill>
        <p:spPr>
          <a:xfrm>
            <a:off x="2917875" y="3394575"/>
            <a:ext cx="994650" cy="1066800"/>
          </a:xfrm>
          <a:prstGeom prst="rect">
            <a:avLst/>
          </a:prstGeom>
          <a:noFill/>
          <a:ln>
            <a:noFill/>
          </a:ln>
        </p:spPr>
      </p:pic>
      <p:sp>
        <p:nvSpPr>
          <p:cNvPr id="86" name="Google Shape;86;p18"/>
          <p:cNvSpPr txBox="1"/>
          <p:nvPr/>
        </p:nvSpPr>
        <p:spPr>
          <a:xfrm>
            <a:off x="361475"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gut</a:t>
            </a:r>
            <a:endParaRPr sz="2400" b="1"/>
          </a:p>
        </p:txBody>
      </p:sp>
      <p:sp>
        <p:nvSpPr>
          <p:cNvPr id="87" name="Google Shape;87;p18"/>
          <p:cNvSpPr txBox="1"/>
          <p:nvPr/>
        </p:nvSpPr>
        <p:spPr>
          <a:xfrm>
            <a:off x="4443750"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prima</a:t>
            </a:r>
            <a:endParaRPr sz="2400" b="1"/>
          </a:p>
        </p:txBody>
      </p:sp>
      <p:pic>
        <p:nvPicPr>
          <p:cNvPr id="88" name="Google Shape;88;p18"/>
          <p:cNvPicPr preferRelativeResize="0"/>
          <p:nvPr/>
        </p:nvPicPr>
        <p:blipFill rotWithShape="1">
          <a:blip r:embed="rId4">
            <a:alphaModFix/>
          </a:blip>
          <a:srcRect l="49724" r="4240"/>
          <a:stretch/>
        </p:blipFill>
        <p:spPr>
          <a:xfrm>
            <a:off x="7247350" y="1830100"/>
            <a:ext cx="889900" cy="726443"/>
          </a:xfrm>
          <a:prstGeom prst="rect">
            <a:avLst/>
          </a:prstGeom>
          <a:noFill/>
          <a:ln>
            <a:noFill/>
          </a:ln>
        </p:spPr>
      </p:pic>
      <p:pic>
        <p:nvPicPr>
          <p:cNvPr id="89" name="Google Shape;89;p18"/>
          <p:cNvPicPr preferRelativeResize="0"/>
          <p:nvPr/>
        </p:nvPicPr>
        <p:blipFill rotWithShape="1">
          <a:blip r:embed="rId4">
            <a:alphaModFix/>
          </a:blip>
          <a:srcRect l="49724" r="4240"/>
          <a:stretch/>
        </p:blipFill>
        <p:spPr>
          <a:xfrm>
            <a:off x="8054725" y="1830100"/>
            <a:ext cx="889900" cy="726443"/>
          </a:xfrm>
          <a:prstGeom prst="rect">
            <a:avLst/>
          </a:prstGeom>
          <a:noFill/>
          <a:ln>
            <a:noFill/>
          </a:ln>
        </p:spPr>
      </p:pic>
      <p:sp>
        <p:nvSpPr>
          <p:cNvPr id="90" name="Google Shape;90;p18"/>
          <p:cNvSpPr txBox="1"/>
          <p:nvPr/>
        </p:nvSpPr>
        <p:spPr>
          <a:xfrm>
            <a:off x="146150" y="3627825"/>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okay</a:t>
            </a:r>
            <a:endParaRPr sz="2400" b="1"/>
          </a:p>
        </p:txBody>
      </p:sp>
      <p:sp>
        <p:nvSpPr>
          <p:cNvPr id="91" name="Google Shape;91;p18"/>
          <p:cNvSpPr txBox="1"/>
          <p:nvPr/>
        </p:nvSpPr>
        <p:spPr>
          <a:xfrm>
            <a:off x="4513500" y="3692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nicht gut</a:t>
            </a:r>
            <a:endParaRPr sz="2400" b="1"/>
          </a:p>
        </p:txBody>
      </p:sp>
      <p:pic>
        <p:nvPicPr>
          <p:cNvPr id="92" name="Google Shape;92;p18"/>
          <p:cNvPicPr preferRelativeResize="0"/>
          <p:nvPr/>
        </p:nvPicPr>
        <p:blipFill>
          <a:blip r:embed="rId6">
            <a:alphaModFix/>
          </a:blip>
          <a:stretch>
            <a:fillRect/>
          </a:stretch>
        </p:blipFill>
        <p:spPr>
          <a:xfrm>
            <a:off x="0" y="-55050"/>
            <a:ext cx="9143999" cy="841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727" y="315510"/>
            <a:ext cx="7886700" cy="994172"/>
          </a:xfrm>
        </p:spPr>
        <p:txBody>
          <a:bodyPr>
            <a:normAutofit fontScale="90000"/>
          </a:bodyPr>
          <a:lstStyle/>
          <a:p>
            <a:r>
              <a:rPr lang="en-GB" sz="16650" b="1" dirty="0" err="1">
                <a:solidFill>
                  <a:srgbClr val="FFCC00"/>
                </a:solidFill>
              </a:rPr>
              <a:t>eu</a:t>
            </a:r>
            <a:br>
              <a:rPr lang="en-GB" sz="7200" b="1" dirty="0"/>
            </a:br>
            <a:endParaRPr lang="en-GB" dirty="0"/>
          </a:p>
        </p:txBody>
      </p:sp>
      <p:pic>
        <p:nvPicPr>
          <p:cNvPr id="4" name="Picture 3" descr="outline of Germany, filled with the colours of the German flag"/>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05072" y="205072"/>
            <a:ext cx="3133857" cy="3133857"/>
          </a:xfrm>
          <a:prstGeom prst="rect">
            <a:avLst/>
          </a:prstGeom>
        </p:spPr>
      </p:pic>
      <p:sp>
        <p:nvSpPr>
          <p:cNvPr id="2" name="Rectangle 1"/>
          <p:cNvSpPr/>
          <p:nvPr/>
        </p:nvSpPr>
        <p:spPr>
          <a:xfrm>
            <a:off x="922604" y="3215650"/>
            <a:ext cx="7298793" cy="1477328"/>
          </a:xfrm>
          <a:prstGeom prst="rect">
            <a:avLst/>
          </a:prstGeom>
        </p:spPr>
        <p:txBody>
          <a:bodyPr wrap="none">
            <a:spAutoFit/>
          </a:bodyPr>
          <a:lstStyle/>
          <a:p>
            <a:pPr algn="ctr" defTabSz="685800">
              <a:buClrTx/>
              <a:defRPr/>
            </a:pPr>
            <a:r>
              <a:rPr lang="en-GB" sz="9000" kern="1200" dirty="0">
                <a:solidFill>
                  <a:srgbClr val="002060"/>
                </a:solidFill>
                <a:latin typeface="Century Gothic" panose="020B0502020202020204" pitchFamily="34" charset="0"/>
                <a:ea typeface="+mn-ea"/>
                <a:cs typeface="+mn-cs"/>
              </a:rPr>
              <a:t>D</a:t>
            </a:r>
            <a:r>
              <a:rPr lang="en-GB" sz="9000" kern="1200" dirty="0">
                <a:solidFill>
                  <a:srgbClr val="FFC000"/>
                </a:solidFill>
                <a:latin typeface="Century Gothic" panose="020B0502020202020204" pitchFamily="34" charset="0"/>
                <a:ea typeface="+mn-ea"/>
                <a:cs typeface="+mn-cs"/>
              </a:rPr>
              <a:t>eu</a:t>
            </a:r>
            <a:r>
              <a:rPr lang="en-GB" sz="9000" kern="1200" dirty="0">
                <a:solidFill>
                  <a:srgbClr val="002060"/>
                </a:solidFill>
                <a:latin typeface="Century Gothic" panose="020B0502020202020204" pitchFamily="34" charset="0"/>
                <a:ea typeface="+mn-ea"/>
                <a:cs typeface="+mn-cs"/>
              </a:rPr>
              <a:t>tschland</a:t>
            </a:r>
          </a:p>
        </p:txBody>
      </p:sp>
      <p:pic>
        <p:nvPicPr>
          <p:cNvPr id="6" name="Picture 5">
            <a:extLst>
              <a:ext uri="{FF2B5EF4-FFF2-40B4-BE49-F238E27FC236}">
                <a16:creationId xmlns:a16="http://schemas.microsoft.com/office/drawing/2014/main" id="{AC061822-1FE1-61A8-A3BA-3917BE7017F3}"/>
              </a:ext>
            </a:extLst>
          </p:cNvPr>
          <p:cNvPicPr>
            <a:picLocks noChangeAspect="1"/>
          </p:cNvPicPr>
          <p:nvPr/>
        </p:nvPicPr>
        <p:blipFill>
          <a:blip r:embed="rId8"/>
          <a:stretch>
            <a:fillRect/>
          </a:stretch>
        </p:blipFill>
        <p:spPr>
          <a:xfrm>
            <a:off x="1" y="4758393"/>
            <a:ext cx="9144000" cy="360070"/>
          </a:xfrm>
          <a:prstGeom prst="rect">
            <a:avLst/>
          </a:prstGeom>
        </p:spPr>
      </p:pic>
      <p:pic>
        <p:nvPicPr>
          <p:cNvPr id="3" name="Recorded Sound">
            <a:hlinkClick r:id="" action="ppaction://media"/>
            <a:extLst>
              <a:ext uri="{FF2B5EF4-FFF2-40B4-BE49-F238E27FC236}">
                <a16:creationId xmlns:a16="http://schemas.microsoft.com/office/drawing/2014/main" id="{69A0FF86-B10C-E4FE-9653-91A30D2C537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21396" y="3408202"/>
            <a:ext cx="408710" cy="408710"/>
          </a:xfrm>
          <a:prstGeom prst="rect">
            <a:avLst/>
          </a:prstGeom>
        </p:spPr>
      </p:pic>
    </p:spTree>
    <p:extLst>
      <p:ext uri="{BB962C8B-B14F-4D97-AF65-F5344CB8AC3E}">
        <p14:creationId xmlns:p14="http://schemas.microsoft.com/office/powerpoint/2010/main" val="305293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5" name="eu new.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6" name="Deutschland new.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6" name="Deutschland new.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638"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bldLst>
      <p:bldP spid="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727" y="315510"/>
            <a:ext cx="7886700" cy="994172"/>
          </a:xfrm>
        </p:spPr>
        <p:txBody>
          <a:bodyPr>
            <a:normAutofit fontScale="90000"/>
          </a:bodyPr>
          <a:lstStyle/>
          <a:p>
            <a:r>
              <a:rPr lang="en-GB" sz="16650" b="1" dirty="0" err="1">
                <a:solidFill>
                  <a:srgbClr val="FFCC00"/>
                </a:solidFill>
              </a:rPr>
              <a:t>eu</a:t>
            </a:r>
            <a:br>
              <a:rPr lang="en-GB" sz="7200" b="1" dirty="0"/>
            </a:br>
            <a:endParaRPr lang="en-GB" dirty="0"/>
          </a:p>
        </p:txBody>
      </p:sp>
      <p:sp>
        <p:nvSpPr>
          <p:cNvPr id="2" name="Rectangle 1"/>
          <p:cNvSpPr/>
          <p:nvPr/>
        </p:nvSpPr>
        <p:spPr>
          <a:xfrm>
            <a:off x="922604" y="3215650"/>
            <a:ext cx="7298793" cy="1477328"/>
          </a:xfrm>
          <a:prstGeom prst="rect">
            <a:avLst/>
          </a:prstGeom>
        </p:spPr>
        <p:txBody>
          <a:bodyPr wrap="none">
            <a:spAutoFit/>
          </a:bodyPr>
          <a:lstStyle/>
          <a:p>
            <a:pPr algn="ctr" defTabSz="685800">
              <a:buClrTx/>
              <a:defRPr/>
            </a:pPr>
            <a:r>
              <a:rPr lang="en-GB" sz="9000" kern="1200" dirty="0">
                <a:solidFill>
                  <a:srgbClr val="002060"/>
                </a:solidFill>
                <a:latin typeface="Century Gothic" panose="020B0502020202020204" pitchFamily="34" charset="0"/>
                <a:ea typeface="+mn-ea"/>
                <a:cs typeface="+mn-cs"/>
              </a:rPr>
              <a:t>D</a:t>
            </a:r>
            <a:r>
              <a:rPr lang="en-GB" sz="9000" kern="1200" dirty="0">
                <a:solidFill>
                  <a:srgbClr val="FFC000"/>
                </a:solidFill>
                <a:latin typeface="Century Gothic" panose="020B0502020202020204" pitchFamily="34" charset="0"/>
                <a:ea typeface="+mn-ea"/>
                <a:cs typeface="+mn-cs"/>
              </a:rPr>
              <a:t>eu</a:t>
            </a:r>
            <a:r>
              <a:rPr lang="en-GB" sz="9000" kern="1200" dirty="0">
                <a:solidFill>
                  <a:srgbClr val="002060"/>
                </a:solidFill>
                <a:latin typeface="Century Gothic" panose="020B0502020202020204" pitchFamily="34" charset="0"/>
                <a:ea typeface="+mn-ea"/>
                <a:cs typeface="+mn-cs"/>
              </a:rPr>
              <a:t>tschland</a:t>
            </a:r>
          </a:p>
        </p:txBody>
      </p:sp>
      <p:pic>
        <p:nvPicPr>
          <p:cNvPr id="4" name="Picture 3">
            <a:extLst>
              <a:ext uri="{FF2B5EF4-FFF2-40B4-BE49-F238E27FC236}">
                <a16:creationId xmlns:a16="http://schemas.microsoft.com/office/drawing/2014/main" id="{C9873F91-7795-CF55-AD1A-7EDA7FAB08F1}"/>
              </a:ext>
            </a:extLst>
          </p:cNvPr>
          <p:cNvPicPr>
            <a:picLocks noChangeAspect="1"/>
          </p:cNvPicPr>
          <p:nvPr/>
        </p:nvPicPr>
        <p:blipFill>
          <a:blip r:embed="rId7"/>
          <a:stretch>
            <a:fillRect/>
          </a:stretch>
        </p:blipFill>
        <p:spPr>
          <a:xfrm>
            <a:off x="1" y="4758393"/>
            <a:ext cx="9144000" cy="360070"/>
          </a:xfrm>
          <a:prstGeom prst="rect">
            <a:avLst/>
          </a:prstGeom>
        </p:spPr>
      </p:pic>
      <p:pic>
        <p:nvPicPr>
          <p:cNvPr id="3" name="Recorded Sound">
            <a:hlinkClick r:id="" action="ppaction://media"/>
            <a:extLst>
              <a:ext uri="{FF2B5EF4-FFF2-40B4-BE49-F238E27FC236}">
                <a16:creationId xmlns:a16="http://schemas.microsoft.com/office/drawing/2014/main" id="{0A805E5B-8E20-3CC8-4F33-A86F59C6C31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21396" y="3408202"/>
            <a:ext cx="408710" cy="408710"/>
          </a:xfrm>
          <a:prstGeom prst="rect">
            <a:avLst/>
          </a:prstGeom>
        </p:spPr>
      </p:pic>
    </p:spTree>
    <p:extLst>
      <p:ext uri="{BB962C8B-B14F-4D97-AF65-F5344CB8AC3E}">
        <p14:creationId xmlns:p14="http://schemas.microsoft.com/office/powerpoint/2010/main" val="343826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5" name="eu new.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6" name="Deutschland new.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638"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bldLst>
      <p:bldP spid="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727" y="315510"/>
            <a:ext cx="7886700" cy="994172"/>
          </a:xfrm>
        </p:spPr>
        <p:txBody>
          <a:bodyPr>
            <a:normAutofit fontScale="90000"/>
          </a:bodyPr>
          <a:lstStyle/>
          <a:p>
            <a:r>
              <a:rPr lang="en-GB" sz="16650" b="1" dirty="0" err="1">
                <a:solidFill>
                  <a:srgbClr val="FFCC00"/>
                </a:solidFill>
              </a:rPr>
              <a:t>eu</a:t>
            </a:r>
            <a:br>
              <a:rPr lang="en-GB" sz="7200" b="1" dirty="0"/>
            </a:br>
            <a:endParaRPr lang="en-GB" dirty="0"/>
          </a:p>
        </p:txBody>
      </p:sp>
      <p:pic>
        <p:nvPicPr>
          <p:cNvPr id="4" name="Picture 3" descr="outline of Germany, filled with the colours of the German flag"/>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05072" y="205072"/>
            <a:ext cx="3133857" cy="3133857"/>
          </a:xfrm>
          <a:prstGeom prst="rect">
            <a:avLst/>
          </a:prstGeom>
        </p:spPr>
      </p:pic>
      <p:sp>
        <p:nvSpPr>
          <p:cNvPr id="2" name="Rectangle 1"/>
          <p:cNvSpPr/>
          <p:nvPr/>
        </p:nvSpPr>
        <p:spPr>
          <a:xfrm>
            <a:off x="922604" y="3215650"/>
            <a:ext cx="7298793" cy="1477328"/>
          </a:xfrm>
          <a:prstGeom prst="rect">
            <a:avLst/>
          </a:prstGeom>
        </p:spPr>
        <p:txBody>
          <a:bodyPr wrap="none">
            <a:spAutoFit/>
          </a:bodyPr>
          <a:lstStyle/>
          <a:p>
            <a:pPr algn="ctr" defTabSz="685800">
              <a:buClrTx/>
              <a:defRPr/>
            </a:pPr>
            <a:r>
              <a:rPr lang="en-GB" sz="9000" kern="1200" dirty="0">
                <a:solidFill>
                  <a:srgbClr val="002060"/>
                </a:solidFill>
                <a:latin typeface="Century Gothic" panose="020B0502020202020204" pitchFamily="34" charset="0"/>
                <a:ea typeface="+mn-ea"/>
                <a:cs typeface="+mn-cs"/>
              </a:rPr>
              <a:t>D</a:t>
            </a:r>
            <a:r>
              <a:rPr lang="en-GB" sz="9000" kern="1200" dirty="0">
                <a:solidFill>
                  <a:srgbClr val="FFC000"/>
                </a:solidFill>
                <a:latin typeface="Century Gothic" panose="020B0502020202020204" pitchFamily="34" charset="0"/>
                <a:ea typeface="+mn-ea"/>
                <a:cs typeface="+mn-cs"/>
              </a:rPr>
              <a:t>eu</a:t>
            </a:r>
            <a:r>
              <a:rPr lang="en-GB" sz="9000" kern="1200" dirty="0">
                <a:solidFill>
                  <a:srgbClr val="002060"/>
                </a:solidFill>
                <a:latin typeface="Century Gothic" panose="020B0502020202020204" pitchFamily="34" charset="0"/>
                <a:ea typeface="+mn-ea"/>
                <a:cs typeface="+mn-cs"/>
              </a:rPr>
              <a:t>tschland</a:t>
            </a:r>
          </a:p>
        </p:txBody>
      </p:sp>
      <p:pic>
        <p:nvPicPr>
          <p:cNvPr id="6" name="Picture 5">
            <a:extLst>
              <a:ext uri="{FF2B5EF4-FFF2-40B4-BE49-F238E27FC236}">
                <a16:creationId xmlns:a16="http://schemas.microsoft.com/office/drawing/2014/main" id="{EBCB740C-5AD2-37C1-7B36-0B9AC6E1DA2B}"/>
              </a:ext>
            </a:extLst>
          </p:cNvPr>
          <p:cNvPicPr>
            <a:picLocks noChangeAspect="1"/>
          </p:cNvPicPr>
          <p:nvPr/>
        </p:nvPicPr>
        <p:blipFill>
          <a:blip r:embed="rId6"/>
          <a:stretch>
            <a:fillRect/>
          </a:stretch>
        </p:blipFill>
        <p:spPr>
          <a:xfrm>
            <a:off x="1" y="4758393"/>
            <a:ext cx="9144000" cy="360070"/>
          </a:xfrm>
          <a:prstGeom prst="rect">
            <a:avLst/>
          </a:prstGeom>
        </p:spPr>
      </p:pic>
      <p:pic>
        <p:nvPicPr>
          <p:cNvPr id="3" name="Recorded Sound">
            <a:hlinkClick r:id="" action="ppaction://media"/>
            <a:extLst>
              <a:ext uri="{FF2B5EF4-FFF2-40B4-BE49-F238E27FC236}">
                <a16:creationId xmlns:a16="http://schemas.microsoft.com/office/drawing/2014/main" id="{342C355F-B1B9-8B6B-B7E7-8FF2D4F51E0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21396" y="3408202"/>
            <a:ext cx="408710" cy="408710"/>
          </a:xfrm>
          <a:prstGeom prst="rect">
            <a:avLst/>
          </a:prstGeom>
        </p:spPr>
      </p:pic>
    </p:spTree>
    <p:extLst>
      <p:ext uri="{BB962C8B-B14F-4D97-AF65-F5344CB8AC3E}">
        <p14:creationId xmlns:p14="http://schemas.microsoft.com/office/powerpoint/2010/main" val="387304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638"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bldLst>
      <p:bldP spid="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4C38EBA-EFF3-C543-8078-C10682367D52}"/>
              </a:ext>
            </a:extLst>
          </p:cNvPr>
          <p:cNvSpPr>
            <a:spLocks noGrp="1"/>
          </p:cNvSpPr>
          <p:nvPr>
            <p:ph type="title"/>
          </p:nvPr>
        </p:nvSpPr>
        <p:spPr>
          <a:xfrm>
            <a:off x="3595332" y="-42138"/>
            <a:ext cx="1958140" cy="1143158"/>
          </a:xfrm>
        </p:spPr>
        <p:txBody>
          <a:bodyPr>
            <a:noAutofit/>
          </a:bodyPr>
          <a:lstStyle/>
          <a:p>
            <a:pPr algn="ctr"/>
            <a:r>
              <a:rPr lang="en-GB" sz="9000" b="1" dirty="0" err="1">
                <a:solidFill>
                  <a:srgbClr val="002060"/>
                </a:solidFill>
                <a:cs typeface="Calibri" panose="020F0502020204030204" pitchFamily="34" charset="0"/>
              </a:rPr>
              <a:t>eu</a:t>
            </a:r>
            <a:endParaRPr lang="en-US" sz="9000" dirty="0"/>
          </a:p>
        </p:txBody>
      </p:sp>
      <p:sp>
        <p:nvSpPr>
          <p:cNvPr id="4" name="Rounded Rectangle 3"/>
          <p:cNvSpPr/>
          <p:nvPr/>
        </p:nvSpPr>
        <p:spPr>
          <a:xfrm>
            <a:off x="2611415" y="1228298"/>
            <a:ext cx="3750666" cy="2130198"/>
          </a:xfrm>
          <a:prstGeom prst="roundRect">
            <a:avLst/>
          </a:prstGeom>
          <a:solidFill>
            <a:schemeClr val="bg1"/>
          </a:solidFill>
          <a:ln w="5715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GB" sz="4050" dirty="0">
                <a:solidFill>
                  <a:srgbClr val="002060"/>
                </a:solidFill>
                <a:latin typeface="Century Gothic" panose="020B0502020202020204" pitchFamily="34" charset="0"/>
              </a:rPr>
              <a:t>D</a:t>
            </a:r>
            <a:r>
              <a:rPr lang="en-GB" sz="4050" dirty="0">
                <a:solidFill>
                  <a:srgbClr val="FFCC00"/>
                </a:solidFill>
                <a:latin typeface="Century Gothic" panose="020B0502020202020204" pitchFamily="34" charset="0"/>
              </a:rPr>
              <a:t>eu</a:t>
            </a:r>
            <a:r>
              <a:rPr lang="en-GB" sz="4050" dirty="0">
                <a:solidFill>
                  <a:srgbClr val="002060"/>
                </a:solidFill>
                <a:latin typeface="Century Gothic" panose="020B0502020202020204" pitchFamily="34" charset="0"/>
              </a:rPr>
              <a:t>tschland</a:t>
            </a:r>
          </a:p>
        </p:txBody>
      </p:sp>
      <p:sp>
        <p:nvSpPr>
          <p:cNvPr id="5" name="Rectangle 4"/>
          <p:cNvSpPr/>
          <p:nvPr/>
        </p:nvSpPr>
        <p:spPr>
          <a:xfrm>
            <a:off x="427285" y="2477214"/>
            <a:ext cx="1919116" cy="715581"/>
          </a:xfrm>
          <a:prstGeom prst="rect">
            <a:avLst/>
          </a:prstGeom>
        </p:spPr>
        <p:txBody>
          <a:bodyPr wrap="none">
            <a:spAutoFit/>
          </a:bodyPr>
          <a:lstStyle/>
          <a:p>
            <a:pPr algn="ctr"/>
            <a:r>
              <a:rPr lang="en-GB" sz="4050" dirty="0">
                <a:solidFill>
                  <a:srgbClr val="002060"/>
                </a:solidFill>
                <a:latin typeface="Century Gothic" panose="020B0502020202020204" pitchFamily="34" charset="0"/>
              </a:rPr>
              <a:t>Fr</a:t>
            </a:r>
            <a:r>
              <a:rPr lang="en-GB" sz="4050" dirty="0">
                <a:solidFill>
                  <a:srgbClr val="FFCC00"/>
                </a:solidFill>
                <a:latin typeface="Century Gothic" panose="020B0502020202020204" pitchFamily="34" charset="0"/>
              </a:rPr>
              <a:t>eu</a:t>
            </a:r>
            <a:r>
              <a:rPr lang="en-GB" sz="4050" dirty="0">
                <a:solidFill>
                  <a:srgbClr val="002060"/>
                </a:solidFill>
                <a:latin typeface="Century Gothic" panose="020B0502020202020204" pitchFamily="34" charset="0"/>
              </a:rPr>
              <a:t>nd</a:t>
            </a:r>
            <a:endParaRPr lang="en-GB" sz="4050" dirty="0">
              <a:solidFill>
                <a:srgbClr val="FFCC00"/>
              </a:solidFill>
              <a:latin typeface="Century Gothic" panose="020B0502020202020204" pitchFamily="34" charset="0"/>
            </a:endParaRPr>
          </a:p>
        </p:txBody>
      </p:sp>
      <p:sp>
        <p:nvSpPr>
          <p:cNvPr id="6" name="Rectangle 5"/>
          <p:cNvSpPr/>
          <p:nvPr/>
        </p:nvSpPr>
        <p:spPr>
          <a:xfrm>
            <a:off x="6454994" y="2477214"/>
            <a:ext cx="2509172" cy="715581"/>
          </a:xfrm>
          <a:prstGeom prst="rect">
            <a:avLst/>
          </a:prstGeom>
        </p:spPr>
        <p:txBody>
          <a:bodyPr wrap="square">
            <a:spAutoFit/>
          </a:bodyPr>
          <a:lstStyle/>
          <a:p>
            <a:pPr algn="ctr"/>
            <a:r>
              <a:rPr lang="en-GB" sz="4050" dirty="0" err="1">
                <a:solidFill>
                  <a:srgbClr val="002060"/>
                </a:solidFill>
                <a:latin typeface="Century Gothic" panose="020B0502020202020204" pitchFamily="34" charset="0"/>
              </a:rPr>
              <a:t>L</a:t>
            </a:r>
            <a:r>
              <a:rPr lang="en-GB" sz="4050" dirty="0" err="1">
                <a:solidFill>
                  <a:srgbClr val="FFCC00"/>
                </a:solidFill>
                <a:latin typeface="Century Gothic" panose="020B0502020202020204" pitchFamily="34" charset="0"/>
              </a:rPr>
              <a:t>eu</a:t>
            </a:r>
            <a:r>
              <a:rPr lang="en-GB" sz="4050" dirty="0" err="1">
                <a:solidFill>
                  <a:srgbClr val="002060"/>
                </a:solidFill>
                <a:latin typeface="Century Gothic" panose="020B0502020202020204" pitchFamily="34" charset="0"/>
              </a:rPr>
              <a:t>te</a:t>
            </a:r>
            <a:endParaRPr lang="en-GB" sz="4050" dirty="0">
              <a:solidFill>
                <a:srgbClr val="002060"/>
              </a:solidFill>
              <a:latin typeface="Century Gothic" panose="020B0502020202020204" pitchFamily="34" charset="0"/>
            </a:endParaRPr>
          </a:p>
        </p:txBody>
      </p:sp>
      <p:sp>
        <p:nvSpPr>
          <p:cNvPr id="7" name="Rectangle 6"/>
          <p:cNvSpPr/>
          <p:nvPr/>
        </p:nvSpPr>
        <p:spPr>
          <a:xfrm>
            <a:off x="6812465" y="349974"/>
            <a:ext cx="1794230" cy="715581"/>
          </a:xfrm>
          <a:prstGeom prst="rect">
            <a:avLst/>
          </a:prstGeom>
        </p:spPr>
        <p:txBody>
          <a:bodyPr wrap="square">
            <a:spAutoFit/>
          </a:bodyPr>
          <a:lstStyle/>
          <a:p>
            <a:pPr algn="ctr"/>
            <a:r>
              <a:rPr lang="en-GB" sz="4050" dirty="0" err="1">
                <a:solidFill>
                  <a:srgbClr val="002060"/>
                </a:solidFill>
                <a:latin typeface="Century Gothic" panose="020B0502020202020204" pitchFamily="34" charset="0"/>
              </a:rPr>
              <a:t>h</a:t>
            </a:r>
            <a:r>
              <a:rPr lang="en-GB" sz="4050" dirty="0" err="1">
                <a:solidFill>
                  <a:srgbClr val="FFCC00"/>
                </a:solidFill>
                <a:latin typeface="Century Gothic" panose="020B0502020202020204" pitchFamily="34" charset="0"/>
              </a:rPr>
              <a:t>eu</a:t>
            </a:r>
            <a:r>
              <a:rPr lang="en-GB" sz="4050" dirty="0" err="1">
                <a:solidFill>
                  <a:srgbClr val="002060"/>
                </a:solidFill>
                <a:latin typeface="Century Gothic" panose="020B0502020202020204" pitchFamily="34" charset="0"/>
              </a:rPr>
              <a:t>te</a:t>
            </a:r>
            <a:endParaRPr lang="en-GB" sz="4050" i="1" dirty="0">
              <a:solidFill>
                <a:srgbClr val="002060"/>
              </a:solidFill>
              <a:latin typeface="Century Gothic" panose="020B0502020202020204" pitchFamily="34" charset="0"/>
            </a:endParaRPr>
          </a:p>
        </p:txBody>
      </p:sp>
      <p:sp>
        <p:nvSpPr>
          <p:cNvPr id="8" name="Rectangle 7"/>
          <p:cNvSpPr/>
          <p:nvPr/>
        </p:nvSpPr>
        <p:spPr>
          <a:xfrm>
            <a:off x="30598" y="339456"/>
            <a:ext cx="2712489" cy="715581"/>
          </a:xfrm>
          <a:prstGeom prst="rect">
            <a:avLst/>
          </a:prstGeom>
        </p:spPr>
        <p:txBody>
          <a:bodyPr wrap="square">
            <a:spAutoFit/>
          </a:bodyPr>
          <a:lstStyle/>
          <a:p>
            <a:pPr algn="ctr"/>
            <a:r>
              <a:rPr lang="en-GB" sz="4050" dirty="0">
                <a:solidFill>
                  <a:srgbClr val="FFCC00"/>
                </a:solidFill>
                <a:latin typeface="Century Gothic" panose="020B0502020202020204" pitchFamily="34" charset="0"/>
              </a:rPr>
              <a:t>Eu</a:t>
            </a:r>
            <a:r>
              <a:rPr lang="en-GB" sz="4050" dirty="0">
                <a:solidFill>
                  <a:srgbClr val="002060"/>
                </a:solidFill>
                <a:latin typeface="Century Gothic" panose="020B0502020202020204" pitchFamily="34" charset="0"/>
              </a:rPr>
              <a:t>ro</a:t>
            </a:r>
          </a:p>
        </p:txBody>
      </p:sp>
      <p:sp>
        <p:nvSpPr>
          <p:cNvPr id="9" name="Rectangle 8"/>
          <p:cNvSpPr/>
          <p:nvPr/>
        </p:nvSpPr>
        <p:spPr>
          <a:xfrm>
            <a:off x="3996359" y="3380257"/>
            <a:ext cx="1156086" cy="715581"/>
          </a:xfrm>
          <a:prstGeom prst="rect">
            <a:avLst/>
          </a:prstGeom>
        </p:spPr>
        <p:txBody>
          <a:bodyPr wrap="none">
            <a:spAutoFit/>
          </a:bodyPr>
          <a:lstStyle/>
          <a:p>
            <a:pPr algn="ctr"/>
            <a:r>
              <a:rPr lang="en-GB" sz="4050" dirty="0" err="1">
                <a:solidFill>
                  <a:srgbClr val="002060"/>
                </a:solidFill>
                <a:latin typeface="Century Gothic" panose="020B0502020202020204" pitchFamily="34" charset="0"/>
              </a:rPr>
              <a:t>n</a:t>
            </a:r>
            <a:r>
              <a:rPr lang="en-GB" sz="4050" dirty="0" err="1">
                <a:solidFill>
                  <a:srgbClr val="FFCC00"/>
                </a:solidFill>
                <a:latin typeface="Century Gothic" panose="020B0502020202020204" pitchFamily="34" charset="0"/>
              </a:rPr>
              <a:t>eu</a:t>
            </a:r>
            <a:endParaRPr lang="en-GB" sz="4050" dirty="0">
              <a:solidFill>
                <a:srgbClr val="002060"/>
              </a:solidFill>
              <a:latin typeface="Century Gothic" panose="020B0502020202020204" pitchFamily="34" charset="0"/>
            </a:endParaRPr>
          </a:p>
        </p:txBody>
      </p:sp>
      <p:pic>
        <p:nvPicPr>
          <p:cNvPr id="10" name="Picture 9" descr="outline of Germany, filled with the colours of the German flag"/>
          <p:cNvPicPr>
            <a:picLocks noChangeAspect="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56834" y="1475465"/>
            <a:ext cx="660887" cy="660887"/>
          </a:xfrm>
          <a:prstGeom prst="rect">
            <a:avLst/>
          </a:prstGeom>
        </p:spPr>
      </p:pic>
      <p:pic>
        <p:nvPicPr>
          <p:cNvPr id="2" name="Picture 1" descr="group of people"/>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68864" y="3310345"/>
            <a:ext cx="1881434" cy="1166489"/>
          </a:xfrm>
          <a:prstGeom prst="rect">
            <a:avLst/>
          </a:prstGeom>
        </p:spPr>
      </p:pic>
      <p:pic>
        <p:nvPicPr>
          <p:cNvPr id="3" name="Picture 2" descr="euro coin"/>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6370" y="1052988"/>
            <a:ext cx="1033898" cy="966695"/>
          </a:xfrm>
          <a:prstGeom prst="rect">
            <a:avLst/>
          </a:prstGeom>
        </p:spPr>
      </p:pic>
      <p:pic>
        <p:nvPicPr>
          <p:cNvPr id="11" name="Picture 10" descr="shiny new ca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366014" y="4130069"/>
            <a:ext cx="1111981" cy="511511"/>
          </a:xfrm>
          <a:prstGeom prst="rect">
            <a:avLst/>
          </a:prstGeom>
        </p:spPr>
      </p:pic>
      <p:pic>
        <p:nvPicPr>
          <p:cNvPr id="12" name="Picture 11" descr="older ca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4617721" y="4107385"/>
            <a:ext cx="1243745" cy="580415"/>
          </a:xfrm>
          <a:prstGeom prst="rect">
            <a:avLst/>
          </a:prstGeom>
        </p:spPr>
      </p:pic>
      <p:grpSp>
        <p:nvGrpSpPr>
          <p:cNvPr id="17" name="Group 16" descr="today, day on the calendar circled"/>
          <p:cNvGrpSpPr/>
          <p:nvPr/>
        </p:nvGrpSpPr>
        <p:grpSpPr>
          <a:xfrm>
            <a:off x="7193982" y="1245104"/>
            <a:ext cx="1031195" cy="1029476"/>
            <a:chOff x="9004659" y="1640742"/>
            <a:chExt cx="914407" cy="912883"/>
          </a:xfrm>
        </p:grpSpPr>
        <p:pic>
          <p:nvPicPr>
            <p:cNvPr id="13" name="Picture 1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004659" y="1640742"/>
              <a:ext cx="914407" cy="912883"/>
            </a:xfrm>
            <a:prstGeom prst="rect">
              <a:avLst/>
            </a:prstGeom>
          </p:spPr>
        </p:pic>
        <p:sp>
          <p:nvSpPr>
            <p:cNvPr id="14" name="Oval 13"/>
            <p:cNvSpPr/>
            <p:nvPr/>
          </p:nvSpPr>
          <p:spPr>
            <a:xfrm>
              <a:off x="9239659" y="2048447"/>
              <a:ext cx="304800" cy="307201"/>
            </a:xfrm>
            <a:prstGeom prst="ellipse">
              <a:avLst/>
            </a:prstGeom>
            <a:noFill/>
            <a:ln w="38100">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latin typeface="Century Gothic" panose="020B0502020202020204" pitchFamily="34" charset="0"/>
              </a:endParaRPr>
            </a:p>
          </p:txBody>
        </p:sp>
      </p:grpSp>
      <p:cxnSp>
        <p:nvCxnSpPr>
          <p:cNvPr id="15" name="Straight Arrow Connector 14" descr="arrow pointing to new car"/>
          <p:cNvCxnSpPr/>
          <p:nvPr/>
        </p:nvCxnSpPr>
        <p:spPr>
          <a:xfrm>
            <a:off x="3203346" y="3832072"/>
            <a:ext cx="325336" cy="276236"/>
          </a:xfrm>
          <a:prstGeom prst="straightConnector1">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38" descr="friends holding hands"/>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16999" y="3211782"/>
            <a:ext cx="1152643" cy="1152643"/>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68146" y="906146"/>
            <a:ext cx="1925428" cy="253916"/>
          </a:xfrm>
          <a:prstGeom prst="rect">
            <a:avLst/>
          </a:prstGeom>
          <a:noFill/>
        </p:spPr>
        <p:txBody>
          <a:bodyPr wrap="square" rtlCol="0">
            <a:spAutoFit/>
          </a:bodyPr>
          <a:lstStyle/>
          <a:p>
            <a:pPr algn="ctr"/>
            <a:r>
              <a:rPr lang="en-GB" sz="1050" dirty="0">
                <a:solidFill>
                  <a:srgbClr val="002060"/>
                </a:solidFill>
                <a:latin typeface="Century Gothic" panose="020B0502020202020204" pitchFamily="34" charset="0"/>
              </a:rPr>
              <a:t>[today]</a:t>
            </a:r>
          </a:p>
        </p:txBody>
      </p:sp>
      <p:pic>
        <p:nvPicPr>
          <p:cNvPr id="19" name="Picture 18">
            <a:extLst>
              <a:ext uri="{FF2B5EF4-FFF2-40B4-BE49-F238E27FC236}">
                <a16:creationId xmlns:a16="http://schemas.microsoft.com/office/drawing/2014/main" id="{DFFC29CC-0391-AB07-DB0A-5A7733303D71}"/>
              </a:ext>
            </a:extLst>
          </p:cNvPr>
          <p:cNvPicPr>
            <a:picLocks noChangeAspect="1"/>
          </p:cNvPicPr>
          <p:nvPr/>
        </p:nvPicPr>
        <p:blipFill>
          <a:blip r:embed="rId29"/>
          <a:stretch>
            <a:fillRect/>
          </a:stretch>
        </p:blipFill>
        <p:spPr>
          <a:xfrm>
            <a:off x="1" y="4758393"/>
            <a:ext cx="9144000" cy="360070"/>
          </a:xfrm>
          <a:prstGeom prst="rect">
            <a:avLst/>
          </a:prstGeom>
        </p:spPr>
      </p:pic>
      <p:pic>
        <p:nvPicPr>
          <p:cNvPr id="18" name="Recorded Sound">
            <a:hlinkClick r:id="" action="ppaction://media"/>
            <a:extLst>
              <a:ext uri="{FF2B5EF4-FFF2-40B4-BE49-F238E27FC236}">
                <a16:creationId xmlns:a16="http://schemas.microsoft.com/office/drawing/2014/main" id="{0627E9B5-5759-6C3D-3549-68EDAFA30ADE}"/>
              </a:ext>
            </a:extLst>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5349117" y="2092207"/>
            <a:ext cx="408710" cy="408710"/>
          </a:xfrm>
          <a:prstGeom prst="rect">
            <a:avLst/>
          </a:prstGeom>
        </p:spPr>
      </p:pic>
      <p:pic>
        <p:nvPicPr>
          <p:cNvPr id="22" name="Recorded Sound">
            <a:hlinkClick r:id="" action="ppaction://media"/>
            <a:extLst>
              <a:ext uri="{FF2B5EF4-FFF2-40B4-BE49-F238E27FC236}">
                <a16:creationId xmlns:a16="http://schemas.microsoft.com/office/drawing/2014/main" id="{62B42778-A43D-8EB6-BF0A-A966B1921864}"/>
              </a:ext>
            </a:extLst>
          </p:cNvPr>
          <p:cNvPicPr>
            <a:picLocks noChangeAspect="1"/>
          </p:cNvPicPr>
          <p:nvPr>
            <a:audioFile r:link="rId4"/>
            <p:extLst>
              <p:ext uri="{DAA4B4D4-6D71-4841-9C94-3DE7FCFB9230}">
                <p14:media xmlns:p14="http://schemas.microsoft.com/office/powerpoint/2010/main" r:embed="rId3"/>
              </p:ext>
            </p:extLst>
          </p:nvPr>
        </p:nvPicPr>
        <p:blipFill>
          <a:blip r:embed="rId30"/>
          <a:stretch>
            <a:fillRect/>
          </a:stretch>
        </p:blipFill>
        <p:spPr>
          <a:xfrm>
            <a:off x="8458593" y="283257"/>
            <a:ext cx="383409" cy="383409"/>
          </a:xfrm>
          <a:prstGeom prst="rect">
            <a:avLst/>
          </a:prstGeom>
        </p:spPr>
      </p:pic>
      <p:pic>
        <p:nvPicPr>
          <p:cNvPr id="23" name="Recorded Sound">
            <a:hlinkClick r:id="" action="ppaction://media"/>
            <a:extLst>
              <a:ext uri="{FF2B5EF4-FFF2-40B4-BE49-F238E27FC236}">
                <a16:creationId xmlns:a16="http://schemas.microsoft.com/office/drawing/2014/main" id="{3A46648B-33CF-B88B-D2D1-B6291E781562}"/>
              </a:ext>
            </a:extLst>
          </p:cNvPr>
          <p:cNvPicPr>
            <a:picLocks noChangeAspect="1"/>
          </p:cNvPicPr>
          <p:nvPr>
            <a:audioFile r:link="rId6"/>
            <p:extLst>
              <p:ext uri="{DAA4B4D4-6D71-4841-9C94-3DE7FCFB9230}">
                <p14:media xmlns:p14="http://schemas.microsoft.com/office/powerpoint/2010/main" r:embed="rId5"/>
              </p:ext>
            </p:extLst>
          </p:nvPr>
        </p:nvPicPr>
        <p:blipFill>
          <a:blip r:embed="rId30"/>
          <a:stretch>
            <a:fillRect/>
          </a:stretch>
        </p:blipFill>
        <p:spPr>
          <a:xfrm>
            <a:off x="8606695" y="2663019"/>
            <a:ext cx="295724" cy="295724"/>
          </a:xfrm>
          <a:prstGeom prst="rect">
            <a:avLst/>
          </a:prstGeom>
        </p:spPr>
      </p:pic>
      <p:pic>
        <p:nvPicPr>
          <p:cNvPr id="24" name="Recorded Sound">
            <a:hlinkClick r:id="" action="ppaction://media"/>
            <a:extLst>
              <a:ext uri="{FF2B5EF4-FFF2-40B4-BE49-F238E27FC236}">
                <a16:creationId xmlns:a16="http://schemas.microsoft.com/office/drawing/2014/main" id="{6B5052B9-5CA9-6716-82CD-CEF086F75F0A}"/>
              </a:ext>
            </a:extLst>
          </p:cNvPr>
          <p:cNvPicPr>
            <a:picLocks noChangeAspect="1"/>
          </p:cNvPicPr>
          <p:nvPr>
            <a:audioFile r:link="rId8"/>
            <p:extLst>
              <p:ext uri="{DAA4B4D4-6D71-4841-9C94-3DE7FCFB9230}">
                <p14:media xmlns:p14="http://schemas.microsoft.com/office/powerpoint/2010/main" r:embed="rId7"/>
              </p:ext>
            </p:extLst>
          </p:nvPr>
        </p:nvPicPr>
        <p:blipFill>
          <a:blip r:embed="rId30"/>
          <a:stretch>
            <a:fillRect/>
          </a:stretch>
        </p:blipFill>
        <p:spPr>
          <a:xfrm>
            <a:off x="5232024" y="3620483"/>
            <a:ext cx="388098" cy="388098"/>
          </a:xfrm>
          <a:prstGeom prst="rect">
            <a:avLst/>
          </a:prstGeom>
        </p:spPr>
      </p:pic>
      <p:pic>
        <p:nvPicPr>
          <p:cNvPr id="25" name="Recorded Sound">
            <a:hlinkClick r:id="" action="ppaction://media"/>
            <a:extLst>
              <a:ext uri="{FF2B5EF4-FFF2-40B4-BE49-F238E27FC236}">
                <a16:creationId xmlns:a16="http://schemas.microsoft.com/office/drawing/2014/main" id="{081C3784-9104-A501-CB85-5BABC40E293D}"/>
              </a:ext>
            </a:extLst>
          </p:cNvPr>
          <p:cNvPicPr>
            <a:picLocks noChangeAspect="1"/>
          </p:cNvPicPr>
          <p:nvPr>
            <a:audioFile r:link="rId10"/>
            <p:extLst>
              <p:ext uri="{DAA4B4D4-6D71-4841-9C94-3DE7FCFB9230}">
                <p14:media xmlns:p14="http://schemas.microsoft.com/office/powerpoint/2010/main" r:embed="rId9"/>
              </p:ext>
            </p:extLst>
          </p:nvPr>
        </p:nvPicPr>
        <p:blipFill>
          <a:blip r:embed="rId30"/>
          <a:stretch>
            <a:fillRect/>
          </a:stretch>
        </p:blipFill>
        <p:spPr>
          <a:xfrm>
            <a:off x="1940063" y="3166380"/>
            <a:ext cx="307974" cy="307974"/>
          </a:xfrm>
          <a:prstGeom prst="rect">
            <a:avLst/>
          </a:prstGeom>
        </p:spPr>
      </p:pic>
      <p:pic>
        <p:nvPicPr>
          <p:cNvPr id="26" name="Recorded Sound">
            <a:hlinkClick r:id="" action="ppaction://media"/>
            <a:extLst>
              <a:ext uri="{FF2B5EF4-FFF2-40B4-BE49-F238E27FC236}">
                <a16:creationId xmlns:a16="http://schemas.microsoft.com/office/drawing/2014/main" id="{3B1F4EC6-2F4F-C34B-A3FC-D46A08E71A38}"/>
              </a:ext>
            </a:extLst>
          </p:cNvPr>
          <p:cNvPicPr>
            <a:picLocks noChangeAspect="1"/>
          </p:cNvPicPr>
          <p:nvPr>
            <a:audioFile r:link="rId12"/>
            <p:extLst>
              <p:ext uri="{DAA4B4D4-6D71-4841-9C94-3DE7FCFB9230}">
                <p14:media xmlns:p14="http://schemas.microsoft.com/office/powerpoint/2010/main" r:embed="rId11"/>
              </p:ext>
            </p:extLst>
          </p:nvPr>
        </p:nvPicPr>
        <p:blipFill>
          <a:blip r:embed="rId30"/>
          <a:stretch>
            <a:fillRect/>
          </a:stretch>
        </p:blipFill>
        <p:spPr>
          <a:xfrm>
            <a:off x="2031539" y="641212"/>
            <a:ext cx="314862" cy="314862"/>
          </a:xfrm>
          <a:prstGeom prst="rect">
            <a:avLst/>
          </a:prstGeom>
        </p:spPr>
      </p:pic>
    </p:spTree>
    <p:extLst>
      <p:ext uri="{BB962C8B-B14F-4D97-AF65-F5344CB8AC3E}">
        <p14:creationId xmlns:p14="http://schemas.microsoft.com/office/powerpoint/2010/main" val="393416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subTnLst>
                                    <p:audio>
                                      <p:cMediaNode>
                                        <p:cTn display="0" masterRel="sameClick">
                                          <p:stCondLst>
                                            <p:cond evt="begin" delay="0">
                                              <p:tn val="5"/>
                                            </p:cond>
                                          </p:stCondLst>
                                          <p:endCondLst>
                                            <p:cond evt="onStopAudio" delay="0">
                                              <p:tgtEl>
                                                <p:sldTgt/>
                                              </p:tgtEl>
                                            </p:cond>
                                          </p:endCondLst>
                                        </p:cTn>
                                        <p:tgtEl>
                                          <p:sndTgt r:embed="rId15" name="eu new.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subTnLst>
                                    <p:audio>
                                      <p:cMediaNode>
                                        <p:cTn display="0" masterRel="sameClick">
                                          <p:stCondLst>
                                            <p:cond evt="begin" delay="0">
                                              <p:tn val="10"/>
                                            </p:cond>
                                          </p:stCondLst>
                                          <p:endCondLst>
                                            <p:cond evt="onStopAudio" delay="0">
                                              <p:tgtEl>
                                                <p:sldTgt/>
                                              </p:tgtEl>
                                            </p:cond>
                                          </p:endCondLst>
                                        </p:cTn>
                                        <p:tgtEl>
                                          <p:sndTgt r:embed="rId16" name="Deutschland new.wav"/>
                                        </p:tgtEl>
                                      </p:cMediaNode>
                                    </p:audio>
                                  </p:sub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subTnLst>
                                    <p:audio>
                                      <p:cMediaNode>
                                        <p:cTn display="0" masterRel="sameClick">
                                          <p:stCondLst>
                                            <p:cond evt="begin" delay="0">
                                              <p:tn val="18"/>
                                            </p:cond>
                                          </p:stCondLst>
                                          <p:endCondLst>
                                            <p:cond evt="onStopAudio" delay="0">
                                              <p:tgtEl>
                                                <p:sldTgt/>
                                              </p:tgtEl>
                                            </p:cond>
                                          </p:endCondLst>
                                        </p:cTn>
                                        <p:tgtEl>
                                          <p:sndTgt r:embed="rId17" name="Euro new.wav"/>
                                        </p:tgtEl>
                                      </p:cMediaNode>
                                    </p:audio>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subTnLst>
                                    <p:audio>
                                      <p:cMediaNode>
                                        <p:cTn display="0" masterRel="sameClick">
                                          <p:stCondLst>
                                            <p:cond evt="begin" delay="0">
                                              <p:tn val="23"/>
                                            </p:cond>
                                          </p:stCondLst>
                                          <p:endCondLst>
                                            <p:cond evt="onStopAudio" delay="0">
                                              <p:tgtEl>
                                                <p:sldTgt/>
                                              </p:tgtEl>
                                            </p:cond>
                                          </p:endCondLst>
                                        </p:cTn>
                                        <p:tgtEl>
                                          <p:sndTgt r:embed="rId17" name="Euro new.wav"/>
                                        </p:tgtEl>
                                      </p:cMediaNode>
                                    </p:audio>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subTnLst>
                                    <p:audio>
                                      <p:cMediaNode>
                                        <p:cTn display="0" masterRel="sameClick">
                                          <p:stCondLst>
                                            <p:cond evt="begin" delay="0">
                                              <p:tn val="28"/>
                                            </p:cond>
                                          </p:stCondLst>
                                          <p:endCondLst>
                                            <p:cond evt="onStopAudio" delay="0">
                                              <p:tgtEl>
                                                <p:sldTgt/>
                                              </p:tgtEl>
                                            </p:cond>
                                          </p:endCondLst>
                                        </p:cTn>
                                        <p:tgtEl>
                                          <p:sndTgt r:embed="rId18" name="heute new.wav"/>
                                        </p:tgtEl>
                                      </p:cMediaNode>
                                    </p:audio>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subTnLst>
                                    <p:audio>
                                      <p:cMediaNode>
                                        <p:cTn display="0" masterRel="sameClick">
                                          <p:stCondLst>
                                            <p:cond evt="begin" delay="0">
                                              <p:tn val="33"/>
                                            </p:cond>
                                          </p:stCondLst>
                                          <p:endCondLst>
                                            <p:cond evt="onStopAudio" delay="0">
                                              <p:tgtEl>
                                                <p:sldTgt/>
                                              </p:tgtEl>
                                            </p:cond>
                                          </p:endCondLst>
                                        </p:cTn>
                                        <p:tgtEl>
                                          <p:sndTgt r:embed="rId18" name="heute new.wav"/>
                                        </p:tgtEl>
                                      </p:cMediaNode>
                                    </p:audio>
                                  </p:sub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subTnLst>
                                    <p:audio>
                                      <p:cMediaNode>
                                        <p:cTn display="0" masterRel="sameClick">
                                          <p:stCondLst>
                                            <p:cond evt="begin" delay="0">
                                              <p:tn val="41"/>
                                            </p:cond>
                                          </p:stCondLst>
                                          <p:endCondLst>
                                            <p:cond evt="onStopAudio" delay="0">
                                              <p:tgtEl>
                                                <p:sldTgt/>
                                              </p:tgtEl>
                                            </p:cond>
                                          </p:endCondLst>
                                        </p:cTn>
                                        <p:tgtEl>
                                          <p:sndTgt r:embed="rId19" name="Freund new.wav"/>
                                        </p:tgtEl>
                                      </p:cMediaNode>
                                    </p:audio>
                                  </p:sub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subTnLst>
                                    <p:audio>
                                      <p:cMediaNode>
                                        <p:cTn display="0" masterRel="sameClick">
                                          <p:stCondLst>
                                            <p:cond evt="begin" delay="0">
                                              <p:tn val="46"/>
                                            </p:cond>
                                          </p:stCondLst>
                                          <p:endCondLst>
                                            <p:cond evt="onStopAudio" delay="0">
                                              <p:tgtEl>
                                                <p:sldTgt/>
                                              </p:tgtEl>
                                            </p:cond>
                                          </p:endCondLst>
                                        </p:cTn>
                                        <p:tgtEl>
                                          <p:sndTgt r:embed="rId19" name="Freund new.wav"/>
                                        </p:tgtEl>
                                      </p:cMediaNode>
                                    </p:audio>
                                  </p:sub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childTnLst>
                                  <p:subTnLst>
                                    <p:audio>
                                      <p:cMediaNode>
                                        <p:cTn display="0" masterRel="sameClick">
                                          <p:stCondLst>
                                            <p:cond evt="begin" delay="0">
                                              <p:tn val="51"/>
                                            </p:cond>
                                          </p:stCondLst>
                                          <p:endCondLst>
                                            <p:cond evt="onStopAudio" delay="0">
                                              <p:tgtEl>
                                                <p:sldTgt/>
                                              </p:tgtEl>
                                            </p:cond>
                                          </p:endCondLst>
                                        </p:cTn>
                                        <p:tgtEl>
                                          <p:sndTgt r:embed="rId20" name="neu new.wav"/>
                                        </p:tgtEl>
                                      </p:cMediaNode>
                                    </p:audio>
                                  </p:sub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subTnLst>
                                    <p:audio>
                                      <p:cMediaNode>
                                        <p:cTn display="0" masterRel="sameClick">
                                          <p:stCondLst>
                                            <p:cond evt="begin" delay="0">
                                              <p:tn val="56"/>
                                            </p:cond>
                                          </p:stCondLst>
                                          <p:endCondLst>
                                            <p:cond evt="onStopAudio" delay="0">
                                              <p:tgtEl>
                                                <p:sldTgt/>
                                              </p:tgtEl>
                                            </p:cond>
                                          </p:endCondLst>
                                        </p:cTn>
                                        <p:tgtEl>
                                          <p:sndTgt r:embed="rId20" name="neu new.wav"/>
                                        </p:tgtEl>
                                      </p:cMediaNode>
                                    </p:audio>
                                  </p:subTnLst>
                                </p:cTn>
                              </p:par>
                              <p:par>
                                <p:cTn id="59" presetID="10" presetClass="entr" presetSubtype="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subTnLst>
                                    <p:audio>
                                      <p:cMediaNode>
                                        <p:cTn display="0" masterRel="sameClick">
                                          <p:stCondLst>
                                            <p:cond evt="begin" delay="0">
                                              <p:tn val="67"/>
                                            </p:cond>
                                          </p:stCondLst>
                                          <p:endCondLst>
                                            <p:cond evt="onStopAudio" delay="0">
                                              <p:tgtEl>
                                                <p:sldTgt/>
                                              </p:tgtEl>
                                            </p:cond>
                                          </p:endCondLst>
                                        </p:cTn>
                                        <p:tgtEl>
                                          <p:sndTgt r:embed="rId21" name="Leute new.wav"/>
                                        </p:tgtEl>
                                      </p:cMediaNode>
                                    </p:audio>
                                  </p:sub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fade">
                                      <p:cBhvr>
                                        <p:cTn id="74" dur="500"/>
                                        <p:tgtEl>
                                          <p:spTgt spid="2"/>
                                        </p:tgtEl>
                                      </p:cBhvr>
                                    </p:animEffect>
                                  </p:childTnLst>
                                  <p:subTnLst>
                                    <p:audio>
                                      <p:cMediaNode>
                                        <p:cTn display="0" masterRel="sameClick">
                                          <p:stCondLst>
                                            <p:cond evt="begin" delay="0">
                                              <p:tn val="72"/>
                                            </p:cond>
                                          </p:stCondLst>
                                          <p:endCondLst>
                                            <p:cond evt="onStopAudio" delay="0">
                                              <p:tgtEl>
                                                <p:sldTgt/>
                                              </p:tgtEl>
                                            </p:cond>
                                          </p:endCondLst>
                                        </p:cTn>
                                        <p:tgtEl>
                                          <p:sndTgt r:embed="rId21" name="Leute new.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18"/>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7638" fill="hold"/>
                                        <p:tgtEl>
                                          <p:spTgt spid="18"/>
                                        </p:tgtEl>
                                      </p:cBhvr>
                                    </p:cmd>
                                  </p:childTnLst>
                                </p:cTn>
                              </p:par>
                            </p:childTnLst>
                          </p:cTn>
                        </p:par>
                      </p:childTnLst>
                    </p:cTn>
                  </p:par>
                </p:childTnLst>
              </p:cTn>
              <p:nextCondLst>
                <p:cond evt="onClick" delay="0">
                  <p:tgtEl>
                    <p:spTgt spid="18"/>
                  </p:tgtEl>
                </p:cond>
              </p:nextCondLst>
            </p:seq>
            <p:audio>
              <p:cMediaNode vol="80000">
                <p:cTn id="80" fill="hold" display="0">
                  <p:stCondLst>
                    <p:cond delay="indefinite"/>
                  </p:stCondLst>
                  <p:endCondLst>
                    <p:cond evt="onStopAudio" delay="0">
                      <p:tgtEl>
                        <p:sldTgt/>
                      </p:tgtEl>
                    </p:cond>
                  </p:endCondLst>
                </p:cTn>
                <p:tgtEl>
                  <p:spTgt spid="18"/>
                </p:tgtEl>
              </p:cMediaNode>
            </p:audio>
            <p:seq concurrent="1" nextAc="seek">
              <p:cTn id="81" restart="whenNotActive" fill="hold" evtFilter="cancelBubble" nodeType="interactiveSeq">
                <p:stCondLst>
                  <p:cond evt="onClick" delay="0">
                    <p:tgtEl>
                      <p:spTgt spid="2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5965" fill="hold"/>
                                        <p:tgtEl>
                                          <p:spTgt spid="26"/>
                                        </p:tgtEl>
                                      </p:cBhvr>
                                    </p:cmd>
                                  </p:childTnLst>
                                </p:cTn>
                              </p:par>
                            </p:childTnLst>
                          </p:cTn>
                        </p:par>
                      </p:childTnLst>
                    </p:cTn>
                  </p:par>
                </p:childTnLst>
              </p:cTn>
              <p:nextCondLst>
                <p:cond evt="onClick" delay="0">
                  <p:tgtEl>
                    <p:spTgt spid="26"/>
                  </p:tgtEl>
                </p:cond>
              </p:nextCondLst>
            </p:seq>
            <p:audio>
              <p:cMediaNode vol="80000">
                <p:cTn id="86" fill="hold" display="0">
                  <p:stCondLst>
                    <p:cond delay="indefinite"/>
                  </p:stCondLst>
                  <p:endCondLst>
                    <p:cond evt="onStopAudio" delay="0">
                      <p:tgtEl>
                        <p:sldTgt/>
                      </p:tgtEl>
                    </p:cond>
                  </p:endCondLst>
                </p:cTn>
                <p:tgtEl>
                  <p:spTgt spid="26"/>
                </p:tgtEl>
              </p:cMediaNode>
            </p:audio>
            <p:seq concurrent="1" nextAc="seek">
              <p:cTn id="87" restart="whenNotActive" fill="hold" evtFilter="cancelBubble" nodeType="interactiveSeq">
                <p:stCondLst>
                  <p:cond evt="onClick" delay="0">
                    <p:tgtEl>
                      <p:spTgt spid="22"/>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5432" fill="hold"/>
                                        <p:tgtEl>
                                          <p:spTgt spid="22"/>
                                        </p:tgtEl>
                                      </p:cBhvr>
                                    </p:cmd>
                                  </p:childTnLst>
                                </p:cTn>
                              </p:par>
                            </p:childTnLst>
                          </p:cTn>
                        </p:par>
                      </p:childTnLst>
                    </p:cTn>
                  </p:par>
                </p:childTnLst>
              </p:cTn>
              <p:nextCondLst>
                <p:cond evt="onClick" delay="0">
                  <p:tgtEl>
                    <p:spTgt spid="22"/>
                  </p:tgtEl>
                </p:cond>
              </p:nextCondLst>
            </p:seq>
            <p:audio>
              <p:cMediaNode vol="80000">
                <p:cTn id="92" fill="hold" display="0">
                  <p:stCondLst>
                    <p:cond delay="indefinite"/>
                  </p:stCondLst>
                  <p:endCondLst>
                    <p:cond evt="onStopAudio" delay="0">
                      <p:tgtEl>
                        <p:sldTgt/>
                      </p:tgtEl>
                    </p:cond>
                  </p:endCondLst>
                </p:cTn>
                <p:tgtEl>
                  <p:spTgt spid="22"/>
                </p:tgtEl>
              </p:cMediaNode>
            </p:audio>
            <p:seq concurrent="1" nextAc="seek">
              <p:cTn id="93" restart="whenNotActive" fill="hold" evtFilter="cancelBubble" nodeType="interactiveSeq">
                <p:stCondLst>
                  <p:cond evt="onClick" delay="0">
                    <p:tgtEl>
                      <p:spTgt spid="23"/>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5640" fill="hold"/>
                                        <p:tgtEl>
                                          <p:spTgt spid="23"/>
                                        </p:tgtEl>
                                      </p:cBhvr>
                                    </p:cmd>
                                  </p:childTnLst>
                                </p:cTn>
                              </p:par>
                            </p:childTnLst>
                          </p:cTn>
                        </p:par>
                      </p:childTnLst>
                    </p:cTn>
                  </p:par>
                </p:childTnLst>
              </p:cTn>
              <p:nextCondLst>
                <p:cond evt="onClick" delay="0">
                  <p:tgtEl>
                    <p:spTgt spid="23"/>
                  </p:tgtEl>
                </p:cond>
              </p:nextCondLst>
            </p:seq>
            <p:audio>
              <p:cMediaNode vol="80000">
                <p:cTn id="98" fill="hold" display="0">
                  <p:stCondLst>
                    <p:cond delay="indefinite"/>
                  </p:stCondLst>
                  <p:endCondLst>
                    <p:cond evt="onStopAudio" delay="0">
                      <p:tgtEl>
                        <p:sldTgt/>
                      </p:tgtEl>
                    </p:cond>
                  </p:endCondLst>
                </p:cTn>
                <p:tgtEl>
                  <p:spTgt spid="23"/>
                </p:tgtEl>
              </p:cMediaNode>
            </p:audio>
            <p:seq concurrent="1" nextAc="seek">
              <p:cTn id="99" restart="whenNotActive" fill="hold" evtFilter="cancelBubble" nodeType="interactiveSeq">
                <p:stCondLst>
                  <p:cond evt="onClick" delay="0">
                    <p:tgtEl>
                      <p:spTgt spid="24"/>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5036" fill="hold"/>
                                        <p:tgtEl>
                                          <p:spTgt spid="24"/>
                                        </p:tgtEl>
                                      </p:cBhvr>
                                    </p:cmd>
                                  </p:childTnLst>
                                </p:cTn>
                              </p:par>
                            </p:childTnLst>
                          </p:cTn>
                        </p:par>
                      </p:childTnLst>
                    </p:cTn>
                  </p:par>
                </p:childTnLst>
              </p:cTn>
              <p:nextCondLst>
                <p:cond evt="onClick" delay="0">
                  <p:tgtEl>
                    <p:spTgt spid="24"/>
                  </p:tgtEl>
                </p:cond>
              </p:nextCondLst>
            </p:seq>
            <p:audio>
              <p:cMediaNode vol="80000">
                <p:cTn id="104" fill="hold" display="0">
                  <p:stCondLst>
                    <p:cond delay="indefinite"/>
                  </p:stCondLst>
                  <p:endCondLst>
                    <p:cond evt="onStopAudio" delay="0">
                      <p:tgtEl>
                        <p:sldTgt/>
                      </p:tgtEl>
                    </p:cond>
                  </p:endCondLst>
                </p:cTn>
                <p:tgtEl>
                  <p:spTgt spid="24"/>
                </p:tgtEl>
              </p:cMediaNode>
            </p:audio>
            <p:seq concurrent="1" nextAc="seek">
              <p:cTn id="105" restart="whenNotActive" fill="hold" evtFilter="cancelBubble" nodeType="interactiveSeq">
                <p:stCondLst>
                  <p:cond evt="onClick" delay="0">
                    <p:tgtEl>
                      <p:spTgt spid="25"/>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5131" fill="hold"/>
                                        <p:tgtEl>
                                          <p:spTgt spid="25"/>
                                        </p:tgtEl>
                                      </p:cBhvr>
                                    </p:cmd>
                                  </p:childTnLst>
                                </p:cTn>
                              </p:par>
                            </p:childTnLst>
                          </p:cTn>
                        </p:par>
                      </p:childTnLst>
                    </p:cTn>
                  </p:par>
                </p:childTnLst>
              </p:cTn>
              <p:nextCondLst>
                <p:cond evt="onClick" delay="0">
                  <p:tgtEl>
                    <p:spTgt spid="25"/>
                  </p:tgtEl>
                </p:cond>
              </p:nextCondLst>
            </p:seq>
            <p:audio>
              <p:cMediaNode vol="80000">
                <p:cTn id="110" fill="hold" display="0">
                  <p:stCondLst>
                    <p:cond delay="indefinite"/>
                  </p:stCondLst>
                  <p:endCondLst>
                    <p:cond evt="onStopAudio" delay="0">
                      <p:tgtEl>
                        <p:sldTgt/>
                      </p:tgtEl>
                    </p:cond>
                  </p:endCondLst>
                </p:cTn>
                <p:tgtEl>
                  <p:spTgt spid="25"/>
                </p:tgtEl>
              </p:cMediaNode>
            </p:audio>
          </p:childTnLst>
        </p:cTn>
      </p:par>
    </p:tnLst>
    <p:bldLst>
      <p:bldP spid="21" grpId="0"/>
      <p:bldP spid="4" grpId="0" animBg="1"/>
      <p:bldP spid="5" grpId="0"/>
      <p:bldP spid="6" grpId="0"/>
      <p:bldP spid="7" grpId="0"/>
      <p:bldP spid="8" grpId="0"/>
      <p:bldP spid="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9"/>
          <p:cNvPicPr preferRelativeResize="0"/>
          <p:nvPr/>
        </p:nvPicPr>
        <p:blipFill>
          <a:blip r:embed="rId3">
            <a:alphaModFix/>
          </a:blip>
          <a:stretch>
            <a:fillRect/>
          </a:stretch>
        </p:blipFill>
        <p:spPr>
          <a:xfrm>
            <a:off x="0" y="-47200"/>
            <a:ext cx="9143999" cy="833700"/>
          </a:xfrm>
          <a:prstGeom prst="rect">
            <a:avLst/>
          </a:prstGeom>
          <a:noFill/>
          <a:ln>
            <a:noFill/>
          </a:ln>
        </p:spPr>
      </p:pic>
      <p:pic>
        <p:nvPicPr>
          <p:cNvPr id="98" name="Google Shape;98;p19" descr="Ein einfaches Zahlenlied mit Robotern, Krokodilen und Dinosauriern - une chanson simple pour apprendre les chiffres en allemand avec des petits robots, des crocodiles et des dinosaures - a simple song to learn numbers in German&#10;&#10;Zehn kleine Roboter&#10;&#10;1. eins, zwei, drei, vier, fünf kleine Roboter&#10;sechs, sieben, acht, neun, zehn kleine Roboter&#10;eins, zwei, drei, vier, fünf kleine Roboter&#10;sechs, sieben, acht, neun zehn&#10;&#10;2. eins, zwei, drei, vier, fünf Krokodile&#10;sechs, sieben, acht, neun, zehn Krokodile&#10;eins, zwei, drei, vier, fünf Krokodile&#10;sechs, sieben, acht, neun zehn&#10;&#10;3. eins, zwei, drei, vier, fünf Dinosaurier&#10;sechs, sieben, acht, neun, zehn Dinosaurier&#10;eins, zwei, drei, vier, fünf Dinosaurier&#10;sechs, sieben, acht, neun zehn" title="10 kleine Roboter (Krokodile &amp; Dinosaurier) song about numbers in German">
            <a:hlinkClick r:id="rId4"/>
          </p:cNvPr>
          <p:cNvPicPr preferRelativeResize="0"/>
          <p:nvPr/>
        </p:nvPicPr>
        <p:blipFill>
          <a:blip r:embed="rId5">
            <a:alphaModFix/>
          </a:blip>
          <a:stretch>
            <a:fillRect/>
          </a:stretch>
        </p:blipFill>
        <p:spPr>
          <a:xfrm>
            <a:off x="1000025" y="890750"/>
            <a:ext cx="7002225" cy="3938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0"/>
          <p:cNvPicPr preferRelativeResize="0"/>
          <p:nvPr/>
        </p:nvPicPr>
        <p:blipFill>
          <a:blip r:embed="rId3">
            <a:alphaModFix/>
          </a:blip>
          <a:stretch>
            <a:fillRect/>
          </a:stretch>
        </p:blipFill>
        <p:spPr>
          <a:xfrm>
            <a:off x="0" y="-47200"/>
            <a:ext cx="9143999" cy="833700"/>
          </a:xfrm>
          <a:prstGeom prst="rect">
            <a:avLst/>
          </a:prstGeom>
          <a:noFill/>
          <a:ln>
            <a:noFill/>
          </a:ln>
        </p:spPr>
      </p:pic>
      <p:pic>
        <p:nvPicPr>
          <p:cNvPr id="104" name="Google Shape;104;p20" descr="Ein einfaches Zahlenlied mit Robotern, Krokodilen und Dinosauriern - une chanson simple pour apprendre les chiffres en allemand avec des petits robots, des crocodiles et des dinosaures - a simple song to learn numbers in German&#10;&#10;Zehn kleine Roboter&#10;&#10;1. eins, zwei, drei, vier, fünf kleine Roboter&#10;sechs, sieben, acht, neun, zehn kleine Roboter&#10;eins, zwei, drei, vier, fünf kleine Roboter&#10;sechs, sieben, acht, neun zehn&#10;&#10;2. eins, zwei, drei, vier, fünf Krokodile&#10;sechs, sieben, acht, neun, zehn Krokodile&#10;eins, zwei, drei, vier, fünf Krokodile&#10;sechs, sieben, acht, neun zehn&#10;&#10;3. eins, zwei, drei, vier, fünf Dinosaurier&#10;sechs, sieben, acht, neun, zehn Dinosaurier&#10;eins, zwei, drei, vier, fünf Dinosaurier&#10;sechs, sieben, acht, neun zehn" title="10 kleine Roboter (Krokodile &amp; Dinosaurier) song about numbers in German">
            <a:hlinkClick r:id="rId4"/>
          </p:cNvPr>
          <p:cNvPicPr preferRelativeResize="0"/>
          <p:nvPr/>
        </p:nvPicPr>
        <p:blipFill>
          <a:blip r:embed="rId5">
            <a:alphaModFix/>
          </a:blip>
          <a:stretch>
            <a:fillRect/>
          </a:stretch>
        </p:blipFill>
        <p:spPr>
          <a:xfrm>
            <a:off x="123500" y="890750"/>
            <a:ext cx="2935075" cy="2339825"/>
          </a:xfrm>
          <a:prstGeom prst="rect">
            <a:avLst/>
          </a:prstGeom>
          <a:noFill/>
          <a:ln>
            <a:noFill/>
          </a:ln>
        </p:spPr>
      </p:pic>
      <p:sp>
        <p:nvSpPr>
          <p:cNvPr id="105" name="Google Shape;105;p20"/>
          <p:cNvSpPr txBox="1"/>
          <p:nvPr/>
        </p:nvSpPr>
        <p:spPr>
          <a:xfrm>
            <a:off x="3199750" y="899625"/>
            <a:ext cx="5788800" cy="412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dk1"/>
                </a:solidFill>
              </a:rPr>
              <a:t>Eins, zwei, drei, vier fünf kleine Roboter</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 kleine Roboter</a:t>
            </a:r>
            <a:endParaRPr sz="1900">
              <a:solidFill>
                <a:schemeClr val="dk1"/>
              </a:solidFill>
            </a:endParaRPr>
          </a:p>
          <a:p>
            <a:pPr marL="0" lvl="0" indent="0" algn="l" rtl="0">
              <a:spcBef>
                <a:spcPts val="0"/>
              </a:spcBef>
              <a:spcAft>
                <a:spcPts val="0"/>
              </a:spcAft>
              <a:buClr>
                <a:schemeClr val="dk2"/>
              </a:buClr>
              <a:buSzPts val="1100"/>
              <a:buFont typeface="Arial"/>
              <a:buNone/>
            </a:pPr>
            <a:r>
              <a:rPr lang="en" sz="1900">
                <a:solidFill>
                  <a:schemeClr val="dk1"/>
                </a:solidFill>
              </a:rPr>
              <a:t>Eins, zwei, drei, vier fünf kleine Roboter</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a:t>
            </a:r>
            <a:endParaRPr sz="1900">
              <a:solidFill>
                <a:schemeClr val="dk1"/>
              </a:solidFill>
            </a:endParaRPr>
          </a:p>
          <a:p>
            <a:pPr marL="0" lvl="0" indent="0" algn="l" rtl="0">
              <a:spcBef>
                <a:spcPts val="0"/>
              </a:spcBef>
              <a:spcAft>
                <a:spcPts val="0"/>
              </a:spcAft>
              <a:buNone/>
            </a:pPr>
            <a:endParaRPr sz="1900">
              <a:solidFill>
                <a:schemeClr val="dk1"/>
              </a:solidFill>
            </a:endParaRPr>
          </a:p>
          <a:p>
            <a:pPr marL="0" lvl="0" indent="0" algn="l" rtl="0">
              <a:spcBef>
                <a:spcPts val="0"/>
              </a:spcBef>
              <a:spcAft>
                <a:spcPts val="0"/>
              </a:spcAft>
              <a:buNone/>
            </a:pPr>
            <a:r>
              <a:rPr lang="en" sz="1900">
                <a:solidFill>
                  <a:schemeClr val="dk1"/>
                </a:solidFill>
              </a:rPr>
              <a:t>Eins, zwei, drei, vier fünf Krokodile</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 Krokodile</a:t>
            </a:r>
            <a:endParaRPr sz="1900">
              <a:solidFill>
                <a:schemeClr val="dk1"/>
              </a:solidFill>
            </a:endParaRPr>
          </a:p>
          <a:p>
            <a:pPr marL="0" lvl="0" indent="0" algn="l" rtl="0">
              <a:spcBef>
                <a:spcPts val="0"/>
              </a:spcBef>
              <a:spcAft>
                <a:spcPts val="0"/>
              </a:spcAft>
              <a:buNone/>
            </a:pPr>
            <a:r>
              <a:rPr lang="en" sz="1900">
                <a:solidFill>
                  <a:schemeClr val="dk1"/>
                </a:solidFill>
              </a:rPr>
              <a:t>Eins, zwei, drei, vier fünf Krokodile</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a:t>
            </a:r>
            <a:endParaRPr sz="1900">
              <a:solidFill>
                <a:schemeClr val="dk1"/>
              </a:solidFill>
            </a:endParaRPr>
          </a:p>
          <a:p>
            <a:pPr marL="0" lvl="0" indent="0" algn="l" rtl="0">
              <a:spcBef>
                <a:spcPts val="0"/>
              </a:spcBef>
              <a:spcAft>
                <a:spcPts val="0"/>
              </a:spcAft>
              <a:buNone/>
            </a:pPr>
            <a:endParaRPr sz="1900">
              <a:solidFill>
                <a:schemeClr val="dk1"/>
              </a:solidFill>
            </a:endParaRPr>
          </a:p>
          <a:p>
            <a:pPr marL="0" lvl="0" indent="0" algn="l" rtl="0">
              <a:spcBef>
                <a:spcPts val="0"/>
              </a:spcBef>
              <a:spcAft>
                <a:spcPts val="0"/>
              </a:spcAft>
              <a:buNone/>
            </a:pPr>
            <a:r>
              <a:rPr lang="en" sz="1900">
                <a:solidFill>
                  <a:schemeClr val="dk1"/>
                </a:solidFill>
              </a:rPr>
              <a:t>Eins, zwei, drei, vier fünf Dinosaurier</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 Dinosaurier</a:t>
            </a:r>
            <a:endParaRPr sz="1900">
              <a:solidFill>
                <a:schemeClr val="dk1"/>
              </a:solidFill>
            </a:endParaRPr>
          </a:p>
          <a:p>
            <a:pPr marL="0" lvl="0" indent="0" algn="l" rtl="0">
              <a:spcBef>
                <a:spcPts val="0"/>
              </a:spcBef>
              <a:spcAft>
                <a:spcPts val="0"/>
              </a:spcAft>
              <a:buNone/>
            </a:pPr>
            <a:r>
              <a:rPr lang="en" sz="1900">
                <a:solidFill>
                  <a:schemeClr val="dk1"/>
                </a:solidFill>
              </a:rPr>
              <a:t>Eins, zwei, drei, vier fünf kleine Dinosaurier</a:t>
            </a:r>
            <a:endParaRPr sz="1900">
              <a:solidFill>
                <a:schemeClr val="dk1"/>
              </a:solidFill>
            </a:endParaRPr>
          </a:p>
          <a:p>
            <a:pPr marL="0" lvl="0" indent="0" algn="l" rtl="0">
              <a:spcBef>
                <a:spcPts val="0"/>
              </a:spcBef>
              <a:spcAft>
                <a:spcPts val="0"/>
              </a:spcAft>
              <a:buNone/>
            </a:pPr>
            <a:r>
              <a:rPr lang="en" sz="1900">
                <a:solidFill>
                  <a:schemeClr val="dk1"/>
                </a:solidFill>
              </a:rPr>
              <a:t>sechs, sieben, acht, neun, zehn.</a:t>
            </a:r>
            <a:endParaRPr sz="19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Clr>
                <a:schemeClr val="dk2"/>
              </a:buClr>
              <a:buSzPts val="1100"/>
              <a:buFont typeface="Arial"/>
              <a:buNone/>
            </a:pPr>
            <a:endParaRPr sz="1800">
              <a:solidFill>
                <a:schemeClr val="dk1"/>
              </a:solidFill>
            </a:endParaRPr>
          </a:p>
          <a:p>
            <a:pPr marL="0" lvl="0" indent="0" algn="l" rtl="0">
              <a:spcBef>
                <a:spcPts val="0"/>
              </a:spcBef>
              <a:spcAft>
                <a:spcPts val="0"/>
              </a:spcAft>
              <a:buNone/>
            </a:pPr>
            <a:endParaRPr sz="18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1"/>
          <p:cNvPicPr preferRelativeResize="0"/>
          <p:nvPr/>
        </p:nvPicPr>
        <p:blipFill>
          <a:blip r:embed="rId3">
            <a:alphaModFix/>
          </a:blip>
          <a:stretch>
            <a:fillRect/>
          </a:stretch>
        </p:blipFill>
        <p:spPr>
          <a:xfrm>
            <a:off x="0" y="-47200"/>
            <a:ext cx="9143999" cy="833700"/>
          </a:xfrm>
          <a:prstGeom prst="rect">
            <a:avLst/>
          </a:prstGeom>
          <a:noFill/>
          <a:ln>
            <a:noFill/>
          </a:ln>
        </p:spPr>
      </p:pic>
      <p:graphicFrame>
        <p:nvGraphicFramePr>
          <p:cNvPr id="111" name="Google Shape;111;p21"/>
          <p:cNvGraphicFramePr/>
          <p:nvPr/>
        </p:nvGraphicFramePr>
        <p:xfrm>
          <a:off x="236650" y="1111575"/>
          <a:ext cx="8741400" cy="3802700"/>
        </p:xfrm>
        <a:graphic>
          <a:graphicData uri="http://schemas.openxmlformats.org/drawingml/2006/table">
            <a:tbl>
              <a:tblPr>
                <a:noFill/>
                <a:tableStyleId>{0D02509F-C425-4BED-8A6D-A21E9DC6997B}</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a:t>2</a:t>
                      </a:r>
                      <a:endParaRPr sz="600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a:t>4</a:t>
                      </a:r>
                      <a:endParaRPr sz="600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a:t>9</a:t>
                      </a:r>
                      <a:endParaRPr sz="6000"/>
                    </a:p>
                  </a:txBody>
                  <a:tcPr marL="91425" marR="91425" marT="91425" marB="91425" anchor="ctr"/>
                </a:tc>
                <a:tc>
                  <a:txBody>
                    <a:bodyPr/>
                    <a:lstStyle/>
                    <a:p>
                      <a:pPr marL="0" lvl="0" indent="0" algn="ctr" rtl="0">
                        <a:spcBef>
                          <a:spcPts val="0"/>
                        </a:spcBef>
                        <a:spcAft>
                          <a:spcPts val="0"/>
                        </a:spcAft>
                        <a:buNone/>
                      </a:pPr>
                      <a:r>
                        <a:rPr lang="en" sz="6000"/>
                        <a:t>10</a:t>
                      </a:r>
                      <a:endParaRPr sz="600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spcBef>
                          <a:spcPts val="0"/>
                        </a:spcBef>
                        <a:spcAft>
                          <a:spcPts val="0"/>
                        </a:spcAft>
                        <a:buNone/>
                      </a:pPr>
                      <a:r>
                        <a:rPr lang="en" sz="3200"/>
                        <a:t>Die Zahlen</a:t>
                      </a:r>
                      <a:endParaRPr sz="320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112" name="Google Shape;112;p21"/>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a:t>
            </a:r>
            <a:endParaRPr sz="3000">
              <a:solidFill>
                <a:schemeClr val="dk1"/>
              </a:solidFill>
            </a:endParaRPr>
          </a:p>
        </p:txBody>
      </p:sp>
      <p:sp>
        <p:nvSpPr>
          <p:cNvPr id="113" name="Google Shape;113;p21"/>
          <p:cNvSpPr txBox="1"/>
          <p:nvPr/>
        </p:nvSpPr>
        <p:spPr>
          <a:xfrm>
            <a:off x="15699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a:t>
            </a:r>
            <a:endParaRPr sz="3000">
              <a:solidFill>
                <a:schemeClr val="dk1"/>
              </a:solidFill>
            </a:endParaRPr>
          </a:p>
        </p:txBody>
      </p:sp>
      <p:sp>
        <p:nvSpPr>
          <p:cNvPr id="114" name="Google Shape;114;p21"/>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a:t>
            </a:r>
            <a:endParaRPr sz="3000">
              <a:solidFill>
                <a:schemeClr val="dk1"/>
              </a:solidFill>
            </a:endParaRPr>
          </a:p>
        </p:txBody>
      </p:sp>
      <p:sp>
        <p:nvSpPr>
          <p:cNvPr id="115" name="Google Shape;115;p21"/>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a:t>
            </a:r>
            <a:endParaRPr sz="3000">
              <a:solidFill>
                <a:schemeClr val="dk1"/>
              </a:solidFill>
            </a:endParaRPr>
          </a:p>
        </p:txBody>
      </p:sp>
      <p:sp>
        <p:nvSpPr>
          <p:cNvPr id="116" name="Google Shape;116;p21"/>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a:t>
            </a:r>
            <a:endParaRPr sz="3000">
              <a:solidFill>
                <a:schemeClr val="dk1"/>
              </a:solidFill>
            </a:endParaRPr>
          </a:p>
        </p:txBody>
      </p:sp>
      <p:sp>
        <p:nvSpPr>
          <p:cNvPr id="117" name="Google Shape;117;p21"/>
          <p:cNvSpPr txBox="1"/>
          <p:nvPr/>
        </p:nvSpPr>
        <p:spPr>
          <a:xfrm>
            <a:off x="7342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a:t>
            </a:r>
            <a:endParaRPr sz="3000">
              <a:solidFill>
                <a:schemeClr val="dk1"/>
              </a:solidFill>
            </a:endParaRPr>
          </a:p>
        </p:txBody>
      </p:sp>
      <p:sp>
        <p:nvSpPr>
          <p:cNvPr id="118" name="Google Shape;118;p21"/>
          <p:cNvSpPr txBox="1"/>
          <p:nvPr/>
        </p:nvSpPr>
        <p:spPr>
          <a:xfrm>
            <a:off x="-1197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a:t>
            </a:r>
            <a:endParaRPr sz="3000">
              <a:solidFill>
                <a:schemeClr val="dk1"/>
              </a:solidFill>
            </a:endParaRPr>
          </a:p>
        </p:txBody>
      </p:sp>
      <p:sp>
        <p:nvSpPr>
          <p:cNvPr id="119" name="Google Shape;119;p21"/>
          <p:cNvSpPr txBox="1"/>
          <p:nvPr/>
        </p:nvSpPr>
        <p:spPr>
          <a:xfrm>
            <a:off x="14616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a:t>
            </a:r>
            <a:endParaRPr sz="3000">
              <a:solidFill>
                <a:schemeClr val="dk1"/>
              </a:solidFill>
            </a:endParaRPr>
          </a:p>
        </p:txBody>
      </p:sp>
      <p:sp>
        <p:nvSpPr>
          <p:cNvPr id="120" name="Google Shape;120;p21"/>
          <p:cNvSpPr txBox="1"/>
          <p:nvPr/>
        </p:nvSpPr>
        <p:spPr>
          <a:xfrm>
            <a:off x="28689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a:t>
            </a:r>
            <a:endParaRPr sz="3000">
              <a:solidFill>
                <a:schemeClr val="dk1"/>
              </a:solidFill>
            </a:endParaRPr>
          </a:p>
        </p:txBody>
      </p:sp>
      <p:sp>
        <p:nvSpPr>
          <p:cNvPr id="121" name="Google Shape;121;p21"/>
          <p:cNvSpPr txBox="1"/>
          <p:nvPr/>
        </p:nvSpPr>
        <p:spPr>
          <a:xfrm>
            <a:off x="4374363"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a:t>
            </a:r>
            <a:endParaRPr sz="3000">
              <a:solidFill>
                <a:schemeClr val="dk1"/>
              </a:solidFill>
            </a:endParaRPr>
          </a:p>
        </p:txBody>
      </p:sp>
      <p:sp>
        <p:nvSpPr>
          <p:cNvPr id="122" name="Google Shape;122;p21"/>
          <p:cNvSpPr txBox="1"/>
          <p:nvPr/>
        </p:nvSpPr>
        <p:spPr>
          <a:xfrm>
            <a:off x="59095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a:t>
            </a:r>
            <a:endParaRPr sz="3000">
              <a:solidFill>
                <a:schemeClr val="dk1"/>
              </a:solidFill>
            </a:endParaRPr>
          </a:p>
        </p:txBody>
      </p:sp>
      <p:sp>
        <p:nvSpPr>
          <p:cNvPr id="123" name="Google Shape;123;p21"/>
          <p:cNvSpPr txBox="1"/>
          <p:nvPr/>
        </p:nvSpPr>
        <p:spPr>
          <a:xfrm>
            <a:off x="5672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124" name="Google Shape;124;p21"/>
          <p:cNvSpPr txBox="1"/>
          <p:nvPr/>
        </p:nvSpPr>
        <p:spPr>
          <a:xfrm>
            <a:off x="18662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125" name="Google Shape;125;p21"/>
          <p:cNvSpPr txBox="1"/>
          <p:nvPr/>
        </p:nvSpPr>
        <p:spPr>
          <a:xfrm>
            <a:off x="34590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126" name="Google Shape;126;p21"/>
          <p:cNvSpPr txBox="1"/>
          <p:nvPr/>
        </p:nvSpPr>
        <p:spPr>
          <a:xfrm>
            <a:off x="49290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127" name="Google Shape;127;p21"/>
          <p:cNvSpPr txBox="1"/>
          <p:nvPr/>
        </p:nvSpPr>
        <p:spPr>
          <a:xfrm>
            <a:off x="64472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128" name="Google Shape;128;p21"/>
          <p:cNvSpPr txBox="1"/>
          <p:nvPr/>
        </p:nvSpPr>
        <p:spPr>
          <a:xfrm>
            <a:off x="77462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129" name="Google Shape;129;p21"/>
          <p:cNvSpPr txBox="1"/>
          <p:nvPr/>
        </p:nvSpPr>
        <p:spPr>
          <a:xfrm>
            <a:off x="3287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130" name="Google Shape;130;p21"/>
          <p:cNvSpPr txBox="1"/>
          <p:nvPr/>
        </p:nvSpPr>
        <p:spPr>
          <a:xfrm>
            <a:off x="17198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131" name="Google Shape;131;p21"/>
          <p:cNvSpPr txBox="1"/>
          <p:nvPr/>
        </p:nvSpPr>
        <p:spPr>
          <a:xfrm>
            <a:off x="31652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132" name="Google Shape;132;p21"/>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133" name="Google Shape;133;p21"/>
          <p:cNvSpPr txBox="1"/>
          <p:nvPr/>
        </p:nvSpPr>
        <p:spPr>
          <a:xfrm>
            <a:off x="6008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2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2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3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3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37"/>
        <p:cNvGrpSpPr/>
        <p:nvPr/>
      </p:nvGrpSpPr>
      <p:grpSpPr>
        <a:xfrm>
          <a:off x="0" y="0"/>
          <a:ext cx="0" cy="0"/>
          <a:chOff x="0" y="0"/>
          <a:chExt cx="0" cy="0"/>
        </a:xfrm>
      </p:grpSpPr>
      <p:pic>
        <p:nvPicPr>
          <p:cNvPr id="138" name="Google Shape;138;p22"/>
          <p:cNvPicPr preferRelativeResize="0"/>
          <p:nvPr/>
        </p:nvPicPr>
        <p:blipFill>
          <a:blip r:embed="rId3">
            <a:alphaModFix/>
          </a:blip>
          <a:stretch>
            <a:fillRect/>
          </a:stretch>
        </p:blipFill>
        <p:spPr>
          <a:xfrm>
            <a:off x="0" y="-47200"/>
            <a:ext cx="9143999" cy="833700"/>
          </a:xfrm>
          <a:prstGeom prst="rect">
            <a:avLst/>
          </a:prstGeom>
          <a:noFill/>
          <a:ln>
            <a:noFill/>
          </a:ln>
        </p:spPr>
      </p:pic>
      <p:graphicFrame>
        <p:nvGraphicFramePr>
          <p:cNvPr id="139" name="Google Shape;139;p22"/>
          <p:cNvGraphicFramePr/>
          <p:nvPr/>
        </p:nvGraphicFramePr>
        <p:xfrm>
          <a:off x="236650" y="1111575"/>
          <a:ext cx="8741400" cy="3802700"/>
        </p:xfrm>
        <a:graphic>
          <a:graphicData uri="http://schemas.openxmlformats.org/drawingml/2006/table">
            <a:tbl>
              <a:tblPr>
                <a:noFill/>
                <a:tableStyleId>{0D02509F-C425-4BED-8A6D-A21E9DC6997B}</a:tableStyleId>
              </a:tblPr>
              <a:tblGrid>
                <a:gridCol w="1456900">
                  <a:extLst>
                    <a:ext uri="{9D8B030D-6E8A-4147-A177-3AD203B41FA5}">
                      <a16:colId xmlns:a16="http://schemas.microsoft.com/office/drawing/2014/main" val="20000"/>
                    </a:ext>
                  </a:extLst>
                </a:gridCol>
                <a:gridCol w="1456900">
                  <a:extLst>
                    <a:ext uri="{9D8B030D-6E8A-4147-A177-3AD203B41FA5}">
                      <a16:colId xmlns:a16="http://schemas.microsoft.com/office/drawing/2014/main" val="20001"/>
                    </a:ext>
                  </a:extLst>
                </a:gridCol>
                <a:gridCol w="1456900">
                  <a:extLst>
                    <a:ext uri="{9D8B030D-6E8A-4147-A177-3AD203B41FA5}">
                      <a16:colId xmlns:a16="http://schemas.microsoft.com/office/drawing/2014/main" val="20002"/>
                    </a:ext>
                  </a:extLst>
                </a:gridCol>
                <a:gridCol w="1456900">
                  <a:extLst>
                    <a:ext uri="{9D8B030D-6E8A-4147-A177-3AD203B41FA5}">
                      <a16:colId xmlns:a16="http://schemas.microsoft.com/office/drawing/2014/main" val="20003"/>
                    </a:ext>
                  </a:extLst>
                </a:gridCol>
                <a:gridCol w="1456900">
                  <a:extLst>
                    <a:ext uri="{9D8B030D-6E8A-4147-A177-3AD203B41FA5}">
                      <a16:colId xmlns:a16="http://schemas.microsoft.com/office/drawing/2014/main" val="20004"/>
                    </a:ext>
                  </a:extLst>
                </a:gridCol>
                <a:gridCol w="1456900">
                  <a:extLst>
                    <a:ext uri="{9D8B030D-6E8A-4147-A177-3AD203B41FA5}">
                      <a16:colId xmlns:a16="http://schemas.microsoft.com/office/drawing/2014/main" val="20005"/>
                    </a:ext>
                  </a:extLst>
                </a:gridCol>
              </a:tblGrid>
              <a:tr h="1207325">
                <a:tc>
                  <a:txBody>
                    <a:bodyPr/>
                    <a:lstStyle/>
                    <a:p>
                      <a:pPr marL="0" lvl="0" indent="0" algn="ctr" rtl="0">
                        <a:spcBef>
                          <a:spcPts val="0"/>
                        </a:spcBef>
                        <a:spcAft>
                          <a:spcPts val="0"/>
                        </a:spcAft>
                        <a:buNone/>
                      </a:pPr>
                      <a:r>
                        <a:rPr lang="en" sz="6000"/>
                        <a:t>1</a:t>
                      </a:r>
                      <a:endParaRPr sz="6000"/>
                    </a:p>
                  </a:txBody>
                  <a:tcPr marL="91425" marR="91425" marT="91425" marB="91425" anchor="ctr"/>
                </a:tc>
                <a:tc>
                  <a:txBody>
                    <a:bodyPr/>
                    <a:lstStyle/>
                    <a:p>
                      <a:pPr marL="0" lvl="0" indent="0" algn="ctr" rtl="0">
                        <a:spcBef>
                          <a:spcPts val="0"/>
                        </a:spcBef>
                        <a:spcAft>
                          <a:spcPts val="0"/>
                        </a:spcAft>
                        <a:buNone/>
                      </a:pPr>
                      <a:r>
                        <a:rPr lang="en" sz="6000"/>
                        <a:t>2</a:t>
                      </a:r>
                      <a:endParaRPr sz="6000"/>
                    </a:p>
                  </a:txBody>
                  <a:tcPr marL="91425" marR="91425" marT="91425" marB="91425" anchor="ctr"/>
                </a:tc>
                <a:tc>
                  <a:txBody>
                    <a:bodyPr/>
                    <a:lstStyle/>
                    <a:p>
                      <a:pPr marL="0" lvl="0" indent="0" algn="ctr" rtl="0">
                        <a:spcBef>
                          <a:spcPts val="0"/>
                        </a:spcBef>
                        <a:spcAft>
                          <a:spcPts val="0"/>
                        </a:spcAft>
                        <a:buNone/>
                      </a:pPr>
                      <a:r>
                        <a:rPr lang="en" sz="6000"/>
                        <a:t>3</a:t>
                      </a:r>
                      <a:endParaRPr sz="6000"/>
                    </a:p>
                  </a:txBody>
                  <a:tcPr marL="91425" marR="91425" marT="91425" marB="91425" anchor="ctr"/>
                </a:tc>
                <a:tc>
                  <a:txBody>
                    <a:bodyPr/>
                    <a:lstStyle/>
                    <a:p>
                      <a:pPr marL="0" lvl="0" indent="0" algn="ctr" rtl="0">
                        <a:spcBef>
                          <a:spcPts val="0"/>
                        </a:spcBef>
                        <a:spcAft>
                          <a:spcPts val="0"/>
                        </a:spcAft>
                        <a:buNone/>
                      </a:pPr>
                      <a:r>
                        <a:rPr lang="en" sz="6000"/>
                        <a:t>4</a:t>
                      </a:r>
                      <a:endParaRPr sz="6000"/>
                    </a:p>
                  </a:txBody>
                  <a:tcPr marL="91425" marR="91425" marT="91425" marB="91425" anchor="ctr"/>
                </a:tc>
                <a:tc>
                  <a:txBody>
                    <a:bodyPr/>
                    <a:lstStyle/>
                    <a:p>
                      <a:pPr marL="0" lvl="0" indent="0" algn="ctr" rtl="0">
                        <a:spcBef>
                          <a:spcPts val="0"/>
                        </a:spcBef>
                        <a:spcAft>
                          <a:spcPts val="0"/>
                        </a:spcAft>
                        <a:buNone/>
                      </a:pPr>
                      <a:r>
                        <a:rPr lang="en" sz="6000"/>
                        <a:t>5</a:t>
                      </a:r>
                      <a:endParaRPr sz="6000"/>
                    </a:p>
                  </a:txBody>
                  <a:tcPr marL="91425" marR="91425" marT="91425" marB="91425" anchor="ctr"/>
                </a:tc>
                <a:tc>
                  <a:txBody>
                    <a:bodyPr/>
                    <a:lstStyle/>
                    <a:p>
                      <a:pPr marL="0" lvl="0" indent="0" algn="ctr" rtl="0">
                        <a:spcBef>
                          <a:spcPts val="0"/>
                        </a:spcBef>
                        <a:spcAft>
                          <a:spcPts val="0"/>
                        </a:spcAft>
                        <a:buNone/>
                      </a:pPr>
                      <a:r>
                        <a:rPr lang="en" sz="6000"/>
                        <a:t>6</a:t>
                      </a:r>
                      <a:endParaRPr sz="6000"/>
                    </a:p>
                  </a:txBody>
                  <a:tcPr marL="91425" marR="91425" marT="91425" marB="91425" anchor="ctr"/>
                </a:tc>
                <a:extLst>
                  <a:ext uri="{0D108BD9-81ED-4DB2-BD59-A6C34878D82A}">
                    <a16:rowId xmlns:a16="http://schemas.microsoft.com/office/drawing/2014/main" val="10000"/>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extLst>
                  <a:ext uri="{0D108BD9-81ED-4DB2-BD59-A6C34878D82A}">
                    <a16:rowId xmlns:a16="http://schemas.microsoft.com/office/drawing/2014/main" val="10001"/>
                  </a:ext>
                </a:extLst>
              </a:tr>
              <a:tr h="1160975">
                <a:tc>
                  <a:txBody>
                    <a:bodyPr/>
                    <a:lstStyle/>
                    <a:p>
                      <a:pPr marL="0" lvl="0" indent="0" algn="ctr" rtl="0">
                        <a:spcBef>
                          <a:spcPts val="0"/>
                        </a:spcBef>
                        <a:spcAft>
                          <a:spcPts val="0"/>
                        </a:spcAft>
                        <a:buNone/>
                      </a:pPr>
                      <a:r>
                        <a:rPr lang="en" sz="6000"/>
                        <a:t>7</a:t>
                      </a:r>
                      <a:endParaRPr sz="6000"/>
                    </a:p>
                  </a:txBody>
                  <a:tcPr marL="91425" marR="91425" marT="91425" marB="91425" anchor="ctr"/>
                </a:tc>
                <a:tc>
                  <a:txBody>
                    <a:bodyPr/>
                    <a:lstStyle/>
                    <a:p>
                      <a:pPr marL="0" lvl="0" indent="0" algn="ctr" rtl="0">
                        <a:spcBef>
                          <a:spcPts val="0"/>
                        </a:spcBef>
                        <a:spcAft>
                          <a:spcPts val="0"/>
                        </a:spcAft>
                        <a:buNone/>
                      </a:pPr>
                      <a:r>
                        <a:rPr lang="en" sz="6000"/>
                        <a:t>8</a:t>
                      </a:r>
                      <a:endParaRPr sz="6000"/>
                    </a:p>
                  </a:txBody>
                  <a:tcPr marL="91425" marR="91425" marT="91425" marB="91425" anchor="ctr"/>
                </a:tc>
                <a:tc>
                  <a:txBody>
                    <a:bodyPr/>
                    <a:lstStyle/>
                    <a:p>
                      <a:pPr marL="0" lvl="0" indent="0" algn="ctr" rtl="0">
                        <a:spcBef>
                          <a:spcPts val="0"/>
                        </a:spcBef>
                        <a:spcAft>
                          <a:spcPts val="0"/>
                        </a:spcAft>
                        <a:buNone/>
                      </a:pPr>
                      <a:r>
                        <a:rPr lang="en" sz="6000"/>
                        <a:t>9</a:t>
                      </a:r>
                      <a:endParaRPr sz="6000"/>
                    </a:p>
                  </a:txBody>
                  <a:tcPr marL="91425" marR="91425" marT="91425" marB="91425" anchor="ctr"/>
                </a:tc>
                <a:tc>
                  <a:txBody>
                    <a:bodyPr/>
                    <a:lstStyle/>
                    <a:p>
                      <a:pPr marL="0" lvl="0" indent="0" algn="ctr" rtl="0">
                        <a:spcBef>
                          <a:spcPts val="0"/>
                        </a:spcBef>
                        <a:spcAft>
                          <a:spcPts val="0"/>
                        </a:spcAft>
                        <a:buNone/>
                      </a:pPr>
                      <a:r>
                        <a:rPr lang="en" sz="6000"/>
                        <a:t>10</a:t>
                      </a:r>
                      <a:endParaRPr sz="6000"/>
                    </a:p>
                  </a:txBody>
                  <a:tcPr marL="91425" marR="91425" marT="91425" marB="91425" anchor="ctr"/>
                </a:tc>
                <a:tc>
                  <a:txBody>
                    <a:bodyPr/>
                    <a:lstStyle/>
                    <a:p>
                      <a:pPr marL="0" lvl="0" indent="0" algn="ctr" rtl="0">
                        <a:spcBef>
                          <a:spcPts val="0"/>
                        </a:spcBef>
                        <a:spcAft>
                          <a:spcPts val="0"/>
                        </a:spcAft>
                        <a:buNone/>
                      </a:pPr>
                      <a:r>
                        <a:rPr lang="en" sz="6000"/>
                        <a:t>11</a:t>
                      </a:r>
                      <a:endParaRPr sz="6000"/>
                    </a:p>
                  </a:txBody>
                  <a:tcPr marL="91425" marR="91425" marT="91425" marB="91425" anchor="ctr"/>
                </a:tc>
                <a:tc rowSpan="2">
                  <a:txBody>
                    <a:bodyPr/>
                    <a:lstStyle/>
                    <a:p>
                      <a:pPr marL="0" lvl="0" indent="0" algn="ctr" rtl="0">
                        <a:spcBef>
                          <a:spcPts val="0"/>
                        </a:spcBef>
                        <a:spcAft>
                          <a:spcPts val="0"/>
                        </a:spcAft>
                        <a:buNone/>
                      </a:pPr>
                      <a:r>
                        <a:rPr lang="en" sz="3200"/>
                        <a:t>Die Zahlen</a:t>
                      </a:r>
                      <a:endParaRPr sz="3200"/>
                    </a:p>
                  </a:txBody>
                  <a:tcPr marL="91425" marR="91425" marT="91425" marB="91425">
                    <a:solidFill>
                      <a:srgbClr val="FFF2CC"/>
                    </a:solidFill>
                  </a:tcPr>
                </a:tc>
                <a:extLst>
                  <a:ext uri="{0D108BD9-81ED-4DB2-BD59-A6C34878D82A}">
                    <a16:rowId xmlns:a16="http://schemas.microsoft.com/office/drawing/2014/main" val="10002"/>
                  </a:ext>
                </a:extLst>
              </a:tr>
              <a:tr h="717200">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a:txBody>
                    <a:bodyPr/>
                    <a:lstStyle/>
                    <a:p>
                      <a:pPr marL="0" lvl="0" indent="0" algn="l" rtl="0">
                        <a:spcBef>
                          <a:spcPts val="0"/>
                        </a:spcBef>
                        <a:spcAft>
                          <a:spcPts val="0"/>
                        </a:spcAft>
                        <a:buNone/>
                      </a:pPr>
                      <a:endParaRPr sz="3200"/>
                    </a:p>
                  </a:txBody>
                  <a:tcPr marL="91425" marR="91425" marT="91425" marB="91425"/>
                </a:tc>
                <a:tc vMerge="1">
                  <a:txBody>
                    <a:bodyPr/>
                    <a:lstStyle/>
                    <a:p>
                      <a:endParaRPr lang="en-US"/>
                    </a:p>
                  </a:txBody>
                  <a:tcPr/>
                </a:tc>
                <a:extLst>
                  <a:ext uri="{0D108BD9-81ED-4DB2-BD59-A6C34878D82A}">
                    <a16:rowId xmlns:a16="http://schemas.microsoft.com/office/drawing/2014/main" val="10003"/>
                  </a:ext>
                </a:extLst>
              </a:tr>
            </a:tbl>
          </a:graphicData>
        </a:graphic>
      </p:graphicFrame>
      <p:sp>
        <p:nvSpPr>
          <p:cNvPr id="140" name="Google Shape;140;p22"/>
          <p:cNvSpPr txBox="1"/>
          <p:nvPr/>
        </p:nvSpPr>
        <p:spPr>
          <a:xfrm>
            <a:off x="3287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a:t>
            </a:r>
            <a:endParaRPr sz="3000">
              <a:solidFill>
                <a:schemeClr val="dk1"/>
              </a:solidFill>
            </a:endParaRPr>
          </a:p>
        </p:txBody>
      </p:sp>
      <p:sp>
        <p:nvSpPr>
          <p:cNvPr id="141" name="Google Shape;141;p22"/>
          <p:cNvSpPr txBox="1"/>
          <p:nvPr/>
        </p:nvSpPr>
        <p:spPr>
          <a:xfrm>
            <a:off x="15699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a:t>
            </a:r>
            <a:endParaRPr sz="3000">
              <a:solidFill>
                <a:schemeClr val="dk1"/>
              </a:solidFill>
            </a:endParaRPr>
          </a:p>
        </p:txBody>
      </p:sp>
      <p:sp>
        <p:nvSpPr>
          <p:cNvPr id="142" name="Google Shape;142;p22"/>
          <p:cNvSpPr txBox="1"/>
          <p:nvPr/>
        </p:nvSpPr>
        <p:spPr>
          <a:xfrm>
            <a:off x="3249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a:t>
            </a:r>
            <a:endParaRPr sz="3000">
              <a:solidFill>
                <a:schemeClr val="dk1"/>
              </a:solidFill>
            </a:endParaRPr>
          </a:p>
        </p:txBody>
      </p:sp>
      <p:sp>
        <p:nvSpPr>
          <p:cNvPr id="143" name="Google Shape;143;p22"/>
          <p:cNvSpPr txBox="1"/>
          <p:nvPr/>
        </p:nvSpPr>
        <p:spPr>
          <a:xfrm>
            <a:off x="470987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a:t>
            </a:r>
            <a:endParaRPr sz="3000">
              <a:solidFill>
                <a:schemeClr val="dk1"/>
              </a:solidFill>
            </a:endParaRPr>
          </a:p>
        </p:txBody>
      </p:sp>
      <p:sp>
        <p:nvSpPr>
          <p:cNvPr id="144" name="Google Shape;144;p22"/>
          <p:cNvSpPr txBox="1"/>
          <p:nvPr/>
        </p:nvSpPr>
        <p:spPr>
          <a:xfrm>
            <a:off x="61702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a:t>
            </a:r>
            <a:endParaRPr sz="3000">
              <a:solidFill>
                <a:schemeClr val="dk1"/>
              </a:solidFill>
            </a:endParaRPr>
          </a:p>
        </p:txBody>
      </p:sp>
      <p:sp>
        <p:nvSpPr>
          <p:cNvPr id="145" name="Google Shape;145;p22"/>
          <p:cNvSpPr txBox="1"/>
          <p:nvPr/>
        </p:nvSpPr>
        <p:spPr>
          <a:xfrm>
            <a:off x="73425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a:t>
            </a:r>
            <a:endParaRPr sz="3000">
              <a:solidFill>
                <a:schemeClr val="dk1"/>
              </a:solidFill>
            </a:endParaRPr>
          </a:p>
        </p:txBody>
      </p:sp>
      <p:sp>
        <p:nvSpPr>
          <p:cNvPr id="146" name="Google Shape;146;p22"/>
          <p:cNvSpPr txBox="1"/>
          <p:nvPr/>
        </p:nvSpPr>
        <p:spPr>
          <a:xfrm>
            <a:off x="-1197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a:t>
            </a:r>
            <a:endParaRPr sz="3000">
              <a:solidFill>
                <a:schemeClr val="dk1"/>
              </a:solidFill>
            </a:endParaRPr>
          </a:p>
        </p:txBody>
      </p:sp>
      <p:sp>
        <p:nvSpPr>
          <p:cNvPr id="147" name="Google Shape;147;p22"/>
          <p:cNvSpPr txBox="1"/>
          <p:nvPr/>
        </p:nvSpPr>
        <p:spPr>
          <a:xfrm>
            <a:off x="146162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a:t>
            </a:r>
            <a:endParaRPr sz="3000">
              <a:solidFill>
                <a:schemeClr val="dk1"/>
              </a:solidFill>
            </a:endParaRPr>
          </a:p>
        </p:txBody>
      </p:sp>
      <p:sp>
        <p:nvSpPr>
          <p:cNvPr id="148" name="Google Shape;148;p22"/>
          <p:cNvSpPr txBox="1"/>
          <p:nvPr/>
        </p:nvSpPr>
        <p:spPr>
          <a:xfrm>
            <a:off x="28689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a:t>
            </a:r>
            <a:endParaRPr sz="3000">
              <a:solidFill>
                <a:schemeClr val="dk1"/>
              </a:solidFill>
            </a:endParaRPr>
          </a:p>
        </p:txBody>
      </p:sp>
      <p:sp>
        <p:nvSpPr>
          <p:cNvPr id="149" name="Google Shape;149;p22"/>
          <p:cNvSpPr txBox="1"/>
          <p:nvPr/>
        </p:nvSpPr>
        <p:spPr>
          <a:xfrm>
            <a:off x="4374363"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a:t>
            </a:r>
            <a:endParaRPr sz="3000">
              <a:solidFill>
                <a:schemeClr val="dk1"/>
              </a:solidFill>
            </a:endParaRPr>
          </a:p>
        </p:txBody>
      </p:sp>
      <p:sp>
        <p:nvSpPr>
          <p:cNvPr id="150" name="Google Shape;150;p22"/>
          <p:cNvSpPr txBox="1"/>
          <p:nvPr/>
        </p:nvSpPr>
        <p:spPr>
          <a:xfrm>
            <a:off x="59095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a:t>
            </a:r>
            <a:endParaRPr sz="3000">
              <a:solidFill>
                <a:schemeClr val="dk1"/>
              </a:solidFill>
            </a:endParaRPr>
          </a:p>
        </p:txBody>
      </p:sp>
      <p:sp>
        <p:nvSpPr>
          <p:cNvPr id="151" name="Google Shape;151;p22"/>
          <p:cNvSpPr txBox="1"/>
          <p:nvPr/>
        </p:nvSpPr>
        <p:spPr>
          <a:xfrm>
            <a:off x="5672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eins</a:t>
            </a:r>
            <a:endParaRPr sz="3000">
              <a:solidFill>
                <a:schemeClr val="dk1"/>
              </a:solidFill>
            </a:endParaRPr>
          </a:p>
        </p:txBody>
      </p:sp>
      <p:sp>
        <p:nvSpPr>
          <p:cNvPr id="152" name="Google Shape;152;p22"/>
          <p:cNvSpPr txBox="1"/>
          <p:nvPr/>
        </p:nvSpPr>
        <p:spPr>
          <a:xfrm>
            <a:off x="186620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zwei</a:t>
            </a:r>
            <a:endParaRPr sz="3000">
              <a:solidFill>
                <a:schemeClr val="dk1"/>
              </a:solidFill>
            </a:endParaRPr>
          </a:p>
        </p:txBody>
      </p:sp>
      <p:sp>
        <p:nvSpPr>
          <p:cNvPr id="153" name="Google Shape;153;p22"/>
          <p:cNvSpPr txBox="1"/>
          <p:nvPr/>
        </p:nvSpPr>
        <p:spPr>
          <a:xfrm>
            <a:off x="34590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drei</a:t>
            </a:r>
            <a:endParaRPr sz="3000">
              <a:solidFill>
                <a:schemeClr val="dk1"/>
              </a:solidFill>
            </a:endParaRPr>
          </a:p>
        </p:txBody>
      </p:sp>
      <p:sp>
        <p:nvSpPr>
          <p:cNvPr id="154" name="Google Shape;154;p22"/>
          <p:cNvSpPr txBox="1"/>
          <p:nvPr/>
        </p:nvSpPr>
        <p:spPr>
          <a:xfrm>
            <a:off x="4929050"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vier</a:t>
            </a:r>
            <a:endParaRPr sz="3000">
              <a:solidFill>
                <a:schemeClr val="dk1"/>
              </a:solidFill>
            </a:endParaRPr>
          </a:p>
        </p:txBody>
      </p:sp>
      <p:sp>
        <p:nvSpPr>
          <p:cNvPr id="155" name="Google Shape;155;p22"/>
          <p:cNvSpPr txBox="1"/>
          <p:nvPr/>
        </p:nvSpPr>
        <p:spPr>
          <a:xfrm>
            <a:off x="64472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fünf</a:t>
            </a:r>
            <a:endParaRPr sz="3000">
              <a:solidFill>
                <a:schemeClr val="dk1"/>
              </a:solidFill>
            </a:endParaRPr>
          </a:p>
        </p:txBody>
      </p:sp>
      <p:sp>
        <p:nvSpPr>
          <p:cNvPr id="156" name="Google Shape;156;p22"/>
          <p:cNvSpPr txBox="1"/>
          <p:nvPr/>
        </p:nvSpPr>
        <p:spPr>
          <a:xfrm>
            <a:off x="7746225" y="2324250"/>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sechs</a:t>
            </a:r>
            <a:endParaRPr sz="3000">
              <a:solidFill>
                <a:schemeClr val="dk1"/>
              </a:solidFill>
            </a:endParaRPr>
          </a:p>
        </p:txBody>
      </p:sp>
      <p:sp>
        <p:nvSpPr>
          <p:cNvPr id="157" name="Google Shape;157;p22"/>
          <p:cNvSpPr txBox="1"/>
          <p:nvPr/>
        </p:nvSpPr>
        <p:spPr>
          <a:xfrm>
            <a:off x="328750" y="4197075"/>
            <a:ext cx="13911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sieben</a:t>
            </a:r>
            <a:endParaRPr sz="3000">
              <a:solidFill>
                <a:schemeClr val="dk1"/>
              </a:solidFill>
            </a:endParaRPr>
          </a:p>
        </p:txBody>
      </p:sp>
      <p:sp>
        <p:nvSpPr>
          <p:cNvPr id="158" name="Google Shape;158;p22"/>
          <p:cNvSpPr txBox="1"/>
          <p:nvPr/>
        </p:nvSpPr>
        <p:spPr>
          <a:xfrm>
            <a:off x="171985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acht</a:t>
            </a:r>
            <a:endParaRPr sz="3000">
              <a:solidFill>
                <a:schemeClr val="dk1"/>
              </a:solidFill>
            </a:endParaRPr>
          </a:p>
        </p:txBody>
      </p:sp>
      <p:sp>
        <p:nvSpPr>
          <p:cNvPr id="159" name="Google Shape;159;p22"/>
          <p:cNvSpPr txBox="1"/>
          <p:nvPr/>
        </p:nvSpPr>
        <p:spPr>
          <a:xfrm>
            <a:off x="3165200"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neun</a:t>
            </a:r>
            <a:endParaRPr sz="3000">
              <a:solidFill>
                <a:schemeClr val="dk1"/>
              </a:solidFill>
            </a:endParaRPr>
          </a:p>
        </p:txBody>
      </p:sp>
      <p:sp>
        <p:nvSpPr>
          <p:cNvPr id="160" name="Google Shape;160;p22"/>
          <p:cNvSpPr txBox="1"/>
          <p:nvPr/>
        </p:nvSpPr>
        <p:spPr>
          <a:xfrm>
            <a:off x="4709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zehn</a:t>
            </a:r>
            <a:endParaRPr sz="3000">
              <a:solidFill>
                <a:schemeClr val="dk1"/>
              </a:solidFill>
            </a:endParaRPr>
          </a:p>
        </p:txBody>
      </p:sp>
      <p:sp>
        <p:nvSpPr>
          <p:cNvPr id="161" name="Google Shape;161;p22"/>
          <p:cNvSpPr txBox="1"/>
          <p:nvPr/>
        </p:nvSpPr>
        <p:spPr>
          <a:xfrm>
            <a:off x="6008875" y="4197075"/>
            <a:ext cx="1299000" cy="495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dk1"/>
                </a:solidFill>
              </a:rPr>
              <a:t>elf</a:t>
            </a:r>
            <a:endParaRPr sz="3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5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5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5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5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5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5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5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5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6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3"/>
          <p:cNvPicPr preferRelativeResize="0"/>
          <p:nvPr/>
        </p:nvPicPr>
        <p:blipFill>
          <a:blip r:embed="rId3">
            <a:alphaModFix/>
          </a:blip>
          <a:stretch>
            <a:fillRect/>
          </a:stretch>
        </p:blipFill>
        <p:spPr>
          <a:xfrm>
            <a:off x="0" y="-47200"/>
            <a:ext cx="9143999" cy="833700"/>
          </a:xfrm>
          <a:prstGeom prst="rect">
            <a:avLst/>
          </a:prstGeom>
          <a:noFill/>
          <a:ln>
            <a:noFill/>
          </a:ln>
        </p:spPr>
      </p:pic>
      <p:graphicFrame>
        <p:nvGraphicFramePr>
          <p:cNvPr id="167" name="Google Shape;167;p23"/>
          <p:cNvGraphicFramePr/>
          <p:nvPr/>
        </p:nvGraphicFramePr>
        <p:xfrm>
          <a:off x="625000" y="1343125"/>
          <a:ext cx="4609550" cy="2933500"/>
        </p:xfrm>
        <a:graphic>
          <a:graphicData uri="http://schemas.openxmlformats.org/drawingml/2006/table">
            <a:tbl>
              <a:tblPr>
                <a:noFill/>
                <a:tableStyleId>{0D02509F-C425-4BED-8A6D-A21E9DC6997B}</a:tableStyleId>
              </a:tblPr>
              <a:tblGrid>
                <a:gridCol w="2304775">
                  <a:extLst>
                    <a:ext uri="{9D8B030D-6E8A-4147-A177-3AD203B41FA5}">
                      <a16:colId xmlns:a16="http://schemas.microsoft.com/office/drawing/2014/main" val="20000"/>
                    </a:ext>
                  </a:extLst>
                </a:gridCol>
                <a:gridCol w="2304775">
                  <a:extLst>
                    <a:ext uri="{9D8B030D-6E8A-4147-A177-3AD203B41FA5}">
                      <a16:colId xmlns:a16="http://schemas.microsoft.com/office/drawing/2014/main" val="20001"/>
                    </a:ext>
                  </a:extLst>
                </a:gridCol>
              </a:tblGrid>
              <a:tr h="146675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466750">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8" name="Google Shape;168;p23"/>
          <p:cNvSpPr txBox="1"/>
          <p:nvPr/>
        </p:nvSpPr>
        <p:spPr>
          <a:xfrm>
            <a:off x="5636650" y="2055475"/>
            <a:ext cx="3005100" cy="93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chemeClr val="dk1"/>
                </a:solidFill>
              </a:rPr>
              <a:t>Lotto!</a:t>
            </a:r>
            <a:endParaRPr sz="4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24"/>
          <p:cNvPicPr preferRelativeResize="0"/>
          <p:nvPr/>
        </p:nvPicPr>
        <p:blipFill>
          <a:blip r:embed="rId7">
            <a:alphaModFix/>
          </a:blip>
          <a:stretch>
            <a:fillRect/>
          </a:stretch>
        </p:blipFill>
        <p:spPr>
          <a:xfrm>
            <a:off x="0" y="-47200"/>
            <a:ext cx="9143999" cy="833700"/>
          </a:xfrm>
          <a:prstGeom prst="rect">
            <a:avLst/>
          </a:prstGeom>
          <a:noFill/>
          <a:ln>
            <a:noFill/>
          </a:ln>
        </p:spPr>
      </p:pic>
      <p:pic>
        <p:nvPicPr>
          <p:cNvPr id="174" name="Google Shape;174;p24"/>
          <p:cNvPicPr preferRelativeResize="0"/>
          <p:nvPr/>
        </p:nvPicPr>
        <p:blipFill>
          <a:blip r:embed="rId8">
            <a:alphaModFix/>
          </a:blip>
          <a:stretch>
            <a:fillRect/>
          </a:stretch>
        </p:blipFill>
        <p:spPr>
          <a:xfrm>
            <a:off x="219700" y="2960250"/>
            <a:ext cx="1841400" cy="1841400"/>
          </a:xfrm>
          <a:prstGeom prst="rect">
            <a:avLst/>
          </a:prstGeom>
          <a:noFill/>
          <a:ln>
            <a:noFill/>
          </a:ln>
        </p:spPr>
      </p:pic>
      <p:sp>
        <p:nvSpPr>
          <p:cNvPr id="175" name="Google Shape;175;p24"/>
          <p:cNvSpPr/>
          <p:nvPr/>
        </p:nvSpPr>
        <p:spPr>
          <a:xfrm>
            <a:off x="1491750" y="901300"/>
            <a:ext cx="3115500" cy="18726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Wie alt bist du?</a:t>
            </a:r>
            <a:endParaRPr sz="2800">
              <a:solidFill>
                <a:srgbClr val="FFFFFF"/>
              </a:solidFill>
            </a:endParaRPr>
          </a:p>
        </p:txBody>
      </p:sp>
      <p:sp>
        <p:nvSpPr>
          <p:cNvPr id="176" name="Google Shape;176;p24"/>
          <p:cNvSpPr/>
          <p:nvPr/>
        </p:nvSpPr>
        <p:spPr>
          <a:xfrm>
            <a:off x="3369000" y="2724150"/>
            <a:ext cx="3115500" cy="1872600"/>
          </a:xfrm>
          <a:prstGeom prst="wedgeEllipseCallout">
            <a:avLst>
              <a:gd name="adj1" fmla="val 60825"/>
              <a:gd name="adj2" fmla="val 9077"/>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Ich bin</a:t>
            </a:r>
            <a:endParaRPr sz="2800">
              <a:solidFill>
                <a:srgbClr val="FFFFFF"/>
              </a:solidFill>
            </a:endParaRPr>
          </a:p>
          <a:p>
            <a:pPr marL="0" lvl="0" indent="0" algn="ctr" rtl="0">
              <a:spcBef>
                <a:spcPts val="0"/>
              </a:spcBef>
              <a:spcAft>
                <a:spcPts val="0"/>
              </a:spcAft>
              <a:buNone/>
            </a:pPr>
            <a:r>
              <a:rPr lang="en" sz="2800" i="1">
                <a:solidFill>
                  <a:srgbClr val="FFFFFF"/>
                </a:solidFill>
              </a:rPr>
              <a:t>neun</a:t>
            </a:r>
            <a:endParaRPr sz="2800">
              <a:solidFill>
                <a:srgbClr val="FFFFFF"/>
              </a:solidFill>
            </a:endParaRPr>
          </a:p>
        </p:txBody>
      </p:sp>
      <p:pic>
        <p:nvPicPr>
          <p:cNvPr id="177" name="Google Shape;177;p24"/>
          <p:cNvPicPr preferRelativeResize="0"/>
          <p:nvPr/>
        </p:nvPicPr>
        <p:blipFill>
          <a:blip r:embed="rId9">
            <a:alphaModFix/>
          </a:blip>
          <a:stretch>
            <a:fillRect/>
          </a:stretch>
        </p:blipFill>
        <p:spPr>
          <a:xfrm>
            <a:off x="6862721" y="2915123"/>
            <a:ext cx="1931704" cy="1931675"/>
          </a:xfrm>
          <a:prstGeom prst="rect">
            <a:avLst/>
          </a:prstGeom>
          <a:noFill/>
          <a:ln>
            <a:noFill/>
          </a:ln>
        </p:spPr>
      </p:pic>
      <p:pic>
        <p:nvPicPr>
          <p:cNvPr id="2" name="Recorded Sound">
            <a:hlinkClick r:id="" action="ppaction://media"/>
            <a:extLst>
              <a:ext uri="{FF2B5EF4-FFF2-40B4-BE49-F238E27FC236}">
                <a16:creationId xmlns:a16="http://schemas.microsoft.com/office/drawing/2014/main" id="{07B79666-9790-EB7E-EB6D-3177D509DB6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4145" y="1125250"/>
            <a:ext cx="418236" cy="418236"/>
          </a:xfrm>
          <a:prstGeom prst="rect">
            <a:avLst/>
          </a:prstGeom>
        </p:spPr>
      </p:pic>
      <p:pic>
        <p:nvPicPr>
          <p:cNvPr id="3" name="Recorded Sound">
            <a:hlinkClick r:id="" action="ppaction://media"/>
            <a:extLst>
              <a:ext uri="{FF2B5EF4-FFF2-40B4-BE49-F238E27FC236}">
                <a16:creationId xmlns:a16="http://schemas.microsoft.com/office/drawing/2014/main" id="{D3D0B6AD-5719-6B6A-A770-9C3F8342310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456316" y="2915123"/>
            <a:ext cx="406405" cy="40640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412"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25"/>
          <p:cNvPicPr preferRelativeResize="0"/>
          <p:nvPr/>
        </p:nvPicPr>
        <p:blipFill>
          <a:blip r:embed="rId7">
            <a:alphaModFix/>
          </a:blip>
          <a:stretch>
            <a:fillRect/>
          </a:stretch>
        </p:blipFill>
        <p:spPr>
          <a:xfrm>
            <a:off x="0" y="-47200"/>
            <a:ext cx="9143999" cy="833700"/>
          </a:xfrm>
          <a:prstGeom prst="rect">
            <a:avLst/>
          </a:prstGeom>
          <a:noFill/>
          <a:ln>
            <a:noFill/>
          </a:ln>
        </p:spPr>
      </p:pic>
      <p:pic>
        <p:nvPicPr>
          <p:cNvPr id="183" name="Google Shape;183;p25"/>
          <p:cNvPicPr preferRelativeResize="0"/>
          <p:nvPr/>
        </p:nvPicPr>
        <p:blipFill>
          <a:blip r:embed="rId8">
            <a:alphaModFix/>
          </a:blip>
          <a:stretch>
            <a:fillRect/>
          </a:stretch>
        </p:blipFill>
        <p:spPr>
          <a:xfrm>
            <a:off x="219700" y="2960250"/>
            <a:ext cx="1841400" cy="1841400"/>
          </a:xfrm>
          <a:prstGeom prst="rect">
            <a:avLst/>
          </a:prstGeom>
          <a:noFill/>
          <a:ln>
            <a:noFill/>
          </a:ln>
        </p:spPr>
      </p:pic>
      <p:sp>
        <p:nvSpPr>
          <p:cNvPr id="184" name="Google Shape;184;p25"/>
          <p:cNvSpPr/>
          <p:nvPr/>
        </p:nvSpPr>
        <p:spPr>
          <a:xfrm>
            <a:off x="1491750" y="901300"/>
            <a:ext cx="3115500" cy="18726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Wie alt bist du?</a:t>
            </a:r>
            <a:endParaRPr sz="2800">
              <a:solidFill>
                <a:srgbClr val="FFFFFF"/>
              </a:solidFill>
            </a:endParaRPr>
          </a:p>
        </p:txBody>
      </p:sp>
      <p:sp>
        <p:nvSpPr>
          <p:cNvPr id="185" name="Google Shape;185;p25"/>
          <p:cNvSpPr/>
          <p:nvPr/>
        </p:nvSpPr>
        <p:spPr>
          <a:xfrm>
            <a:off x="3369000" y="2724150"/>
            <a:ext cx="3115500" cy="1872600"/>
          </a:xfrm>
          <a:prstGeom prst="wedgeEllipseCallout">
            <a:avLst>
              <a:gd name="adj1" fmla="val 60825"/>
              <a:gd name="adj2" fmla="val 9077"/>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Ich bin</a:t>
            </a:r>
            <a:endParaRPr sz="2800">
              <a:solidFill>
                <a:srgbClr val="FFFFFF"/>
              </a:solidFill>
            </a:endParaRPr>
          </a:p>
          <a:p>
            <a:pPr marL="0" lvl="0" indent="0" algn="ctr" rtl="0">
              <a:spcBef>
                <a:spcPts val="0"/>
              </a:spcBef>
              <a:spcAft>
                <a:spcPts val="0"/>
              </a:spcAft>
              <a:buNone/>
            </a:pPr>
            <a:r>
              <a:rPr lang="en" sz="2800" i="1">
                <a:solidFill>
                  <a:srgbClr val="FFFFFF"/>
                </a:solidFill>
              </a:rPr>
              <a:t>sieben</a:t>
            </a:r>
            <a:endParaRPr sz="2800">
              <a:solidFill>
                <a:srgbClr val="FFFFFF"/>
              </a:solidFill>
            </a:endParaRPr>
          </a:p>
        </p:txBody>
      </p:sp>
      <p:pic>
        <p:nvPicPr>
          <p:cNvPr id="186" name="Google Shape;186;p25"/>
          <p:cNvPicPr preferRelativeResize="0"/>
          <p:nvPr/>
        </p:nvPicPr>
        <p:blipFill>
          <a:blip r:embed="rId9">
            <a:alphaModFix/>
          </a:blip>
          <a:stretch>
            <a:fillRect/>
          </a:stretch>
        </p:blipFill>
        <p:spPr>
          <a:xfrm>
            <a:off x="6862721" y="2915123"/>
            <a:ext cx="1931704" cy="1931675"/>
          </a:xfrm>
          <a:prstGeom prst="rect">
            <a:avLst/>
          </a:prstGeom>
          <a:noFill/>
          <a:ln>
            <a:noFill/>
          </a:ln>
        </p:spPr>
      </p:pic>
      <p:pic>
        <p:nvPicPr>
          <p:cNvPr id="2" name="Recorded Sound">
            <a:hlinkClick r:id="" action="ppaction://media"/>
            <a:extLst>
              <a:ext uri="{FF2B5EF4-FFF2-40B4-BE49-F238E27FC236}">
                <a16:creationId xmlns:a16="http://schemas.microsoft.com/office/drawing/2014/main" id="{193D5833-EE9C-F7A9-EC6B-F05C770069F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4145" y="1125250"/>
            <a:ext cx="418236" cy="418236"/>
          </a:xfrm>
          <a:prstGeom prst="rect">
            <a:avLst/>
          </a:prstGeom>
        </p:spPr>
      </p:pic>
      <p:pic>
        <p:nvPicPr>
          <p:cNvPr id="3" name="Recorded Sound">
            <a:hlinkClick r:id="" action="ppaction://media"/>
            <a:extLst>
              <a:ext uri="{FF2B5EF4-FFF2-40B4-BE49-F238E27FC236}">
                <a16:creationId xmlns:a16="http://schemas.microsoft.com/office/drawing/2014/main" id="{CB02E4EE-FB8E-5720-202D-A06A16A37CF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484500" y="2915123"/>
            <a:ext cx="420489" cy="42048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6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29"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192" name="Google Shape;192;p26"/>
          <p:cNvSpPr txBox="1"/>
          <p:nvPr/>
        </p:nvSpPr>
        <p:spPr>
          <a:xfrm>
            <a:off x="262000" y="995950"/>
            <a:ext cx="8495400" cy="383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dirty="0">
                <a:solidFill>
                  <a:srgbClr val="0B5394"/>
                </a:solidFill>
              </a:rPr>
              <a:t>Wie alt bist du?</a:t>
            </a:r>
            <a:endParaRPr sz="4000" dirty="0">
              <a:solidFill>
                <a:srgbClr val="0B5394"/>
              </a:solidFill>
            </a:endParaRPr>
          </a:p>
          <a:p>
            <a:pPr marL="0" lvl="0" indent="0" algn="l" rtl="0">
              <a:spcBef>
                <a:spcPts val="0"/>
              </a:spcBef>
              <a:spcAft>
                <a:spcPts val="0"/>
              </a:spcAft>
              <a:buNone/>
            </a:pPr>
            <a:endParaRPr sz="4000" dirty="0">
              <a:solidFill>
                <a:schemeClr val="dk1"/>
              </a:solidFill>
            </a:endParaRPr>
          </a:p>
          <a:p>
            <a:pPr marL="0" lvl="0" indent="0" algn="l" rtl="0">
              <a:spcBef>
                <a:spcPts val="0"/>
              </a:spcBef>
              <a:spcAft>
                <a:spcPts val="0"/>
              </a:spcAft>
              <a:buNone/>
            </a:pPr>
            <a:r>
              <a:rPr lang="en" sz="4000" dirty="0">
                <a:solidFill>
                  <a:schemeClr val="dk1"/>
                </a:solidFill>
              </a:rPr>
              <a:t>Ich bin		eins, zwei, drei, vier, 				fünf, sechs, sieben, 					acht, neun, zehn, elf</a:t>
            </a:r>
            <a:endParaRPr sz="4000" dirty="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27"/>
          <p:cNvPicPr preferRelativeResize="0"/>
          <p:nvPr/>
        </p:nvPicPr>
        <p:blipFill>
          <a:blip r:embed="rId5">
            <a:alphaModFix/>
          </a:blip>
          <a:stretch>
            <a:fillRect/>
          </a:stretch>
        </p:blipFill>
        <p:spPr>
          <a:xfrm>
            <a:off x="0" y="-47200"/>
            <a:ext cx="9143999" cy="833700"/>
          </a:xfrm>
          <a:prstGeom prst="rect">
            <a:avLst/>
          </a:prstGeom>
          <a:noFill/>
          <a:ln>
            <a:noFill/>
          </a:ln>
        </p:spPr>
      </p:pic>
      <p:sp>
        <p:nvSpPr>
          <p:cNvPr id="198" name="Google Shape;198;p27"/>
          <p:cNvSpPr/>
          <p:nvPr/>
        </p:nvSpPr>
        <p:spPr>
          <a:xfrm>
            <a:off x="175300" y="889000"/>
            <a:ext cx="3766200" cy="617400"/>
          </a:xfrm>
          <a:prstGeom prst="wedgeEllipseCallout">
            <a:avLst>
              <a:gd name="adj1" fmla="val 53107"/>
              <a:gd name="adj2" fmla="val 66288"/>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Wie geht’s?</a:t>
            </a:r>
            <a:endParaRPr sz="2000">
              <a:solidFill>
                <a:srgbClr val="FFFFFF"/>
              </a:solidFill>
            </a:endParaRPr>
          </a:p>
        </p:txBody>
      </p:sp>
      <p:sp>
        <p:nvSpPr>
          <p:cNvPr id="199" name="Google Shape;199;p27"/>
          <p:cNvSpPr/>
          <p:nvPr/>
        </p:nvSpPr>
        <p:spPr>
          <a:xfrm>
            <a:off x="4971850" y="1738050"/>
            <a:ext cx="3766200" cy="6753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Ich heiße [Heidi]</a:t>
            </a:r>
            <a:endParaRPr sz="2000" dirty="0">
              <a:solidFill>
                <a:srgbClr val="FFFFFF"/>
              </a:solidFill>
            </a:endParaRPr>
          </a:p>
        </p:txBody>
      </p:sp>
      <p:sp>
        <p:nvSpPr>
          <p:cNvPr id="200" name="Google Shape;200;p27"/>
          <p:cNvSpPr/>
          <p:nvPr/>
        </p:nvSpPr>
        <p:spPr>
          <a:xfrm>
            <a:off x="274750" y="2587100"/>
            <a:ext cx="3567300" cy="617400"/>
          </a:xfrm>
          <a:prstGeom prst="wedgeEllipseCallout">
            <a:avLst>
              <a:gd name="adj1" fmla="val 53107"/>
              <a:gd name="adj2" fmla="val 66288"/>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Wo wohnst du?</a:t>
            </a:r>
            <a:endParaRPr sz="2000">
              <a:solidFill>
                <a:srgbClr val="FFFFFF"/>
              </a:solidFill>
            </a:endParaRPr>
          </a:p>
        </p:txBody>
      </p:sp>
      <p:sp>
        <p:nvSpPr>
          <p:cNvPr id="201" name="Google Shape;201;p27"/>
          <p:cNvSpPr/>
          <p:nvPr/>
        </p:nvSpPr>
        <p:spPr>
          <a:xfrm>
            <a:off x="274750" y="1738050"/>
            <a:ext cx="3721500" cy="617400"/>
          </a:xfrm>
          <a:prstGeom prst="wedgeEllipseCallout">
            <a:avLst>
              <a:gd name="adj1" fmla="val 53107"/>
              <a:gd name="adj2" fmla="val 66288"/>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Wie heißt du?</a:t>
            </a:r>
            <a:endParaRPr sz="2000">
              <a:solidFill>
                <a:srgbClr val="FFFFFF"/>
              </a:solidFill>
            </a:endParaRPr>
          </a:p>
        </p:txBody>
      </p:sp>
      <p:sp>
        <p:nvSpPr>
          <p:cNvPr id="202" name="Google Shape;202;p27"/>
          <p:cNvSpPr/>
          <p:nvPr/>
        </p:nvSpPr>
        <p:spPr>
          <a:xfrm>
            <a:off x="364525" y="4239525"/>
            <a:ext cx="3124200" cy="617400"/>
          </a:xfrm>
          <a:prstGeom prst="wedgeEllipseCallout">
            <a:avLst>
              <a:gd name="adj1" fmla="val 84104"/>
              <a:gd name="adj2" fmla="val 38501"/>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Tschüss!</a:t>
            </a:r>
            <a:endParaRPr sz="2000">
              <a:solidFill>
                <a:srgbClr val="FFFFFF"/>
              </a:solidFill>
            </a:endParaRPr>
          </a:p>
        </p:txBody>
      </p:sp>
      <p:sp>
        <p:nvSpPr>
          <p:cNvPr id="203" name="Google Shape;203;p27"/>
          <p:cNvSpPr/>
          <p:nvPr/>
        </p:nvSpPr>
        <p:spPr>
          <a:xfrm>
            <a:off x="5162800" y="889000"/>
            <a:ext cx="3766200" cy="6753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Mir geht’s [gut]</a:t>
            </a:r>
            <a:endParaRPr sz="2000" dirty="0">
              <a:solidFill>
                <a:srgbClr val="FFFFFF"/>
              </a:solidFill>
            </a:endParaRPr>
          </a:p>
        </p:txBody>
      </p:sp>
      <p:sp>
        <p:nvSpPr>
          <p:cNvPr id="204" name="Google Shape;204;p27"/>
          <p:cNvSpPr/>
          <p:nvPr/>
        </p:nvSpPr>
        <p:spPr>
          <a:xfrm>
            <a:off x="4844950" y="2587100"/>
            <a:ext cx="3766200" cy="6174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Ich wohne in [Wigton]</a:t>
            </a:r>
            <a:endParaRPr sz="2000" dirty="0">
              <a:solidFill>
                <a:srgbClr val="FFFFFF"/>
              </a:solidFill>
            </a:endParaRPr>
          </a:p>
        </p:txBody>
      </p:sp>
      <p:sp>
        <p:nvSpPr>
          <p:cNvPr id="205" name="Google Shape;205;p27"/>
          <p:cNvSpPr/>
          <p:nvPr/>
        </p:nvSpPr>
        <p:spPr>
          <a:xfrm>
            <a:off x="4844950" y="4160750"/>
            <a:ext cx="3766200" cy="617400"/>
          </a:xfrm>
          <a:prstGeom prst="wedgeEllipseCallout">
            <a:avLst>
              <a:gd name="adj1" fmla="val -47137"/>
              <a:gd name="adj2" fmla="val 61056"/>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Auf Wiedersehen!</a:t>
            </a:r>
            <a:endParaRPr sz="2000">
              <a:solidFill>
                <a:srgbClr val="FFFFFF"/>
              </a:solidFill>
            </a:endParaRPr>
          </a:p>
        </p:txBody>
      </p:sp>
      <p:sp>
        <p:nvSpPr>
          <p:cNvPr id="206" name="Google Shape;206;p27"/>
          <p:cNvSpPr/>
          <p:nvPr/>
        </p:nvSpPr>
        <p:spPr>
          <a:xfrm>
            <a:off x="274750" y="3481175"/>
            <a:ext cx="3567300" cy="617400"/>
          </a:xfrm>
          <a:prstGeom prst="wedgeEllipseCallout">
            <a:avLst>
              <a:gd name="adj1" fmla="val 53107"/>
              <a:gd name="adj2" fmla="val 66288"/>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rgbClr val="FFFFFF"/>
                </a:solidFill>
              </a:rPr>
              <a:t>Wie alt bist du?</a:t>
            </a:r>
            <a:endParaRPr sz="2000">
              <a:solidFill>
                <a:srgbClr val="FFFFFF"/>
              </a:solidFill>
            </a:endParaRPr>
          </a:p>
        </p:txBody>
      </p:sp>
      <p:sp>
        <p:nvSpPr>
          <p:cNvPr id="207" name="Google Shape;207;p27"/>
          <p:cNvSpPr/>
          <p:nvPr/>
        </p:nvSpPr>
        <p:spPr>
          <a:xfrm>
            <a:off x="4766200" y="3378250"/>
            <a:ext cx="3766200" cy="6174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rgbClr val="FFFFFF"/>
                </a:solidFill>
              </a:rPr>
              <a:t>Ich bin [zehn]</a:t>
            </a:r>
            <a:endParaRPr sz="2000" dirty="0">
              <a:solidFill>
                <a:srgbClr val="FFFFFF"/>
              </a:solidFill>
            </a:endParaRPr>
          </a:p>
        </p:txBody>
      </p:sp>
      <p:pic>
        <p:nvPicPr>
          <p:cNvPr id="2" name="Recorded Sound">
            <a:hlinkClick r:id="" action="ppaction://media"/>
            <a:extLst>
              <a:ext uri="{FF2B5EF4-FFF2-40B4-BE49-F238E27FC236}">
                <a16:creationId xmlns:a16="http://schemas.microsoft.com/office/drawing/2014/main" id="{8B1F49EE-89F4-6417-60FA-80410DA2C9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05586" y="84305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3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855</Words>
  <Application>Microsoft Office PowerPoint</Application>
  <PresentationFormat>On-screen Show (16:9)</PresentationFormat>
  <Paragraphs>152</Paragraphs>
  <Slides>14</Slides>
  <Notes>14</Notes>
  <HiddenSlides>1</HiddenSlides>
  <MMClips>14</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Simple Light</vt:lpstr>
      <vt:lpstr>UCL_IOE Blue_Slide_Theme</vt:lpstr>
      <vt:lpstr>PowerPoint Presentation</vt:lpstr>
      <vt:lpstr>eu </vt:lpstr>
      <vt:lpstr>eu </vt:lpstr>
      <vt:lpstr>eu </vt:lpstr>
      <vt:lpstr>eu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Miss C Pattinson</dc:creator>
  <cp:lastModifiedBy>Mrs R Wylie</cp:lastModifiedBy>
  <cp:revision>4</cp:revision>
  <dcterms:modified xsi:type="dcterms:W3CDTF">2026-09-29T10:08:24Z</dcterms:modified>
</cp:coreProperties>
</file>