
<file path=[Content_Types].xml><?xml version="1.0" encoding="utf-8"?>
<Types xmlns="http://schemas.openxmlformats.org/package/2006/content-types">
  <Default Extension="png" ContentType="image/png"/>
  <Default Extension="mp3" ContentType="audio/mpe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64" r:id="rId2"/>
    <p:sldMasterId id="2147483665" r:id="rId3"/>
    <p:sldMasterId id="2147483677" r:id="rId4"/>
  </p:sldMasterIdLst>
  <p:notesMasterIdLst>
    <p:notesMasterId r:id="rId17"/>
  </p:notesMasterIdLst>
  <p:sldIdLst>
    <p:sldId id="269" r:id="rId5"/>
    <p:sldId id="270" r:id="rId6"/>
    <p:sldId id="272" r:id="rId7"/>
    <p:sldId id="271" r:id="rId8"/>
    <p:sldId id="260" r:id="rId9"/>
    <p:sldId id="261" r:id="rId10"/>
    <p:sldId id="262" r:id="rId11"/>
    <p:sldId id="263" r:id="rId12"/>
    <p:sldId id="264" r:id="rId13"/>
    <p:sldId id="265" r:id="rId14"/>
    <p:sldId id="266" r:id="rId15"/>
    <p:sldId id="267" r:id="rId16"/>
  </p:sldIdLst>
  <p:sldSz cx="9144000" cy="5143500" type="screen16x9"/>
  <p:notesSz cx="6858000" cy="9144000"/>
  <p:embeddedFontLst>
    <p:embeddedFont>
      <p:font typeface="Calibri" panose="020F0502020204030204" pitchFamily="34" charset="0"/>
      <p:regular r:id="rId18"/>
      <p:bold r:id="rId19"/>
      <p:italic r:id="rId20"/>
      <p:boldItalic r:id="rId21"/>
    </p:embeddedFont>
    <p:embeddedFont>
      <p:font typeface="Century Gothic" panose="020B0502020202020204" pitchFamily="34" charset="0"/>
      <p:regular r:id="rId22"/>
      <p:bold r:id="rId23"/>
      <p:italic r:id="rId24"/>
      <p:boldItalic r:id="rId25"/>
    </p:embeddedFont>
    <p:embeddedFont>
      <p:font typeface="Chewy" panose="020B0604020202020204"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b25005fb4a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2b25005fb4a_0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[é]</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[é]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écrire</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to mime the act of writing (onto the palm of the other hand perhaps</a:t>
            </a:r>
            <a:r>
              <a:rPr lang="en-GB" b="1"/>
              <a:t>).</a:t>
            </a:r>
            <a:br>
              <a:rPr lang="en-GB"/>
            </a:br>
            <a:r>
              <a:rPr lang="en-GB"/>
              <a:t>4. Roll back the animations and work through 1-3 again, but this time, dropping your voice completely to listen carefully to the students saying the </a:t>
            </a:r>
            <a:r>
              <a:rPr lang="en-GB" b="1"/>
              <a:t>[é] </a:t>
            </a:r>
            <a:r>
              <a:rPr lang="en-GB"/>
              <a:t>sound, pronouncing </a:t>
            </a:r>
            <a:r>
              <a:rPr lang="en-GB" b="0"/>
              <a:t>”</a:t>
            </a:r>
            <a:r>
              <a:rPr lang="en-GB" b="1"/>
              <a:t>écrire</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écrire </a:t>
            </a:r>
            <a:r>
              <a:rPr lang="en-GB"/>
              <a:t>[382]</a:t>
            </a:r>
            <a:br>
              <a:rPr lang="en-GB" sz="1200">
                <a:solidFill>
                  <a:schemeClr val="dk1"/>
                </a:solidFill>
              </a:rPr>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87" name="Google Shape;187;g2b25005fb4a_0_1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b25005fb4a_0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2b25005fb4a_0_1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[é]</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[é] </a:t>
            </a:r>
            <a:r>
              <a:rPr lang="en-GB"/>
              <a:t>and then the </a:t>
            </a:r>
            <a:r>
              <a:rPr lang="en-GB" b="1"/>
              <a:t>source</a:t>
            </a:r>
            <a:r>
              <a:rPr lang="en-GB"/>
              <a:t> word again ‘</a:t>
            </a:r>
            <a:r>
              <a:rPr lang="en-GB" b="1"/>
              <a:t>écrire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écrire </a:t>
            </a:r>
            <a:r>
              <a:rPr lang="en-GB"/>
              <a:t>[382]; </a:t>
            </a:r>
            <a:r>
              <a:rPr lang="en-GB" b="1"/>
              <a:t>bébé</a:t>
            </a:r>
            <a:r>
              <a:rPr lang="en-GB"/>
              <a:t> [&gt;5000]; </a:t>
            </a:r>
            <a:r>
              <a:rPr lang="en-GB" b="1"/>
              <a:t>aller </a:t>
            </a:r>
            <a:r>
              <a:rPr lang="en-GB" b="0"/>
              <a:t>[55]</a:t>
            </a:r>
            <a:r>
              <a:rPr lang="en-GB"/>
              <a:t> </a:t>
            </a:r>
            <a:r>
              <a:rPr lang="en-GB" b="1"/>
              <a:t>donner </a:t>
            </a:r>
            <a:r>
              <a:rPr lang="en-GB"/>
              <a:t>[46]; </a:t>
            </a:r>
            <a:r>
              <a:rPr lang="en-GB" b="1"/>
              <a:t>nez</a:t>
            </a:r>
            <a:r>
              <a:rPr lang="en-GB"/>
              <a:t> [2661]; </a:t>
            </a:r>
            <a:r>
              <a:rPr lang="en-GB" b="1"/>
              <a:t>parler</a:t>
            </a:r>
            <a:r>
              <a:rPr lang="en-GB"/>
              <a:t> [106]</a:t>
            </a:r>
            <a:r>
              <a:rPr lang="en-GB" sz="1200">
                <a:solidFill>
                  <a:schemeClr val="dk1"/>
                </a:solidFill>
              </a:rPr>
              <a:t>.</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95" name="Google Shape;195;g2b25005fb4a_0_1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b25005fb4a_0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2b25005fb4a_0_1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[é]</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[é] </a:t>
            </a:r>
            <a:r>
              <a:rPr lang="en-GB"/>
              <a:t>and then the </a:t>
            </a:r>
            <a:r>
              <a:rPr lang="en-GB" b="1"/>
              <a:t>source</a:t>
            </a:r>
            <a:r>
              <a:rPr lang="en-GB"/>
              <a:t> word again ‘</a:t>
            </a:r>
            <a:r>
              <a:rPr lang="en-GB" b="1"/>
              <a:t>écrire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écrire </a:t>
            </a:r>
            <a:r>
              <a:rPr lang="en-GB"/>
              <a:t>[382]; </a:t>
            </a:r>
            <a:r>
              <a:rPr lang="en-GB" b="1"/>
              <a:t>bébé</a:t>
            </a:r>
            <a:r>
              <a:rPr lang="en-GB"/>
              <a:t> [&gt;5000]; </a:t>
            </a:r>
            <a:r>
              <a:rPr lang="en-GB" b="1"/>
              <a:t>aller </a:t>
            </a:r>
            <a:r>
              <a:rPr lang="en-GB" b="0"/>
              <a:t>[55]</a:t>
            </a:r>
            <a:r>
              <a:rPr lang="en-GB"/>
              <a:t> </a:t>
            </a:r>
            <a:r>
              <a:rPr lang="en-GB" b="1"/>
              <a:t>donner </a:t>
            </a:r>
            <a:r>
              <a:rPr lang="en-GB"/>
              <a:t>[46]; </a:t>
            </a:r>
            <a:r>
              <a:rPr lang="en-GB" b="1"/>
              <a:t>nez</a:t>
            </a:r>
            <a:r>
              <a:rPr lang="en-GB"/>
              <a:t> [2661]; </a:t>
            </a:r>
            <a:r>
              <a:rPr lang="en-GB" b="1"/>
              <a:t>parler</a:t>
            </a:r>
            <a:r>
              <a:rPr lang="en-GB"/>
              <a:t> [106]</a:t>
            </a:r>
            <a:r>
              <a:rPr lang="en-GB" sz="1200">
                <a:solidFill>
                  <a:schemeClr val="dk1"/>
                </a:solidFill>
              </a:rPr>
              <a:t>.</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95" name="Google Shape;195;g2b25005fb4a_0_1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3</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497978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25005fb4a_0_17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b25005fb4a_0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d8ead341ec_0_3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d8ead341ec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d8ead341ec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d8ead341ec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d8ead341ec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d8ead341ec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d8ead341ec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d8ead341ec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d8ead341ec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d8ead341ec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d8ead341ec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d8ead341ec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d8ead341ec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d8ead341ec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d8ead341ec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d8ead341ec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 name="Google Shape;16;p3"/>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a:lnSpc>
                <a:spcPct val="90000"/>
              </a:lnSpc>
              <a:spcBef>
                <a:spcPts val="400"/>
              </a:spcBef>
              <a:spcAft>
                <a:spcPts val="0"/>
              </a:spcAft>
              <a:buClr>
                <a:srgbClr val="1F3864"/>
              </a:buClr>
              <a:buSzPts val="1500"/>
              <a:buNone/>
              <a:defRPr sz="1500"/>
            </a:lvl2pPr>
            <a:lvl3pPr lvl="2" algn="ctr">
              <a:lnSpc>
                <a:spcPct val="90000"/>
              </a:lnSpc>
              <a:spcBef>
                <a:spcPts val="400"/>
              </a:spcBef>
              <a:spcAft>
                <a:spcPts val="0"/>
              </a:spcAft>
              <a:buClr>
                <a:srgbClr val="1F3864"/>
              </a:buClr>
              <a:buSzPts val="1400"/>
              <a:buNone/>
              <a:defRPr sz="1400"/>
            </a:lvl3pPr>
            <a:lvl4pPr lvl="3" algn="ctr">
              <a:lnSpc>
                <a:spcPct val="90000"/>
              </a:lnSpc>
              <a:spcBef>
                <a:spcPts val="400"/>
              </a:spcBef>
              <a:spcAft>
                <a:spcPts val="0"/>
              </a:spcAft>
              <a:buClr>
                <a:srgbClr val="1F3864"/>
              </a:buClr>
              <a:buSzPts val="1200"/>
              <a:buNone/>
              <a:defRPr sz="1200"/>
            </a:lvl4pPr>
            <a:lvl5pPr lvl="4" algn="ctr">
              <a:lnSpc>
                <a:spcPct val="90000"/>
              </a:lnSpc>
              <a:spcBef>
                <a:spcPts val="400"/>
              </a:spcBef>
              <a:spcAft>
                <a:spcPts val="0"/>
              </a:spcAft>
              <a:buClr>
                <a:srgbClr val="1F3864"/>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Google Shape;19;p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23850" algn="l">
              <a:lnSpc>
                <a:spcPct val="90000"/>
              </a:lnSpc>
              <a:spcBef>
                <a:spcPts val="400"/>
              </a:spcBef>
              <a:spcAft>
                <a:spcPts val="0"/>
              </a:spcAft>
              <a:buClr>
                <a:srgbClr val="1F3864"/>
              </a:buClr>
              <a:buSzPts val="1500"/>
              <a:buChar char="•"/>
              <a:defRPr sz="1500"/>
            </a:lvl2pPr>
            <a:lvl3pPr marL="1371600" lvl="2" indent="-317500" algn="l">
              <a:lnSpc>
                <a:spcPct val="90000"/>
              </a:lnSpc>
              <a:spcBef>
                <a:spcPts val="400"/>
              </a:spcBef>
              <a:spcAft>
                <a:spcPts val="0"/>
              </a:spcAft>
              <a:buClr>
                <a:srgbClr val="1F3864"/>
              </a:buClr>
              <a:buSzPts val="1400"/>
              <a:buChar char="•"/>
              <a:defRPr sz="1400"/>
            </a:lvl3pPr>
            <a:lvl4pPr marL="1828800" lvl="3" indent="-304800" algn="l">
              <a:lnSpc>
                <a:spcPct val="90000"/>
              </a:lnSpc>
              <a:spcBef>
                <a:spcPts val="400"/>
              </a:spcBef>
              <a:spcAft>
                <a:spcPts val="0"/>
              </a:spcAft>
              <a:buClr>
                <a:srgbClr val="1F3864"/>
              </a:buClr>
              <a:buSzPts val="1200"/>
              <a:buChar char="•"/>
              <a:defRPr sz="1200"/>
            </a:lvl4pPr>
            <a:lvl5pPr marL="2286000" lvl="4" indent="-304800" algn="l">
              <a:lnSpc>
                <a:spcPct val="90000"/>
              </a:lnSpc>
              <a:spcBef>
                <a:spcPts val="400"/>
              </a:spcBef>
              <a:spcAft>
                <a:spcPts val="0"/>
              </a:spcAft>
              <a:buClr>
                <a:srgbClr val="1F3864"/>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 name="Google Shape;22;p5"/>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Google Shape;25;p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 name="Google Shape;26;p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9" name="Google Shape;29;p7"/>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0" name="Google Shape;30;p7"/>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 name="Google Shape;31;p7"/>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2" name="Google Shape;32;p7"/>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3"/>
        <p:cNvGrpSpPr/>
        <p:nvPr/>
      </p:nvGrpSpPr>
      <p:grpSpPr>
        <a:xfrm>
          <a:off x="0" y="0"/>
          <a:ext cx="0" cy="0"/>
          <a:chOff x="0" y="0"/>
          <a:chExt cx="0" cy="0"/>
        </a:xfrm>
      </p:grpSpPr>
      <p:sp>
        <p:nvSpPr>
          <p:cNvPr id="34" name="Google Shape;34;p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5" name="Google Shape;35;p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6" name="Google Shape;36;p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9" name="Google Shape;39;p9"/>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40" name="Google Shape;40;p9"/>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1" name="Google Shape;41;p9"/>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2" name="Google Shape;42;p9"/>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3" name="Google Shape;43;p9"/>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6" name="Google Shape;46;p10"/>
          <p:cNvSpPr>
            <a:spLocks noGrp="1"/>
          </p:cNvSpPr>
          <p:nvPr>
            <p:ph type="pic" idx="2"/>
          </p:nvPr>
        </p:nvSpPr>
        <p:spPr>
          <a:xfrm>
            <a:off x="3887391" y="740570"/>
            <a:ext cx="4629300" cy="3655200"/>
          </a:xfrm>
          <a:prstGeom prst="rect">
            <a:avLst/>
          </a:prstGeom>
          <a:noFill/>
          <a:ln>
            <a:noFill/>
          </a:ln>
        </p:spPr>
      </p:sp>
      <p:sp>
        <p:nvSpPr>
          <p:cNvPr id="47" name="Google Shape;47;p10"/>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8" name="Google Shape;48;p1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9" name="Google Shape;49;p1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0" name="Google Shape;50;p1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3" name="Google Shape;53;p11"/>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1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5" name="Google Shape;55;p1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6" name="Google Shape;56;p1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57"/>
        <p:cNvGrpSpPr/>
        <p:nvPr/>
      </p:nvGrpSpPr>
      <p:grpSpPr>
        <a:xfrm>
          <a:off x="0" y="0"/>
          <a:ext cx="0" cy="0"/>
          <a:chOff x="0" y="0"/>
          <a:chExt cx="0" cy="0"/>
        </a:xfrm>
      </p:grpSpPr>
      <p:sp>
        <p:nvSpPr>
          <p:cNvPr id="58" name="Google Shape;58;p12"/>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9" name="Google Shape;59;p12"/>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 name="Google Shape;60;p1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1" name="Google Shape;61;p1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2" name="Google Shape;62;p1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1"/>
        <p:cNvGrpSpPr/>
        <p:nvPr/>
      </p:nvGrpSpPr>
      <p:grpSpPr>
        <a:xfrm>
          <a:off x="0" y="0"/>
          <a:ext cx="0" cy="0"/>
          <a:chOff x="0" y="0"/>
          <a:chExt cx="0" cy="0"/>
        </a:xfrm>
      </p:grpSpPr>
      <p:sp>
        <p:nvSpPr>
          <p:cNvPr id="72" name="Google Shape;72;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73" name="Google Shape;73;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4" name="Google Shape;74;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77"/>
        <p:cNvGrpSpPr/>
        <p:nvPr/>
      </p:nvGrpSpPr>
      <p:grpSpPr>
        <a:xfrm>
          <a:off x="0" y="0"/>
          <a:ext cx="0" cy="0"/>
          <a:chOff x="0" y="0"/>
          <a:chExt cx="0" cy="0"/>
        </a:xfrm>
      </p:grpSpPr>
      <p:sp>
        <p:nvSpPr>
          <p:cNvPr id="78" name="Google Shape;78;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 name="Google Shape;79;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82"/>
        <p:cNvGrpSpPr/>
        <p:nvPr/>
      </p:nvGrpSpPr>
      <p:grpSpPr>
        <a:xfrm>
          <a:off x="0" y="0"/>
          <a:ext cx="0" cy="0"/>
          <a:chOff x="0" y="0"/>
          <a:chExt cx="0" cy="0"/>
        </a:xfrm>
      </p:grpSpPr>
      <p:sp>
        <p:nvSpPr>
          <p:cNvPr id="83" name="Google Shape;83;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85" name="Google Shape;85;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Tree>
    <p:extLst>
      <p:ext uri="{BB962C8B-B14F-4D97-AF65-F5344CB8AC3E}">
        <p14:creationId xmlns:p14="http://schemas.microsoft.com/office/powerpoint/2010/main" val="927808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Tree>
    <p:extLst>
      <p:ext uri="{BB962C8B-B14F-4D97-AF65-F5344CB8AC3E}">
        <p14:creationId xmlns:p14="http://schemas.microsoft.com/office/powerpoint/2010/main" val="2916310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1"/>
        <p:cNvGrpSpPr/>
        <p:nvPr/>
      </p:nvGrpSpPr>
      <p:grpSpPr>
        <a:xfrm>
          <a:off x="0" y="0"/>
          <a:ext cx="0" cy="0"/>
          <a:chOff x="0" y="0"/>
          <a:chExt cx="0" cy="0"/>
        </a:xfrm>
      </p:grpSpPr>
      <p:sp>
        <p:nvSpPr>
          <p:cNvPr id="82" name="Google Shape;82;p20"/>
          <p:cNvSpPr txBox="1">
            <a:spLocks noGrp="1"/>
          </p:cNvSpPr>
          <p:nvPr>
            <p:ph type="ctrTitle"/>
          </p:nvPr>
        </p:nvSpPr>
        <p:spPr>
          <a:xfrm>
            <a:off x="685800" y="841772"/>
            <a:ext cx="7772400" cy="1790775"/>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83" name="Google Shape;83;p20"/>
          <p:cNvSpPr txBox="1">
            <a:spLocks noGrp="1"/>
          </p:cNvSpPr>
          <p:nvPr>
            <p:ph type="subTitle" idx="1"/>
          </p:nvPr>
        </p:nvSpPr>
        <p:spPr>
          <a:xfrm>
            <a:off x="1143000" y="2701529"/>
            <a:ext cx="6858000" cy="124177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750"/>
              </a:spcBef>
              <a:spcAft>
                <a:spcPts val="0"/>
              </a:spcAft>
              <a:buClr>
                <a:srgbClr val="1F3864"/>
              </a:buClr>
              <a:buSzPts val="24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375"/>
              </a:spcBef>
              <a:spcAft>
                <a:spcPts val="0"/>
              </a:spcAft>
              <a:buClr>
                <a:srgbClr val="1F3864"/>
              </a:buClr>
              <a:buSzPts val="20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375"/>
              </a:spcBef>
              <a:spcAft>
                <a:spcPts val="0"/>
              </a:spcAft>
              <a:buClr>
                <a:srgbClr val="1F3864"/>
              </a:buClr>
              <a:buSzPts val="1800"/>
              <a:buFont typeface="Arial"/>
              <a:buNone/>
              <a:defRPr sz="135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375"/>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375"/>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1665976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84"/>
        <p:cNvGrpSpPr/>
        <p:nvPr/>
      </p:nvGrpSpPr>
      <p:grpSpPr>
        <a:xfrm>
          <a:off x="0" y="0"/>
          <a:ext cx="0" cy="0"/>
          <a:chOff x="0" y="0"/>
          <a:chExt cx="0" cy="0"/>
        </a:xfrm>
      </p:grpSpPr>
      <p:sp>
        <p:nvSpPr>
          <p:cNvPr id="85" name="Google Shape;85;p21"/>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86" name="Google Shape;86;p21"/>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4pPr>
            <a:lvl5pPr marL="1714500" marR="0" lvl="4"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3158413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7"/>
        <p:cNvGrpSpPr/>
        <p:nvPr/>
      </p:nvGrpSpPr>
      <p:grpSpPr>
        <a:xfrm>
          <a:off x="0" y="0"/>
          <a:ext cx="0" cy="0"/>
          <a:chOff x="0" y="0"/>
          <a:chExt cx="0" cy="0"/>
        </a:xfrm>
      </p:grpSpPr>
      <p:sp>
        <p:nvSpPr>
          <p:cNvPr id="88" name="Google Shape;88;p22"/>
          <p:cNvSpPr txBox="1">
            <a:spLocks noGrp="1"/>
          </p:cNvSpPr>
          <p:nvPr>
            <p:ph type="title"/>
          </p:nvPr>
        </p:nvSpPr>
        <p:spPr>
          <a:xfrm>
            <a:off x="623888" y="1282305"/>
            <a:ext cx="7886700" cy="2139525"/>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89" name="Google Shape;89;p22"/>
          <p:cNvSpPr txBox="1">
            <a:spLocks noGrp="1"/>
          </p:cNvSpPr>
          <p:nvPr>
            <p:ph type="body" idx="1"/>
          </p:nvPr>
        </p:nvSpPr>
        <p:spPr>
          <a:xfrm>
            <a:off x="623888" y="3442099"/>
            <a:ext cx="7886700" cy="1125225"/>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rgbClr val="1F3864"/>
              </a:buClr>
              <a:buSzPts val="2400"/>
              <a:buFont typeface="Arial"/>
              <a:buNone/>
              <a:defRPr sz="1800" b="0"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888888"/>
              </a:buClr>
              <a:buSzPts val="2000"/>
              <a:buFont typeface="Arial"/>
              <a:buNone/>
              <a:defRPr sz="1500" b="0" i="0" u="none" strike="noStrike" cap="none">
                <a:solidFill>
                  <a:srgbClr val="888888"/>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888888"/>
              </a:buClr>
              <a:buSzPts val="1800"/>
              <a:buFont typeface="Arial"/>
              <a:buNone/>
              <a:defRPr sz="1350" b="0" i="0" u="none" strike="noStrike" cap="none">
                <a:solidFill>
                  <a:srgbClr val="888888"/>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18637913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90"/>
        <p:cNvGrpSpPr/>
        <p:nvPr/>
      </p:nvGrpSpPr>
      <p:grpSpPr>
        <a:xfrm>
          <a:off x="0" y="0"/>
          <a:ext cx="0" cy="0"/>
          <a:chOff x="0" y="0"/>
          <a:chExt cx="0" cy="0"/>
        </a:xfrm>
      </p:grpSpPr>
      <p:sp>
        <p:nvSpPr>
          <p:cNvPr id="91" name="Google Shape;91;p23"/>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92" name="Google Shape;92;p23"/>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4pPr>
            <a:lvl5pPr marL="1714500" marR="0" lvl="4"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93" name="Google Shape;93;p23"/>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4pPr>
            <a:lvl5pPr marL="1714500" marR="0" lvl="4"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3379557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94"/>
        <p:cNvGrpSpPr/>
        <p:nvPr/>
      </p:nvGrpSpPr>
      <p:grpSpPr>
        <a:xfrm>
          <a:off x="0" y="0"/>
          <a:ext cx="0" cy="0"/>
          <a:chOff x="0" y="0"/>
          <a:chExt cx="0" cy="0"/>
        </a:xfrm>
      </p:grpSpPr>
      <p:sp>
        <p:nvSpPr>
          <p:cNvPr id="95" name="Google Shape;95;p24"/>
          <p:cNvSpPr txBox="1">
            <a:spLocks noGrp="1"/>
          </p:cNvSpPr>
          <p:nvPr>
            <p:ph type="title"/>
          </p:nvPr>
        </p:nvSpPr>
        <p:spPr>
          <a:xfrm>
            <a:off x="629841" y="27384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96" name="Google Shape;96;p24"/>
          <p:cNvSpPr txBox="1">
            <a:spLocks noGrp="1"/>
          </p:cNvSpPr>
          <p:nvPr>
            <p:ph type="body" idx="1"/>
          </p:nvPr>
        </p:nvSpPr>
        <p:spPr>
          <a:xfrm>
            <a:off x="629842" y="1260872"/>
            <a:ext cx="3868425" cy="617850"/>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rgbClr val="1F3864"/>
              </a:buClr>
              <a:buSzPts val="2400"/>
              <a:buFont typeface="Arial"/>
              <a:buNone/>
              <a:defRPr sz="1800" b="1"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2000"/>
              <a:buFont typeface="Arial"/>
              <a:buNone/>
              <a:defRPr sz="1500" b="1"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800"/>
              <a:buFont typeface="Arial"/>
              <a:buNone/>
              <a:defRPr sz="1350" b="1"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4"/>
          <p:cNvSpPr txBox="1">
            <a:spLocks noGrp="1"/>
          </p:cNvSpPr>
          <p:nvPr>
            <p:ph type="body" idx="2"/>
          </p:nvPr>
        </p:nvSpPr>
        <p:spPr>
          <a:xfrm>
            <a:off x="629842" y="1878806"/>
            <a:ext cx="3868425" cy="276345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4pPr>
            <a:lvl5pPr marL="1714500" marR="0" lvl="4"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4"/>
          <p:cNvSpPr txBox="1">
            <a:spLocks noGrp="1"/>
          </p:cNvSpPr>
          <p:nvPr>
            <p:ph type="body" idx="3"/>
          </p:nvPr>
        </p:nvSpPr>
        <p:spPr>
          <a:xfrm>
            <a:off x="4629151" y="1260872"/>
            <a:ext cx="3887325" cy="617850"/>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rgbClr val="1F3864"/>
              </a:buClr>
              <a:buSzPts val="2400"/>
              <a:buFont typeface="Arial"/>
              <a:buNone/>
              <a:defRPr sz="1800" b="1"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2000"/>
              <a:buFont typeface="Arial"/>
              <a:buNone/>
              <a:defRPr sz="1500" b="1"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800"/>
              <a:buFont typeface="Arial"/>
              <a:buNone/>
              <a:defRPr sz="1350" b="1"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99" name="Google Shape;99;p24"/>
          <p:cNvSpPr txBox="1">
            <a:spLocks noGrp="1"/>
          </p:cNvSpPr>
          <p:nvPr>
            <p:ph type="body" idx="4"/>
          </p:nvPr>
        </p:nvSpPr>
        <p:spPr>
          <a:xfrm>
            <a:off x="4629151" y="1878806"/>
            <a:ext cx="3887325" cy="276345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4pPr>
            <a:lvl5pPr marL="1714500" marR="0" lvl="4"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3576858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629841" y="342900"/>
            <a:ext cx="2949075" cy="120015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102" name="Google Shape;102;p25"/>
          <p:cNvSpPr txBox="1">
            <a:spLocks noGrp="1"/>
          </p:cNvSpPr>
          <p:nvPr>
            <p:ph type="body" idx="1"/>
          </p:nvPr>
        </p:nvSpPr>
        <p:spPr>
          <a:xfrm>
            <a:off x="3887391" y="740570"/>
            <a:ext cx="4629150" cy="3655125"/>
          </a:xfrm>
          <a:prstGeom prst="rect">
            <a:avLst/>
          </a:prstGeom>
          <a:noFill/>
          <a:ln>
            <a:noFill/>
          </a:ln>
        </p:spPr>
        <p:txBody>
          <a:bodyPr spcFirstLastPara="1" wrap="square" lIns="91425" tIns="45700" rIns="91425" bIns="45700" anchor="t" anchorCtr="0">
            <a:noAutofit/>
          </a:bodyPr>
          <a:lstStyle>
            <a:lvl1pPr marL="342900" marR="0" lvl="0" indent="-323850" algn="l" rtl="0">
              <a:lnSpc>
                <a:spcPct val="90000"/>
              </a:lnSpc>
              <a:spcBef>
                <a:spcPts val="750"/>
              </a:spcBef>
              <a:spcAft>
                <a:spcPts val="0"/>
              </a:spcAft>
              <a:buClr>
                <a:srgbClr val="1F3864"/>
              </a:buClr>
              <a:buSzPts val="32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685800" marR="0" lvl="1" indent="-304800" algn="l" rtl="0">
              <a:lnSpc>
                <a:spcPct val="90000"/>
              </a:lnSpc>
              <a:spcBef>
                <a:spcPts val="37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028700" marR="0" lvl="2"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371600" marR="0" lvl="3"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1714500" marR="0" lvl="4"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057400" marR="0" lvl="5"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6pPr>
            <a:lvl7pPr marL="2400300" marR="0" lvl="6"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7pPr>
            <a:lvl8pPr marL="2743200" marR="0" lvl="7"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8pPr>
            <a:lvl9pPr marL="3086100" marR="0" lvl="8"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103" name="Google Shape;103;p25"/>
          <p:cNvSpPr txBox="1">
            <a:spLocks noGrp="1"/>
          </p:cNvSpPr>
          <p:nvPr>
            <p:ph type="body" idx="2"/>
          </p:nvPr>
        </p:nvSpPr>
        <p:spPr>
          <a:xfrm>
            <a:off x="629841" y="1543050"/>
            <a:ext cx="2949075" cy="2858625"/>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1400"/>
              <a:buFont typeface="Arial"/>
              <a:buNone/>
              <a:defRPr sz="1050" b="0"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200"/>
              <a:buFont typeface="Arial"/>
              <a:buNone/>
              <a:defRPr sz="900" b="0"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000"/>
              <a:buFont typeface="Arial"/>
              <a:buNone/>
              <a:defRPr sz="750" b="0"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000"/>
              <a:buFont typeface="Arial"/>
              <a:buNone/>
              <a:defRPr sz="750" b="0"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9pPr>
          </a:lstStyle>
          <a:p>
            <a:endParaRPr/>
          </a:p>
        </p:txBody>
      </p:sp>
      <p:sp>
        <p:nvSpPr>
          <p:cNvPr id="104" name="Google Shape;104;p25"/>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05" name="Google Shape;105;p25"/>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06" name="Google Shape;106;p25"/>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entury Gothic"/>
                <a:ea typeface="Century Gothic"/>
                <a:cs typeface="Century Gothic"/>
                <a:sym typeface="Century Gothic"/>
              </a:defRPr>
            </a:lvl1pPr>
            <a:lvl2pPr marL="0" marR="0" lvl="1" indent="0" algn="l" rtl="0">
              <a:spcBef>
                <a:spcPts val="0"/>
              </a:spcBef>
              <a:buNone/>
              <a:defRPr sz="1350">
                <a:solidFill>
                  <a:schemeClr val="dk1"/>
                </a:solidFill>
                <a:latin typeface="Century Gothic"/>
                <a:ea typeface="Century Gothic"/>
                <a:cs typeface="Century Gothic"/>
                <a:sym typeface="Century Gothic"/>
              </a:defRPr>
            </a:lvl2pPr>
            <a:lvl3pPr marL="0" marR="0" lvl="2" indent="0" algn="l" rtl="0">
              <a:spcBef>
                <a:spcPts val="0"/>
              </a:spcBef>
              <a:buNone/>
              <a:defRPr sz="1350">
                <a:solidFill>
                  <a:schemeClr val="dk1"/>
                </a:solidFill>
                <a:latin typeface="Century Gothic"/>
                <a:ea typeface="Century Gothic"/>
                <a:cs typeface="Century Gothic"/>
                <a:sym typeface="Century Gothic"/>
              </a:defRPr>
            </a:lvl3pPr>
            <a:lvl4pPr marL="0" marR="0" lvl="3" indent="0" algn="l" rtl="0">
              <a:spcBef>
                <a:spcPts val="0"/>
              </a:spcBef>
              <a:buNone/>
              <a:defRPr sz="1350">
                <a:solidFill>
                  <a:schemeClr val="dk1"/>
                </a:solidFill>
                <a:latin typeface="Century Gothic"/>
                <a:ea typeface="Century Gothic"/>
                <a:cs typeface="Century Gothic"/>
                <a:sym typeface="Century Gothic"/>
              </a:defRPr>
            </a:lvl4pPr>
            <a:lvl5pPr marL="0" marR="0" lvl="4" indent="0" algn="l" rtl="0">
              <a:spcBef>
                <a:spcPts val="0"/>
              </a:spcBef>
              <a:buNone/>
              <a:defRPr sz="1350">
                <a:solidFill>
                  <a:schemeClr val="dk1"/>
                </a:solidFill>
                <a:latin typeface="Century Gothic"/>
                <a:ea typeface="Century Gothic"/>
                <a:cs typeface="Century Gothic"/>
                <a:sym typeface="Century Gothic"/>
              </a:defRPr>
            </a:lvl5pPr>
            <a:lvl6pPr marL="0" marR="0" lvl="5" indent="0" algn="l" rtl="0">
              <a:spcBef>
                <a:spcPts val="0"/>
              </a:spcBef>
              <a:buNone/>
              <a:defRPr sz="1350">
                <a:solidFill>
                  <a:schemeClr val="dk1"/>
                </a:solidFill>
                <a:latin typeface="Century Gothic"/>
                <a:ea typeface="Century Gothic"/>
                <a:cs typeface="Century Gothic"/>
                <a:sym typeface="Century Gothic"/>
              </a:defRPr>
            </a:lvl6pPr>
            <a:lvl7pPr marL="0" marR="0" lvl="6" indent="0" algn="l" rtl="0">
              <a:spcBef>
                <a:spcPts val="0"/>
              </a:spcBef>
              <a:buNone/>
              <a:defRPr sz="1350">
                <a:solidFill>
                  <a:schemeClr val="dk1"/>
                </a:solidFill>
                <a:latin typeface="Century Gothic"/>
                <a:ea typeface="Century Gothic"/>
                <a:cs typeface="Century Gothic"/>
                <a:sym typeface="Century Gothic"/>
              </a:defRPr>
            </a:lvl7pPr>
            <a:lvl8pPr marL="0" marR="0" lvl="7" indent="0" algn="l" rtl="0">
              <a:spcBef>
                <a:spcPts val="0"/>
              </a:spcBef>
              <a:buNone/>
              <a:defRPr sz="1350">
                <a:solidFill>
                  <a:schemeClr val="dk1"/>
                </a:solidFill>
                <a:latin typeface="Century Gothic"/>
                <a:ea typeface="Century Gothic"/>
                <a:cs typeface="Century Gothic"/>
                <a:sym typeface="Century Gothic"/>
              </a:defRPr>
            </a:lvl8pPr>
            <a:lvl9pPr marL="0" marR="0" lvl="8" indent="0" algn="l" rtl="0">
              <a:spcBef>
                <a:spcPts val="0"/>
              </a:spcBef>
              <a:buNone/>
              <a:defRPr sz="1350">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901329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629841" y="342900"/>
            <a:ext cx="2949075" cy="120015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109" name="Google Shape;109;p26"/>
          <p:cNvSpPr>
            <a:spLocks noGrp="1"/>
          </p:cNvSpPr>
          <p:nvPr>
            <p:ph type="pic" idx="2"/>
          </p:nvPr>
        </p:nvSpPr>
        <p:spPr>
          <a:xfrm>
            <a:off x="3887391" y="740570"/>
            <a:ext cx="4629150" cy="3655125"/>
          </a:xfrm>
          <a:prstGeom prst="rect">
            <a:avLst/>
          </a:prstGeom>
          <a:noFill/>
          <a:ln>
            <a:noFill/>
          </a:ln>
        </p:spPr>
      </p:sp>
      <p:sp>
        <p:nvSpPr>
          <p:cNvPr id="110" name="Google Shape;110;p26"/>
          <p:cNvSpPr txBox="1">
            <a:spLocks noGrp="1"/>
          </p:cNvSpPr>
          <p:nvPr>
            <p:ph type="body" idx="1"/>
          </p:nvPr>
        </p:nvSpPr>
        <p:spPr>
          <a:xfrm>
            <a:off x="629841" y="1543050"/>
            <a:ext cx="2949075" cy="2858625"/>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1400"/>
              <a:buFont typeface="Arial"/>
              <a:buNone/>
              <a:defRPr sz="1050" b="0"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200"/>
              <a:buFont typeface="Arial"/>
              <a:buNone/>
              <a:defRPr sz="900" b="0"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000"/>
              <a:buFont typeface="Arial"/>
              <a:buNone/>
              <a:defRPr sz="750" b="0"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000"/>
              <a:buFont typeface="Arial"/>
              <a:buNone/>
              <a:defRPr sz="750" b="0"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entury Gothic"/>
                <a:ea typeface="Century Gothic"/>
                <a:cs typeface="Century Gothic"/>
                <a:sym typeface="Century Gothic"/>
              </a:defRPr>
            </a:lvl9pPr>
          </a:lstStyle>
          <a:p>
            <a:endParaRPr/>
          </a:p>
        </p:txBody>
      </p:sp>
      <p:sp>
        <p:nvSpPr>
          <p:cNvPr id="111" name="Google Shape;111;p26"/>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12" name="Google Shape;112;p26"/>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13" name="Google Shape;113;p26"/>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entury Gothic"/>
                <a:ea typeface="Century Gothic"/>
                <a:cs typeface="Century Gothic"/>
                <a:sym typeface="Century Gothic"/>
              </a:defRPr>
            </a:lvl1pPr>
            <a:lvl2pPr marL="0" marR="0" lvl="1" indent="0" algn="l" rtl="0">
              <a:spcBef>
                <a:spcPts val="0"/>
              </a:spcBef>
              <a:buNone/>
              <a:defRPr sz="1350">
                <a:solidFill>
                  <a:schemeClr val="dk1"/>
                </a:solidFill>
                <a:latin typeface="Century Gothic"/>
                <a:ea typeface="Century Gothic"/>
                <a:cs typeface="Century Gothic"/>
                <a:sym typeface="Century Gothic"/>
              </a:defRPr>
            </a:lvl2pPr>
            <a:lvl3pPr marL="0" marR="0" lvl="2" indent="0" algn="l" rtl="0">
              <a:spcBef>
                <a:spcPts val="0"/>
              </a:spcBef>
              <a:buNone/>
              <a:defRPr sz="1350">
                <a:solidFill>
                  <a:schemeClr val="dk1"/>
                </a:solidFill>
                <a:latin typeface="Century Gothic"/>
                <a:ea typeface="Century Gothic"/>
                <a:cs typeface="Century Gothic"/>
                <a:sym typeface="Century Gothic"/>
              </a:defRPr>
            </a:lvl3pPr>
            <a:lvl4pPr marL="0" marR="0" lvl="3" indent="0" algn="l" rtl="0">
              <a:spcBef>
                <a:spcPts val="0"/>
              </a:spcBef>
              <a:buNone/>
              <a:defRPr sz="1350">
                <a:solidFill>
                  <a:schemeClr val="dk1"/>
                </a:solidFill>
                <a:latin typeface="Century Gothic"/>
                <a:ea typeface="Century Gothic"/>
                <a:cs typeface="Century Gothic"/>
                <a:sym typeface="Century Gothic"/>
              </a:defRPr>
            </a:lvl4pPr>
            <a:lvl5pPr marL="0" marR="0" lvl="4" indent="0" algn="l" rtl="0">
              <a:spcBef>
                <a:spcPts val="0"/>
              </a:spcBef>
              <a:buNone/>
              <a:defRPr sz="1350">
                <a:solidFill>
                  <a:schemeClr val="dk1"/>
                </a:solidFill>
                <a:latin typeface="Century Gothic"/>
                <a:ea typeface="Century Gothic"/>
                <a:cs typeface="Century Gothic"/>
                <a:sym typeface="Century Gothic"/>
              </a:defRPr>
            </a:lvl5pPr>
            <a:lvl6pPr marL="0" marR="0" lvl="5" indent="0" algn="l" rtl="0">
              <a:spcBef>
                <a:spcPts val="0"/>
              </a:spcBef>
              <a:buNone/>
              <a:defRPr sz="1350">
                <a:solidFill>
                  <a:schemeClr val="dk1"/>
                </a:solidFill>
                <a:latin typeface="Century Gothic"/>
                <a:ea typeface="Century Gothic"/>
                <a:cs typeface="Century Gothic"/>
                <a:sym typeface="Century Gothic"/>
              </a:defRPr>
            </a:lvl6pPr>
            <a:lvl7pPr marL="0" marR="0" lvl="6" indent="0" algn="l" rtl="0">
              <a:spcBef>
                <a:spcPts val="0"/>
              </a:spcBef>
              <a:buNone/>
              <a:defRPr sz="1350">
                <a:solidFill>
                  <a:schemeClr val="dk1"/>
                </a:solidFill>
                <a:latin typeface="Century Gothic"/>
                <a:ea typeface="Century Gothic"/>
                <a:cs typeface="Century Gothic"/>
                <a:sym typeface="Century Gothic"/>
              </a:defRPr>
            </a:lvl7pPr>
            <a:lvl8pPr marL="0" marR="0" lvl="7" indent="0" algn="l" rtl="0">
              <a:spcBef>
                <a:spcPts val="0"/>
              </a:spcBef>
              <a:buNone/>
              <a:defRPr sz="1350">
                <a:solidFill>
                  <a:schemeClr val="dk1"/>
                </a:solidFill>
                <a:latin typeface="Century Gothic"/>
                <a:ea typeface="Century Gothic"/>
                <a:cs typeface="Century Gothic"/>
                <a:sym typeface="Century Gothic"/>
              </a:defRPr>
            </a:lvl8pPr>
            <a:lvl9pPr marL="0" marR="0" lvl="8" indent="0" algn="l" rtl="0">
              <a:spcBef>
                <a:spcPts val="0"/>
              </a:spcBef>
              <a:buNone/>
              <a:defRPr sz="1350">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17802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4"/>
        <p:cNvGrpSpPr/>
        <p:nvPr/>
      </p:nvGrpSpPr>
      <p:grpSpPr>
        <a:xfrm>
          <a:off x="0" y="0"/>
          <a:ext cx="0" cy="0"/>
          <a:chOff x="0" y="0"/>
          <a:chExt cx="0" cy="0"/>
        </a:xfrm>
      </p:grpSpPr>
      <p:sp>
        <p:nvSpPr>
          <p:cNvPr id="115" name="Google Shape;115;p27"/>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116" name="Google Shape;116;p27"/>
          <p:cNvSpPr txBox="1">
            <a:spLocks noGrp="1"/>
          </p:cNvSpPr>
          <p:nvPr>
            <p:ph type="body" idx="1"/>
          </p:nvPr>
        </p:nvSpPr>
        <p:spPr>
          <a:xfrm rot="5400000">
            <a:off x="2940300" y="-942431"/>
            <a:ext cx="3263400" cy="78867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4pPr>
            <a:lvl5pPr marL="1714500" marR="0" lvl="4"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17" name="Google Shape;117;p27"/>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18" name="Google Shape;118;p27"/>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19" name="Google Shape;119;p27"/>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entury Gothic"/>
                <a:ea typeface="Century Gothic"/>
                <a:cs typeface="Century Gothic"/>
                <a:sym typeface="Century Gothic"/>
              </a:defRPr>
            </a:lvl1pPr>
            <a:lvl2pPr marL="0" marR="0" lvl="1" indent="0" algn="l" rtl="0">
              <a:spcBef>
                <a:spcPts val="0"/>
              </a:spcBef>
              <a:buNone/>
              <a:defRPr sz="1350">
                <a:solidFill>
                  <a:schemeClr val="dk1"/>
                </a:solidFill>
                <a:latin typeface="Century Gothic"/>
                <a:ea typeface="Century Gothic"/>
                <a:cs typeface="Century Gothic"/>
                <a:sym typeface="Century Gothic"/>
              </a:defRPr>
            </a:lvl2pPr>
            <a:lvl3pPr marL="0" marR="0" lvl="2" indent="0" algn="l" rtl="0">
              <a:spcBef>
                <a:spcPts val="0"/>
              </a:spcBef>
              <a:buNone/>
              <a:defRPr sz="1350">
                <a:solidFill>
                  <a:schemeClr val="dk1"/>
                </a:solidFill>
                <a:latin typeface="Century Gothic"/>
                <a:ea typeface="Century Gothic"/>
                <a:cs typeface="Century Gothic"/>
                <a:sym typeface="Century Gothic"/>
              </a:defRPr>
            </a:lvl3pPr>
            <a:lvl4pPr marL="0" marR="0" lvl="3" indent="0" algn="l" rtl="0">
              <a:spcBef>
                <a:spcPts val="0"/>
              </a:spcBef>
              <a:buNone/>
              <a:defRPr sz="1350">
                <a:solidFill>
                  <a:schemeClr val="dk1"/>
                </a:solidFill>
                <a:latin typeface="Century Gothic"/>
                <a:ea typeface="Century Gothic"/>
                <a:cs typeface="Century Gothic"/>
                <a:sym typeface="Century Gothic"/>
              </a:defRPr>
            </a:lvl4pPr>
            <a:lvl5pPr marL="0" marR="0" lvl="4" indent="0" algn="l" rtl="0">
              <a:spcBef>
                <a:spcPts val="0"/>
              </a:spcBef>
              <a:buNone/>
              <a:defRPr sz="1350">
                <a:solidFill>
                  <a:schemeClr val="dk1"/>
                </a:solidFill>
                <a:latin typeface="Century Gothic"/>
                <a:ea typeface="Century Gothic"/>
                <a:cs typeface="Century Gothic"/>
                <a:sym typeface="Century Gothic"/>
              </a:defRPr>
            </a:lvl5pPr>
            <a:lvl6pPr marL="0" marR="0" lvl="5" indent="0" algn="l" rtl="0">
              <a:spcBef>
                <a:spcPts val="0"/>
              </a:spcBef>
              <a:buNone/>
              <a:defRPr sz="1350">
                <a:solidFill>
                  <a:schemeClr val="dk1"/>
                </a:solidFill>
                <a:latin typeface="Century Gothic"/>
                <a:ea typeface="Century Gothic"/>
                <a:cs typeface="Century Gothic"/>
                <a:sym typeface="Century Gothic"/>
              </a:defRPr>
            </a:lvl6pPr>
            <a:lvl7pPr marL="0" marR="0" lvl="6" indent="0" algn="l" rtl="0">
              <a:spcBef>
                <a:spcPts val="0"/>
              </a:spcBef>
              <a:buNone/>
              <a:defRPr sz="1350">
                <a:solidFill>
                  <a:schemeClr val="dk1"/>
                </a:solidFill>
                <a:latin typeface="Century Gothic"/>
                <a:ea typeface="Century Gothic"/>
                <a:cs typeface="Century Gothic"/>
                <a:sym typeface="Century Gothic"/>
              </a:defRPr>
            </a:lvl7pPr>
            <a:lvl8pPr marL="0" marR="0" lvl="7" indent="0" algn="l" rtl="0">
              <a:spcBef>
                <a:spcPts val="0"/>
              </a:spcBef>
              <a:buNone/>
              <a:defRPr sz="1350">
                <a:solidFill>
                  <a:schemeClr val="dk1"/>
                </a:solidFill>
                <a:latin typeface="Century Gothic"/>
                <a:ea typeface="Century Gothic"/>
                <a:cs typeface="Century Gothic"/>
                <a:sym typeface="Century Gothic"/>
              </a:defRPr>
            </a:lvl8pPr>
            <a:lvl9pPr marL="0" marR="0" lvl="8" indent="0" algn="l" rtl="0">
              <a:spcBef>
                <a:spcPts val="0"/>
              </a:spcBef>
              <a:buNone/>
              <a:defRPr sz="1350">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80676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20"/>
        <p:cNvGrpSpPr/>
        <p:nvPr/>
      </p:nvGrpSpPr>
      <p:grpSpPr>
        <a:xfrm>
          <a:off x="0" y="0"/>
          <a:ext cx="0" cy="0"/>
          <a:chOff x="0" y="0"/>
          <a:chExt cx="0" cy="0"/>
        </a:xfrm>
      </p:grpSpPr>
      <p:sp>
        <p:nvSpPr>
          <p:cNvPr id="121" name="Google Shape;121;p28"/>
          <p:cNvSpPr txBox="1">
            <a:spLocks noGrp="1"/>
          </p:cNvSpPr>
          <p:nvPr>
            <p:ph type="title"/>
          </p:nvPr>
        </p:nvSpPr>
        <p:spPr>
          <a:xfrm rot="5400000">
            <a:off x="5350051" y="1467469"/>
            <a:ext cx="4358925" cy="19716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122" name="Google Shape;122;p28"/>
          <p:cNvSpPr txBox="1">
            <a:spLocks noGrp="1"/>
          </p:cNvSpPr>
          <p:nvPr>
            <p:ph type="body" idx="1"/>
          </p:nvPr>
        </p:nvSpPr>
        <p:spPr>
          <a:xfrm rot="5400000">
            <a:off x="1349551" y="-447056"/>
            <a:ext cx="4358925" cy="5800725"/>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4pPr>
            <a:lvl5pPr marL="1714500" marR="0" lvl="4" indent="-257175" algn="l" rtl="0">
              <a:lnSpc>
                <a:spcPct val="90000"/>
              </a:lnSpc>
              <a:spcBef>
                <a:spcPts val="375"/>
              </a:spcBef>
              <a:spcAft>
                <a:spcPts val="0"/>
              </a:spcAft>
              <a:buClr>
                <a:srgbClr val="1F3864"/>
              </a:buClr>
              <a:buSzPts val="1800"/>
              <a:buFont typeface="Arial"/>
              <a:buChar char="•"/>
              <a:defRPr sz="1350" b="0" i="0" u="none" strike="noStrike" cap="none">
                <a:solidFill>
                  <a:srgbClr val="1F3864"/>
                </a:solidFill>
                <a:latin typeface="Twentieth Century"/>
                <a:ea typeface="Twentieth Century"/>
                <a:cs typeface="Twentieth Century"/>
                <a:sym typeface="Twentieth Century"/>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23" name="Google Shape;123;p28"/>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24" name="Google Shape;124;p28"/>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350" b="0" i="0" u="none" strike="noStrike" cap="none">
                <a:solidFill>
                  <a:schemeClr val="dk1"/>
                </a:solidFill>
                <a:latin typeface="Century Gothic"/>
                <a:ea typeface="Century Gothic"/>
                <a:cs typeface="Century Gothic"/>
                <a:sym typeface="Century Gothic"/>
              </a:defRPr>
            </a:lvl9pPr>
          </a:lstStyle>
          <a:p>
            <a:endParaRPr/>
          </a:p>
        </p:txBody>
      </p:sp>
      <p:sp>
        <p:nvSpPr>
          <p:cNvPr id="125" name="Google Shape;125;p28"/>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entury Gothic"/>
                <a:ea typeface="Century Gothic"/>
                <a:cs typeface="Century Gothic"/>
                <a:sym typeface="Century Gothic"/>
              </a:defRPr>
            </a:lvl1pPr>
            <a:lvl2pPr marL="0" marR="0" lvl="1" indent="0" algn="l" rtl="0">
              <a:spcBef>
                <a:spcPts val="0"/>
              </a:spcBef>
              <a:buNone/>
              <a:defRPr sz="1350">
                <a:solidFill>
                  <a:schemeClr val="dk1"/>
                </a:solidFill>
                <a:latin typeface="Century Gothic"/>
                <a:ea typeface="Century Gothic"/>
                <a:cs typeface="Century Gothic"/>
                <a:sym typeface="Century Gothic"/>
              </a:defRPr>
            </a:lvl2pPr>
            <a:lvl3pPr marL="0" marR="0" lvl="2" indent="0" algn="l" rtl="0">
              <a:spcBef>
                <a:spcPts val="0"/>
              </a:spcBef>
              <a:buNone/>
              <a:defRPr sz="1350">
                <a:solidFill>
                  <a:schemeClr val="dk1"/>
                </a:solidFill>
                <a:latin typeface="Century Gothic"/>
                <a:ea typeface="Century Gothic"/>
                <a:cs typeface="Century Gothic"/>
                <a:sym typeface="Century Gothic"/>
              </a:defRPr>
            </a:lvl3pPr>
            <a:lvl4pPr marL="0" marR="0" lvl="3" indent="0" algn="l" rtl="0">
              <a:spcBef>
                <a:spcPts val="0"/>
              </a:spcBef>
              <a:buNone/>
              <a:defRPr sz="1350">
                <a:solidFill>
                  <a:schemeClr val="dk1"/>
                </a:solidFill>
                <a:latin typeface="Century Gothic"/>
                <a:ea typeface="Century Gothic"/>
                <a:cs typeface="Century Gothic"/>
                <a:sym typeface="Century Gothic"/>
              </a:defRPr>
            </a:lvl4pPr>
            <a:lvl5pPr marL="0" marR="0" lvl="4" indent="0" algn="l" rtl="0">
              <a:spcBef>
                <a:spcPts val="0"/>
              </a:spcBef>
              <a:buNone/>
              <a:defRPr sz="1350">
                <a:solidFill>
                  <a:schemeClr val="dk1"/>
                </a:solidFill>
                <a:latin typeface="Century Gothic"/>
                <a:ea typeface="Century Gothic"/>
                <a:cs typeface="Century Gothic"/>
                <a:sym typeface="Century Gothic"/>
              </a:defRPr>
            </a:lvl5pPr>
            <a:lvl6pPr marL="0" marR="0" lvl="5" indent="0" algn="l" rtl="0">
              <a:spcBef>
                <a:spcPts val="0"/>
              </a:spcBef>
              <a:buNone/>
              <a:defRPr sz="1350">
                <a:solidFill>
                  <a:schemeClr val="dk1"/>
                </a:solidFill>
                <a:latin typeface="Century Gothic"/>
                <a:ea typeface="Century Gothic"/>
                <a:cs typeface="Century Gothic"/>
                <a:sym typeface="Century Gothic"/>
              </a:defRPr>
            </a:lvl6pPr>
            <a:lvl7pPr marL="0" marR="0" lvl="6" indent="0" algn="l" rtl="0">
              <a:spcBef>
                <a:spcPts val="0"/>
              </a:spcBef>
              <a:buNone/>
              <a:defRPr sz="1350">
                <a:solidFill>
                  <a:schemeClr val="dk1"/>
                </a:solidFill>
                <a:latin typeface="Century Gothic"/>
                <a:ea typeface="Century Gothic"/>
                <a:cs typeface="Century Gothic"/>
                <a:sym typeface="Century Gothic"/>
              </a:defRPr>
            </a:lvl7pPr>
            <a:lvl8pPr marL="0" marR="0" lvl="7" indent="0" algn="l" rtl="0">
              <a:spcBef>
                <a:spcPts val="0"/>
              </a:spcBef>
              <a:buNone/>
              <a:defRPr sz="1350">
                <a:solidFill>
                  <a:schemeClr val="dk1"/>
                </a:solidFill>
                <a:latin typeface="Century Gothic"/>
                <a:ea typeface="Century Gothic"/>
                <a:cs typeface="Century Gothic"/>
                <a:sym typeface="Century Gothic"/>
              </a:defRPr>
            </a:lvl8pPr>
            <a:lvl9pPr marL="0" marR="0" lvl="8" indent="0" algn="l" rtl="0">
              <a:spcBef>
                <a:spcPts val="0"/>
              </a:spcBef>
              <a:buNone/>
              <a:defRPr sz="1350">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6596013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133"/>
        <p:cNvGrpSpPr/>
        <p:nvPr/>
      </p:nvGrpSpPr>
      <p:grpSpPr>
        <a:xfrm>
          <a:off x="0" y="0"/>
          <a:ext cx="0" cy="0"/>
          <a:chOff x="0" y="0"/>
          <a:chExt cx="0" cy="0"/>
        </a:xfrm>
      </p:grpSpPr>
      <p:sp>
        <p:nvSpPr>
          <p:cNvPr id="134" name="Google Shape;134;p30"/>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918473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35"/>
        <p:cNvGrpSpPr/>
        <p:nvPr/>
      </p:nvGrpSpPr>
      <p:grpSpPr>
        <a:xfrm>
          <a:off x="0" y="0"/>
          <a:ext cx="0" cy="0"/>
          <a:chOff x="0" y="0"/>
          <a:chExt cx="0" cy="0"/>
        </a:xfrm>
      </p:grpSpPr>
      <p:sp>
        <p:nvSpPr>
          <p:cNvPr id="136" name="Google Shape;136;p31"/>
          <p:cNvSpPr txBox="1">
            <a:spLocks noGrp="1"/>
          </p:cNvSpPr>
          <p:nvPr>
            <p:ph type="ctrTitle"/>
          </p:nvPr>
        </p:nvSpPr>
        <p:spPr>
          <a:xfrm>
            <a:off x="685800" y="841772"/>
            <a:ext cx="7772400" cy="1790775"/>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F3864"/>
              </a:buClr>
              <a:buSzPts val="6000"/>
              <a:buFont typeface="Century Gothic"/>
              <a:buNone/>
              <a:defRPr sz="4500">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7" name="Google Shape;137;p31"/>
          <p:cNvSpPr txBox="1">
            <a:spLocks noGrp="1"/>
          </p:cNvSpPr>
          <p:nvPr>
            <p:ph type="subTitle" idx="1"/>
          </p:nvPr>
        </p:nvSpPr>
        <p:spPr>
          <a:xfrm>
            <a:off x="1143000" y="2701529"/>
            <a:ext cx="6858000" cy="1241775"/>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750"/>
              </a:spcBef>
              <a:spcAft>
                <a:spcPts val="0"/>
              </a:spcAft>
              <a:buClr>
                <a:srgbClr val="1F3864"/>
              </a:buClr>
              <a:buSzPts val="2400"/>
              <a:buNone/>
              <a:defRPr sz="1800">
                <a:solidFill>
                  <a:srgbClr val="1F3864"/>
                </a:solidFill>
                <a:latin typeface="Century Gothic"/>
                <a:ea typeface="Century Gothic"/>
                <a:cs typeface="Century Gothic"/>
                <a:sym typeface="Century Gothic"/>
              </a:defRPr>
            </a:lvl1pPr>
            <a:lvl2pPr lvl="1" algn="ctr" rtl="0">
              <a:lnSpc>
                <a:spcPct val="90000"/>
              </a:lnSpc>
              <a:spcBef>
                <a:spcPts val="375"/>
              </a:spcBef>
              <a:spcAft>
                <a:spcPts val="0"/>
              </a:spcAft>
              <a:buClr>
                <a:srgbClr val="1F3864"/>
              </a:buClr>
              <a:buSzPts val="2000"/>
              <a:buNone/>
              <a:defRPr sz="1500"/>
            </a:lvl2pPr>
            <a:lvl3pPr lvl="2" algn="ctr" rtl="0">
              <a:lnSpc>
                <a:spcPct val="90000"/>
              </a:lnSpc>
              <a:spcBef>
                <a:spcPts val="375"/>
              </a:spcBef>
              <a:spcAft>
                <a:spcPts val="0"/>
              </a:spcAft>
              <a:buClr>
                <a:srgbClr val="1F3864"/>
              </a:buClr>
              <a:buSzPts val="1800"/>
              <a:buNone/>
              <a:defRPr sz="1350"/>
            </a:lvl3pPr>
            <a:lvl4pPr lvl="3" algn="ctr" rtl="0">
              <a:lnSpc>
                <a:spcPct val="90000"/>
              </a:lnSpc>
              <a:spcBef>
                <a:spcPts val="375"/>
              </a:spcBef>
              <a:spcAft>
                <a:spcPts val="0"/>
              </a:spcAft>
              <a:buClr>
                <a:srgbClr val="1F3864"/>
              </a:buClr>
              <a:buSzPts val="1600"/>
              <a:buNone/>
              <a:defRPr sz="1200"/>
            </a:lvl4pPr>
            <a:lvl5pPr lvl="4" algn="ctr" rtl="0">
              <a:lnSpc>
                <a:spcPct val="90000"/>
              </a:lnSpc>
              <a:spcBef>
                <a:spcPts val="375"/>
              </a:spcBef>
              <a:spcAft>
                <a:spcPts val="0"/>
              </a:spcAft>
              <a:buClr>
                <a:srgbClr val="1F3864"/>
              </a:buClr>
              <a:buSzPts val="1600"/>
              <a:buNone/>
              <a:defRPr sz="1200"/>
            </a:lvl5pPr>
            <a:lvl6pPr lvl="5" algn="ctr" rtl="0">
              <a:lnSpc>
                <a:spcPct val="90000"/>
              </a:lnSpc>
              <a:spcBef>
                <a:spcPts val="375"/>
              </a:spcBef>
              <a:spcAft>
                <a:spcPts val="0"/>
              </a:spcAft>
              <a:buClr>
                <a:schemeClr val="dk1"/>
              </a:buClr>
              <a:buSzPts val="1600"/>
              <a:buNone/>
              <a:defRPr sz="1200"/>
            </a:lvl6pPr>
            <a:lvl7pPr lvl="6" algn="ctr" rtl="0">
              <a:lnSpc>
                <a:spcPct val="90000"/>
              </a:lnSpc>
              <a:spcBef>
                <a:spcPts val="375"/>
              </a:spcBef>
              <a:spcAft>
                <a:spcPts val="0"/>
              </a:spcAft>
              <a:buClr>
                <a:schemeClr val="dk1"/>
              </a:buClr>
              <a:buSzPts val="1600"/>
              <a:buNone/>
              <a:defRPr sz="1200"/>
            </a:lvl7pPr>
            <a:lvl8pPr lvl="7" algn="ctr" rtl="0">
              <a:lnSpc>
                <a:spcPct val="90000"/>
              </a:lnSpc>
              <a:spcBef>
                <a:spcPts val="375"/>
              </a:spcBef>
              <a:spcAft>
                <a:spcPts val="0"/>
              </a:spcAft>
              <a:buClr>
                <a:schemeClr val="dk1"/>
              </a:buClr>
              <a:buSzPts val="1600"/>
              <a:buNone/>
              <a:defRPr sz="1200"/>
            </a:lvl8pPr>
            <a:lvl9pPr lvl="8" algn="ctr" rtl="0">
              <a:lnSpc>
                <a:spcPct val="90000"/>
              </a:lnSpc>
              <a:spcBef>
                <a:spcPts val="375"/>
              </a:spcBef>
              <a:spcAft>
                <a:spcPts val="0"/>
              </a:spcAft>
              <a:buClr>
                <a:schemeClr val="dk1"/>
              </a:buClr>
              <a:buSzPts val="1600"/>
              <a:buNone/>
              <a:defRPr sz="1200"/>
            </a:lvl9pPr>
          </a:lstStyle>
          <a:p>
            <a:endParaRPr/>
          </a:p>
        </p:txBody>
      </p:sp>
    </p:spTree>
    <p:extLst>
      <p:ext uri="{BB962C8B-B14F-4D97-AF65-F5344CB8AC3E}">
        <p14:creationId xmlns:p14="http://schemas.microsoft.com/office/powerpoint/2010/main" val="22820109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and Content" type="obj">
  <p:cSld name="Title and Content">
    <p:spTree>
      <p:nvGrpSpPr>
        <p:cNvPr id="1" name="Shape 138"/>
        <p:cNvGrpSpPr/>
        <p:nvPr/>
      </p:nvGrpSpPr>
      <p:grpSpPr>
        <a:xfrm>
          <a:off x="0" y="0"/>
          <a:ext cx="0" cy="0"/>
          <a:chOff x="0" y="0"/>
          <a:chExt cx="0" cy="0"/>
        </a:xfrm>
      </p:grpSpPr>
      <p:sp>
        <p:nvSpPr>
          <p:cNvPr id="139" name="Google Shape;139;p32"/>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p32"/>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342900" lvl="0" indent="-257175" algn="l" rtl="0">
              <a:lnSpc>
                <a:spcPct val="90000"/>
              </a:lnSpc>
              <a:spcBef>
                <a:spcPts val="750"/>
              </a:spcBef>
              <a:spcAft>
                <a:spcPts val="0"/>
              </a:spcAft>
              <a:buClr>
                <a:srgbClr val="1F3864"/>
              </a:buClr>
              <a:buSzPts val="1800"/>
              <a:buChar char="•"/>
              <a:defRPr/>
            </a:lvl1pPr>
            <a:lvl2pPr marL="685800" lvl="1" indent="-266700" algn="l" rtl="0">
              <a:lnSpc>
                <a:spcPct val="90000"/>
              </a:lnSpc>
              <a:spcBef>
                <a:spcPts val="375"/>
              </a:spcBef>
              <a:spcAft>
                <a:spcPts val="0"/>
              </a:spcAft>
              <a:buClr>
                <a:srgbClr val="1F3864"/>
              </a:buClr>
              <a:buSzPts val="2000"/>
              <a:buChar char="•"/>
              <a:defRPr sz="1500"/>
            </a:lvl2pPr>
            <a:lvl3pPr marL="1028700" lvl="2" indent="-257175" algn="l" rtl="0">
              <a:lnSpc>
                <a:spcPct val="90000"/>
              </a:lnSpc>
              <a:spcBef>
                <a:spcPts val="375"/>
              </a:spcBef>
              <a:spcAft>
                <a:spcPts val="0"/>
              </a:spcAft>
              <a:buClr>
                <a:srgbClr val="1F3864"/>
              </a:buClr>
              <a:buSzPts val="1800"/>
              <a:buChar char="•"/>
              <a:defRPr sz="1350"/>
            </a:lvl3pPr>
            <a:lvl4pPr marL="1371600" lvl="3" indent="-247650" algn="l" rtl="0">
              <a:lnSpc>
                <a:spcPct val="90000"/>
              </a:lnSpc>
              <a:spcBef>
                <a:spcPts val="375"/>
              </a:spcBef>
              <a:spcAft>
                <a:spcPts val="0"/>
              </a:spcAft>
              <a:buClr>
                <a:srgbClr val="1F3864"/>
              </a:buClr>
              <a:buSzPts val="1600"/>
              <a:buChar char="•"/>
              <a:defRPr sz="1200"/>
            </a:lvl4pPr>
            <a:lvl5pPr marL="1714500" lvl="4" indent="-247650" algn="l" rtl="0">
              <a:lnSpc>
                <a:spcPct val="90000"/>
              </a:lnSpc>
              <a:spcBef>
                <a:spcPts val="375"/>
              </a:spcBef>
              <a:spcAft>
                <a:spcPts val="0"/>
              </a:spcAft>
              <a:buClr>
                <a:srgbClr val="1F3864"/>
              </a:buClr>
              <a:buSzPts val="1600"/>
              <a:buChar char="•"/>
              <a:defRPr sz="1200"/>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744019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141"/>
        <p:cNvGrpSpPr/>
        <p:nvPr/>
      </p:nvGrpSpPr>
      <p:grpSpPr>
        <a:xfrm>
          <a:off x="0" y="0"/>
          <a:ext cx="0" cy="0"/>
          <a:chOff x="0" y="0"/>
          <a:chExt cx="0" cy="0"/>
        </a:xfrm>
      </p:grpSpPr>
      <p:sp>
        <p:nvSpPr>
          <p:cNvPr id="142" name="Google Shape;142;p33"/>
          <p:cNvSpPr txBox="1">
            <a:spLocks noGrp="1"/>
          </p:cNvSpPr>
          <p:nvPr>
            <p:ph type="title"/>
          </p:nvPr>
        </p:nvSpPr>
        <p:spPr>
          <a:xfrm>
            <a:off x="623888" y="1282305"/>
            <a:ext cx="7886700" cy="2139525"/>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6000"/>
              <a:buFont typeface="Century Gothic"/>
              <a:buNone/>
              <a:defRPr sz="4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33"/>
          <p:cNvSpPr txBox="1">
            <a:spLocks noGrp="1"/>
          </p:cNvSpPr>
          <p:nvPr>
            <p:ph type="body" idx="1"/>
          </p:nvPr>
        </p:nvSpPr>
        <p:spPr>
          <a:xfrm>
            <a:off x="623888" y="3442099"/>
            <a:ext cx="7886700" cy="1125225"/>
          </a:xfrm>
          <a:prstGeom prst="rect">
            <a:avLst/>
          </a:prstGeom>
          <a:noFill/>
          <a:ln>
            <a:noFill/>
          </a:ln>
        </p:spPr>
        <p:txBody>
          <a:bodyPr spcFirstLastPara="1" wrap="square" lIns="91425" tIns="45700" rIns="91425" bIns="45700" anchor="t" anchorCtr="0">
            <a:normAutofit/>
          </a:bodyPr>
          <a:lstStyle>
            <a:lvl1pPr marL="342900" lvl="0" indent="-171450" algn="l" rtl="0">
              <a:lnSpc>
                <a:spcPct val="90000"/>
              </a:lnSpc>
              <a:spcBef>
                <a:spcPts val="750"/>
              </a:spcBef>
              <a:spcAft>
                <a:spcPts val="0"/>
              </a:spcAft>
              <a:buClr>
                <a:srgbClr val="1F3864"/>
              </a:buClr>
              <a:buSzPts val="2400"/>
              <a:buNone/>
              <a:defRPr sz="1800">
                <a:solidFill>
                  <a:srgbClr val="1F3864"/>
                </a:solidFill>
              </a:defRPr>
            </a:lvl1pPr>
            <a:lvl2pPr marL="685800" lvl="1" indent="-171450" algn="l" rtl="0">
              <a:lnSpc>
                <a:spcPct val="90000"/>
              </a:lnSpc>
              <a:spcBef>
                <a:spcPts val="375"/>
              </a:spcBef>
              <a:spcAft>
                <a:spcPts val="0"/>
              </a:spcAft>
              <a:buClr>
                <a:srgbClr val="888888"/>
              </a:buClr>
              <a:buSzPts val="2000"/>
              <a:buNone/>
              <a:defRPr sz="1500">
                <a:solidFill>
                  <a:srgbClr val="888888"/>
                </a:solidFill>
              </a:defRPr>
            </a:lvl2pPr>
            <a:lvl3pPr marL="1028700" lvl="2" indent="-171450" algn="l" rtl="0">
              <a:lnSpc>
                <a:spcPct val="90000"/>
              </a:lnSpc>
              <a:spcBef>
                <a:spcPts val="375"/>
              </a:spcBef>
              <a:spcAft>
                <a:spcPts val="0"/>
              </a:spcAft>
              <a:buClr>
                <a:srgbClr val="888888"/>
              </a:buClr>
              <a:buSzPts val="1800"/>
              <a:buNone/>
              <a:defRPr sz="1350">
                <a:solidFill>
                  <a:srgbClr val="888888"/>
                </a:solidFill>
              </a:defRPr>
            </a:lvl3pPr>
            <a:lvl4pPr marL="1371600" lvl="3" indent="-171450" algn="l" rtl="0">
              <a:lnSpc>
                <a:spcPct val="90000"/>
              </a:lnSpc>
              <a:spcBef>
                <a:spcPts val="375"/>
              </a:spcBef>
              <a:spcAft>
                <a:spcPts val="0"/>
              </a:spcAft>
              <a:buClr>
                <a:srgbClr val="888888"/>
              </a:buClr>
              <a:buSzPts val="1600"/>
              <a:buNone/>
              <a:defRPr sz="1200">
                <a:solidFill>
                  <a:srgbClr val="888888"/>
                </a:solidFill>
              </a:defRPr>
            </a:lvl4pPr>
            <a:lvl5pPr marL="1714500" lvl="4" indent="-171450" algn="l" rtl="0">
              <a:lnSpc>
                <a:spcPct val="90000"/>
              </a:lnSpc>
              <a:spcBef>
                <a:spcPts val="375"/>
              </a:spcBef>
              <a:spcAft>
                <a:spcPts val="0"/>
              </a:spcAft>
              <a:buClr>
                <a:srgbClr val="888888"/>
              </a:buClr>
              <a:buSzPts val="1600"/>
              <a:buNone/>
              <a:defRPr sz="1200">
                <a:solidFill>
                  <a:srgbClr val="888888"/>
                </a:solidFill>
              </a:defRPr>
            </a:lvl5pPr>
            <a:lvl6pPr marL="2057400" lvl="5" indent="-171450" algn="l" rtl="0">
              <a:lnSpc>
                <a:spcPct val="90000"/>
              </a:lnSpc>
              <a:spcBef>
                <a:spcPts val="375"/>
              </a:spcBef>
              <a:spcAft>
                <a:spcPts val="0"/>
              </a:spcAft>
              <a:buClr>
                <a:srgbClr val="888888"/>
              </a:buClr>
              <a:buSzPts val="1600"/>
              <a:buNone/>
              <a:defRPr sz="1200">
                <a:solidFill>
                  <a:srgbClr val="888888"/>
                </a:solidFill>
              </a:defRPr>
            </a:lvl6pPr>
            <a:lvl7pPr marL="2400300" lvl="6" indent="-171450" algn="l" rtl="0">
              <a:lnSpc>
                <a:spcPct val="90000"/>
              </a:lnSpc>
              <a:spcBef>
                <a:spcPts val="375"/>
              </a:spcBef>
              <a:spcAft>
                <a:spcPts val="0"/>
              </a:spcAft>
              <a:buClr>
                <a:srgbClr val="888888"/>
              </a:buClr>
              <a:buSzPts val="1600"/>
              <a:buNone/>
              <a:defRPr sz="1200">
                <a:solidFill>
                  <a:srgbClr val="888888"/>
                </a:solidFill>
              </a:defRPr>
            </a:lvl7pPr>
            <a:lvl8pPr marL="2743200" lvl="7" indent="-171450" algn="l" rtl="0">
              <a:lnSpc>
                <a:spcPct val="90000"/>
              </a:lnSpc>
              <a:spcBef>
                <a:spcPts val="375"/>
              </a:spcBef>
              <a:spcAft>
                <a:spcPts val="0"/>
              </a:spcAft>
              <a:buClr>
                <a:srgbClr val="888888"/>
              </a:buClr>
              <a:buSzPts val="1600"/>
              <a:buNone/>
              <a:defRPr sz="1200">
                <a:solidFill>
                  <a:srgbClr val="888888"/>
                </a:solidFill>
              </a:defRPr>
            </a:lvl8pPr>
            <a:lvl9pPr marL="3086100" lvl="8" indent="-171450" algn="l" rtl="0">
              <a:lnSpc>
                <a:spcPct val="90000"/>
              </a:lnSpc>
              <a:spcBef>
                <a:spcPts val="375"/>
              </a:spcBef>
              <a:spcAft>
                <a:spcPts val="0"/>
              </a:spcAft>
              <a:buClr>
                <a:srgbClr val="888888"/>
              </a:buClr>
              <a:buSzPts val="1600"/>
              <a:buNone/>
              <a:defRPr sz="1200">
                <a:solidFill>
                  <a:srgbClr val="888888"/>
                </a:solidFill>
              </a:defRPr>
            </a:lvl9pPr>
          </a:lstStyle>
          <a:p>
            <a:endParaRPr/>
          </a:p>
        </p:txBody>
      </p:sp>
    </p:spTree>
    <p:extLst>
      <p:ext uri="{BB962C8B-B14F-4D97-AF65-F5344CB8AC3E}">
        <p14:creationId xmlns:p14="http://schemas.microsoft.com/office/powerpoint/2010/main" val="5407029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wo Content" type="twoObj">
  <p:cSld name="Two Content">
    <p:spTree>
      <p:nvGrpSpPr>
        <p:cNvPr id="1" name="Shape 144"/>
        <p:cNvGrpSpPr/>
        <p:nvPr/>
      </p:nvGrpSpPr>
      <p:grpSpPr>
        <a:xfrm>
          <a:off x="0" y="0"/>
          <a:ext cx="0" cy="0"/>
          <a:chOff x="0" y="0"/>
          <a:chExt cx="0" cy="0"/>
        </a:xfrm>
      </p:grpSpPr>
      <p:sp>
        <p:nvSpPr>
          <p:cNvPr id="145" name="Google Shape;145;p34"/>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6" name="Google Shape;146;p34"/>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rmAutofit/>
          </a:bodyPr>
          <a:lstStyle>
            <a:lvl1pPr marL="342900" lvl="0" indent="-257175" algn="l" rtl="0">
              <a:lnSpc>
                <a:spcPct val="90000"/>
              </a:lnSpc>
              <a:spcBef>
                <a:spcPts val="750"/>
              </a:spcBef>
              <a:spcAft>
                <a:spcPts val="0"/>
              </a:spcAft>
              <a:buClr>
                <a:srgbClr val="1F3864"/>
              </a:buClr>
              <a:buSzPts val="1800"/>
              <a:buChar char="•"/>
              <a:defRPr/>
            </a:lvl1pPr>
            <a:lvl2pPr marL="685800" lvl="1" indent="-257175" algn="l" rtl="0">
              <a:lnSpc>
                <a:spcPct val="90000"/>
              </a:lnSpc>
              <a:spcBef>
                <a:spcPts val="375"/>
              </a:spcBef>
              <a:spcAft>
                <a:spcPts val="0"/>
              </a:spcAft>
              <a:buClr>
                <a:srgbClr val="1F3864"/>
              </a:buClr>
              <a:buSzPts val="1800"/>
              <a:buChar char="•"/>
              <a:defRPr/>
            </a:lvl2pPr>
            <a:lvl3pPr marL="1028700" lvl="2" indent="-257175" algn="l" rtl="0">
              <a:lnSpc>
                <a:spcPct val="90000"/>
              </a:lnSpc>
              <a:spcBef>
                <a:spcPts val="375"/>
              </a:spcBef>
              <a:spcAft>
                <a:spcPts val="0"/>
              </a:spcAft>
              <a:buClr>
                <a:srgbClr val="1F3864"/>
              </a:buClr>
              <a:buSzPts val="1800"/>
              <a:buChar char="•"/>
              <a:defRPr/>
            </a:lvl3pPr>
            <a:lvl4pPr marL="1371600" lvl="3" indent="-257175" algn="l" rtl="0">
              <a:lnSpc>
                <a:spcPct val="90000"/>
              </a:lnSpc>
              <a:spcBef>
                <a:spcPts val="375"/>
              </a:spcBef>
              <a:spcAft>
                <a:spcPts val="0"/>
              </a:spcAft>
              <a:buClr>
                <a:srgbClr val="1F3864"/>
              </a:buClr>
              <a:buSzPts val="1800"/>
              <a:buChar char="•"/>
              <a:defRPr/>
            </a:lvl4pPr>
            <a:lvl5pPr marL="1714500" lvl="4" indent="-257175" algn="l" rtl="0">
              <a:lnSpc>
                <a:spcPct val="90000"/>
              </a:lnSpc>
              <a:spcBef>
                <a:spcPts val="375"/>
              </a:spcBef>
              <a:spcAft>
                <a:spcPts val="0"/>
              </a:spcAft>
              <a:buClr>
                <a:srgbClr val="1F3864"/>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147" name="Google Shape;147;p34"/>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rmAutofit/>
          </a:bodyPr>
          <a:lstStyle>
            <a:lvl1pPr marL="342900" lvl="0" indent="-257175" algn="l" rtl="0">
              <a:lnSpc>
                <a:spcPct val="90000"/>
              </a:lnSpc>
              <a:spcBef>
                <a:spcPts val="750"/>
              </a:spcBef>
              <a:spcAft>
                <a:spcPts val="0"/>
              </a:spcAft>
              <a:buClr>
                <a:srgbClr val="1F3864"/>
              </a:buClr>
              <a:buSzPts val="1800"/>
              <a:buChar char="•"/>
              <a:defRPr/>
            </a:lvl1pPr>
            <a:lvl2pPr marL="685800" lvl="1" indent="-257175" algn="l" rtl="0">
              <a:lnSpc>
                <a:spcPct val="90000"/>
              </a:lnSpc>
              <a:spcBef>
                <a:spcPts val="375"/>
              </a:spcBef>
              <a:spcAft>
                <a:spcPts val="0"/>
              </a:spcAft>
              <a:buClr>
                <a:srgbClr val="1F3864"/>
              </a:buClr>
              <a:buSzPts val="1800"/>
              <a:buChar char="•"/>
              <a:defRPr/>
            </a:lvl2pPr>
            <a:lvl3pPr marL="1028700" lvl="2" indent="-257175" algn="l" rtl="0">
              <a:lnSpc>
                <a:spcPct val="90000"/>
              </a:lnSpc>
              <a:spcBef>
                <a:spcPts val="375"/>
              </a:spcBef>
              <a:spcAft>
                <a:spcPts val="0"/>
              </a:spcAft>
              <a:buClr>
                <a:srgbClr val="1F3864"/>
              </a:buClr>
              <a:buSzPts val="1800"/>
              <a:buChar char="•"/>
              <a:defRPr/>
            </a:lvl3pPr>
            <a:lvl4pPr marL="1371600" lvl="3" indent="-257175" algn="l" rtl="0">
              <a:lnSpc>
                <a:spcPct val="90000"/>
              </a:lnSpc>
              <a:spcBef>
                <a:spcPts val="375"/>
              </a:spcBef>
              <a:spcAft>
                <a:spcPts val="0"/>
              </a:spcAft>
              <a:buClr>
                <a:srgbClr val="1F3864"/>
              </a:buClr>
              <a:buSzPts val="1800"/>
              <a:buChar char="•"/>
              <a:defRPr/>
            </a:lvl4pPr>
            <a:lvl5pPr marL="1714500" lvl="4" indent="-257175" algn="l" rtl="0">
              <a:lnSpc>
                <a:spcPct val="90000"/>
              </a:lnSpc>
              <a:spcBef>
                <a:spcPts val="375"/>
              </a:spcBef>
              <a:spcAft>
                <a:spcPts val="0"/>
              </a:spcAft>
              <a:buClr>
                <a:srgbClr val="1F3864"/>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257954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Comparison" type="twoTxTwoObj">
  <p:cSld name="Comparison">
    <p:spTree>
      <p:nvGrpSpPr>
        <p:cNvPr id="1" name="Shape 148"/>
        <p:cNvGrpSpPr/>
        <p:nvPr/>
      </p:nvGrpSpPr>
      <p:grpSpPr>
        <a:xfrm>
          <a:off x="0" y="0"/>
          <a:ext cx="0" cy="0"/>
          <a:chOff x="0" y="0"/>
          <a:chExt cx="0" cy="0"/>
        </a:xfrm>
      </p:grpSpPr>
      <p:sp>
        <p:nvSpPr>
          <p:cNvPr id="149" name="Google Shape;149;p35"/>
          <p:cNvSpPr txBox="1">
            <a:spLocks noGrp="1"/>
          </p:cNvSpPr>
          <p:nvPr>
            <p:ph type="title"/>
          </p:nvPr>
        </p:nvSpPr>
        <p:spPr>
          <a:xfrm>
            <a:off x="629841" y="273845"/>
            <a:ext cx="7886700" cy="99427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0" name="Google Shape;150;p35"/>
          <p:cNvSpPr txBox="1">
            <a:spLocks noGrp="1"/>
          </p:cNvSpPr>
          <p:nvPr>
            <p:ph type="body" idx="1"/>
          </p:nvPr>
        </p:nvSpPr>
        <p:spPr>
          <a:xfrm>
            <a:off x="629842" y="1260872"/>
            <a:ext cx="3868425" cy="617850"/>
          </a:xfrm>
          <a:prstGeom prst="rect">
            <a:avLst/>
          </a:prstGeom>
          <a:noFill/>
          <a:ln>
            <a:noFill/>
          </a:ln>
        </p:spPr>
        <p:txBody>
          <a:bodyPr spcFirstLastPara="1" wrap="square" lIns="91425" tIns="45700" rIns="91425" bIns="45700" anchor="b" anchorCtr="0">
            <a:normAutofit/>
          </a:bodyPr>
          <a:lstStyle>
            <a:lvl1pPr marL="342900" lvl="0" indent="-171450" algn="l" rtl="0">
              <a:lnSpc>
                <a:spcPct val="90000"/>
              </a:lnSpc>
              <a:spcBef>
                <a:spcPts val="750"/>
              </a:spcBef>
              <a:spcAft>
                <a:spcPts val="0"/>
              </a:spcAft>
              <a:buClr>
                <a:srgbClr val="1F3864"/>
              </a:buClr>
              <a:buSzPts val="2400"/>
              <a:buNone/>
              <a:defRPr sz="1800" b="1"/>
            </a:lvl1pPr>
            <a:lvl2pPr marL="685800" lvl="1" indent="-171450" algn="l" rtl="0">
              <a:lnSpc>
                <a:spcPct val="90000"/>
              </a:lnSpc>
              <a:spcBef>
                <a:spcPts val="375"/>
              </a:spcBef>
              <a:spcAft>
                <a:spcPts val="0"/>
              </a:spcAft>
              <a:buClr>
                <a:srgbClr val="1F3864"/>
              </a:buClr>
              <a:buSzPts val="2000"/>
              <a:buNone/>
              <a:defRPr sz="1500" b="1"/>
            </a:lvl2pPr>
            <a:lvl3pPr marL="1028700" lvl="2" indent="-171450" algn="l" rtl="0">
              <a:lnSpc>
                <a:spcPct val="90000"/>
              </a:lnSpc>
              <a:spcBef>
                <a:spcPts val="375"/>
              </a:spcBef>
              <a:spcAft>
                <a:spcPts val="0"/>
              </a:spcAft>
              <a:buClr>
                <a:srgbClr val="1F3864"/>
              </a:buClr>
              <a:buSzPts val="1800"/>
              <a:buNone/>
              <a:defRPr sz="1350" b="1"/>
            </a:lvl3pPr>
            <a:lvl4pPr marL="1371600" lvl="3" indent="-171450" algn="l" rtl="0">
              <a:lnSpc>
                <a:spcPct val="90000"/>
              </a:lnSpc>
              <a:spcBef>
                <a:spcPts val="375"/>
              </a:spcBef>
              <a:spcAft>
                <a:spcPts val="0"/>
              </a:spcAft>
              <a:buClr>
                <a:srgbClr val="1F3864"/>
              </a:buClr>
              <a:buSzPts val="1600"/>
              <a:buNone/>
              <a:defRPr sz="1200" b="1"/>
            </a:lvl4pPr>
            <a:lvl5pPr marL="1714500" lvl="4" indent="-171450" algn="l" rtl="0">
              <a:lnSpc>
                <a:spcPct val="90000"/>
              </a:lnSpc>
              <a:spcBef>
                <a:spcPts val="375"/>
              </a:spcBef>
              <a:spcAft>
                <a:spcPts val="0"/>
              </a:spcAft>
              <a:buClr>
                <a:srgbClr val="1F3864"/>
              </a:buClr>
              <a:buSzPts val="1600"/>
              <a:buNone/>
              <a:defRPr sz="1200" b="1"/>
            </a:lvl5pPr>
            <a:lvl6pPr marL="2057400" lvl="5" indent="-171450" algn="l" rtl="0">
              <a:lnSpc>
                <a:spcPct val="90000"/>
              </a:lnSpc>
              <a:spcBef>
                <a:spcPts val="375"/>
              </a:spcBef>
              <a:spcAft>
                <a:spcPts val="0"/>
              </a:spcAft>
              <a:buClr>
                <a:schemeClr val="dk1"/>
              </a:buClr>
              <a:buSzPts val="1600"/>
              <a:buNone/>
              <a:defRPr sz="1200" b="1"/>
            </a:lvl6pPr>
            <a:lvl7pPr marL="2400300" lvl="6" indent="-171450" algn="l" rtl="0">
              <a:lnSpc>
                <a:spcPct val="90000"/>
              </a:lnSpc>
              <a:spcBef>
                <a:spcPts val="375"/>
              </a:spcBef>
              <a:spcAft>
                <a:spcPts val="0"/>
              </a:spcAft>
              <a:buClr>
                <a:schemeClr val="dk1"/>
              </a:buClr>
              <a:buSzPts val="1600"/>
              <a:buNone/>
              <a:defRPr sz="1200" b="1"/>
            </a:lvl7pPr>
            <a:lvl8pPr marL="2743200" lvl="7" indent="-171450" algn="l" rtl="0">
              <a:lnSpc>
                <a:spcPct val="90000"/>
              </a:lnSpc>
              <a:spcBef>
                <a:spcPts val="375"/>
              </a:spcBef>
              <a:spcAft>
                <a:spcPts val="0"/>
              </a:spcAft>
              <a:buClr>
                <a:schemeClr val="dk1"/>
              </a:buClr>
              <a:buSzPts val="1600"/>
              <a:buNone/>
              <a:defRPr sz="1200" b="1"/>
            </a:lvl8pPr>
            <a:lvl9pPr marL="3086100" lvl="8" indent="-171450" algn="l" rtl="0">
              <a:lnSpc>
                <a:spcPct val="90000"/>
              </a:lnSpc>
              <a:spcBef>
                <a:spcPts val="375"/>
              </a:spcBef>
              <a:spcAft>
                <a:spcPts val="0"/>
              </a:spcAft>
              <a:buClr>
                <a:schemeClr val="dk1"/>
              </a:buClr>
              <a:buSzPts val="1600"/>
              <a:buNone/>
              <a:defRPr sz="1200" b="1"/>
            </a:lvl9pPr>
          </a:lstStyle>
          <a:p>
            <a:endParaRPr/>
          </a:p>
        </p:txBody>
      </p:sp>
      <p:sp>
        <p:nvSpPr>
          <p:cNvPr id="151" name="Google Shape;151;p35"/>
          <p:cNvSpPr txBox="1">
            <a:spLocks noGrp="1"/>
          </p:cNvSpPr>
          <p:nvPr>
            <p:ph type="body" idx="2"/>
          </p:nvPr>
        </p:nvSpPr>
        <p:spPr>
          <a:xfrm>
            <a:off x="629842" y="1878806"/>
            <a:ext cx="3868425" cy="2763450"/>
          </a:xfrm>
          <a:prstGeom prst="rect">
            <a:avLst/>
          </a:prstGeom>
          <a:noFill/>
          <a:ln>
            <a:noFill/>
          </a:ln>
        </p:spPr>
        <p:txBody>
          <a:bodyPr spcFirstLastPara="1" wrap="square" lIns="91425" tIns="45700" rIns="91425" bIns="45700" anchor="t" anchorCtr="0">
            <a:normAutofit/>
          </a:bodyPr>
          <a:lstStyle>
            <a:lvl1pPr marL="342900" lvl="0" indent="-257175" algn="l" rtl="0">
              <a:lnSpc>
                <a:spcPct val="90000"/>
              </a:lnSpc>
              <a:spcBef>
                <a:spcPts val="750"/>
              </a:spcBef>
              <a:spcAft>
                <a:spcPts val="0"/>
              </a:spcAft>
              <a:buClr>
                <a:srgbClr val="1F3864"/>
              </a:buClr>
              <a:buSzPts val="1800"/>
              <a:buChar char="•"/>
              <a:defRPr/>
            </a:lvl1pPr>
            <a:lvl2pPr marL="685800" lvl="1" indent="-257175" algn="l" rtl="0">
              <a:lnSpc>
                <a:spcPct val="90000"/>
              </a:lnSpc>
              <a:spcBef>
                <a:spcPts val="375"/>
              </a:spcBef>
              <a:spcAft>
                <a:spcPts val="0"/>
              </a:spcAft>
              <a:buClr>
                <a:srgbClr val="1F3864"/>
              </a:buClr>
              <a:buSzPts val="1800"/>
              <a:buChar char="•"/>
              <a:defRPr/>
            </a:lvl2pPr>
            <a:lvl3pPr marL="1028700" lvl="2" indent="-257175" algn="l" rtl="0">
              <a:lnSpc>
                <a:spcPct val="90000"/>
              </a:lnSpc>
              <a:spcBef>
                <a:spcPts val="375"/>
              </a:spcBef>
              <a:spcAft>
                <a:spcPts val="0"/>
              </a:spcAft>
              <a:buClr>
                <a:srgbClr val="1F3864"/>
              </a:buClr>
              <a:buSzPts val="1800"/>
              <a:buChar char="•"/>
              <a:defRPr/>
            </a:lvl3pPr>
            <a:lvl4pPr marL="1371600" lvl="3" indent="-257175" algn="l" rtl="0">
              <a:lnSpc>
                <a:spcPct val="90000"/>
              </a:lnSpc>
              <a:spcBef>
                <a:spcPts val="375"/>
              </a:spcBef>
              <a:spcAft>
                <a:spcPts val="0"/>
              </a:spcAft>
              <a:buClr>
                <a:srgbClr val="1F3864"/>
              </a:buClr>
              <a:buSzPts val="1800"/>
              <a:buChar char="•"/>
              <a:defRPr/>
            </a:lvl4pPr>
            <a:lvl5pPr marL="1714500" lvl="4" indent="-257175" algn="l" rtl="0">
              <a:lnSpc>
                <a:spcPct val="90000"/>
              </a:lnSpc>
              <a:spcBef>
                <a:spcPts val="375"/>
              </a:spcBef>
              <a:spcAft>
                <a:spcPts val="0"/>
              </a:spcAft>
              <a:buClr>
                <a:srgbClr val="1F3864"/>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152" name="Google Shape;152;p35"/>
          <p:cNvSpPr txBox="1">
            <a:spLocks noGrp="1"/>
          </p:cNvSpPr>
          <p:nvPr>
            <p:ph type="body" idx="3"/>
          </p:nvPr>
        </p:nvSpPr>
        <p:spPr>
          <a:xfrm>
            <a:off x="4629151" y="1260872"/>
            <a:ext cx="3887325" cy="617850"/>
          </a:xfrm>
          <a:prstGeom prst="rect">
            <a:avLst/>
          </a:prstGeom>
          <a:noFill/>
          <a:ln>
            <a:noFill/>
          </a:ln>
        </p:spPr>
        <p:txBody>
          <a:bodyPr spcFirstLastPara="1" wrap="square" lIns="91425" tIns="45700" rIns="91425" bIns="45700" anchor="b" anchorCtr="0">
            <a:normAutofit/>
          </a:bodyPr>
          <a:lstStyle>
            <a:lvl1pPr marL="342900" lvl="0" indent="-171450" algn="l" rtl="0">
              <a:lnSpc>
                <a:spcPct val="90000"/>
              </a:lnSpc>
              <a:spcBef>
                <a:spcPts val="750"/>
              </a:spcBef>
              <a:spcAft>
                <a:spcPts val="0"/>
              </a:spcAft>
              <a:buClr>
                <a:srgbClr val="1F3864"/>
              </a:buClr>
              <a:buSzPts val="2400"/>
              <a:buNone/>
              <a:defRPr sz="1800" b="1"/>
            </a:lvl1pPr>
            <a:lvl2pPr marL="685800" lvl="1" indent="-171450" algn="l" rtl="0">
              <a:lnSpc>
                <a:spcPct val="90000"/>
              </a:lnSpc>
              <a:spcBef>
                <a:spcPts val="375"/>
              </a:spcBef>
              <a:spcAft>
                <a:spcPts val="0"/>
              </a:spcAft>
              <a:buClr>
                <a:srgbClr val="1F3864"/>
              </a:buClr>
              <a:buSzPts val="2000"/>
              <a:buNone/>
              <a:defRPr sz="1500" b="1"/>
            </a:lvl2pPr>
            <a:lvl3pPr marL="1028700" lvl="2" indent="-171450" algn="l" rtl="0">
              <a:lnSpc>
                <a:spcPct val="90000"/>
              </a:lnSpc>
              <a:spcBef>
                <a:spcPts val="375"/>
              </a:spcBef>
              <a:spcAft>
                <a:spcPts val="0"/>
              </a:spcAft>
              <a:buClr>
                <a:srgbClr val="1F3864"/>
              </a:buClr>
              <a:buSzPts val="1800"/>
              <a:buNone/>
              <a:defRPr sz="1350" b="1"/>
            </a:lvl3pPr>
            <a:lvl4pPr marL="1371600" lvl="3" indent="-171450" algn="l" rtl="0">
              <a:lnSpc>
                <a:spcPct val="90000"/>
              </a:lnSpc>
              <a:spcBef>
                <a:spcPts val="375"/>
              </a:spcBef>
              <a:spcAft>
                <a:spcPts val="0"/>
              </a:spcAft>
              <a:buClr>
                <a:srgbClr val="1F3864"/>
              </a:buClr>
              <a:buSzPts val="1600"/>
              <a:buNone/>
              <a:defRPr sz="1200" b="1"/>
            </a:lvl4pPr>
            <a:lvl5pPr marL="1714500" lvl="4" indent="-171450" algn="l" rtl="0">
              <a:lnSpc>
                <a:spcPct val="90000"/>
              </a:lnSpc>
              <a:spcBef>
                <a:spcPts val="375"/>
              </a:spcBef>
              <a:spcAft>
                <a:spcPts val="0"/>
              </a:spcAft>
              <a:buClr>
                <a:srgbClr val="1F3864"/>
              </a:buClr>
              <a:buSzPts val="1600"/>
              <a:buNone/>
              <a:defRPr sz="1200" b="1"/>
            </a:lvl5pPr>
            <a:lvl6pPr marL="2057400" lvl="5" indent="-171450" algn="l" rtl="0">
              <a:lnSpc>
                <a:spcPct val="90000"/>
              </a:lnSpc>
              <a:spcBef>
                <a:spcPts val="375"/>
              </a:spcBef>
              <a:spcAft>
                <a:spcPts val="0"/>
              </a:spcAft>
              <a:buClr>
                <a:schemeClr val="dk1"/>
              </a:buClr>
              <a:buSzPts val="1600"/>
              <a:buNone/>
              <a:defRPr sz="1200" b="1"/>
            </a:lvl6pPr>
            <a:lvl7pPr marL="2400300" lvl="6" indent="-171450" algn="l" rtl="0">
              <a:lnSpc>
                <a:spcPct val="90000"/>
              </a:lnSpc>
              <a:spcBef>
                <a:spcPts val="375"/>
              </a:spcBef>
              <a:spcAft>
                <a:spcPts val="0"/>
              </a:spcAft>
              <a:buClr>
                <a:schemeClr val="dk1"/>
              </a:buClr>
              <a:buSzPts val="1600"/>
              <a:buNone/>
              <a:defRPr sz="1200" b="1"/>
            </a:lvl7pPr>
            <a:lvl8pPr marL="2743200" lvl="7" indent="-171450" algn="l" rtl="0">
              <a:lnSpc>
                <a:spcPct val="90000"/>
              </a:lnSpc>
              <a:spcBef>
                <a:spcPts val="375"/>
              </a:spcBef>
              <a:spcAft>
                <a:spcPts val="0"/>
              </a:spcAft>
              <a:buClr>
                <a:schemeClr val="dk1"/>
              </a:buClr>
              <a:buSzPts val="1600"/>
              <a:buNone/>
              <a:defRPr sz="1200" b="1"/>
            </a:lvl8pPr>
            <a:lvl9pPr marL="3086100" lvl="8" indent="-171450" algn="l" rtl="0">
              <a:lnSpc>
                <a:spcPct val="90000"/>
              </a:lnSpc>
              <a:spcBef>
                <a:spcPts val="375"/>
              </a:spcBef>
              <a:spcAft>
                <a:spcPts val="0"/>
              </a:spcAft>
              <a:buClr>
                <a:schemeClr val="dk1"/>
              </a:buClr>
              <a:buSzPts val="1600"/>
              <a:buNone/>
              <a:defRPr sz="1200" b="1"/>
            </a:lvl9pPr>
          </a:lstStyle>
          <a:p>
            <a:endParaRPr/>
          </a:p>
        </p:txBody>
      </p:sp>
      <p:sp>
        <p:nvSpPr>
          <p:cNvPr id="153" name="Google Shape;153;p35"/>
          <p:cNvSpPr txBox="1">
            <a:spLocks noGrp="1"/>
          </p:cNvSpPr>
          <p:nvPr>
            <p:ph type="body" idx="4"/>
          </p:nvPr>
        </p:nvSpPr>
        <p:spPr>
          <a:xfrm>
            <a:off x="4629151" y="1878806"/>
            <a:ext cx="3887325" cy="2763450"/>
          </a:xfrm>
          <a:prstGeom prst="rect">
            <a:avLst/>
          </a:prstGeom>
          <a:noFill/>
          <a:ln>
            <a:noFill/>
          </a:ln>
        </p:spPr>
        <p:txBody>
          <a:bodyPr spcFirstLastPara="1" wrap="square" lIns="91425" tIns="45700" rIns="91425" bIns="45700" anchor="t" anchorCtr="0">
            <a:normAutofit/>
          </a:bodyPr>
          <a:lstStyle>
            <a:lvl1pPr marL="342900" lvl="0" indent="-257175" algn="l" rtl="0">
              <a:lnSpc>
                <a:spcPct val="90000"/>
              </a:lnSpc>
              <a:spcBef>
                <a:spcPts val="750"/>
              </a:spcBef>
              <a:spcAft>
                <a:spcPts val="0"/>
              </a:spcAft>
              <a:buClr>
                <a:srgbClr val="1F3864"/>
              </a:buClr>
              <a:buSzPts val="1800"/>
              <a:buChar char="•"/>
              <a:defRPr/>
            </a:lvl1pPr>
            <a:lvl2pPr marL="685800" lvl="1" indent="-257175" algn="l" rtl="0">
              <a:lnSpc>
                <a:spcPct val="90000"/>
              </a:lnSpc>
              <a:spcBef>
                <a:spcPts val="375"/>
              </a:spcBef>
              <a:spcAft>
                <a:spcPts val="0"/>
              </a:spcAft>
              <a:buClr>
                <a:srgbClr val="1F3864"/>
              </a:buClr>
              <a:buSzPts val="1800"/>
              <a:buChar char="•"/>
              <a:defRPr/>
            </a:lvl2pPr>
            <a:lvl3pPr marL="1028700" lvl="2" indent="-257175" algn="l" rtl="0">
              <a:lnSpc>
                <a:spcPct val="90000"/>
              </a:lnSpc>
              <a:spcBef>
                <a:spcPts val="375"/>
              </a:spcBef>
              <a:spcAft>
                <a:spcPts val="0"/>
              </a:spcAft>
              <a:buClr>
                <a:srgbClr val="1F3864"/>
              </a:buClr>
              <a:buSzPts val="1800"/>
              <a:buChar char="•"/>
              <a:defRPr/>
            </a:lvl3pPr>
            <a:lvl4pPr marL="1371600" lvl="3" indent="-257175" algn="l" rtl="0">
              <a:lnSpc>
                <a:spcPct val="90000"/>
              </a:lnSpc>
              <a:spcBef>
                <a:spcPts val="375"/>
              </a:spcBef>
              <a:spcAft>
                <a:spcPts val="0"/>
              </a:spcAft>
              <a:buClr>
                <a:srgbClr val="1F3864"/>
              </a:buClr>
              <a:buSzPts val="1800"/>
              <a:buChar char="•"/>
              <a:defRPr/>
            </a:lvl4pPr>
            <a:lvl5pPr marL="1714500" lvl="4" indent="-257175" algn="l" rtl="0">
              <a:lnSpc>
                <a:spcPct val="90000"/>
              </a:lnSpc>
              <a:spcBef>
                <a:spcPts val="375"/>
              </a:spcBef>
              <a:spcAft>
                <a:spcPts val="0"/>
              </a:spcAft>
              <a:buClr>
                <a:srgbClr val="1F3864"/>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52312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54"/>
        <p:cNvGrpSpPr/>
        <p:nvPr/>
      </p:nvGrpSpPr>
      <p:grpSpPr>
        <a:xfrm>
          <a:off x="0" y="0"/>
          <a:ext cx="0" cy="0"/>
          <a:chOff x="0" y="0"/>
          <a:chExt cx="0" cy="0"/>
        </a:xfrm>
      </p:grpSpPr>
      <p:sp>
        <p:nvSpPr>
          <p:cNvPr id="155" name="Google Shape;155;p36"/>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6" name="Google Shape;156;p36"/>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7" name="Google Shape;157;p36"/>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rgbClr val="000000"/>
                </a:solidFill>
                <a:latin typeface="Century Gothic"/>
                <a:ea typeface="Century Gothic"/>
                <a:cs typeface="Century Gothic"/>
                <a:sym typeface="Century Gothic"/>
              </a:defRPr>
            </a:lvl1pPr>
            <a:lvl2pPr marL="0" marR="0" lvl="1" indent="0" algn="l" rtl="0">
              <a:spcBef>
                <a:spcPts val="0"/>
              </a:spcBef>
              <a:buNone/>
              <a:defRPr sz="1350">
                <a:solidFill>
                  <a:srgbClr val="000000"/>
                </a:solidFill>
                <a:latin typeface="Century Gothic"/>
                <a:ea typeface="Century Gothic"/>
                <a:cs typeface="Century Gothic"/>
                <a:sym typeface="Century Gothic"/>
              </a:defRPr>
            </a:lvl2pPr>
            <a:lvl3pPr marL="0" marR="0" lvl="2" indent="0" algn="l" rtl="0">
              <a:spcBef>
                <a:spcPts val="0"/>
              </a:spcBef>
              <a:buNone/>
              <a:defRPr sz="1350">
                <a:solidFill>
                  <a:srgbClr val="000000"/>
                </a:solidFill>
                <a:latin typeface="Century Gothic"/>
                <a:ea typeface="Century Gothic"/>
                <a:cs typeface="Century Gothic"/>
                <a:sym typeface="Century Gothic"/>
              </a:defRPr>
            </a:lvl3pPr>
            <a:lvl4pPr marL="0" marR="0" lvl="3" indent="0" algn="l" rtl="0">
              <a:spcBef>
                <a:spcPts val="0"/>
              </a:spcBef>
              <a:buNone/>
              <a:defRPr sz="1350">
                <a:solidFill>
                  <a:srgbClr val="000000"/>
                </a:solidFill>
                <a:latin typeface="Century Gothic"/>
                <a:ea typeface="Century Gothic"/>
                <a:cs typeface="Century Gothic"/>
                <a:sym typeface="Century Gothic"/>
              </a:defRPr>
            </a:lvl4pPr>
            <a:lvl5pPr marL="0" marR="0" lvl="4" indent="0" algn="l" rtl="0">
              <a:spcBef>
                <a:spcPts val="0"/>
              </a:spcBef>
              <a:buNone/>
              <a:defRPr sz="1350">
                <a:solidFill>
                  <a:srgbClr val="000000"/>
                </a:solidFill>
                <a:latin typeface="Century Gothic"/>
                <a:ea typeface="Century Gothic"/>
                <a:cs typeface="Century Gothic"/>
                <a:sym typeface="Century Gothic"/>
              </a:defRPr>
            </a:lvl5pPr>
            <a:lvl6pPr marL="0" marR="0" lvl="5" indent="0" algn="l" rtl="0">
              <a:spcBef>
                <a:spcPts val="0"/>
              </a:spcBef>
              <a:buNone/>
              <a:defRPr sz="1350">
                <a:solidFill>
                  <a:srgbClr val="000000"/>
                </a:solidFill>
                <a:latin typeface="Century Gothic"/>
                <a:ea typeface="Century Gothic"/>
                <a:cs typeface="Century Gothic"/>
                <a:sym typeface="Century Gothic"/>
              </a:defRPr>
            </a:lvl6pPr>
            <a:lvl7pPr marL="0" marR="0" lvl="6" indent="0" algn="l" rtl="0">
              <a:spcBef>
                <a:spcPts val="0"/>
              </a:spcBef>
              <a:buNone/>
              <a:defRPr sz="1350">
                <a:solidFill>
                  <a:srgbClr val="000000"/>
                </a:solidFill>
                <a:latin typeface="Century Gothic"/>
                <a:ea typeface="Century Gothic"/>
                <a:cs typeface="Century Gothic"/>
                <a:sym typeface="Century Gothic"/>
              </a:defRPr>
            </a:lvl7pPr>
            <a:lvl8pPr marL="0" marR="0" lvl="7" indent="0" algn="l" rtl="0">
              <a:spcBef>
                <a:spcPts val="0"/>
              </a:spcBef>
              <a:buNone/>
              <a:defRPr sz="1350">
                <a:solidFill>
                  <a:srgbClr val="000000"/>
                </a:solidFill>
                <a:latin typeface="Century Gothic"/>
                <a:ea typeface="Century Gothic"/>
                <a:cs typeface="Century Gothic"/>
                <a:sym typeface="Century Gothic"/>
              </a:defRPr>
            </a:lvl8pPr>
            <a:lvl9pPr marL="0" marR="0" lvl="8" indent="0" algn="l" rtl="0">
              <a:spcBef>
                <a:spcPts val="0"/>
              </a:spcBef>
              <a:buNone/>
              <a:defRPr sz="1350">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077350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158"/>
        <p:cNvGrpSpPr/>
        <p:nvPr/>
      </p:nvGrpSpPr>
      <p:grpSpPr>
        <a:xfrm>
          <a:off x="0" y="0"/>
          <a:ext cx="0" cy="0"/>
          <a:chOff x="0" y="0"/>
          <a:chExt cx="0" cy="0"/>
        </a:xfrm>
      </p:grpSpPr>
      <p:sp>
        <p:nvSpPr>
          <p:cNvPr id="159" name="Google Shape;159;p37"/>
          <p:cNvSpPr txBox="1">
            <a:spLocks noGrp="1"/>
          </p:cNvSpPr>
          <p:nvPr>
            <p:ph type="title"/>
          </p:nvPr>
        </p:nvSpPr>
        <p:spPr>
          <a:xfrm>
            <a:off x="629841" y="342900"/>
            <a:ext cx="2949075" cy="120015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2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0" name="Google Shape;160;p37"/>
          <p:cNvSpPr txBox="1">
            <a:spLocks noGrp="1"/>
          </p:cNvSpPr>
          <p:nvPr>
            <p:ph type="body" idx="1"/>
          </p:nvPr>
        </p:nvSpPr>
        <p:spPr>
          <a:xfrm>
            <a:off x="3887391" y="740570"/>
            <a:ext cx="4629150" cy="3655125"/>
          </a:xfrm>
          <a:prstGeom prst="rect">
            <a:avLst/>
          </a:prstGeom>
          <a:noFill/>
          <a:ln>
            <a:noFill/>
          </a:ln>
        </p:spPr>
        <p:txBody>
          <a:bodyPr spcFirstLastPara="1" wrap="square" lIns="91425" tIns="45700" rIns="91425" bIns="45700" anchor="t" anchorCtr="0">
            <a:normAutofit/>
          </a:bodyPr>
          <a:lstStyle>
            <a:lvl1pPr marL="342900" lvl="0" indent="-323850" algn="l" rtl="0">
              <a:lnSpc>
                <a:spcPct val="90000"/>
              </a:lnSpc>
              <a:spcBef>
                <a:spcPts val="750"/>
              </a:spcBef>
              <a:spcAft>
                <a:spcPts val="0"/>
              </a:spcAft>
              <a:buClr>
                <a:srgbClr val="1F3864"/>
              </a:buClr>
              <a:buSzPts val="3200"/>
              <a:buChar char="•"/>
              <a:defRPr sz="2400"/>
            </a:lvl1pPr>
            <a:lvl2pPr marL="685800" lvl="1" indent="-304800" algn="l" rtl="0">
              <a:lnSpc>
                <a:spcPct val="90000"/>
              </a:lnSpc>
              <a:spcBef>
                <a:spcPts val="375"/>
              </a:spcBef>
              <a:spcAft>
                <a:spcPts val="0"/>
              </a:spcAft>
              <a:buClr>
                <a:srgbClr val="1F3864"/>
              </a:buClr>
              <a:buSzPts val="2800"/>
              <a:buChar char="•"/>
              <a:defRPr sz="2100"/>
            </a:lvl2pPr>
            <a:lvl3pPr marL="1028700" lvl="2" indent="-285750" algn="l" rtl="0">
              <a:lnSpc>
                <a:spcPct val="90000"/>
              </a:lnSpc>
              <a:spcBef>
                <a:spcPts val="375"/>
              </a:spcBef>
              <a:spcAft>
                <a:spcPts val="0"/>
              </a:spcAft>
              <a:buClr>
                <a:srgbClr val="1F3864"/>
              </a:buClr>
              <a:buSzPts val="2400"/>
              <a:buChar char="•"/>
              <a:defRPr sz="1800"/>
            </a:lvl3pPr>
            <a:lvl4pPr marL="1371600" lvl="3" indent="-266700" algn="l" rtl="0">
              <a:lnSpc>
                <a:spcPct val="90000"/>
              </a:lnSpc>
              <a:spcBef>
                <a:spcPts val="375"/>
              </a:spcBef>
              <a:spcAft>
                <a:spcPts val="0"/>
              </a:spcAft>
              <a:buClr>
                <a:srgbClr val="1F3864"/>
              </a:buClr>
              <a:buSzPts val="2000"/>
              <a:buChar char="•"/>
              <a:defRPr sz="1500"/>
            </a:lvl4pPr>
            <a:lvl5pPr marL="1714500" lvl="4" indent="-266700" algn="l" rtl="0">
              <a:lnSpc>
                <a:spcPct val="90000"/>
              </a:lnSpc>
              <a:spcBef>
                <a:spcPts val="375"/>
              </a:spcBef>
              <a:spcAft>
                <a:spcPts val="0"/>
              </a:spcAft>
              <a:buClr>
                <a:srgbClr val="1F3864"/>
              </a:buClr>
              <a:buSzPts val="2000"/>
              <a:buChar char="•"/>
              <a:defRPr sz="1500"/>
            </a:lvl5pPr>
            <a:lvl6pPr marL="2057400" lvl="5" indent="-266700" algn="l" rtl="0">
              <a:lnSpc>
                <a:spcPct val="90000"/>
              </a:lnSpc>
              <a:spcBef>
                <a:spcPts val="375"/>
              </a:spcBef>
              <a:spcAft>
                <a:spcPts val="0"/>
              </a:spcAft>
              <a:buClr>
                <a:schemeClr val="dk1"/>
              </a:buClr>
              <a:buSzPts val="2000"/>
              <a:buChar char="•"/>
              <a:defRPr sz="1500"/>
            </a:lvl6pPr>
            <a:lvl7pPr marL="2400300" lvl="6" indent="-266700" algn="l" rtl="0">
              <a:lnSpc>
                <a:spcPct val="90000"/>
              </a:lnSpc>
              <a:spcBef>
                <a:spcPts val="375"/>
              </a:spcBef>
              <a:spcAft>
                <a:spcPts val="0"/>
              </a:spcAft>
              <a:buClr>
                <a:schemeClr val="dk1"/>
              </a:buClr>
              <a:buSzPts val="2000"/>
              <a:buChar char="•"/>
              <a:defRPr sz="1500"/>
            </a:lvl7pPr>
            <a:lvl8pPr marL="2743200" lvl="7" indent="-266700" algn="l" rtl="0">
              <a:lnSpc>
                <a:spcPct val="90000"/>
              </a:lnSpc>
              <a:spcBef>
                <a:spcPts val="375"/>
              </a:spcBef>
              <a:spcAft>
                <a:spcPts val="0"/>
              </a:spcAft>
              <a:buClr>
                <a:schemeClr val="dk1"/>
              </a:buClr>
              <a:buSzPts val="2000"/>
              <a:buChar char="•"/>
              <a:defRPr sz="1500"/>
            </a:lvl8pPr>
            <a:lvl9pPr marL="3086100" lvl="8" indent="-266700" algn="l" rtl="0">
              <a:lnSpc>
                <a:spcPct val="90000"/>
              </a:lnSpc>
              <a:spcBef>
                <a:spcPts val="375"/>
              </a:spcBef>
              <a:spcAft>
                <a:spcPts val="0"/>
              </a:spcAft>
              <a:buClr>
                <a:schemeClr val="dk1"/>
              </a:buClr>
              <a:buSzPts val="2000"/>
              <a:buChar char="•"/>
              <a:defRPr sz="1500"/>
            </a:lvl9pPr>
          </a:lstStyle>
          <a:p>
            <a:endParaRPr/>
          </a:p>
        </p:txBody>
      </p:sp>
      <p:sp>
        <p:nvSpPr>
          <p:cNvPr id="161" name="Google Shape;161;p37"/>
          <p:cNvSpPr txBox="1">
            <a:spLocks noGrp="1"/>
          </p:cNvSpPr>
          <p:nvPr>
            <p:ph type="body" idx="2"/>
          </p:nvPr>
        </p:nvSpPr>
        <p:spPr>
          <a:xfrm>
            <a:off x="629841" y="1543050"/>
            <a:ext cx="2949075" cy="2858625"/>
          </a:xfrm>
          <a:prstGeom prst="rect">
            <a:avLst/>
          </a:prstGeom>
          <a:noFill/>
          <a:ln>
            <a:noFill/>
          </a:ln>
        </p:spPr>
        <p:txBody>
          <a:bodyPr spcFirstLastPara="1" wrap="square" lIns="91425" tIns="45700" rIns="91425" bIns="45700" anchor="t" anchorCtr="0">
            <a:normAutofit/>
          </a:bodyPr>
          <a:lstStyle>
            <a:lvl1pPr marL="342900" lvl="0" indent="-171450" algn="l" rtl="0">
              <a:lnSpc>
                <a:spcPct val="90000"/>
              </a:lnSpc>
              <a:spcBef>
                <a:spcPts val="750"/>
              </a:spcBef>
              <a:spcAft>
                <a:spcPts val="0"/>
              </a:spcAft>
              <a:buClr>
                <a:srgbClr val="1F3864"/>
              </a:buClr>
              <a:buSzPts val="1600"/>
              <a:buNone/>
              <a:defRPr sz="1200"/>
            </a:lvl1pPr>
            <a:lvl2pPr marL="685800" lvl="1" indent="-171450" algn="l" rtl="0">
              <a:lnSpc>
                <a:spcPct val="90000"/>
              </a:lnSpc>
              <a:spcBef>
                <a:spcPts val="375"/>
              </a:spcBef>
              <a:spcAft>
                <a:spcPts val="0"/>
              </a:spcAft>
              <a:buClr>
                <a:srgbClr val="1F3864"/>
              </a:buClr>
              <a:buSzPts val="1400"/>
              <a:buNone/>
              <a:defRPr sz="1050"/>
            </a:lvl2pPr>
            <a:lvl3pPr marL="1028700" lvl="2" indent="-171450" algn="l" rtl="0">
              <a:lnSpc>
                <a:spcPct val="90000"/>
              </a:lnSpc>
              <a:spcBef>
                <a:spcPts val="375"/>
              </a:spcBef>
              <a:spcAft>
                <a:spcPts val="0"/>
              </a:spcAft>
              <a:buClr>
                <a:srgbClr val="1F3864"/>
              </a:buClr>
              <a:buSzPts val="1200"/>
              <a:buNone/>
              <a:defRPr sz="900"/>
            </a:lvl3pPr>
            <a:lvl4pPr marL="1371600" lvl="3" indent="-171450" algn="l" rtl="0">
              <a:lnSpc>
                <a:spcPct val="90000"/>
              </a:lnSpc>
              <a:spcBef>
                <a:spcPts val="375"/>
              </a:spcBef>
              <a:spcAft>
                <a:spcPts val="0"/>
              </a:spcAft>
              <a:buClr>
                <a:srgbClr val="1F3864"/>
              </a:buClr>
              <a:buSzPts val="1000"/>
              <a:buNone/>
              <a:defRPr sz="750"/>
            </a:lvl4pPr>
            <a:lvl5pPr marL="1714500" lvl="4" indent="-171450" algn="l" rtl="0">
              <a:lnSpc>
                <a:spcPct val="90000"/>
              </a:lnSpc>
              <a:spcBef>
                <a:spcPts val="375"/>
              </a:spcBef>
              <a:spcAft>
                <a:spcPts val="0"/>
              </a:spcAft>
              <a:buClr>
                <a:srgbClr val="1F3864"/>
              </a:buClr>
              <a:buSzPts val="1000"/>
              <a:buNone/>
              <a:defRPr sz="750"/>
            </a:lvl5pPr>
            <a:lvl6pPr marL="2057400" lvl="5" indent="-171450" algn="l" rtl="0">
              <a:lnSpc>
                <a:spcPct val="90000"/>
              </a:lnSpc>
              <a:spcBef>
                <a:spcPts val="375"/>
              </a:spcBef>
              <a:spcAft>
                <a:spcPts val="0"/>
              </a:spcAft>
              <a:buClr>
                <a:schemeClr val="dk1"/>
              </a:buClr>
              <a:buSzPts val="1000"/>
              <a:buNone/>
              <a:defRPr sz="750"/>
            </a:lvl6pPr>
            <a:lvl7pPr marL="2400300" lvl="6" indent="-171450" algn="l" rtl="0">
              <a:lnSpc>
                <a:spcPct val="90000"/>
              </a:lnSpc>
              <a:spcBef>
                <a:spcPts val="375"/>
              </a:spcBef>
              <a:spcAft>
                <a:spcPts val="0"/>
              </a:spcAft>
              <a:buClr>
                <a:schemeClr val="dk1"/>
              </a:buClr>
              <a:buSzPts val="1000"/>
              <a:buNone/>
              <a:defRPr sz="750"/>
            </a:lvl7pPr>
            <a:lvl8pPr marL="2743200" lvl="7" indent="-171450" algn="l" rtl="0">
              <a:lnSpc>
                <a:spcPct val="90000"/>
              </a:lnSpc>
              <a:spcBef>
                <a:spcPts val="375"/>
              </a:spcBef>
              <a:spcAft>
                <a:spcPts val="0"/>
              </a:spcAft>
              <a:buClr>
                <a:schemeClr val="dk1"/>
              </a:buClr>
              <a:buSzPts val="1000"/>
              <a:buNone/>
              <a:defRPr sz="750"/>
            </a:lvl8pPr>
            <a:lvl9pPr marL="3086100" lvl="8" indent="-171450" algn="l" rtl="0">
              <a:lnSpc>
                <a:spcPct val="90000"/>
              </a:lnSpc>
              <a:spcBef>
                <a:spcPts val="375"/>
              </a:spcBef>
              <a:spcAft>
                <a:spcPts val="0"/>
              </a:spcAft>
              <a:buClr>
                <a:schemeClr val="dk1"/>
              </a:buClr>
              <a:buSzPts val="1000"/>
              <a:buNone/>
              <a:defRPr sz="750"/>
            </a:lvl9pPr>
          </a:lstStyle>
          <a:p>
            <a:endParaRPr/>
          </a:p>
        </p:txBody>
      </p:sp>
      <p:sp>
        <p:nvSpPr>
          <p:cNvPr id="162" name="Google Shape;162;p37"/>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63" name="Google Shape;163;p37"/>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64" name="Google Shape;164;p37"/>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rgbClr val="000000"/>
                </a:solidFill>
                <a:latin typeface="Century Gothic"/>
                <a:ea typeface="Century Gothic"/>
                <a:cs typeface="Century Gothic"/>
                <a:sym typeface="Century Gothic"/>
              </a:defRPr>
            </a:lvl1pPr>
            <a:lvl2pPr marL="0" marR="0" lvl="1" indent="0" algn="l" rtl="0">
              <a:spcBef>
                <a:spcPts val="0"/>
              </a:spcBef>
              <a:buNone/>
              <a:defRPr sz="1350">
                <a:solidFill>
                  <a:srgbClr val="000000"/>
                </a:solidFill>
                <a:latin typeface="Century Gothic"/>
                <a:ea typeface="Century Gothic"/>
                <a:cs typeface="Century Gothic"/>
                <a:sym typeface="Century Gothic"/>
              </a:defRPr>
            </a:lvl2pPr>
            <a:lvl3pPr marL="0" marR="0" lvl="2" indent="0" algn="l" rtl="0">
              <a:spcBef>
                <a:spcPts val="0"/>
              </a:spcBef>
              <a:buNone/>
              <a:defRPr sz="1350">
                <a:solidFill>
                  <a:srgbClr val="000000"/>
                </a:solidFill>
                <a:latin typeface="Century Gothic"/>
                <a:ea typeface="Century Gothic"/>
                <a:cs typeface="Century Gothic"/>
                <a:sym typeface="Century Gothic"/>
              </a:defRPr>
            </a:lvl3pPr>
            <a:lvl4pPr marL="0" marR="0" lvl="3" indent="0" algn="l" rtl="0">
              <a:spcBef>
                <a:spcPts val="0"/>
              </a:spcBef>
              <a:buNone/>
              <a:defRPr sz="1350">
                <a:solidFill>
                  <a:srgbClr val="000000"/>
                </a:solidFill>
                <a:latin typeface="Century Gothic"/>
                <a:ea typeface="Century Gothic"/>
                <a:cs typeface="Century Gothic"/>
                <a:sym typeface="Century Gothic"/>
              </a:defRPr>
            </a:lvl4pPr>
            <a:lvl5pPr marL="0" marR="0" lvl="4" indent="0" algn="l" rtl="0">
              <a:spcBef>
                <a:spcPts val="0"/>
              </a:spcBef>
              <a:buNone/>
              <a:defRPr sz="1350">
                <a:solidFill>
                  <a:srgbClr val="000000"/>
                </a:solidFill>
                <a:latin typeface="Century Gothic"/>
                <a:ea typeface="Century Gothic"/>
                <a:cs typeface="Century Gothic"/>
                <a:sym typeface="Century Gothic"/>
              </a:defRPr>
            </a:lvl5pPr>
            <a:lvl6pPr marL="0" marR="0" lvl="5" indent="0" algn="l" rtl="0">
              <a:spcBef>
                <a:spcPts val="0"/>
              </a:spcBef>
              <a:buNone/>
              <a:defRPr sz="1350">
                <a:solidFill>
                  <a:srgbClr val="000000"/>
                </a:solidFill>
                <a:latin typeface="Century Gothic"/>
                <a:ea typeface="Century Gothic"/>
                <a:cs typeface="Century Gothic"/>
                <a:sym typeface="Century Gothic"/>
              </a:defRPr>
            </a:lvl6pPr>
            <a:lvl7pPr marL="0" marR="0" lvl="6" indent="0" algn="l" rtl="0">
              <a:spcBef>
                <a:spcPts val="0"/>
              </a:spcBef>
              <a:buNone/>
              <a:defRPr sz="1350">
                <a:solidFill>
                  <a:srgbClr val="000000"/>
                </a:solidFill>
                <a:latin typeface="Century Gothic"/>
                <a:ea typeface="Century Gothic"/>
                <a:cs typeface="Century Gothic"/>
                <a:sym typeface="Century Gothic"/>
              </a:defRPr>
            </a:lvl7pPr>
            <a:lvl8pPr marL="0" marR="0" lvl="7" indent="0" algn="l" rtl="0">
              <a:spcBef>
                <a:spcPts val="0"/>
              </a:spcBef>
              <a:buNone/>
              <a:defRPr sz="1350">
                <a:solidFill>
                  <a:srgbClr val="000000"/>
                </a:solidFill>
                <a:latin typeface="Century Gothic"/>
                <a:ea typeface="Century Gothic"/>
                <a:cs typeface="Century Gothic"/>
                <a:sym typeface="Century Gothic"/>
              </a:defRPr>
            </a:lvl8pPr>
            <a:lvl9pPr marL="0" marR="0" lvl="8" indent="0" algn="l" rtl="0">
              <a:spcBef>
                <a:spcPts val="0"/>
              </a:spcBef>
              <a:buNone/>
              <a:defRPr sz="1350">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32441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165"/>
        <p:cNvGrpSpPr/>
        <p:nvPr/>
      </p:nvGrpSpPr>
      <p:grpSpPr>
        <a:xfrm>
          <a:off x="0" y="0"/>
          <a:ext cx="0" cy="0"/>
          <a:chOff x="0" y="0"/>
          <a:chExt cx="0" cy="0"/>
        </a:xfrm>
      </p:grpSpPr>
      <p:sp>
        <p:nvSpPr>
          <p:cNvPr id="166" name="Google Shape;166;p38"/>
          <p:cNvSpPr txBox="1">
            <a:spLocks noGrp="1"/>
          </p:cNvSpPr>
          <p:nvPr>
            <p:ph type="title"/>
          </p:nvPr>
        </p:nvSpPr>
        <p:spPr>
          <a:xfrm>
            <a:off x="629841" y="342900"/>
            <a:ext cx="2949075" cy="120015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2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7" name="Google Shape;167;p38"/>
          <p:cNvSpPr>
            <a:spLocks noGrp="1"/>
          </p:cNvSpPr>
          <p:nvPr>
            <p:ph type="pic" idx="2"/>
          </p:nvPr>
        </p:nvSpPr>
        <p:spPr>
          <a:xfrm>
            <a:off x="3887391" y="740570"/>
            <a:ext cx="4629150" cy="3655125"/>
          </a:xfrm>
          <a:prstGeom prst="rect">
            <a:avLst/>
          </a:prstGeom>
          <a:noFill/>
          <a:ln>
            <a:noFill/>
          </a:ln>
        </p:spPr>
      </p:sp>
      <p:sp>
        <p:nvSpPr>
          <p:cNvPr id="168" name="Google Shape;168;p38"/>
          <p:cNvSpPr txBox="1">
            <a:spLocks noGrp="1"/>
          </p:cNvSpPr>
          <p:nvPr>
            <p:ph type="body" idx="1"/>
          </p:nvPr>
        </p:nvSpPr>
        <p:spPr>
          <a:xfrm>
            <a:off x="629841" y="1543050"/>
            <a:ext cx="2949075" cy="2858625"/>
          </a:xfrm>
          <a:prstGeom prst="rect">
            <a:avLst/>
          </a:prstGeom>
          <a:noFill/>
          <a:ln>
            <a:noFill/>
          </a:ln>
        </p:spPr>
        <p:txBody>
          <a:bodyPr spcFirstLastPara="1" wrap="square" lIns="91425" tIns="45700" rIns="91425" bIns="45700" anchor="t" anchorCtr="0">
            <a:normAutofit/>
          </a:bodyPr>
          <a:lstStyle>
            <a:lvl1pPr marL="342900" lvl="0" indent="-171450" algn="l" rtl="0">
              <a:lnSpc>
                <a:spcPct val="90000"/>
              </a:lnSpc>
              <a:spcBef>
                <a:spcPts val="750"/>
              </a:spcBef>
              <a:spcAft>
                <a:spcPts val="0"/>
              </a:spcAft>
              <a:buClr>
                <a:srgbClr val="1F3864"/>
              </a:buClr>
              <a:buSzPts val="1600"/>
              <a:buNone/>
              <a:defRPr sz="1200"/>
            </a:lvl1pPr>
            <a:lvl2pPr marL="685800" lvl="1" indent="-171450" algn="l" rtl="0">
              <a:lnSpc>
                <a:spcPct val="90000"/>
              </a:lnSpc>
              <a:spcBef>
                <a:spcPts val="375"/>
              </a:spcBef>
              <a:spcAft>
                <a:spcPts val="0"/>
              </a:spcAft>
              <a:buClr>
                <a:srgbClr val="1F3864"/>
              </a:buClr>
              <a:buSzPts val="1400"/>
              <a:buNone/>
              <a:defRPr sz="1050"/>
            </a:lvl2pPr>
            <a:lvl3pPr marL="1028700" lvl="2" indent="-171450" algn="l" rtl="0">
              <a:lnSpc>
                <a:spcPct val="90000"/>
              </a:lnSpc>
              <a:spcBef>
                <a:spcPts val="375"/>
              </a:spcBef>
              <a:spcAft>
                <a:spcPts val="0"/>
              </a:spcAft>
              <a:buClr>
                <a:srgbClr val="1F3864"/>
              </a:buClr>
              <a:buSzPts val="1200"/>
              <a:buNone/>
              <a:defRPr sz="900"/>
            </a:lvl3pPr>
            <a:lvl4pPr marL="1371600" lvl="3" indent="-171450" algn="l" rtl="0">
              <a:lnSpc>
                <a:spcPct val="90000"/>
              </a:lnSpc>
              <a:spcBef>
                <a:spcPts val="375"/>
              </a:spcBef>
              <a:spcAft>
                <a:spcPts val="0"/>
              </a:spcAft>
              <a:buClr>
                <a:srgbClr val="1F3864"/>
              </a:buClr>
              <a:buSzPts val="1000"/>
              <a:buNone/>
              <a:defRPr sz="750"/>
            </a:lvl4pPr>
            <a:lvl5pPr marL="1714500" lvl="4" indent="-171450" algn="l" rtl="0">
              <a:lnSpc>
                <a:spcPct val="90000"/>
              </a:lnSpc>
              <a:spcBef>
                <a:spcPts val="375"/>
              </a:spcBef>
              <a:spcAft>
                <a:spcPts val="0"/>
              </a:spcAft>
              <a:buClr>
                <a:srgbClr val="1F3864"/>
              </a:buClr>
              <a:buSzPts val="1000"/>
              <a:buNone/>
              <a:defRPr sz="750"/>
            </a:lvl5pPr>
            <a:lvl6pPr marL="2057400" lvl="5" indent="-171450" algn="l" rtl="0">
              <a:lnSpc>
                <a:spcPct val="90000"/>
              </a:lnSpc>
              <a:spcBef>
                <a:spcPts val="375"/>
              </a:spcBef>
              <a:spcAft>
                <a:spcPts val="0"/>
              </a:spcAft>
              <a:buClr>
                <a:schemeClr val="dk1"/>
              </a:buClr>
              <a:buSzPts val="1000"/>
              <a:buNone/>
              <a:defRPr sz="750"/>
            </a:lvl6pPr>
            <a:lvl7pPr marL="2400300" lvl="6" indent="-171450" algn="l" rtl="0">
              <a:lnSpc>
                <a:spcPct val="90000"/>
              </a:lnSpc>
              <a:spcBef>
                <a:spcPts val="375"/>
              </a:spcBef>
              <a:spcAft>
                <a:spcPts val="0"/>
              </a:spcAft>
              <a:buClr>
                <a:schemeClr val="dk1"/>
              </a:buClr>
              <a:buSzPts val="1000"/>
              <a:buNone/>
              <a:defRPr sz="750"/>
            </a:lvl7pPr>
            <a:lvl8pPr marL="2743200" lvl="7" indent="-171450" algn="l" rtl="0">
              <a:lnSpc>
                <a:spcPct val="90000"/>
              </a:lnSpc>
              <a:spcBef>
                <a:spcPts val="375"/>
              </a:spcBef>
              <a:spcAft>
                <a:spcPts val="0"/>
              </a:spcAft>
              <a:buClr>
                <a:schemeClr val="dk1"/>
              </a:buClr>
              <a:buSzPts val="1000"/>
              <a:buNone/>
              <a:defRPr sz="750"/>
            </a:lvl8pPr>
            <a:lvl9pPr marL="3086100" lvl="8" indent="-171450" algn="l" rtl="0">
              <a:lnSpc>
                <a:spcPct val="90000"/>
              </a:lnSpc>
              <a:spcBef>
                <a:spcPts val="375"/>
              </a:spcBef>
              <a:spcAft>
                <a:spcPts val="0"/>
              </a:spcAft>
              <a:buClr>
                <a:schemeClr val="dk1"/>
              </a:buClr>
              <a:buSzPts val="1000"/>
              <a:buNone/>
              <a:defRPr sz="750"/>
            </a:lvl9pPr>
          </a:lstStyle>
          <a:p>
            <a:endParaRPr/>
          </a:p>
        </p:txBody>
      </p:sp>
      <p:sp>
        <p:nvSpPr>
          <p:cNvPr id="169" name="Google Shape;169;p38"/>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0" name="Google Shape;170;p38"/>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1" name="Google Shape;171;p38"/>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rgbClr val="000000"/>
                </a:solidFill>
                <a:latin typeface="Century Gothic"/>
                <a:ea typeface="Century Gothic"/>
                <a:cs typeface="Century Gothic"/>
                <a:sym typeface="Century Gothic"/>
              </a:defRPr>
            </a:lvl1pPr>
            <a:lvl2pPr marL="0" marR="0" lvl="1" indent="0" algn="l" rtl="0">
              <a:spcBef>
                <a:spcPts val="0"/>
              </a:spcBef>
              <a:buNone/>
              <a:defRPr sz="1350">
                <a:solidFill>
                  <a:srgbClr val="000000"/>
                </a:solidFill>
                <a:latin typeface="Century Gothic"/>
                <a:ea typeface="Century Gothic"/>
                <a:cs typeface="Century Gothic"/>
                <a:sym typeface="Century Gothic"/>
              </a:defRPr>
            </a:lvl2pPr>
            <a:lvl3pPr marL="0" marR="0" lvl="2" indent="0" algn="l" rtl="0">
              <a:spcBef>
                <a:spcPts val="0"/>
              </a:spcBef>
              <a:buNone/>
              <a:defRPr sz="1350">
                <a:solidFill>
                  <a:srgbClr val="000000"/>
                </a:solidFill>
                <a:latin typeface="Century Gothic"/>
                <a:ea typeface="Century Gothic"/>
                <a:cs typeface="Century Gothic"/>
                <a:sym typeface="Century Gothic"/>
              </a:defRPr>
            </a:lvl3pPr>
            <a:lvl4pPr marL="0" marR="0" lvl="3" indent="0" algn="l" rtl="0">
              <a:spcBef>
                <a:spcPts val="0"/>
              </a:spcBef>
              <a:buNone/>
              <a:defRPr sz="1350">
                <a:solidFill>
                  <a:srgbClr val="000000"/>
                </a:solidFill>
                <a:latin typeface="Century Gothic"/>
                <a:ea typeface="Century Gothic"/>
                <a:cs typeface="Century Gothic"/>
                <a:sym typeface="Century Gothic"/>
              </a:defRPr>
            </a:lvl4pPr>
            <a:lvl5pPr marL="0" marR="0" lvl="4" indent="0" algn="l" rtl="0">
              <a:spcBef>
                <a:spcPts val="0"/>
              </a:spcBef>
              <a:buNone/>
              <a:defRPr sz="1350">
                <a:solidFill>
                  <a:srgbClr val="000000"/>
                </a:solidFill>
                <a:latin typeface="Century Gothic"/>
                <a:ea typeface="Century Gothic"/>
                <a:cs typeface="Century Gothic"/>
                <a:sym typeface="Century Gothic"/>
              </a:defRPr>
            </a:lvl5pPr>
            <a:lvl6pPr marL="0" marR="0" lvl="5" indent="0" algn="l" rtl="0">
              <a:spcBef>
                <a:spcPts val="0"/>
              </a:spcBef>
              <a:buNone/>
              <a:defRPr sz="1350">
                <a:solidFill>
                  <a:srgbClr val="000000"/>
                </a:solidFill>
                <a:latin typeface="Century Gothic"/>
                <a:ea typeface="Century Gothic"/>
                <a:cs typeface="Century Gothic"/>
                <a:sym typeface="Century Gothic"/>
              </a:defRPr>
            </a:lvl6pPr>
            <a:lvl7pPr marL="0" marR="0" lvl="6" indent="0" algn="l" rtl="0">
              <a:spcBef>
                <a:spcPts val="0"/>
              </a:spcBef>
              <a:buNone/>
              <a:defRPr sz="1350">
                <a:solidFill>
                  <a:srgbClr val="000000"/>
                </a:solidFill>
                <a:latin typeface="Century Gothic"/>
                <a:ea typeface="Century Gothic"/>
                <a:cs typeface="Century Gothic"/>
                <a:sym typeface="Century Gothic"/>
              </a:defRPr>
            </a:lvl7pPr>
            <a:lvl8pPr marL="0" marR="0" lvl="7" indent="0" algn="l" rtl="0">
              <a:spcBef>
                <a:spcPts val="0"/>
              </a:spcBef>
              <a:buNone/>
              <a:defRPr sz="1350">
                <a:solidFill>
                  <a:srgbClr val="000000"/>
                </a:solidFill>
                <a:latin typeface="Century Gothic"/>
                <a:ea typeface="Century Gothic"/>
                <a:cs typeface="Century Gothic"/>
                <a:sym typeface="Century Gothic"/>
              </a:defRPr>
            </a:lvl8pPr>
            <a:lvl9pPr marL="0" marR="0" lvl="8" indent="0" algn="l" rtl="0">
              <a:spcBef>
                <a:spcPts val="0"/>
              </a:spcBef>
              <a:buNone/>
              <a:defRPr sz="1350">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8820229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Title and Vertical Text">
    <p:spTree>
      <p:nvGrpSpPr>
        <p:cNvPr id="1" name="Shape 172"/>
        <p:cNvGrpSpPr/>
        <p:nvPr/>
      </p:nvGrpSpPr>
      <p:grpSpPr>
        <a:xfrm>
          <a:off x="0" y="0"/>
          <a:ext cx="0" cy="0"/>
          <a:chOff x="0" y="0"/>
          <a:chExt cx="0" cy="0"/>
        </a:xfrm>
      </p:grpSpPr>
      <p:sp>
        <p:nvSpPr>
          <p:cNvPr id="173" name="Google Shape;173;p39"/>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4" name="Google Shape;174;p39"/>
          <p:cNvSpPr txBox="1">
            <a:spLocks noGrp="1"/>
          </p:cNvSpPr>
          <p:nvPr>
            <p:ph type="body" idx="1"/>
          </p:nvPr>
        </p:nvSpPr>
        <p:spPr>
          <a:xfrm rot="5400000">
            <a:off x="2940300" y="-942431"/>
            <a:ext cx="3263400" cy="7886700"/>
          </a:xfrm>
          <a:prstGeom prst="rect">
            <a:avLst/>
          </a:prstGeom>
          <a:noFill/>
          <a:ln>
            <a:noFill/>
          </a:ln>
        </p:spPr>
        <p:txBody>
          <a:bodyPr spcFirstLastPara="1" wrap="square" lIns="91425" tIns="45700" rIns="91425" bIns="45700" anchor="t" anchorCtr="0">
            <a:normAutofit/>
          </a:bodyPr>
          <a:lstStyle>
            <a:lvl1pPr marL="342900" lvl="0" indent="-257175" algn="l" rtl="0">
              <a:lnSpc>
                <a:spcPct val="90000"/>
              </a:lnSpc>
              <a:spcBef>
                <a:spcPts val="750"/>
              </a:spcBef>
              <a:spcAft>
                <a:spcPts val="0"/>
              </a:spcAft>
              <a:buClr>
                <a:srgbClr val="1F3864"/>
              </a:buClr>
              <a:buSzPts val="1800"/>
              <a:buChar char="•"/>
              <a:defRPr/>
            </a:lvl1pPr>
            <a:lvl2pPr marL="685800" lvl="1" indent="-257175" algn="l" rtl="0">
              <a:lnSpc>
                <a:spcPct val="90000"/>
              </a:lnSpc>
              <a:spcBef>
                <a:spcPts val="375"/>
              </a:spcBef>
              <a:spcAft>
                <a:spcPts val="0"/>
              </a:spcAft>
              <a:buClr>
                <a:srgbClr val="1F3864"/>
              </a:buClr>
              <a:buSzPts val="1800"/>
              <a:buChar char="•"/>
              <a:defRPr/>
            </a:lvl2pPr>
            <a:lvl3pPr marL="1028700" lvl="2" indent="-257175" algn="l" rtl="0">
              <a:lnSpc>
                <a:spcPct val="90000"/>
              </a:lnSpc>
              <a:spcBef>
                <a:spcPts val="375"/>
              </a:spcBef>
              <a:spcAft>
                <a:spcPts val="0"/>
              </a:spcAft>
              <a:buClr>
                <a:srgbClr val="1F3864"/>
              </a:buClr>
              <a:buSzPts val="1800"/>
              <a:buChar char="•"/>
              <a:defRPr/>
            </a:lvl3pPr>
            <a:lvl4pPr marL="1371600" lvl="3" indent="-257175" algn="l" rtl="0">
              <a:lnSpc>
                <a:spcPct val="90000"/>
              </a:lnSpc>
              <a:spcBef>
                <a:spcPts val="375"/>
              </a:spcBef>
              <a:spcAft>
                <a:spcPts val="0"/>
              </a:spcAft>
              <a:buClr>
                <a:srgbClr val="1F3864"/>
              </a:buClr>
              <a:buSzPts val="1800"/>
              <a:buChar char="•"/>
              <a:defRPr/>
            </a:lvl4pPr>
            <a:lvl5pPr marL="1714500" lvl="4" indent="-257175" algn="l" rtl="0">
              <a:lnSpc>
                <a:spcPct val="90000"/>
              </a:lnSpc>
              <a:spcBef>
                <a:spcPts val="375"/>
              </a:spcBef>
              <a:spcAft>
                <a:spcPts val="0"/>
              </a:spcAft>
              <a:buClr>
                <a:srgbClr val="1F3864"/>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175" name="Google Shape;175;p39"/>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6" name="Google Shape;176;p39"/>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7" name="Google Shape;177;p39"/>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rgbClr val="000000"/>
                </a:solidFill>
                <a:latin typeface="Century Gothic"/>
                <a:ea typeface="Century Gothic"/>
                <a:cs typeface="Century Gothic"/>
                <a:sym typeface="Century Gothic"/>
              </a:defRPr>
            </a:lvl1pPr>
            <a:lvl2pPr marL="0" marR="0" lvl="1" indent="0" algn="l" rtl="0">
              <a:spcBef>
                <a:spcPts val="0"/>
              </a:spcBef>
              <a:buNone/>
              <a:defRPr sz="1350">
                <a:solidFill>
                  <a:srgbClr val="000000"/>
                </a:solidFill>
                <a:latin typeface="Century Gothic"/>
                <a:ea typeface="Century Gothic"/>
                <a:cs typeface="Century Gothic"/>
                <a:sym typeface="Century Gothic"/>
              </a:defRPr>
            </a:lvl2pPr>
            <a:lvl3pPr marL="0" marR="0" lvl="2" indent="0" algn="l" rtl="0">
              <a:spcBef>
                <a:spcPts val="0"/>
              </a:spcBef>
              <a:buNone/>
              <a:defRPr sz="1350">
                <a:solidFill>
                  <a:srgbClr val="000000"/>
                </a:solidFill>
                <a:latin typeface="Century Gothic"/>
                <a:ea typeface="Century Gothic"/>
                <a:cs typeface="Century Gothic"/>
                <a:sym typeface="Century Gothic"/>
              </a:defRPr>
            </a:lvl3pPr>
            <a:lvl4pPr marL="0" marR="0" lvl="3" indent="0" algn="l" rtl="0">
              <a:spcBef>
                <a:spcPts val="0"/>
              </a:spcBef>
              <a:buNone/>
              <a:defRPr sz="1350">
                <a:solidFill>
                  <a:srgbClr val="000000"/>
                </a:solidFill>
                <a:latin typeface="Century Gothic"/>
                <a:ea typeface="Century Gothic"/>
                <a:cs typeface="Century Gothic"/>
                <a:sym typeface="Century Gothic"/>
              </a:defRPr>
            </a:lvl4pPr>
            <a:lvl5pPr marL="0" marR="0" lvl="4" indent="0" algn="l" rtl="0">
              <a:spcBef>
                <a:spcPts val="0"/>
              </a:spcBef>
              <a:buNone/>
              <a:defRPr sz="1350">
                <a:solidFill>
                  <a:srgbClr val="000000"/>
                </a:solidFill>
                <a:latin typeface="Century Gothic"/>
                <a:ea typeface="Century Gothic"/>
                <a:cs typeface="Century Gothic"/>
                <a:sym typeface="Century Gothic"/>
              </a:defRPr>
            </a:lvl5pPr>
            <a:lvl6pPr marL="0" marR="0" lvl="5" indent="0" algn="l" rtl="0">
              <a:spcBef>
                <a:spcPts val="0"/>
              </a:spcBef>
              <a:buNone/>
              <a:defRPr sz="1350">
                <a:solidFill>
                  <a:srgbClr val="000000"/>
                </a:solidFill>
                <a:latin typeface="Century Gothic"/>
                <a:ea typeface="Century Gothic"/>
                <a:cs typeface="Century Gothic"/>
                <a:sym typeface="Century Gothic"/>
              </a:defRPr>
            </a:lvl6pPr>
            <a:lvl7pPr marL="0" marR="0" lvl="6" indent="0" algn="l" rtl="0">
              <a:spcBef>
                <a:spcPts val="0"/>
              </a:spcBef>
              <a:buNone/>
              <a:defRPr sz="1350">
                <a:solidFill>
                  <a:srgbClr val="000000"/>
                </a:solidFill>
                <a:latin typeface="Century Gothic"/>
                <a:ea typeface="Century Gothic"/>
                <a:cs typeface="Century Gothic"/>
                <a:sym typeface="Century Gothic"/>
              </a:defRPr>
            </a:lvl7pPr>
            <a:lvl8pPr marL="0" marR="0" lvl="7" indent="0" algn="l" rtl="0">
              <a:spcBef>
                <a:spcPts val="0"/>
              </a:spcBef>
              <a:buNone/>
              <a:defRPr sz="1350">
                <a:solidFill>
                  <a:srgbClr val="000000"/>
                </a:solidFill>
                <a:latin typeface="Century Gothic"/>
                <a:ea typeface="Century Gothic"/>
                <a:cs typeface="Century Gothic"/>
                <a:sym typeface="Century Gothic"/>
              </a:defRPr>
            </a:lvl8pPr>
            <a:lvl9pPr marL="0" marR="0" lvl="8" indent="0" algn="l" rtl="0">
              <a:spcBef>
                <a:spcPts val="0"/>
              </a:spcBef>
              <a:buNone/>
              <a:defRPr sz="1350">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26505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178"/>
        <p:cNvGrpSpPr/>
        <p:nvPr/>
      </p:nvGrpSpPr>
      <p:grpSpPr>
        <a:xfrm>
          <a:off x="0" y="0"/>
          <a:ext cx="0" cy="0"/>
          <a:chOff x="0" y="0"/>
          <a:chExt cx="0" cy="0"/>
        </a:xfrm>
      </p:grpSpPr>
      <p:sp>
        <p:nvSpPr>
          <p:cNvPr id="179" name="Google Shape;179;p40"/>
          <p:cNvSpPr txBox="1">
            <a:spLocks noGrp="1"/>
          </p:cNvSpPr>
          <p:nvPr>
            <p:ph type="title"/>
          </p:nvPr>
        </p:nvSpPr>
        <p:spPr>
          <a:xfrm rot="5400000">
            <a:off x="5350051" y="1467469"/>
            <a:ext cx="4358925" cy="1971675"/>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0" name="Google Shape;180;p40"/>
          <p:cNvSpPr txBox="1">
            <a:spLocks noGrp="1"/>
          </p:cNvSpPr>
          <p:nvPr>
            <p:ph type="body" idx="1"/>
          </p:nvPr>
        </p:nvSpPr>
        <p:spPr>
          <a:xfrm rot="5400000">
            <a:off x="1349551" y="-447056"/>
            <a:ext cx="4358925" cy="5800725"/>
          </a:xfrm>
          <a:prstGeom prst="rect">
            <a:avLst/>
          </a:prstGeom>
          <a:noFill/>
          <a:ln>
            <a:noFill/>
          </a:ln>
        </p:spPr>
        <p:txBody>
          <a:bodyPr spcFirstLastPara="1" wrap="square" lIns="91425" tIns="45700" rIns="91425" bIns="45700" anchor="t" anchorCtr="0">
            <a:normAutofit/>
          </a:bodyPr>
          <a:lstStyle>
            <a:lvl1pPr marL="342900" lvl="0" indent="-257175" algn="l" rtl="0">
              <a:lnSpc>
                <a:spcPct val="90000"/>
              </a:lnSpc>
              <a:spcBef>
                <a:spcPts val="750"/>
              </a:spcBef>
              <a:spcAft>
                <a:spcPts val="0"/>
              </a:spcAft>
              <a:buClr>
                <a:srgbClr val="1F3864"/>
              </a:buClr>
              <a:buSzPts val="1800"/>
              <a:buChar char="•"/>
              <a:defRPr/>
            </a:lvl1pPr>
            <a:lvl2pPr marL="685800" lvl="1" indent="-257175" algn="l" rtl="0">
              <a:lnSpc>
                <a:spcPct val="90000"/>
              </a:lnSpc>
              <a:spcBef>
                <a:spcPts val="375"/>
              </a:spcBef>
              <a:spcAft>
                <a:spcPts val="0"/>
              </a:spcAft>
              <a:buClr>
                <a:srgbClr val="1F3864"/>
              </a:buClr>
              <a:buSzPts val="1800"/>
              <a:buChar char="•"/>
              <a:defRPr/>
            </a:lvl2pPr>
            <a:lvl3pPr marL="1028700" lvl="2" indent="-257175" algn="l" rtl="0">
              <a:lnSpc>
                <a:spcPct val="90000"/>
              </a:lnSpc>
              <a:spcBef>
                <a:spcPts val="375"/>
              </a:spcBef>
              <a:spcAft>
                <a:spcPts val="0"/>
              </a:spcAft>
              <a:buClr>
                <a:srgbClr val="1F3864"/>
              </a:buClr>
              <a:buSzPts val="1800"/>
              <a:buChar char="•"/>
              <a:defRPr/>
            </a:lvl3pPr>
            <a:lvl4pPr marL="1371600" lvl="3" indent="-257175" algn="l" rtl="0">
              <a:lnSpc>
                <a:spcPct val="90000"/>
              </a:lnSpc>
              <a:spcBef>
                <a:spcPts val="375"/>
              </a:spcBef>
              <a:spcAft>
                <a:spcPts val="0"/>
              </a:spcAft>
              <a:buClr>
                <a:srgbClr val="1F3864"/>
              </a:buClr>
              <a:buSzPts val="1800"/>
              <a:buChar char="•"/>
              <a:defRPr/>
            </a:lvl4pPr>
            <a:lvl5pPr marL="1714500" lvl="4" indent="-257175" algn="l" rtl="0">
              <a:lnSpc>
                <a:spcPct val="90000"/>
              </a:lnSpc>
              <a:spcBef>
                <a:spcPts val="375"/>
              </a:spcBef>
              <a:spcAft>
                <a:spcPts val="0"/>
              </a:spcAft>
              <a:buClr>
                <a:srgbClr val="1F3864"/>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181" name="Google Shape;181;p40"/>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82" name="Google Shape;182;p40"/>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35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83" name="Google Shape;183;p40"/>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rgbClr val="000000"/>
                </a:solidFill>
                <a:latin typeface="Century Gothic"/>
                <a:ea typeface="Century Gothic"/>
                <a:cs typeface="Century Gothic"/>
                <a:sym typeface="Century Gothic"/>
              </a:defRPr>
            </a:lvl1pPr>
            <a:lvl2pPr marL="0" marR="0" lvl="1" indent="0" algn="l" rtl="0">
              <a:spcBef>
                <a:spcPts val="0"/>
              </a:spcBef>
              <a:buNone/>
              <a:defRPr sz="1350">
                <a:solidFill>
                  <a:srgbClr val="000000"/>
                </a:solidFill>
                <a:latin typeface="Century Gothic"/>
                <a:ea typeface="Century Gothic"/>
                <a:cs typeface="Century Gothic"/>
                <a:sym typeface="Century Gothic"/>
              </a:defRPr>
            </a:lvl2pPr>
            <a:lvl3pPr marL="0" marR="0" lvl="2" indent="0" algn="l" rtl="0">
              <a:spcBef>
                <a:spcPts val="0"/>
              </a:spcBef>
              <a:buNone/>
              <a:defRPr sz="1350">
                <a:solidFill>
                  <a:srgbClr val="000000"/>
                </a:solidFill>
                <a:latin typeface="Century Gothic"/>
                <a:ea typeface="Century Gothic"/>
                <a:cs typeface="Century Gothic"/>
                <a:sym typeface="Century Gothic"/>
              </a:defRPr>
            </a:lvl3pPr>
            <a:lvl4pPr marL="0" marR="0" lvl="3" indent="0" algn="l" rtl="0">
              <a:spcBef>
                <a:spcPts val="0"/>
              </a:spcBef>
              <a:buNone/>
              <a:defRPr sz="1350">
                <a:solidFill>
                  <a:srgbClr val="000000"/>
                </a:solidFill>
                <a:latin typeface="Century Gothic"/>
                <a:ea typeface="Century Gothic"/>
                <a:cs typeface="Century Gothic"/>
                <a:sym typeface="Century Gothic"/>
              </a:defRPr>
            </a:lvl4pPr>
            <a:lvl5pPr marL="0" marR="0" lvl="4" indent="0" algn="l" rtl="0">
              <a:spcBef>
                <a:spcPts val="0"/>
              </a:spcBef>
              <a:buNone/>
              <a:defRPr sz="1350">
                <a:solidFill>
                  <a:srgbClr val="000000"/>
                </a:solidFill>
                <a:latin typeface="Century Gothic"/>
                <a:ea typeface="Century Gothic"/>
                <a:cs typeface="Century Gothic"/>
                <a:sym typeface="Century Gothic"/>
              </a:defRPr>
            </a:lvl5pPr>
            <a:lvl6pPr marL="0" marR="0" lvl="5" indent="0" algn="l" rtl="0">
              <a:spcBef>
                <a:spcPts val="0"/>
              </a:spcBef>
              <a:buNone/>
              <a:defRPr sz="1350">
                <a:solidFill>
                  <a:srgbClr val="000000"/>
                </a:solidFill>
                <a:latin typeface="Century Gothic"/>
                <a:ea typeface="Century Gothic"/>
                <a:cs typeface="Century Gothic"/>
                <a:sym typeface="Century Gothic"/>
              </a:defRPr>
            </a:lvl6pPr>
            <a:lvl7pPr marL="0" marR="0" lvl="6" indent="0" algn="l" rtl="0">
              <a:spcBef>
                <a:spcPts val="0"/>
              </a:spcBef>
              <a:buNone/>
              <a:defRPr sz="1350">
                <a:solidFill>
                  <a:srgbClr val="000000"/>
                </a:solidFill>
                <a:latin typeface="Century Gothic"/>
                <a:ea typeface="Century Gothic"/>
                <a:cs typeface="Century Gothic"/>
                <a:sym typeface="Century Gothic"/>
              </a:defRPr>
            </a:lvl7pPr>
            <a:lvl8pPr marL="0" marR="0" lvl="7" indent="0" algn="l" rtl="0">
              <a:spcBef>
                <a:spcPts val="0"/>
              </a:spcBef>
              <a:buNone/>
              <a:defRPr sz="1350">
                <a:solidFill>
                  <a:srgbClr val="000000"/>
                </a:solidFill>
                <a:latin typeface="Century Gothic"/>
                <a:ea typeface="Century Gothic"/>
                <a:cs typeface="Century Gothic"/>
                <a:sym typeface="Century Gothic"/>
              </a:defRPr>
            </a:lvl8pPr>
            <a:lvl9pPr marL="0" marR="0" lvl="8" indent="0" algn="l" rtl="0">
              <a:spcBef>
                <a:spcPts val="0"/>
              </a:spcBef>
              <a:buNone/>
              <a:defRPr sz="1350">
                <a:solidFill>
                  <a:srgbClr val="000000"/>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7964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5.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5.jp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7.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8" name="Google Shape;8;p1"/>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9" name="Google Shape;9;p1"/>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10" name="Google Shape;10;p1"/>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11" name="Google Shape;11;p1"/>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63"/>
        <p:cNvGrpSpPr/>
        <p:nvPr/>
      </p:nvGrpSpPr>
      <p:grpSpPr>
        <a:xfrm>
          <a:off x="0" y="0"/>
          <a:ext cx="0" cy="0"/>
          <a:chOff x="0" y="0"/>
          <a:chExt cx="0" cy="0"/>
        </a:xfrm>
      </p:grpSpPr>
      <p:sp>
        <p:nvSpPr>
          <p:cNvPr id="64" name="Google Shape;64;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5" name="Google Shape;65;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66" name="Google Shape;66;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7" name="Google Shape;67;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8" name="Google Shape;68;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9" name="Google Shape;69;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70" name="Google Shape;70;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77"/>
        <p:cNvGrpSpPr/>
        <p:nvPr/>
      </p:nvGrpSpPr>
      <p:grpSpPr>
        <a:xfrm>
          <a:off x="0" y="0"/>
          <a:ext cx="0" cy="0"/>
          <a:chOff x="0" y="0"/>
          <a:chExt cx="0" cy="0"/>
        </a:xfrm>
      </p:grpSpPr>
    </p:spTree>
    <p:extLst>
      <p:ext uri="{BB962C8B-B14F-4D97-AF65-F5344CB8AC3E}">
        <p14:creationId xmlns:p14="http://schemas.microsoft.com/office/powerpoint/2010/main" val="1157215617"/>
      </p:ext>
    </p:extLst>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126"/>
        <p:cNvGrpSpPr/>
        <p:nvPr/>
      </p:nvGrpSpPr>
      <p:grpSpPr>
        <a:xfrm>
          <a:off x="0" y="0"/>
          <a:ext cx="0" cy="0"/>
          <a:chOff x="0" y="0"/>
          <a:chExt cx="0" cy="0"/>
        </a:xfrm>
      </p:grpSpPr>
      <p:sp>
        <p:nvSpPr>
          <p:cNvPr id="127" name="Google Shape;127;p29"/>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1F3864"/>
              </a:buClr>
              <a:buSzPts val="4400"/>
              <a:buFont typeface="Century Gothic"/>
              <a:buNone/>
              <a:defRPr sz="44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8" name="Google Shape;128;p29"/>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129" name="Google Shape;129;p29"/>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130" name="Google Shape;130;p29"/>
          <p:cNvPicPr preferRelativeResize="0"/>
          <p:nvPr/>
        </p:nvPicPr>
        <p:blipFill rotWithShape="1">
          <a:blip r:embed="rId15">
            <a:alphaModFix/>
          </a:blip>
          <a:srcRect/>
          <a:stretch/>
        </p:blipFill>
        <p:spPr>
          <a:xfrm>
            <a:off x="1" y="0"/>
            <a:ext cx="3581400" cy="313373"/>
          </a:xfrm>
          <a:prstGeom prst="rect">
            <a:avLst/>
          </a:prstGeom>
          <a:noFill/>
          <a:ln>
            <a:noFill/>
          </a:ln>
        </p:spPr>
      </p:pic>
      <p:sp>
        <p:nvSpPr>
          <p:cNvPr id="131" name="Google Shape;131;p29"/>
          <p:cNvSpPr/>
          <p:nvPr/>
        </p:nvSpPr>
        <p:spPr>
          <a:xfrm>
            <a:off x="6816437" y="4929182"/>
            <a:ext cx="6325875" cy="323100"/>
          </a:xfrm>
          <a:prstGeom prst="rect">
            <a:avLst/>
          </a:prstGeom>
          <a:noFill/>
          <a:ln>
            <a:noFill/>
          </a:ln>
        </p:spPr>
        <p:txBody>
          <a:bodyPr spcFirstLastPara="1" wrap="square" lIns="68569" tIns="34275" rIns="68569" bIns="34275" anchor="t" anchorCtr="0">
            <a:noAutofit/>
          </a:bodyPr>
          <a:lstStyle/>
          <a:p>
            <a:pPr marL="0" marR="0" lvl="0" indent="0" algn="l" rtl="0">
              <a:spcBef>
                <a:spcPts val="0"/>
              </a:spcBef>
              <a:spcAft>
                <a:spcPts val="0"/>
              </a:spcAft>
              <a:buNone/>
            </a:pPr>
            <a:r>
              <a:rPr lang="en-GB" sz="825" b="0" i="0" u="none" strike="noStrike" cap="none">
                <a:solidFill>
                  <a:srgbClr val="002060"/>
                </a:solidFill>
                <a:latin typeface="Century Gothic"/>
                <a:ea typeface="Century Gothic"/>
                <a:cs typeface="Century Gothic"/>
                <a:sym typeface="Century Gothic"/>
              </a:rPr>
              <a:t>Material</a:t>
            </a:r>
            <a:r>
              <a:rPr lang="en-GB" sz="825" b="0" i="0" u="none" strike="noStrike" cap="none">
                <a:solidFill>
                  <a:srgbClr val="002060"/>
                </a:solidFill>
                <a:latin typeface="Arial"/>
                <a:ea typeface="Arial"/>
                <a:cs typeface="Arial"/>
                <a:sym typeface="Arial"/>
              </a:rPr>
              <a:t> </a:t>
            </a:r>
            <a:r>
              <a:rPr lang="en-GB" sz="825" b="0" i="0" u="none" strike="noStrike" cap="none">
                <a:solidFill>
                  <a:srgbClr val="002060"/>
                </a:solidFill>
                <a:latin typeface="Century Gothic"/>
                <a:ea typeface="Century Gothic"/>
                <a:cs typeface="Century Gothic"/>
                <a:sym typeface="Century Gothic"/>
              </a:rPr>
              <a:t>licensed as </a:t>
            </a:r>
            <a:r>
              <a:rPr lang="en-GB" sz="825"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25" b="0" i="0" u="none" strike="noStrike" cap="none">
                <a:solidFill>
                  <a:srgbClr val="000000"/>
                </a:solidFill>
                <a:latin typeface="Century Gothic"/>
                <a:ea typeface="Century Gothic"/>
                <a:cs typeface="Century Gothic"/>
                <a:sym typeface="Century Gothic"/>
              </a:rPr>
            </a:br>
            <a:endParaRPr sz="825">
              <a:solidFill>
                <a:srgbClr val="000000"/>
              </a:solidFill>
              <a:latin typeface="Century Gothic"/>
              <a:ea typeface="Century Gothic"/>
              <a:cs typeface="Century Gothic"/>
              <a:sym typeface="Century Gothic"/>
            </a:endParaRPr>
          </a:p>
        </p:txBody>
      </p:sp>
      <p:sp>
        <p:nvSpPr>
          <p:cNvPr id="132" name="Google Shape;132;p29"/>
          <p:cNvSpPr/>
          <p:nvPr/>
        </p:nvSpPr>
        <p:spPr>
          <a:xfrm>
            <a:off x="2" y="4929181"/>
            <a:ext cx="6325875" cy="196200"/>
          </a:xfrm>
          <a:prstGeom prst="rect">
            <a:avLst/>
          </a:prstGeom>
          <a:noFill/>
          <a:ln>
            <a:noFill/>
          </a:ln>
        </p:spPr>
        <p:txBody>
          <a:bodyPr spcFirstLastPara="1" wrap="square" lIns="68569" tIns="34275" rIns="68569" bIns="34275" anchor="t" anchorCtr="0">
            <a:noAutofit/>
          </a:bodyPr>
          <a:lstStyle/>
          <a:p>
            <a:pPr marL="0" marR="0" lvl="0" indent="0" algn="l" rtl="0">
              <a:spcBef>
                <a:spcPts val="0"/>
              </a:spcBef>
              <a:spcAft>
                <a:spcPts val="0"/>
              </a:spcAft>
              <a:buNone/>
            </a:pPr>
            <a:r>
              <a:rPr lang="en-GB" sz="788">
                <a:solidFill>
                  <a:srgbClr val="002060"/>
                </a:solidFill>
                <a:latin typeface="Century Gothic"/>
                <a:ea typeface="Century Gothic"/>
                <a:cs typeface="Century Gothic"/>
                <a:sym typeface="Century Gothic"/>
              </a:rPr>
              <a:t>Rachel Hawkes</a:t>
            </a:r>
            <a:endParaRPr sz="788">
              <a:solidFill>
                <a:srgbClr val="000000"/>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041516404"/>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9.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12.jp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11.png"/><Relationship Id="rId2" Type="http://schemas.microsoft.com/office/2007/relationships/media" Target="../media/media1.m4a"/><Relationship Id="rId16" Type="http://schemas.openxmlformats.org/officeDocument/2006/relationships/image" Target="../media/image9.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10.png"/><Relationship Id="rId5" Type="http://schemas.microsoft.com/office/2007/relationships/media" Target="../media/media4.m4a"/><Relationship Id="rId15" Type="http://schemas.openxmlformats.org/officeDocument/2006/relationships/image" Target="../media/image14.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26.xml"/><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9.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10.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41"/>
          <p:cNvSpPr txBox="1">
            <a:spLocks noGrp="1"/>
          </p:cNvSpPr>
          <p:nvPr>
            <p:ph type="title"/>
          </p:nvPr>
        </p:nvSpPr>
        <p:spPr>
          <a:xfrm>
            <a:off x="0" y="0"/>
            <a:ext cx="7886700" cy="994275"/>
          </a:xfrm>
          <a:prstGeom prst="rect">
            <a:avLst/>
          </a:prstGeom>
          <a:noFill/>
          <a:ln>
            <a:noFill/>
          </a:ln>
        </p:spPr>
        <p:txBody>
          <a:bodyPr spcFirstLastPara="1" wrap="square" lIns="68569" tIns="34275" rIns="68569" bIns="34275" anchor="t" anchorCtr="0">
            <a:noAutofit/>
          </a:bodyPr>
          <a:lstStyle/>
          <a:p>
            <a:pPr>
              <a:lnSpc>
                <a:spcPct val="100000"/>
              </a:lnSpc>
              <a:buClr>
                <a:srgbClr val="115076"/>
              </a:buClr>
              <a:buSzPts val="10000"/>
            </a:pPr>
            <a:r>
              <a:rPr lang="en-GB" sz="7500" b="1">
                <a:solidFill>
                  <a:srgbClr val="115076"/>
                </a:solidFill>
                <a:latin typeface="Century Gothic"/>
                <a:ea typeface="Century Gothic"/>
                <a:cs typeface="Century Gothic"/>
                <a:sym typeface="Century Gothic"/>
              </a:rPr>
              <a:t>é/-er/-ez</a:t>
            </a:r>
            <a:endParaRPr sz="7500"/>
          </a:p>
        </p:txBody>
      </p:sp>
      <p:pic>
        <p:nvPicPr>
          <p:cNvPr id="190" name="Google Shape;190;p41" descr="hand holding a pencil and writing"/>
          <p:cNvPicPr preferRelativeResize="0"/>
          <p:nvPr/>
        </p:nvPicPr>
        <p:blipFill rotWithShape="1">
          <a:blip r:embed="rId6">
            <a:alphaModFix/>
          </a:blip>
          <a:srcRect/>
          <a:stretch/>
        </p:blipFill>
        <p:spPr>
          <a:xfrm>
            <a:off x="3775269" y="1323778"/>
            <a:ext cx="1443786" cy="2091602"/>
          </a:xfrm>
          <a:prstGeom prst="rect">
            <a:avLst/>
          </a:prstGeom>
          <a:noFill/>
          <a:ln>
            <a:noFill/>
          </a:ln>
        </p:spPr>
      </p:pic>
      <p:sp>
        <p:nvSpPr>
          <p:cNvPr id="191" name="Google Shape;191;p41"/>
          <p:cNvSpPr txBox="1"/>
          <p:nvPr/>
        </p:nvSpPr>
        <p:spPr>
          <a:xfrm>
            <a:off x="1151299" y="3285944"/>
            <a:ext cx="6841350" cy="1454214"/>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FA6500"/>
              </a:buClr>
              <a:buSzPts val="12000"/>
              <a:buFont typeface="Arial"/>
              <a:buNone/>
              <a:tabLst/>
              <a:defRPr/>
            </a:pPr>
            <a:r>
              <a:rPr kumimoji="0" lang="en-GB" sz="9000" b="1"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r>
              <a:rPr kumimoji="0" lang="en-GB" sz="90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crire</a:t>
            </a:r>
            <a:endParaRPr kumimoji="0" sz="9000" b="1" i="0" u="none" strike="noStrike" kern="0" cap="none" spc="0" normalizeH="0" baseline="0" noProof="0">
              <a:ln>
                <a:noFill/>
              </a:ln>
              <a:solidFill>
                <a:srgbClr val="7030A0"/>
              </a:solidFill>
              <a:effectLst/>
              <a:uLnTx/>
              <a:uFillTx/>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759D50C0-7F0D-74BF-DFB4-A5282F526910}"/>
              </a:ext>
            </a:extLst>
          </p:cNvPr>
          <p:cNvPicPr>
            <a:picLocks noChangeAspect="1"/>
          </p:cNvPicPr>
          <p:nvPr>
            <a:audioFile r:link="rId1"/>
            <p:extLst>
              <p:ext uri="{DAA4B4D4-6D71-4841-9C94-3DE7FCFB9230}">
                <p14:media xmlns:p14="http://schemas.microsoft.com/office/powerpoint/2010/main" r:embed="rId2">
                  <p14:trim st="517"/>
                </p14:media>
              </p:ext>
            </p:extLst>
          </p:nvPr>
        </p:nvPicPr>
        <p:blipFill>
          <a:blip r:embed="rId7"/>
          <a:stretch>
            <a:fillRect/>
          </a:stretch>
        </p:blipFill>
        <p:spPr>
          <a:xfrm>
            <a:off x="345186" y="1259586"/>
            <a:ext cx="457200" cy="457200"/>
          </a:xfrm>
          <a:prstGeom prst="rect">
            <a:avLst/>
          </a:prstGeom>
        </p:spPr>
      </p:pic>
      <p:pic>
        <p:nvPicPr>
          <p:cNvPr id="3" name="Recorded Sound">
            <a:hlinkClick r:id="" action="ppaction://media"/>
            <a:extLst>
              <a:ext uri="{FF2B5EF4-FFF2-40B4-BE49-F238E27FC236}">
                <a16:creationId xmlns:a16="http://schemas.microsoft.com/office/drawing/2014/main" id="{E4A41868-0EC4-657E-8636-452692CD4A7A}"/>
              </a:ext>
            </a:extLst>
          </p:cNvPr>
          <p:cNvPicPr>
            <a:picLocks noChangeAspect="1"/>
          </p:cNvPicPr>
          <p:nvPr>
            <a:audioFile r:link="rId1"/>
            <p:extLst>
              <p:ext uri="{DAA4B4D4-6D71-4841-9C94-3DE7FCFB9230}">
                <p14:media xmlns:p14="http://schemas.microsoft.com/office/powerpoint/2010/main" r:embed="rId3">
                  <p14:trim st="607"/>
                </p14:media>
              </p:ext>
            </p:extLst>
          </p:nvPr>
        </p:nvPicPr>
        <p:blipFill>
          <a:blip r:embed="rId7"/>
          <a:stretch>
            <a:fillRect/>
          </a:stretch>
        </p:blipFill>
        <p:spPr>
          <a:xfrm>
            <a:off x="2313432" y="3999540"/>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fade">
                                      <p:cBhvr>
                                        <p:cTn id="7" dur="500"/>
                                        <p:tgtEl>
                                          <p:spTgt spid="1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1"/>
                                        </p:tgtEl>
                                        <p:attrNameLst>
                                          <p:attrName>style.visibility</p:attrName>
                                        </p:attrNameLst>
                                      </p:cBhvr>
                                      <p:to>
                                        <p:strVal val="visible"/>
                                      </p:to>
                                    </p:set>
                                    <p:animEffect transition="in" filter="fade">
                                      <p:cBhvr>
                                        <p:cTn id="12" dur="500"/>
                                        <p:tgtEl>
                                          <p:spTgt spid="19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0"/>
                                        </p:tgtEl>
                                        <p:attrNameLst>
                                          <p:attrName>style.visibility</p:attrName>
                                        </p:attrNameLst>
                                      </p:cBhvr>
                                      <p:to>
                                        <p:strVal val="visible"/>
                                      </p:to>
                                    </p:set>
                                    <p:animEffect transition="in" filter="fade">
                                      <p:cBhvr>
                                        <p:cTn id="17"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789"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2157"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635460" y="162218"/>
            <a:ext cx="7886700" cy="994275"/>
          </a:xfrm>
          <a:prstGeom prst="rect">
            <a:avLst/>
          </a:prstGeom>
          <a:noFill/>
          <a:ln>
            <a:noFill/>
          </a:ln>
        </p:spPr>
        <p:txBody>
          <a:bodyPr spcFirstLastPara="1" wrap="square" lIns="68569" tIns="34275" rIns="68569" bIns="34275" anchor="ctr" anchorCtr="0">
            <a:noAutofit/>
          </a:bodyPr>
          <a:lstStyle/>
          <a:p>
            <a:pPr algn="ctr">
              <a:buClr>
                <a:srgbClr val="115076"/>
              </a:buClr>
              <a:buSzPts val="8000"/>
            </a:pPr>
            <a:r>
              <a:rPr lang="en-GB" sz="6000" b="1">
                <a:solidFill>
                  <a:srgbClr val="115076"/>
                </a:solidFill>
              </a:rPr>
              <a:t>é/-er/-ez</a:t>
            </a:r>
            <a:endParaRPr sz="6000"/>
          </a:p>
        </p:txBody>
      </p:sp>
      <p:sp>
        <p:nvSpPr>
          <p:cNvPr id="198" name="Google Shape;198;p42" descr="rectangle"/>
          <p:cNvSpPr/>
          <p:nvPr/>
        </p:nvSpPr>
        <p:spPr>
          <a:xfrm>
            <a:off x="3304096" y="1465385"/>
            <a:ext cx="2566125" cy="2129175"/>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FFFFFF"/>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pic>
        <p:nvPicPr>
          <p:cNvPr id="199" name="Google Shape;199;p42" descr="hand holding a pencil and writing"/>
          <p:cNvPicPr preferRelativeResize="0"/>
          <p:nvPr/>
        </p:nvPicPr>
        <p:blipFill rotWithShape="1">
          <a:blip r:embed="rId11">
            <a:alphaModFix/>
          </a:blip>
          <a:srcRect/>
          <a:stretch/>
        </p:blipFill>
        <p:spPr>
          <a:xfrm>
            <a:off x="4082021" y="1529634"/>
            <a:ext cx="979958" cy="1419658"/>
          </a:xfrm>
          <a:prstGeom prst="rect">
            <a:avLst/>
          </a:prstGeom>
          <a:noFill/>
          <a:ln>
            <a:noFill/>
          </a:ln>
        </p:spPr>
      </p:pic>
      <p:sp>
        <p:nvSpPr>
          <p:cNvPr id="200" name="Google Shape;200;p42"/>
          <p:cNvSpPr txBox="1"/>
          <p:nvPr/>
        </p:nvSpPr>
        <p:spPr>
          <a:xfrm>
            <a:off x="3432344" y="2775359"/>
            <a:ext cx="2292975"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FA6500"/>
              </a:buClr>
              <a:buSzPts val="6000"/>
              <a:buFont typeface="Arial"/>
              <a:buNone/>
              <a:tabLst/>
              <a:defRPr/>
            </a:pP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crire</a:t>
            </a:r>
            <a:endParaRPr kumimoji="0" sz="4500" b="1" i="0" u="none" strike="noStrike" kern="0" cap="none" spc="0" normalizeH="0" baseline="0" noProof="0">
              <a:ln>
                <a:noFill/>
              </a:ln>
              <a:solidFill>
                <a:srgbClr val="7030A0"/>
              </a:solidFill>
              <a:effectLst/>
              <a:uLnTx/>
              <a:uFillTx/>
              <a:latin typeface="Century Gothic"/>
              <a:ea typeface="Century Gothic"/>
              <a:cs typeface="Century Gothic"/>
              <a:sym typeface="Century Gothic"/>
            </a:endParaRPr>
          </a:p>
        </p:txBody>
      </p:sp>
      <p:sp>
        <p:nvSpPr>
          <p:cNvPr id="201" name="Google Shape;201;p42"/>
          <p:cNvSpPr txBox="1"/>
          <p:nvPr/>
        </p:nvSpPr>
        <p:spPr>
          <a:xfrm>
            <a:off x="402640" y="250881"/>
            <a:ext cx="2255625"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b</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b</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pic>
        <p:nvPicPr>
          <p:cNvPr id="202" name="Google Shape;202;p42" descr="a baby"/>
          <p:cNvPicPr preferRelativeResize="0"/>
          <p:nvPr/>
        </p:nvPicPr>
        <p:blipFill rotWithShape="1">
          <a:blip r:embed="rId12">
            <a:alphaModFix/>
          </a:blip>
          <a:srcRect/>
          <a:stretch/>
        </p:blipFill>
        <p:spPr>
          <a:xfrm>
            <a:off x="1134499" y="1062464"/>
            <a:ext cx="1175343" cy="1150551"/>
          </a:xfrm>
          <a:prstGeom prst="rect">
            <a:avLst/>
          </a:prstGeom>
          <a:noFill/>
          <a:ln>
            <a:noFill/>
          </a:ln>
        </p:spPr>
      </p:pic>
      <p:sp>
        <p:nvSpPr>
          <p:cNvPr id="203" name="Google Shape;203;p42"/>
          <p:cNvSpPr txBox="1"/>
          <p:nvPr/>
        </p:nvSpPr>
        <p:spPr>
          <a:xfrm>
            <a:off x="2974170" y="3656581"/>
            <a:ext cx="3226050"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compliqu</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endParaRPr kumimoji="0"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endParaRPr>
          </a:p>
        </p:txBody>
      </p:sp>
      <p:sp>
        <p:nvSpPr>
          <p:cNvPr id="204" name="Google Shape;204;p42"/>
          <p:cNvSpPr txBox="1"/>
          <p:nvPr/>
        </p:nvSpPr>
        <p:spPr>
          <a:xfrm>
            <a:off x="72605" y="2330308"/>
            <a:ext cx="2255625"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E4E79"/>
              </a:buClr>
              <a:buSzPts val="6000"/>
              <a:buFont typeface="Arial"/>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n</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ez</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sp>
        <p:nvSpPr>
          <p:cNvPr id="205" name="Google Shape;205;p42"/>
          <p:cNvSpPr txBox="1"/>
          <p:nvPr/>
        </p:nvSpPr>
        <p:spPr>
          <a:xfrm>
            <a:off x="3149334" y="4247026"/>
            <a:ext cx="2911050" cy="484718"/>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3600"/>
              <a:buFont typeface="Arial"/>
              <a:buNone/>
              <a:tabLst/>
              <a:defRPr/>
            </a:pPr>
            <a:r>
              <a:rPr kumimoji="0" lang="en-GB" sz="27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[complicated]</a:t>
            </a: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206" name="Google Shape;206;p42"/>
          <p:cNvSpPr txBox="1"/>
          <p:nvPr/>
        </p:nvSpPr>
        <p:spPr>
          <a:xfrm>
            <a:off x="6060443" y="162217"/>
            <a:ext cx="3215250"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donn</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er</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pic>
        <p:nvPicPr>
          <p:cNvPr id="207" name="Google Shape;207;p42" descr="one figure giving something to another"/>
          <p:cNvPicPr preferRelativeResize="0"/>
          <p:nvPr/>
        </p:nvPicPr>
        <p:blipFill rotWithShape="1">
          <a:blip r:embed="rId13">
            <a:alphaModFix/>
          </a:blip>
          <a:srcRect/>
          <a:stretch/>
        </p:blipFill>
        <p:spPr>
          <a:xfrm>
            <a:off x="6627526" y="762910"/>
            <a:ext cx="2088971" cy="1392647"/>
          </a:xfrm>
          <a:prstGeom prst="rect">
            <a:avLst/>
          </a:prstGeom>
          <a:noFill/>
          <a:ln>
            <a:noFill/>
          </a:ln>
        </p:spPr>
      </p:pic>
      <p:pic>
        <p:nvPicPr>
          <p:cNvPr id="208" name="Google Shape;208;p42" descr="two stick figures talking to each other"/>
          <p:cNvPicPr preferRelativeResize="0"/>
          <p:nvPr/>
        </p:nvPicPr>
        <p:blipFill rotWithShape="1">
          <a:blip r:embed="rId14">
            <a:alphaModFix/>
          </a:blip>
          <a:srcRect/>
          <a:stretch/>
        </p:blipFill>
        <p:spPr>
          <a:xfrm>
            <a:off x="7054696" y="3226786"/>
            <a:ext cx="1226804" cy="1226804"/>
          </a:xfrm>
          <a:prstGeom prst="rect">
            <a:avLst/>
          </a:prstGeom>
          <a:noFill/>
          <a:ln>
            <a:noFill/>
          </a:ln>
        </p:spPr>
      </p:pic>
      <p:grpSp>
        <p:nvGrpSpPr>
          <p:cNvPr id="209" name="Google Shape;209;p42" descr="person with big nose"/>
          <p:cNvGrpSpPr/>
          <p:nvPr/>
        </p:nvGrpSpPr>
        <p:grpSpPr>
          <a:xfrm>
            <a:off x="635460" y="3189506"/>
            <a:ext cx="1509312" cy="1299888"/>
            <a:chOff x="941512" y="3489716"/>
            <a:chExt cx="2012416" cy="1733184"/>
          </a:xfrm>
        </p:grpSpPr>
        <p:pic>
          <p:nvPicPr>
            <p:cNvPr id="210" name="Google Shape;210;p42" descr="Male, Man, Nose, Large"/>
            <p:cNvPicPr preferRelativeResize="0"/>
            <p:nvPr/>
          </p:nvPicPr>
          <p:blipFill rotWithShape="1">
            <a:blip r:embed="rId15">
              <a:alphaModFix/>
            </a:blip>
            <a:srcRect/>
            <a:stretch/>
          </p:blipFill>
          <p:spPr>
            <a:xfrm>
              <a:off x="941512" y="3841460"/>
              <a:ext cx="2012416" cy="1381440"/>
            </a:xfrm>
            <a:prstGeom prst="rect">
              <a:avLst/>
            </a:prstGeom>
            <a:noFill/>
            <a:ln>
              <a:noFill/>
            </a:ln>
          </p:spPr>
        </p:pic>
        <p:sp>
          <p:nvSpPr>
            <p:cNvPr id="211" name="Google Shape;211;p42"/>
            <p:cNvSpPr/>
            <p:nvPr/>
          </p:nvSpPr>
          <p:spPr>
            <a:xfrm rot="5400000">
              <a:off x="2102612" y="3688916"/>
              <a:ext cx="727800" cy="329400"/>
            </a:xfrm>
            <a:prstGeom prst="rightArrow">
              <a:avLst>
                <a:gd name="adj1" fmla="val 50000"/>
                <a:gd name="adj2" fmla="val 50000"/>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FFFFFF"/>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Twentieth Century"/>
                <a:ea typeface="Twentieth Century"/>
                <a:cs typeface="Twentieth Century"/>
                <a:sym typeface="Twentieth Century"/>
              </a:endParaRPr>
            </a:p>
          </p:txBody>
        </p:sp>
      </p:grpSp>
      <p:sp>
        <p:nvSpPr>
          <p:cNvPr id="212" name="Google Shape;212;p42"/>
          <p:cNvSpPr txBox="1"/>
          <p:nvPr/>
        </p:nvSpPr>
        <p:spPr>
          <a:xfrm>
            <a:off x="6060443" y="2330308"/>
            <a:ext cx="3215250"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parl</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er</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4F64CB34-C11B-A8EE-9895-2B40CC314CC1}"/>
              </a:ext>
            </a:extLst>
          </p:cNvPr>
          <p:cNvPicPr>
            <a:picLocks noChangeAspect="1"/>
          </p:cNvPicPr>
          <p:nvPr>
            <a:audioFile r:link="rId1"/>
            <p:extLst>
              <p:ext uri="{DAA4B4D4-6D71-4841-9C94-3DE7FCFB9230}">
                <p14:media xmlns:p14="http://schemas.microsoft.com/office/powerpoint/2010/main" r:embed="rId2">
                  <p14:trim st="517"/>
                </p14:media>
              </p:ext>
            </p:extLst>
          </p:nvPr>
        </p:nvPicPr>
        <p:blipFill>
          <a:blip r:embed="rId16"/>
          <a:stretch>
            <a:fillRect/>
          </a:stretch>
        </p:blipFill>
        <p:spPr>
          <a:xfrm>
            <a:off x="4147659" y="0"/>
            <a:ext cx="457200" cy="457200"/>
          </a:xfrm>
          <a:prstGeom prst="rect">
            <a:avLst/>
          </a:prstGeom>
        </p:spPr>
      </p:pic>
      <p:pic>
        <p:nvPicPr>
          <p:cNvPr id="3" name="Recorded Sound">
            <a:hlinkClick r:id="" action="ppaction://media"/>
            <a:extLst>
              <a:ext uri="{FF2B5EF4-FFF2-40B4-BE49-F238E27FC236}">
                <a16:creationId xmlns:a16="http://schemas.microsoft.com/office/drawing/2014/main" id="{655E8106-0849-D0C9-0889-0AC126CDC4B5}"/>
              </a:ext>
            </a:extLst>
          </p:cNvPr>
          <p:cNvPicPr>
            <a:picLocks noChangeAspect="1"/>
          </p:cNvPicPr>
          <p:nvPr>
            <a:audioFile r:link="rId1"/>
            <p:extLst>
              <p:ext uri="{DAA4B4D4-6D71-4841-9C94-3DE7FCFB9230}">
                <p14:media xmlns:p14="http://schemas.microsoft.com/office/powerpoint/2010/main" r:embed="rId3">
                  <p14:trim st="607"/>
                </p14:media>
              </p:ext>
            </p:extLst>
          </p:nvPr>
        </p:nvPicPr>
        <p:blipFill>
          <a:blip r:embed="rId16"/>
          <a:stretch>
            <a:fillRect/>
          </a:stretch>
        </p:blipFill>
        <p:spPr>
          <a:xfrm>
            <a:off x="3500991" y="2213015"/>
            <a:ext cx="457200" cy="457200"/>
          </a:xfrm>
          <a:prstGeom prst="rect">
            <a:avLst/>
          </a:prstGeom>
        </p:spPr>
      </p:pic>
      <p:pic>
        <p:nvPicPr>
          <p:cNvPr id="4" name="Recorded Sound">
            <a:hlinkClick r:id="" action="ppaction://media"/>
            <a:extLst>
              <a:ext uri="{FF2B5EF4-FFF2-40B4-BE49-F238E27FC236}">
                <a16:creationId xmlns:a16="http://schemas.microsoft.com/office/drawing/2014/main" id="{DF9DBE58-E58E-268A-A652-8D3D0CF9EEF5}"/>
              </a:ext>
            </a:extLst>
          </p:cNvPr>
          <p:cNvPicPr>
            <a:picLocks noChangeAspect="1"/>
          </p:cNvPicPr>
          <p:nvPr>
            <a:audioFile r:link="rId1"/>
            <p:extLst>
              <p:ext uri="{DAA4B4D4-6D71-4841-9C94-3DE7FCFB9230}">
                <p14:media xmlns:p14="http://schemas.microsoft.com/office/powerpoint/2010/main" r:embed="rId4">
                  <p14:trim st="604"/>
                </p14:media>
              </p:ext>
            </p:extLst>
          </p:nvPr>
        </p:nvPicPr>
        <p:blipFill>
          <a:blip r:embed="rId16"/>
          <a:stretch>
            <a:fillRect/>
          </a:stretch>
        </p:blipFill>
        <p:spPr>
          <a:xfrm>
            <a:off x="164640" y="466868"/>
            <a:ext cx="457200" cy="457200"/>
          </a:xfrm>
          <a:prstGeom prst="rect">
            <a:avLst/>
          </a:prstGeom>
        </p:spPr>
      </p:pic>
      <p:pic>
        <p:nvPicPr>
          <p:cNvPr id="5" name="Recorded Sound">
            <a:hlinkClick r:id="" action="ppaction://media"/>
            <a:extLst>
              <a:ext uri="{FF2B5EF4-FFF2-40B4-BE49-F238E27FC236}">
                <a16:creationId xmlns:a16="http://schemas.microsoft.com/office/drawing/2014/main" id="{3A5BA35C-E90B-249B-59E0-6AE1641593C4}"/>
              </a:ext>
            </a:extLst>
          </p:cNvPr>
          <p:cNvPicPr>
            <a:picLocks noChangeAspect="1"/>
          </p:cNvPicPr>
          <p:nvPr>
            <a:audioFile r:link="rId1"/>
            <p:extLst>
              <p:ext uri="{DAA4B4D4-6D71-4841-9C94-3DE7FCFB9230}">
                <p14:media xmlns:p14="http://schemas.microsoft.com/office/powerpoint/2010/main" r:embed="rId5">
                  <p14:trim st="410"/>
                </p14:media>
              </p:ext>
            </p:extLst>
          </p:nvPr>
        </p:nvPicPr>
        <p:blipFill>
          <a:blip r:embed="rId16"/>
          <a:stretch>
            <a:fillRect/>
          </a:stretch>
        </p:blipFill>
        <p:spPr>
          <a:xfrm>
            <a:off x="174040" y="2498950"/>
            <a:ext cx="457200" cy="457200"/>
          </a:xfrm>
          <a:prstGeom prst="rect">
            <a:avLst/>
          </a:prstGeom>
        </p:spPr>
      </p:pic>
      <p:pic>
        <p:nvPicPr>
          <p:cNvPr id="6" name="Recorded Sound">
            <a:hlinkClick r:id="" action="ppaction://media"/>
            <a:extLst>
              <a:ext uri="{FF2B5EF4-FFF2-40B4-BE49-F238E27FC236}">
                <a16:creationId xmlns:a16="http://schemas.microsoft.com/office/drawing/2014/main" id="{B34FA571-F4FA-ACE3-6A13-6D57C0ED0865}"/>
              </a:ext>
            </a:extLst>
          </p:cNvPr>
          <p:cNvPicPr>
            <a:picLocks noChangeAspect="1"/>
          </p:cNvPicPr>
          <p:nvPr>
            <a:audioFile r:link="rId1"/>
            <p:extLst>
              <p:ext uri="{DAA4B4D4-6D71-4841-9C94-3DE7FCFB9230}">
                <p14:media xmlns:p14="http://schemas.microsoft.com/office/powerpoint/2010/main" r:embed="rId6">
                  <p14:trim st="340"/>
                </p14:media>
              </p:ext>
            </p:extLst>
          </p:nvPr>
        </p:nvPicPr>
        <p:blipFill>
          <a:blip r:embed="rId16"/>
          <a:stretch>
            <a:fillRect/>
          </a:stretch>
        </p:blipFill>
        <p:spPr>
          <a:xfrm>
            <a:off x="2604552" y="3961231"/>
            <a:ext cx="457200" cy="457200"/>
          </a:xfrm>
          <a:prstGeom prst="rect">
            <a:avLst/>
          </a:prstGeom>
        </p:spPr>
      </p:pic>
      <p:pic>
        <p:nvPicPr>
          <p:cNvPr id="7" name="Recorded Sound">
            <a:hlinkClick r:id="" action="ppaction://media"/>
            <a:extLst>
              <a:ext uri="{FF2B5EF4-FFF2-40B4-BE49-F238E27FC236}">
                <a16:creationId xmlns:a16="http://schemas.microsoft.com/office/drawing/2014/main" id="{133EB74A-2EC5-6CC3-7AE2-F293E5DD26AA}"/>
              </a:ext>
            </a:extLst>
          </p:cNvPr>
          <p:cNvPicPr>
            <a:picLocks noChangeAspect="1"/>
          </p:cNvPicPr>
          <p:nvPr>
            <a:audioFile r:link="rId1"/>
            <p:extLst>
              <p:ext uri="{DAA4B4D4-6D71-4841-9C94-3DE7FCFB9230}">
                <p14:media xmlns:p14="http://schemas.microsoft.com/office/powerpoint/2010/main" r:embed="rId7">
                  <p14:trim st="443"/>
                </p14:media>
              </p:ext>
            </p:extLst>
          </p:nvPr>
        </p:nvPicPr>
        <p:blipFill>
          <a:blip r:embed="rId16"/>
          <a:stretch>
            <a:fillRect/>
          </a:stretch>
        </p:blipFill>
        <p:spPr>
          <a:xfrm>
            <a:off x="6233858" y="2569591"/>
            <a:ext cx="457200" cy="457200"/>
          </a:xfrm>
          <a:prstGeom prst="rect">
            <a:avLst/>
          </a:prstGeom>
        </p:spPr>
      </p:pic>
      <p:pic>
        <p:nvPicPr>
          <p:cNvPr id="8" name="Recorded Sound">
            <a:hlinkClick r:id="" action="ppaction://media"/>
            <a:extLst>
              <a:ext uri="{FF2B5EF4-FFF2-40B4-BE49-F238E27FC236}">
                <a16:creationId xmlns:a16="http://schemas.microsoft.com/office/drawing/2014/main" id="{04F82964-4DDD-89CE-496D-27C4E8ACD9F0}"/>
              </a:ext>
            </a:extLst>
          </p:cNvPr>
          <p:cNvPicPr>
            <a:picLocks noChangeAspect="1"/>
          </p:cNvPicPr>
          <p:nvPr>
            <a:audioFile r:link="rId1"/>
            <p:extLst>
              <p:ext uri="{DAA4B4D4-6D71-4841-9C94-3DE7FCFB9230}">
                <p14:media xmlns:p14="http://schemas.microsoft.com/office/powerpoint/2010/main" r:embed="rId8">
                  <p14:trim st="378"/>
                </p14:media>
              </p:ext>
            </p:extLst>
          </p:nvPr>
        </p:nvPicPr>
        <p:blipFill>
          <a:blip r:embed="rId16"/>
          <a:stretch>
            <a:fillRect/>
          </a:stretch>
        </p:blipFill>
        <p:spPr>
          <a:xfrm>
            <a:off x="8630033" y="64268"/>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
                                        </p:tgtEl>
                                        <p:attrNameLst>
                                          <p:attrName>style.visibility</p:attrName>
                                        </p:attrNameLst>
                                      </p:cBhvr>
                                      <p:to>
                                        <p:strVal val="visible"/>
                                      </p:to>
                                    </p:set>
                                    <p:animEffect transition="in" filter="fade">
                                      <p:cBhvr>
                                        <p:cTn id="12" dur="500"/>
                                        <p:tgtEl>
                                          <p:spTgt spid="198"/>
                                        </p:tgtEl>
                                      </p:cBhvr>
                                    </p:animEffect>
                                  </p:childTnLst>
                                </p:cTn>
                              </p:par>
                              <p:par>
                                <p:cTn id="13" presetID="10" presetClass="entr" presetSubtype="0" fill="hold" nodeType="withEffect">
                                  <p:stCondLst>
                                    <p:cond delay="0"/>
                                  </p:stCondLst>
                                  <p:childTnLst>
                                    <p:set>
                                      <p:cBhvr>
                                        <p:cTn id="14" dur="1" fill="hold">
                                          <p:stCondLst>
                                            <p:cond delay="0"/>
                                          </p:stCondLst>
                                        </p:cTn>
                                        <p:tgtEl>
                                          <p:spTgt spid="200"/>
                                        </p:tgtEl>
                                        <p:attrNameLst>
                                          <p:attrName>style.visibility</p:attrName>
                                        </p:attrNameLst>
                                      </p:cBhvr>
                                      <p:to>
                                        <p:strVal val="visible"/>
                                      </p:to>
                                    </p:set>
                                    <p:animEffect transition="in" filter="fade">
                                      <p:cBhvr>
                                        <p:cTn id="15" dur="500"/>
                                        <p:tgtEl>
                                          <p:spTgt spid="200"/>
                                        </p:tgtEl>
                                      </p:cBhvr>
                                    </p:animEffect>
                                  </p:childTnLst>
                                </p:cTn>
                              </p:par>
                              <p:par>
                                <p:cTn id="16" presetID="10" presetClass="entr" presetSubtype="0" fill="hold" nodeType="withEffect">
                                  <p:stCondLst>
                                    <p:cond delay="0"/>
                                  </p:stCondLst>
                                  <p:childTnLst>
                                    <p:set>
                                      <p:cBhvr>
                                        <p:cTn id="17" dur="1" fill="hold">
                                          <p:stCondLst>
                                            <p:cond delay="0"/>
                                          </p:stCondLst>
                                        </p:cTn>
                                        <p:tgtEl>
                                          <p:spTgt spid="199"/>
                                        </p:tgtEl>
                                        <p:attrNameLst>
                                          <p:attrName>style.visibility</p:attrName>
                                        </p:attrNameLst>
                                      </p:cBhvr>
                                      <p:to>
                                        <p:strVal val="visible"/>
                                      </p:to>
                                    </p:set>
                                    <p:animEffect transition="in" filter="fade">
                                      <p:cBhvr>
                                        <p:cTn id="18" dur="500"/>
                                        <p:tgtEl>
                                          <p:spTgt spid="19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1"/>
                                        </p:tgtEl>
                                        <p:attrNameLst>
                                          <p:attrName>style.visibility</p:attrName>
                                        </p:attrNameLst>
                                      </p:cBhvr>
                                      <p:to>
                                        <p:strVal val="visible"/>
                                      </p:to>
                                    </p:set>
                                    <p:animEffect transition="in" filter="fade">
                                      <p:cBhvr>
                                        <p:cTn id="23" dur="500"/>
                                        <p:tgtEl>
                                          <p:spTgt spid="20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2"/>
                                        </p:tgtEl>
                                        <p:attrNameLst>
                                          <p:attrName>style.visibility</p:attrName>
                                        </p:attrNameLst>
                                      </p:cBhvr>
                                      <p:to>
                                        <p:strVal val="visible"/>
                                      </p:to>
                                    </p:set>
                                    <p:animEffect transition="in" filter="fade">
                                      <p:cBhvr>
                                        <p:cTn id="28" dur="500"/>
                                        <p:tgtEl>
                                          <p:spTgt spid="20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6"/>
                                        </p:tgtEl>
                                        <p:attrNameLst>
                                          <p:attrName>style.visibility</p:attrName>
                                        </p:attrNameLst>
                                      </p:cBhvr>
                                      <p:to>
                                        <p:strVal val="visible"/>
                                      </p:to>
                                    </p:set>
                                    <p:animEffect transition="in" filter="fade">
                                      <p:cBhvr>
                                        <p:cTn id="33" dur="500"/>
                                        <p:tgtEl>
                                          <p:spTgt spid="20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07"/>
                                        </p:tgtEl>
                                        <p:attrNameLst>
                                          <p:attrName>style.visibility</p:attrName>
                                        </p:attrNameLst>
                                      </p:cBhvr>
                                      <p:to>
                                        <p:strVal val="visible"/>
                                      </p:to>
                                    </p:set>
                                    <p:animEffect transition="in" filter="fade">
                                      <p:cBhvr>
                                        <p:cTn id="38" dur="500"/>
                                        <p:tgtEl>
                                          <p:spTgt spid="20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04"/>
                                        </p:tgtEl>
                                        <p:attrNameLst>
                                          <p:attrName>style.visibility</p:attrName>
                                        </p:attrNameLst>
                                      </p:cBhvr>
                                      <p:to>
                                        <p:strVal val="visible"/>
                                      </p:to>
                                    </p:set>
                                    <p:animEffect transition="in" filter="fade">
                                      <p:cBhvr>
                                        <p:cTn id="43" dur="500"/>
                                        <p:tgtEl>
                                          <p:spTgt spid="20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9"/>
                                        </p:tgtEl>
                                        <p:attrNameLst>
                                          <p:attrName>style.visibility</p:attrName>
                                        </p:attrNameLst>
                                      </p:cBhvr>
                                      <p:to>
                                        <p:strVal val="visible"/>
                                      </p:to>
                                    </p:set>
                                    <p:animEffect transition="in" filter="fade">
                                      <p:cBhvr>
                                        <p:cTn id="48" dur="500"/>
                                        <p:tgtEl>
                                          <p:spTgt spid="20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03"/>
                                        </p:tgtEl>
                                        <p:attrNameLst>
                                          <p:attrName>style.visibility</p:attrName>
                                        </p:attrNameLst>
                                      </p:cBhvr>
                                      <p:to>
                                        <p:strVal val="visible"/>
                                      </p:to>
                                    </p:set>
                                    <p:animEffect transition="in" filter="fade">
                                      <p:cBhvr>
                                        <p:cTn id="53" dur="500"/>
                                        <p:tgtEl>
                                          <p:spTgt spid="20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05"/>
                                        </p:tgtEl>
                                        <p:attrNameLst>
                                          <p:attrName>style.visibility</p:attrName>
                                        </p:attrNameLst>
                                      </p:cBhvr>
                                      <p:to>
                                        <p:strVal val="visible"/>
                                      </p:to>
                                    </p:set>
                                    <p:animEffect transition="in" filter="fade">
                                      <p:cBhvr>
                                        <p:cTn id="58" dur="500"/>
                                        <p:tgtEl>
                                          <p:spTgt spid="20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12"/>
                                        </p:tgtEl>
                                        <p:attrNameLst>
                                          <p:attrName>style.visibility</p:attrName>
                                        </p:attrNameLst>
                                      </p:cBhvr>
                                      <p:to>
                                        <p:strVal val="visible"/>
                                      </p:to>
                                    </p:set>
                                    <p:animEffect transition="in" filter="fade">
                                      <p:cBhvr>
                                        <p:cTn id="63" dur="500"/>
                                        <p:tgtEl>
                                          <p:spTgt spid="21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08"/>
                                        </p:tgtEl>
                                        <p:attrNameLst>
                                          <p:attrName>style.visibility</p:attrName>
                                        </p:attrNameLst>
                                      </p:cBhvr>
                                      <p:to>
                                        <p:strVal val="visible"/>
                                      </p:to>
                                    </p:set>
                                    <p:animEffect transition="in" filter="fade">
                                      <p:cBhvr>
                                        <p:cTn id="68"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719" fill="hold"/>
                                        <p:tgtEl>
                                          <p:spTgt spid="7"/>
                                        </p:tgtEl>
                                      </p:cBhvr>
                                    </p:cmd>
                                  </p:childTnLst>
                                </p:cTn>
                              </p:par>
                            </p:childTnLst>
                          </p:cTn>
                        </p:par>
                      </p:childTnLst>
                    </p:cTn>
                  </p:par>
                </p:childTnLst>
              </p:cTn>
              <p:nextCondLst>
                <p:cond evt="onClick" delay="0">
                  <p:tgtEl>
                    <p:spTgt spid="7"/>
                  </p:tgtEl>
                </p:cond>
              </p:nextCondLst>
            </p:seq>
            <p:audio>
              <p:cMediaNode vol="80000">
                <p:cTn id="74" fill="hold" display="0">
                  <p:stCondLst>
                    <p:cond delay="indefinite"/>
                  </p:stCondLst>
                  <p:endCondLst>
                    <p:cond evt="onStopAudio" delay="0">
                      <p:tgtEl>
                        <p:sldTgt/>
                      </p:tgtEl>
                    </p:cond>
                  </p:endCondLst>
                </p:cTn>
                <p:tgtEl>
                  <p:spTgt spid="7"/>
                </p:tgtEl>
              </p:cMediaNode>
            </p:audio>
            <p:seq concurrent="1" nextAc="seek">
              <p:cTn id="75" restart="whenNotActive" fill="hold" evtFilter="cancelBubble" nodeType="interactiveSeq">
                <p:stCondLst>
                  <p:cond evt="onClick" delay="0">
                    <p:tgtEl>
                      <p:spTgt spid="8"/>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827" fill="hold"/>
                                        <p:tgtEl>
                                          <p:spTgt spid="8"/>
                                        </p:tgtEl>
                                      </p:cBhvr>
                                    </p:cmd>
                                  </p:childTnLst>
                                </p:cTn>
                              </p:par>
                            </p:childTnLst>
                          </p:cTn>
                        </p:par>
                      </p:childTnLst>
                    </p:cTn>
                  </p:par>
                </p:childTnLst>
              </p:cTn>
              <p:nextCondLst>
                <p:cond evt="onClick" delay="0">
                  <p:tgtEl>
                    <p:spTgt spid="8"/>
                  </p:tgtEl>
                </p:cond>
              </p:nextCondLst>
            </p:seq>
            <p:audio>
              <p:cMediaNode vol="80000">
                <p:cTn id="80" fill="hold" display="0">
                  <p:stCondLst>
                    <p:cond delay="indefinite"/>
                  </p:stCondLst>
                  <p:endCondLst>
                    <p:cond evt="onStopAudio" delay="0">
                      <p:tgtEl>
                        <p:sldTgt/>
                      </p:tgtEl>
                    </p:cond>
                  </p:endCondLst>
                </p:cTn>
                <p:tgtEl>
                  <p:spTgt spid="8"/>
                </p:tgtEl>
              </p:cMediaNode>
            </p:audio>
            <p:seq concurrent="1" nextAc="seek">
              <p:cTn id="81" restart="whenNotActive" fill="hold" evtFilter="cancelBubble" nodeType="interactiveSeq">
                <p:stCondLst>
                  <p:cond evt="onClick" delay="0">
                    <p:tgtEl>
                      <p:spTgt spid="2"/>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789" fill="hold"/>
                                        <p:tgtEl>
                                          <p:spTgt spid="2"/>
                                        </p:tgtEl>
                                      </p:cBhvr>
                                    </p:cmd>
                                  </p:childTnLst>
                                </p:cTn>
                              </p:par>
                            </p:childTnLst>
                          </p:cTn>
                        </p:par>
                      </p:childTnLst>
                    </p:cTn>
                  </p:par>
                </p:childTnLst>
              </p:cTn>
              <p:nextCondLst>
                <p:cond evt="onClick" delay="0">
                  <p:tgtEl>
                    <p:spTgt spid="2"/>
                  </p:tgtEl>
                </p:cond>
              </p:nextCondLst>
            </p:seq>
            <p:audio>
              <p:cMediaNode vol="80000">
                <p:cTn id="86" fill="hold" display="0">
                  <p:stCondLst>
                    <p:cond delay="indefinite"/>
                  </p:stCondLst>
                  <p:endCondLst>
                    <p:cond evt="onStopAudio" delay="0">
                      <p:tgtEl>
                        <p:sldTgt/>
                      </p:tgtEl>
                    </p:cond>
                  </p:endCondLst>
                </p:cTn>
                <p:tgtEl>
                  <p:spTgt spid="2"/>
                </p:tgtEl>
              </p:cMediaNode>
            </p:audio>
            <p:seq concurrent="1" nextAc="seek">
              <p:cTn id="87" restart="whenNotActive" fill="hold" evtFilter="cancelBubble" nodeType="interactiveSeq">
                <p:stCondLst>
                  <p:cond evt="onClick" delay="0">
                    <p:tgtEl>
                      <p:spTgt spid="3"/>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2157" fill="hold"/>
                                        <p:tgtEl>
                                          <p:spTgt spid="3"/>
                                        </p:tgtEl>
                                      </p:cBhvr>
                                    </p:cmd>
                                  </p:childTnLst>
                                </p:cTn>
                              </p:par>
                            </p:childTnLst>
                          </p:cTn>
                        </p:par>
                      </p:childTnLst>
                    </p:cTn>
                  </p:par>
                </p:childTnLst>
              </p:cTn>
              <p:nextCondLst>
                <p:cond evt="onClick" delay="0">
                  <p:tgtEl>
                    <p:spTgt spid="3"/>
                  </p:tgtEl>
                </p:cond>
              </p:nextCondLst>
            </p:seq>
            <p:audio>
              <p:cMediaNode vol="80000">
                <p:cTn id="92" fill="hold" display="0">
                  <p:stCondLst>
                    <p:cond delay="indefinite"/>
                  </p:stCondLst>
                  <p:endCondLst>
                    <p:cond evt="onStopAudio" delay="0">
                      <p:tgtEl>
                        <p:sldTgt/>
                      </p:tgtEl>
                    </p:cond>
                  </p:endCondLst>
                </p:cTn>
                <p:tgtEl>
                  <p:spTgt spid="3"/>
                </p:tgtEl>
              </p:cMediaNode>
            </p:audio>
            <p:seq concurrent="1" nextAc="seek">
              <p:cTn id="93" restart="whenNotActive" fill="hold" evtFilter="cancelBubble" nodeType="interactiveSeq">
                <p:stCondLst>
                  <p:cond evt="onClick" delay="0">
                    <p:tgtEl>
                      <p:spTgt spid="6"/>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2052" fill="hold"/>
                                        <p:tgtEl>
                                          <p:spTgt spid="6"/>
                                        </p:tgtEl>
                                      </p:cBhvr>
                                    </p:cmd>
                                  </p:childTnLst>
                                </p:cTn>
                              </p:par>
                            </p:childTnLst>
                          </p:cTn>
                        </p:par>
                      </p:childTnLst>
                    </p:cTn>
                  </p:par>
                </p:childTnLst>
              </p:cTn>
              <p:nextCondLst>
                <p:cond evt="onClick" delay="0">
                  <p:tgtEl>
                    <p:spTgt spid="6"/>
                  </p:tgtEl>
                </p:cond>
              </p:nextCondLst>
            </p:seq>
            <p:audio>
              <p:cMediaNode vol="80000">
                <p:cTn id="98" fill="hold" display="0">
                  <p:stCondLst>
                    <p:cond delay="indefinite"/>
                  </p:stCondLst>
                  <p:endCondLst>
                    <p:cond evt="onStopAudio" delay="0">
                      <p:tgtEl>
                        <p:sldTgt/>
                      </p:tgtEl>
                    </p:cond>
                  </p:endCondLst>
                </p:cTn>
                <p:tgtEl>
                  <p:spTgt spid="6"/>
                </p:tgtEl>
              </p:cMediaNode>
            </p:audio>
            <p:seq concurrent="1" nextAc="seek">
              <p:cTn id="99" restart="whenNotActive" fill="hold" evtFilter="cancelBubble" nodeType="interactiveSeq">
                <p:stCondLst>
                  <p:cond evt="onClick" delay="0">
                    <p:tgtEl>
                      <p:spTgt spid="5"/>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520" fill="hold"/>
                                        <p:tgtEl>
                                          <p:spTgt spid="5"/>
                                        </p:tgtEl>
                                      </p:cBhvr>
                                    </p:cmd>
                                  </p:childTnLst>
                                </p:cTn>
                              </p:par>
                            </p:childTnLst>
                          </p:cTn>
                        </p:par>
                      </p:childTnLst>
                    </p:cTn>
                  </p:par>
                </p:childTnLst>
              </p:cTn>
              <p:nextCondLst>
                <p:cond evt="onClick" delay="0">
                  <p:tgtEl>
                    <p:spTgt spid="5"/>
                  </p:tgtEl>
                </p:cond>
              </p:nextCondLst>
            </p:seq>
            <p:audio>
              <p:cMediaNode vol="80000">
                <p:cTn id="104" fill="hold" display="0">
                  <p:stCondLst>
                    <p:cond delay="indefinite"/>
                  </p:stCondLst>
                  <p:endCondLst>
                    <p:cond evt="onStopAudio" delay="0">
                      <p:tgtEl>
                        <p:sldTgt/>
                      </p:tgtEl>
                    </p:cond>
                  </p:endCondLst>
                </p:cTn>
                <p:tgtEl>
                  <p:spTgt spid="5"/>
                </p:tgtEl>
              </p:cMediaNode>
            </p:audio>
            <p:seq concurrent="1" nextAc="seek">
              <p:cTn id="105" restart="whenNotActive" fill="hold" evtFilter="cancelBubble" nodeType="interactiveSeq">
                <p:stCondLst>
                  <p:cond evt="onClick" delay="0">
                    <p:tgtEl>
                      <p:spTgt spid="4"/>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695" fill="hold"/>
                                        <p:tgtEl>
                                          <p:spTgt spid="4"/>
                                        </p:tgtEl>
                                      </p:cBhvr>
                                    </p:cmd>
                                  </p:childTnLst>
                                </p:cTn>
                              </p:par>
                            </p:childTnLst>
                          </p:cTn>
                        </p:par>
                      </p:childTnLst>
                    </p:cTn>
                  </p:par>
                </p:childTnLst>
              </p:cTn>
              <p:nextCondLst>
                <p:cond evt="onClick" delay="0">
                  <p:tgtEl>
                    <p:spTgt spid="4"/>
                  </p:tgtEl>
                </p:cond>
              </p:nextCondLst>
            </p:seq>
            <p:audio>
              <p:cMediaNode vol="80000">
                <p:cTn id="110"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635460" y="162218"/>
            <a:ext cx="7886700" cy="994275"/>
          </a:xfrm>
          <a:prstGeom prst="rect">
            <a:avLst/>
          </a:prstGeom>
          <a:noFill/>
          <a:ln>
            <a:noFill/>
          </a:ln>
        </p:spPr>
        <p:txBody>
          <a:bodyPr spcFirstLastPara="1" wrap="square" lIns="68569" tIns="34275" rIns="68569" bIns="34275" anchor="ctr" anchorCtr="0">
            <a:noAutofit/>
          </a:bodyPr>
          <a:lstStyle/>
          <a:p>
            <a:pPr algn="ctr">
              <a:buClr>
                <a:srgbClr val="115076"/>
              </a:buClr>
              <a:buSzPts val="8000"/>
            </a:pPr>
            <a:r>
              <a:rPr lang="en-GB" sz="6000" b="1">
                <a:solidFill>
                  <a:srgbClr val="115076"/>
                </a:solidFill>
              </a:rPr>
              <a:t>é/-er/-ez</a:t>
            </a:r>
            <a:endParaRPr sz="6000"/>
          </a:p>
        </p:txBody>
      </p:sp>
      <p:sp>
        <p:nvSpPr>
          <p:cNvPr id="198" name="Google Shape;198;p42" descr="rectangle"/>
          <p:cNvSpPr/>
          <p:nvPr/>
        </p:nvSpPr>
        <p:spPr>
          <a:xfrm>
            <a:off x="3304096" y="1465385"/>
            <a:ext cx="2566125" cy="2129175"/>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FFFFFF"/>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pic>
        <p:nvPicPr>
          <p:cNvPr id="199" name="Google Shape;199;p42" descr="hand holding a pencil and writing"/>
          <p:cNvPicPr preferRelativeResize="0"/>
          <p:nvPr/>
        </p:nvPicPr>
        <p:blipFill rotWithShape="1">
          <a:blip r:embed="rId11">
            <a:alphaModFix/>
          </a:blip>
          <a:srcRect/>
          <a:stretch/>
        </p:blipFill>
        <p:spPr>
          <a:xfrm>
            <a:off x="4082021" y="1529634"/>
            <a:ext cx="979958" cy="1419658"/>
          </a:xfrm>
          <a:prstGeom prst="rect">
            <a:avLst/>
          </a:prstGeom>
          <a:noFill/>
          <a:ln>
            <a:noFill/>
          </a:ln>
        </p:spPr>
      </p:pic>
      <p:sp>
        <p:nvSpPr>
          <p:cNvPr id="200" name="Google Shape;200;p42"/>
          <p:cNvSpPr txBox="1"/>
          <p:nvPr/>
        </p:nvSpPr>
        <p:spPr>
          <a:xfrm>
            <a:off x="3432344" y="2775359"/>
            <a:ext cx="2292975"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FA6500"/>
              </a:buClr>
              <a:buSzPts val="6000"/>
              <a:buFont typeface="Arial"/>
              <a:buNone/>
              <a:tabLst/>
              <a:defRPr/>
            </a:pP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crire</a:t>
            </a:r>
            <a:endParaRPr kumimoji="0" sz="4500" b="1" i="0" u="none" strike="noStrike" kern="0" cap="none" spc="0" normalizeH="0" baseline="0" noProof="0">
              <a:ln>
                <a:noFill/>
              </a:ln>
              <a:solidFill>
                <a:srgbClr val="7030A0"/>
              </a:solidFill>
              <a:effectLst/>
              <a:uLnTx/>
              <a:uFillTx/>
              <a:latin typeface="Century Gothic"/>
              <a:ea typeface="Century Gothic"/>
              <a:cs typeface="Century Gothic"/>
              <a:sym typeface="Century Gothic"/>
            </a:endParaRPr>
          </a:p>
        </p:txBody>
      </p:sp>
      <p:sp>
        <p:nvSpPr>
          <p:cNvPr id="201" name="Google Shape;201;p42"/>
          <p:cNvSpPr txBox="1"/>
          <p:nvPr/>
        </p:nvSpPr>
        <p:spPr>
          <a:xfrm>
            <a:off x="402640" y="250881"/>
            <a:ext cx="2255625"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b</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b</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sp>
        <p:nvSpPr>
          <p:cNvPr id="203" name="Google Shape;203;p42"/>
          <p:cNvSpPr txBox="1"/>
          <p:nvPr/>
        </p:nvSpPr>
        <p:spPr>
          <a:xfrm>
            <a:off x="2974170" y="3656581"/>
            <a:ext cx="3226050"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compliqu</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é</a:t>
            </a:r>
            <a:endParaRPr kumimoji="0"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endParaRPr>
          </a:p>
        </p:txBody>
      </p:sp>
      <p:sp>
        <p:nvSpPr>
          <p:cNvPr id="204" name="Google Shape;204;p42"/>
          <p:cNvSpPr txBox="1"/>
          <p:nvPr/>
        </p:nvSpPr>
        <p:spPr>
          <a:xfrm>
            <a:off x="72605" y="2330308"/>
            <a:ext cx="2255625"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E4E79"/>
              </a:buClr>
              <a:buSzPts val="6000"/>
              <a:buFont typeface="Arial"/>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n</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ez</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sp>
        <p:nvSpPr>
          <p:cNvPr id="206" name="Google Shape;206;p42"/>
          <p:cNvSpPr txBox="1"/>
          <p:nvPr/>
        </p:nvSpPr>
        <p:spPr>
          <a:xfrm>
            <a:off x="6060443" y="162217"/>
            <a:ext cx="3215250"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donn</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er</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sp>
        <p:nvSpPr>
          <p:cNvPr id="212" name="Google Shape;212;p42"/>
          <p:cNvSpPr txBox="1"/>
          <p:nvPr/>
        </p:nvSpPr>
        <p:spPr>
          <a:xfrm>
            <a:off x="6060443" y="2330308"/>
            <a:ext cx="3215250" cy="761717"/>
          </a:xfrm>
          <a:prstGeom prst="rect">
            <a:avLst/>
          </a:prstGeom>
          <a:no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
                <a:srgbClr val="115076"/>
              </a:buClr>
              <a:buSzPts val="6000"/>
              <a:buFont typeface="Arial"/>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parl</a:t>
            </a:r>
            <a:r>
              <a:rPr kumimoji="0" lang="en-GB"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rPr>
              <a:t>er</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4F64CB34-C11B-A8EE-9895-2B40CC314CC1}"/>
              </a:ext>
            </a:extLst>
          </p:cNvPr>
          <p:cNvPicPr>
            <a:picLocks noChangeAspect="1"/>
          </p:cNvPicPr>
          <p:nvPr>
            <a:audioFile r:link="rId1"/>
            <p:extLst>
              <p:ext uri="{DAA4B4D4-6D71-4841-9C94-3DE7FCFB9230}">
                <p14:media xmlns:p14="http://schemas.microsoft.com/office/powerpoint/2010/main" r:embed="rId2">
                  <p14:trim st="517"/>
                </p14:media>
              </p:ext>
            </p:extLst>
          </p:nvPr>
        </p:nvPicPr>
        <p:blipFill>
          <a:blip r:embed="rId12"/>
          <a:stretch>
            <a:fillRect/>
          </a:stretch>
        </p:blipFill>
        <p:spPr>
          <a:xfrm>
            <a:off x="4147659" y="0"/>
            <a:ext cx="457200" cy="457200"/>
          </a:xfrm>
          <a:prstGeom prst="rect">
            <a:avLst/>
          </a:prstGeom>
        </p:spPr>
      </p:pic>
      <p:pic>
        <p:nvPicPr>
          <p:cNvPr id="3" name="Recorded Sound">
            <a:hlinkClick r:id="" action="ppaction://media"/>
            <a:extLst>
              <a:ext uri="{FF2B5EF4-FFF2-40B4-BE49-F238E27FC236}">
                <a16:creationId xmlns:a16="http://schemas.microsoft.com/office/drawing/2014/main" id="{655E8106-0849-D0C9-0889-0AC126CDC4B5}"/>
              </a:ext>
            </a:extLst>
          </p:cNvPr>
          <p:cNvPicPr>
            <a:picLocks noChangeAspect="1"/>
          </p:cNvPicPr>
          <p:nvPr>
            <a:audioFile r:link="rId1"/>
            <p:extLst>
              <p:ext uri="{DAA4B4D4-6D71-4841-9C94-3DE7FCFB9230}">
                <p14:media xmlns:p14="http://schemas.microsoft.com/office/powerpoint/2010/main" r:embed="rId3">
                  <p14:trim st="607"/>
                </p14:media>
              </p:ext>
            </p:extLst>
          </p:nvPr>
        </p:nvPicPr>
        <p:blipFill>
          <a:blip r:embed="rId12"/>
          <a:stretch>
            <a:fillRect/>
          </a:stretch>
        </p:blipFill>
        <p:spPr>
          <a:xfrm>
            <a:off x="3500991" y="2213015"/>
            <a:ext cx="457200" cy="457200"/>
          </a:xfrm>
          <a:prstGeom prst="rect">
            <a:avLst/>
          </a:prstGeom>
        </p:spPr>
      </p:pic>
      <p:pic>
        <p:nvPicPr>
          <p:cNvPr id="4" name="Recorded Sound">
            <a:hlinkClick r:id="" action="ppaction://media"/>
            <a:extLst>
              <a:ext uri="{FF2B5EF4-FFF2-40B4-BE49-F238E27FC236}">
                <a16:creationId xmlns:a16="http://schemas.microsoft.com/office/drawing/2014/main" id="{DF9DBE58-E58E-268A-A652-8D3D0CF9EEF5}"/>
              </a:ext>
            </a:extLst>
          </p:cNvPr>
          <p:cNvPicPr>
            <a:picLocks noChangeAspect="1"/>
          </p:cNvPicPr>
          <p:nvPr>
            <a:audioFile r:link="rId1"/>
            <p:extLst>
              <p:ext uri="{DAA4B4D4-6D71-4841-9C94-3DE7FCFB9230}">
                <p14:media xmlns:p14="http://schemas.microsoft.com/office/powerpoint/2010/main" r:embed="rId4">
                  <p14:trim st="604"/>
                </p14:media>
              </p:ext>
            </p:extLst>
          </p:nvPr>
        </p:nvPicPr>
        <p:blipFill>
          <a:blip r:embed="rId12"/>
          <a:stretch>
            <a:fillRect/>
          </a:stretch>
        </p:blipFill>
        <p:spPr>
          <a:xfrm>
            <a:off x="164640" y="466868"/>
            <a:ext cx="457200" cy="457200"/>
          </a:xfrm>
          <a:prstGeom prst="rect">
            <a:avLst/>
          </a:prstGeom>
        </p:spPr>
      </p:pic>
      <p:pic>
        <p:nvPicPr>
          <p:cNvPr id="5" name="Recorded Sound">
            <a:hlinkClick r:id="" action="ppaction://media"/>
            <a:extLst>
              <a:ext uri="{FF2B5EF4-FFF2-40B4-BE49-F238E27FC236}">
                <a16:creationId xmlns:a16="http://schemas.microsoft.com/office/drawing/2014/main" id="{3A5BA35C-E90B-249B-59E0-6AE1641593C4}"/>
              </a:ext>
            </a:extLst>
          </p:cNvPr>
          <p:cNvPicPr>
            <a:picLocks noChangeAspect="1"/>
          </p:cNvPicPr>
          <p:nvPr>
            <a:audioFile r:link="rId1"/>
            <p:extLst>
              <p:ext uri="{DAA4B4D4-6D71-4841-9C94-3DE7FCFB9230}">
                <p14:media xmlns:p14="http://schemas.microsoft.com/office/powerpoint/2010/main" r:embed="rId5">
                  <p14:trim st="410"/>
                </p14:media>
              </p:ext>
            </p:extLst>
          </p:nvPr>
        </p:nvPicPr>
        <p:blipFill>
          <a:blip r:embed="rId12"/>
          <a:stretch>
            <a:fillRect/>
          </a:stretch>
        </p:blipFill>
        <p:spPr>
          <a:xfrm>
            <a:off x="174040" y="2498950"/>
            <a:ext cx="457200" cy="457200"/>
          </a:xfrm>
          <a:prstGeom prst="rect">
            <a:avLst/>
          </a:prstGeom>
        </p:spPr>
      </p:pic>
      <p:pic>
        <p:nvPicPr>
          <p:cNvPr id="6" name="Recorded Sound">
            <a:hlinkClick r:id="" action="ppaction://media"/>
            <a:extLst>
              <a:ext uri="{FF2B5EF4-FFF2-40B4-BE49-F238E27FC236}">
                <a16:creationId xmlns:a16="http://schemas.microsoft.com/office/drawing/2014/main" id="{B34FA571-F4FA-ACE3-6A13-6D57C0ED0865}"/>
              </a:ext>
            </a:extLst>
          </p:cNvPr>
          <p:cNvPicPr>
            <a:picLocks noChangeAspect="1"/>
          </p:cNvPicPr>
          <p:nvPr>
            <a:audioFile r:link="rId1"/>
            <p:extLst>
              <p:ext uri="{DAA4B4D4-6D71-4841-9C94-3DE7FCFB9230}">
                <p14:media xmlns:p14="http://schemas.microsoft.com/office/powerpoint/2010/main" r:embed="rId6">
                  <p14:trim st="340"/>
                </p14:media>
              </p:ext>
            </p:extLst>
          </p:nvPr>
        </p:nvPicPr>
        <p:blipFill>
          <a:blip r:embed="rId12"/>
          <a:stretch>
            <a:fillRect/>
          </a:stretch>
        </p:blipFill>
        <p:spPr>
          <a:xfrm>
            <a:off x="2604552" y="3961231"/>
            <a:ext cx="457200" cy="457200"/>
          </a:xfrm>
          <a:prstGeom prst="rect">
            <a:avLst/>
          </a:prstGeom>
        </p:spPr>
      </p:pic>
      <p:pic>
        <p:nvPicPr>
          <p:cNvPr id="7" name="Recorded Sound">
            <a:hlinkClick r:id="" action="ppaction://media"/>
            <a:extLst>
              <a:ext uri="{FF2B5EF4-FFF2-40B4-BE49-F238E27FC236}">
                <a16:creationId xmlns:a16="http://schemas.microsoft.com/office/drawing/2014/main" id="{133EB74A-2EC5-6CC3-7AE2-F293E5DD26AA}"/>
              </a:ext>
            </a:extLst>
          </p:cNvPr>
          <p:cNvPicPr>
            <a:picLocks noChangeAspect="1"/>
          </p:cNvPicPr>
          <p:nvPr>
            <a:audioFile r:link="rId1"/>
            <p:extLst>
              <p:ext uri="{DAA4B4D4-6D71-4841-9C94-3DE7FCFB9230}">
                <p14:media xmlns:p14="http://schemas.microsoft.com/office/powerpoint/2010/main" r:embed="rId7">
                  <p14:trim st="443"/>
                </p14:media>
              </p:ext>
            </p:extLst>
          </p:nvPr>
        </p:nvPicPr>
        <p:blipFill>
          <a:blip r:embed="rId12"/>
          <a:stretch>
            <a:fillRect/>
          </a:stretch>
        </p:blipFill>
        <p:spPr>
          <a:xfrm>
            <a:off x="6233858" y="2569591"/>
            <a:ext cx="457200" cy="457200"/>
          </a:xfrm>
          <a:prstGeom prst="rect">
            <a:avLst/>
          </a:prstGeom>
        </p:spPr>
      </p:pic>
      <p:pic>
        <p:nvPicPr>
          <p:cNvPr id="8" name="Recorded Sound">
            <a:hlinkClick r:id="" action="ppaction://media"/>
            <a:extLst>
              <a:ext uri="{FF2B5EF4-FFF2-40B4-BE49-F238E27FC236}">
                <a16:creationId xmlns:a16="http://schemas.microsoft.com/office/drawing/2014/main" id="{04F82964-4DDD-89CE-496D-27C4E8ACD9F0}"/>
              </a:ext>
            </a:extLst>
          </p:cNvPr>
          <p:cNvPicPr>
            <a:picLocks noChangeAspect="1"/>
          </p:cNvPicPr>
          <p:nvPr>
            <a:audioFile r:link="rId1"/>
            <p:extLst>
              <p:ext uri="{DAA4B4D4-6D71-4841-9C94-3DE7FCFB9230}">
                <p14:media xmlns:p14="http://schemas.microsoft.com/office/powerpoint/2010/main" r:embed="rId8">
                  <p14:trim st="378"/>
                </p14:media>
              </p:ext>
            </p:extLst>
          </p:nvPr>
        </p:nvPicPr>
        <p:blipFill>
          <a:blip r:embed="rId12"/>
          <a:stretch>
            <a:fillRect/>
          </a:stretch>
        </p:blipFill>
        <p:spPr>
          <a:xfrm>
            <a:off x="8630033" y="64268"/>
            <a:ext cx="457200" cy="457200"/>
          </a:xfrm>
          <a:prstGeom prst="rect">
            <a:avLst/>
          </a:prstGeom>
        </p:spPr>
      </p:pic>
    </p:spTree>
    <p:extLst>
      <p:ext uri="{BB962C8B-B14F-4D97-AF65-F5344CB8AC3E}">
        <p14:creationId xmlns:p14="http://schemas.microsoft.com/office/powerpoint/2010/main" val="139693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
                                        </p:tgtEl>
                                        <p:attrNameLst>
                                          <p:attrName>style.visibility</p:attrName>
                                        </p:attrNameLst>
                                      </p:cBhvr>
                                      <p:to>
                                        <p:strVal val="visible"/>
                                      </p:to>
                                    </p:set>
                                    <p:animEffect transition="in" filter="fade">
                                      <p:cBhvr>
                                        <p:cTn id="12" dur="500"/>
                                        <p:tgtEl>
                                          <p:spTgt spid="198"/>
                                        </p:tgtEl>
                                      </p:cBhvr>
                                    </p:animEffect>
                                  </p:childTnLst>
                                </p:cTn>
                              </p:par>
                              <p:par>
                                <p:cTn id="13" presetID="10" presetClass="entr" presetSubtype="0" fill="hold" nodeType="withEffect">
                                  <p:stCondLst>
                                    <p:cond delay="0"/>
                                  </p:stCondLst>
                                  <p:childTnLst>
                                    <p:set>
                                      <p:cBhvr>
                                        <p:cTn id="14" dur="1" fill="hold">
                                          <p:stCondLst>
                                            <p:cond delay="0"/>
                                          </p:stCondLst>
                                        </p:cTn>
                                        <p:tgtEl>
                                          <p:spTgt spid="200"/>
                                        </p:tgtEl>
                                        <p:attrNameLst>
                                          <p:attrName>style.visibility</p:attrName>
                                        </p:attrNameLst>
                                      </p:cBhvr>
                                      <p:to>
                                        <p:strVal val="visible"/>
                                      </p:to>
                                    </p:set>
                                    <p:animEffect transition="in" filter="fade">
                                      <p:cBhvr>
                                        <p:cTn id="15" dur="500"/>
                                        <p:tgtEl>
                                          <p:spTgt spid="200"/>
                                        </p:tgtEl>
                                      </p:cBhvr>
                                    </p:animEffect>
                                  </p:childTnLst>
                                </p:cTn>
                              </p:par>
                              <p:par>
                                <p:cTn id="16" presetID="10" presetClass="entr" presetSubtype="0" fill="hold" nodeType="withEffect">
                                  <p:stCondLst>
                                    <p:cond delay="0"/>
                                  </p:stCondLst>
                                  <p:childTnLst>
                                    <p:set>
                                      <p:cBhvr>
                                        <p:cTn id="17" dur="1" fill="hold">
                                          <p:stCondLst>
                                            <p:cond delay="0"/>
                                          </p:stCondLst>
                                        </p:cTn>
                                        <p:tgtEl>
                                          <p:spTgt spid="199"/>
                                        </p:tgtEl>
                                        <p:attrNameLst>
                                          <p:attrName>style.visibility</p:attrName>
                                        </p:attrNameLst>
                                      </p:cBhvr>
                                      <p:to>
                                        <p:strVal val="visible"/>
                                      </p:to>
                                    </p:set>
                                    <p:animEffect transition="in" filter="fade">
                                      <p:cBhvr>
                                        <p:cTn id="18" dur="500"/>
                                        <p:tgtEl>
                                          <p:spTgt spid="19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1"/>
                                        </p:tgtEl>
                                        <p:attrNameLst>
                                          <p:attrName>style.visibility</p:attrName>
                                        </p:attrNameLst>
                                      </p:cBhvr>
                                      <p:to>
                                        <p:strVal val="visible"/>
                                      </p:to>
                                    </p:set>
                                    <p:animEffect transition="in" filter="fade">
                                      <p:cBhvr>
                                        <p:cTn id="23" dur="500"/>
                                        <p:tgtEl>
                                          <p:spTgt spid="20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6"/>
                                        </p:tgtEl>
                                        <p:attrNameLst>
                                          <p:attrName>style.visibility</p:attrName>
                                        </p:attrNameLst>
                                      </p:cBhvr>
                                      <p:to>
                                        <p:strVal val="visible"/>
                                      </p:to>
                                    </p:set>
                                    <p:animEffect transition="in" filter="fade">
                                      <p:cBhvr>
                                        <p:cTn id="28" dur="500"/>
                                        <p:tgtEl>
                                          <p:spTgt spid="20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4"/>
                                        </p:tgtEl>
                                        <p:attrNameLst>
                                          <p:attrName>style.visibility</p:attrName>
                                        </p:attrNameLst>
                                      </p:cBhvr>
                                      <p:to>
                                        <p:strVal val="visible"/>
                                      </p:to>
                                    </p:set>
                                    <p:animEffect transition="in" filter="fade">
                                      <p:cBhvr>
                                        <p:cTn id="33" dur="500"/>
                                        <p:tgtEl>
                                          <p:spTgt spid="20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03"/>
                                        </p:tgtEl>
                                        <p:attrNameLst>
                                          <p:attrName>style.visibility</p:attrName>
                                        </p:attrNameLst>
                                      </p:cBhvr>
                                      <p:to>
                                        <p:strVal val="visible"/>
                                      </p:to>
                                    </p:set>
                                    <p:animEffect transition="in" filter="fade">
                                      <p:cBhvr>
                                        <p:cTn id="38" dur="500"/>
                                        <p:tgtEl>
                                          <p:spTgt spid="20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12"/>
                                        </p:tgtEl>
                                        <p:attrNameLst>
                                          <p:attrName>style.visibility</p:attrName>
                                        </p:attrNameLst>
                                      </p:cBhvr>
                                      <p:to>
                                        <p:strVal val="visible"/>
                                      </p:to>
                                    </p:set>
                                    <p:animEffect transition="in" filter="fade">
                                      <p:cBhvr>
                                        <p:cTn id="43"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7"/>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719" fill="hold"/>
                                        <p:tgtEl>
                                          <p:spTgt spid="7"/>
                                        </p:tgtEl>
                                      </p:cBhvr>
                                    </p:cmd>
                                  </p:childTnLst>
                                </p:cTn>
                              </p:par>
                            </p:childTnLst>
                          </p:cTn>
                        </p:par>
                      </p:childTnLst>
                    </p:cTn>
                  </p:par>
                </p:childTnLst>
              </p:cTn>
              <p:nextCondLst>
                <p:cond evt="onClick" delay="0">
                  <p:tgtEl>
                    <p:spTgt spid="7"/>
                  </p:tgtEl>
                </p:cond>
              </p:nextCondLst>
            </p:seq>
            <p:audio>
              <p:cMediaNode vol="80000">
                <p:cTn id="49" fill="hold" display="0">
                  <p:stCondLst>
                    <p:cond delay="indefinite"/>
                  </p:stCondLst>
                  <p:endCondLst>
                    <p:cond evt="onStopAudio" delay="0">
                      <p:tgtEl>
                        <p:sldTgt/>
                      </p:tgtEl>
                    </p:cond>
                  </p:endCondLst>
                </p:cTn>
                <p:tgtEl>
                  <p:spTgt spid="7"/>
                </p:tgtEl>
              </p:cMediaNode>
            </p:audio>
            <p:seq concurrent="1" nextAc="seek">
              <p:cTn id="50" restart="whenNotActive" fill="hold" evtFilter="cancelBubble" nodeType="interactiveSeq">
                <p:stCondLst>
                  <p:cond evt="onClick" delay="0">
                    <p:tgtEl>
                      <p:spTgt spid="8"/>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1827" fill="hold"/>
                                        <p:tgtEl>
                                          <p:spTgt spid="8"/>
                                        </p:tgtEl>
                                      </p:cBhvr>
                                    </p:cmd>
                                  </p:childTnLst>
                                </p:cTn>
                              </p:par>
                            </p:childTnLst>
                          </p:cTn>
                        </p:par>
                      </p:childTnLst>
                    </p:cTn>
                  </p:par>
                </p:childTnLst>
              </p:cTn>
              <p:nextCondLst>
                <p:cond evt="onClick" delay="0">
                  <p:tgtEl>
                    <p:spTgt spid="8"/>
                  </p:tgtEl>
                </p:cond>
              </p:nextCondLst>
            </p:seq>
            <p:audio>
              <p:cMediaNode vol="80000">
                <p:cTn id="55" fill="hold" display="0">
                  <p:stCondLst>
                    <p:cond delay="indefinite"/>
                  </p:stCondLst>
                  <p:endCondLst>
                    <p:cond evt="onStopAudio" delay="0">
                      <p:tgtEl>
                        <p:sldTgt/>
                      </p:tgtEl>
                    </p:cond>
                  </p:endCondLst>
                </p:cTn>
                <p:tgtEl>
                  <p:spTgt spid="8"/>
                </p:tgtEl>
              </p:cMediaNode>
            </p:audio>
            <p:seq concurrent="1" nextAc="seek">
              <p:cTn id="56" restart="whenNotActive" fill="hold" evtFilter="cancelBubble" nodeType="interactiveSeq">
                <p:stCondLst>
                  <p:cond evt="onClick" delay="0">
                    <p:tgtEl>
                      <p:spTgt spid="2"/>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1789" fill="hold"/>
                                        <p:tgtEl>
                                          <p:spTgt spid="2"/>
                                        </p:tgtEl>
                                      </p:cBhvr>
                                    </p:cmd>
                                  </p:childTnLst>
                                </p:cTn>
                              </p:par>
                            </p:childTnLst>
                          </p:cTn>
                        </p:par>
                      </p:childTnLst>
                    </p:cTn>
                  </p:par>
                </p:childTnLst>
              </p:cTn>
              <p:nextCondLst>
                <p:cond evt="onClick" delay="0">
                  <p:tgtEl>
                    <p:spTgt spid="2"/>
                  </p:tgtEl>
                </p:cond>
              </p:nextCondLst>
            </p:seq>
            <p:audio>
              <p:cMediaNode vol="80000">
                <p:cTn id="61" fill="hold" display="0">
                  <p:stCondLst>
                    <p:cond delay="indefinite"/>
                  </p:stCondLst>
                  <p:endCondLst>
                    <p:cond evt="onStopAudio" delay="0">
                      <p:tgtEl>
                        <p:sldTgt/>
                      </p:tgtEl>
                    </p:cond>
                  </p:endCondLst>
                </p:cTn>
                <p:tgtEl>
                  <p:spTgt spid="2"/>
                </p:tgtEl>
              </p:cMediaNode>
            </p:audio>
            <p:seq concurrent="1" nextAc="seek">
              <p:cTn id="62" restart="whenNotActive" fill="hold" evtFilter="cancelBubble" nodeType="interactiveSeq">
                <p:stCondLst>
                  <p:cond evt="onClick" delay="0">
                    <p:tgtEl>
                      <p:spTgt spid="3"/>
                    </p:tgtEl>
                  </p:cond>
                </p:stCondLst>
                <p:endSync evt="end" delay="0">
                  <p:rtn val="all"/>
                </p:endSync>
                <p:childTnLst>
                  <p:par>
                    <p:cTn id="63" fill="hold">
                      <p:stCondLst>
                        <p:cond delay="0"/>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2157" fill="hold"/>
                                        <p:tgtEl>
                                          <p:spTgt spid="3"/>
                                        </p:tgtEl>
                                      </p:cBhvr>
                                    </p:cmd>
                                  </p:childTnLst>
                                </p:cTn>
                              </p:par>
                            </p:childTnLst>
                          </p:cTn>
                        </p:par>
                      </p:childTnLst>
                    </p:cTn>
                  </p:par>
                </p:childTnLst>
              </p:cTn>
              <p:nextCondLst>
                <p:cond evt="onClick" delay="0">
                  <p:tgtEl>
                    <p:spTgt spid="3"/>
                  </p:tgtEl>
                </p:cond>
              </p:nextCondLst>
            </p:seq>
            <p:audio>
              <p:cMediaNode vol="80000">
                <p:cTn id="67" fill="hold" display="0">
                  <p:stCondLst>
                    <p:cond delay="indefinite"/>
                  </p:stCondLst>
                  <p:endCondLst>
                    <p:cond evt="onStopAudio" delay="0">
                      <p:tgtEl>
                        <p:sldTgt/>
                      </p:tgtEl>
                    </p:cond>
                  </p:endCondLst>
                </p:cTn>
                <p:tgtEl>
                  <p:spTgt spid="3"/>
                </p:tgtEl>
              </p:cMediaNode>
            </p:audio>
            <p:seq concurrent="1" nextAc="seek">
              <p:cTn id="68" restart="whenNotActive" fill="hold" evtFilter="cancelBubble" nodeType="interactiveSeq">
                <p:stCondLst>
                  <p:cond evt="onClick" delay="0">
                    <p:tgtEl>
                      <p:spTgt spid="6"/>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2052" fill="hold"/>
                                        <p:tgtEl>
                                          <p:spTgt spid="6"/>
                                        </p:tgtEl>
                                      </p:cBhvr>
                                    </p:cmd>
                                  </p:childTnLst>
                                </p:cTn>
                              </p:par>
                            </p:childTnLst>
                          </p:cTn>
                        </p:par>
                      </p:childTnLst>
                    </p:cTn>
                  </p:par>
                </p:childTnLst>
              </p:cTn>
              <p:nextCondLst>
                <p:cond evt="onClick" delay="0">
                  <p:tgtEl>
                    <p:spTgt spid="6"/>
                  </p:tgtEl>
                </p:cond>
              </p:nextCondLst>
            </p:seq>
            <p:audio>
              <p:cMediaNode vol="80000">
                <p:cTn id="73" fill="hold" display="0">
                  <p:stCondLst>
                    <p:cond delay="indefinite"/>
                  </p:stCondLst>
                  <p:endCondLst>
                    <p:cond evt="onStopAudio" delay="0">
                      <p:tgtEl>
                        <p:sldTgt/>
                      </p:tgtEl>
                    </p:cond>
                  </p:endCondLst>
                </p:cTn>
                <p:tgtEl>
                  <p:spTgt spid="6"/>
                </p:tgtEl>
              </p:cMediaNode>
            </p:audio>
            <p:seq concurrent="1" nextAc="seek">
              <p:cTn id="74" restart="whenNotActive" fill="hold" evtFilter="cancelBubble" nodeType="interactiveSeq">
                <p:stCondLst>
                  <p:cond evt="onClick" delay="0">
                    <p:tgtEl>
                      <p:spTgt spid="5"/>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520" fill="hold"/>
                                        <p:tgtEl>
                                          <p:spTgt spid="5"/>
                                        </p:tgtEl>
                                      </p:cBhvr>
                                    </p:cmd>
                                  </p:childTnLst>
                                </p:cTn>
                              </p:par>
                            </p:childTnLst>
                          </p:cTn>
                        </p:par>
                      </p:childTnLst>
                    </p:cTn>
                  </p:par>
                </p:childTnLst>
              </p:cTn>
              <p:nextCondLst>
                <p:cond evt="onClick" delay="0">
                  <p:tgtEl>
                    <p:spTgt spid="5"/>
                  </p:tgtEl>
                </p:cond>
              </p:nextCondLst>
            </p:seq>
            <p:audio>
              <p:cMediaNode vol="80000">
                <p:cTn id="79" fill="hold" display="0">
                  <p:stCondLst>
                    <p:cond delay="indefinite"/>
                  </p:stCondLst>
                  <p:endCondLst>
                    <p:cond evt="onStopAudio" delay="0">
                      <p:tgtEl>
                        <p:sldTgt/>
                      </p:tgtEl>
                    </p:cond>
                  </p:endCondLst>
                </p:cTn>
                <p:tgtEl>
                  <p:spTgt spid="5"/>
                </p:tgtEl>
              </p:cMediaNode>
            </p:audio>
            <p:seq concurrent="1" nextAc="seek">
              <p:cTn id="80" restart="whenNotActive" fill="hold" evtFilter="cancelBubble" nodeType="interactiveSeq">
                <p:stCondLst>
                  <p:cond evt="onClick" delay="0">
                    <p:tgtEl>
                      <p:spTgt spid="4"/>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1695" fill="hold"/>
                                        <p:tgtEl>
                                          <p:spTgt spid="4"/>
                                        </p:tgtEl>
                                      </p:cBhvr>
                                    </p:cmd>
                                  </p:childTnLst>
                                </p:cTn>
                              </p:par>
                            </p:childTnLst>
                          </p:cTn>
                        </p:par>
                      </p:childTnLst>
                    </p:cTn>
                  </p:par>
                </p:childTnLst>
              </p:cTn>
              <p:nextCondLst>
                <p:cond evt="onClick" delay="0">
                  <p:tgtEl>
                    <p:spTgt spid="4"/>
                  </p:tgtEl>
                </p:cond>
              </p:nextCondLst>
            </p:seq>
            <p:audio>
              <p:cMediaNode vol="80000">
                <p:cTn id="85"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3"/>
          <p:cNvSpPr/>
          <p:nvPr/>
        </p:nvSpPr>
        <p:spPr>
          <a:xfrm>
            <a:off x="519320" y="1540188"/>
            <a:ext cx="4572000" cy="1546650"/>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t>Un éléphant est très grand.</a:t>
            </a:r>
            <a:endParaRPr kumimoji="0" sz="105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t>Un éléphant est très grand.</a:t>
            </a:r>
            <a:endParaRPr kumimoji="0" sz="105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t>Un éléphant est très grand.</a:t>
            </a:r>
            <a:endParaRPr kumimoji="0" sz="105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t>/é/-/é/-/é/-/é/-/é/</a:t>
            </a:r>
            <a:endParaRPr kumimoji="0" sz="24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
        <p:nvSpPr>
          <p:cNvPr id="218" name="Google Shape;218;p43"/>
          <p:cNvSpPr txBox="1"/>
          <p:nvPr/>
        </p:nvSpPr>
        <p:spPr>
          <a:xfrm>
            <a:off x="633131" y="166816"/>
            <a:ext cx="7886700" cy="994275"/>
          </a:xfrm>
          <a:prstGeom prst="rect">
            <a:avLst/>
          </a:prstGeom>
          <a:noFill/>
          <a:ln>
            <a:noFill/>
          </a:ln>
        </p:spPr>
        <p:txBody>
          <a:bodyPr spcFirstLastPara="1" wrap="square" lIns="68569" tIns="34275" rIns="68569" bIns="34275" anchor="t" anchorCtr="0">
            <a:noAutofit/>
          </a:bodyPr>
          <a:lstStyle/>
          <a:p>
            <a:pPr marL="0" marR="0" lvl="0" indent="0" algn="ctr" defTabSz="685800" rtl="0" eaLnBrk="1" fontAlgn="auto" latinLnBrk="0" hangingPunct="1">
              <a:lnSpc>
                <a:spcPct val="90000"/>
              </a:lnSpc>
              <a:spcBef>
                <a:spcPts val="0"/>
              </a:spcBef>
              <a:spcAft>
                <a:spcPts val="0"/>
              </a:spcAft>
              <a:buClr>
                <a:srgbClr val="115076"/>
              </a:buClr>
              <a:buSzPts val="8000"/>
              <a:buFont typeface="Arial"/>
              <a:buNone/>
              <a:tabLst/>
              <a:defRPr/>
            </a:pPr>
            <a:r>
              <a:rPr kumimoji="0" lang="en-GB" sz="6000" b="1" i="0" u="none" strike="noStrike" kern="0" cap="none" spc="0" normalizeH="0" baseline="0" noProof="0">
                <a:ln>
                  <a:noFill/>
                </a:ln>
                <a:solidFill>
                  <a:srgbClr val="115076"/>
                </a:solidFill>
                <a:effectLst/>
                <a:uLnTx/>
                <a:uFillTx/>
                <a:latin typeface="Twentieth Century"/>
                <a:ea typeface="Twentieth Century"/>
                <a:cs typeface="Twentieth Century"/>
                <a:sym typeface="Twentieth Century"/>
              </a:rPr>
              <a:t>é/-er/-ez</a:t>
            </a:r>
            <a:endParaRPr kumimoji="0" sz="6000" b="1" i="0" u="none" strike="noStrike" kern="0" cap="none" spc="0" normalizeH="0" baseline="0" noProof="0">
              <a:ln>
                <a:noFill/>
              </a:ln>
              <a:solidFill>
                <a:srgbClr val="115076"/>
              </a:solidFill>
              <a:effectLst/>
              <a:uLnTx/>
              <a:uFillTx/>
              <a:latin typeface="Twentieth Century"/>
              <a:ea typeface="Twentieth Century"/>
              <a:cs typeface="Twentieth Century"/>
              <a:sym typeface="Twentieth Century"/>
            </a:endParaRPr>
          </a:p>
        </p:txBody>
      </p:sp>
      <p:pic>
        <p:nvPicPr>
          <p:cNvPr id="219" name="Google Shape;219;p43"/>
          <p:cNvPicPr preferRelativeResize="0"/>
          <p:nvPr/>
        </p:nvPicPr>
        <p:blipFill rotWithShape="1">
          <a:blip r:embed="rId5">
            <a:alphaModFix/>
          </a:blip>
          <a:srcRect/>
          <a:stretch/>
        </p:blipFill>
        <p:spPr>
          <a:xfrm>
            <a:off x="5498203" y="1275936"/>
            <a:ext cx="2910103" cy="2309606"/>
          </a:xfrm>
          <a:prstGeom prst="rect">
            <a:avLst/>
          </a:prstGeom>
          <a:noFill/>
          <a:ln>
            <a:noFill/>
          </a:ln>
        </p:spPr>
      </p:pic>
      <p:pic>
        <p:nvPicPr>
          <p:cNvPr id="3" name="3.  phonics é song (1)">
            <a:hlinkClick r:id="" action="ppaction://media"/>
            <a:extLst>
              <a:ext uri="{FF2B5EF4-FFF2-40B4-BE49-F238E27FC236}">
                <a16:creationId xmlns:a16="http://schemas.microsoft.com/office/drawing/2014/main" id="{41426A4E-7092-400E-BD28-5260998BD3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9931" y="812114"/>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fade">
                                      <p:cBhvr>
                                        <p:cTn id="7"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081"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2"/>
          <p:cNvPicPr preferRelativeResize="0"/>
          <p:nvPr/>
        </p:nvPicPr>
        <p:blipFill>
          <a:blip r:embed="rId3">
            <a:alphaModFix/>
          </a:blip>
          <a:stretch>
            <a:fillRect/>
          </a:stretch>
        </p:blipFill>
        <p:spPr>
          <a:xfrm>
            <a:off x="270375" y="1115100"/>
            <a:ext cx="3732750" cy="3732750"/>
          </a:xfrm>
          <a:prstGeom prst="rect">
            <a:avLst/>
          </a:prstGeom>
          <a:noFill/>
          <a:ln>
            <a:noFill/>
          </a:ln>
        </p:spPr>
      </p:pic>
      <p:sp>
        <p:nvSpPr>
          <p:cNvPr id="163" name="Google Shape;163;p22"/>
          <p:cNvSpPr txBox="1"/>
          <p:nvPr/>
        </p:nvSpPr>
        <p:spPr>
          <a:xfrm>
            <a:off x="4766000" y="1628000"/>
            <a:ext cx="3979500" cy="221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5100">
                <a:solidFill>
                  <a:schemeClr val="dk1"/>
                </a:solidFill>
                <a:latin typeface="Chewy"/>
                <a:ea typeface="Chewy"/>
                <a:cs typeface="Chewy"/>
                <a:sym typeface="Chewy"/>
              </a:rPr>
              <a:t>Chez l'animalerie</a:t>
            </a:r>
            <a:endParaRPr sz="5100">
              <a:solidFill>
                <a:schemeClr val="dk1"/>
              </a:solidFill>
              <a:latin typeface="Chewy"/>
              <a:ea typeface="Chewy"/>
              <a:cs typeface="Chewy"/>
              <a:sym typeface="Chew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3"/>
          <p:cNvSpPr/>
          <p:nvPr/>
        </p:nvSpPr>
        <p:spPr>
          <a:xfrm>
            <a:off x="291000" y="1423500"/>
            <a:ext cx="1871700" cy="2642700"/>
          </a:xfrm>
          <a:prstGeom prst="wedgeRectCallout">
            <a:avLst>
              <a:gd name="adj1" fmla="val 90762"/>
              <a:gd name="adj2" fmla="val 1238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t>J’ai </a:t>
            </a:r>
            <a:r>
              <a:rPr lang="en-GB" sz="1800">
                <a:solidFill>
                  <a:srgbClr val="0000FF"/>
                </a:solidFill>
              </a:rPr>
              <a:t>un</a:t>
            </a:r>
            <a:r>
              <a:rPr lang="en-GB" sz="1800">
                <a:solidFill>
                  <a:schemeClr val="dk2"/>
                </a:solidFill>
              </a:rPr>
              <a:t> chien.</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J’ai </a:t>
            </a:r>
            <a:r>
              <a:rPr lang="en-GB" sz="1800">
                <a:solidFill>
                  <a:srgbClr val="0000FF"/>
                </a:solidFill>
              </a:rPr>
              <a:t>un</a:t>
            </a:r>
            <a:r>
              <a:rPr lang="en-GB" sz="1800">
                <a:solidFill>
                  <a:schemeClr val="dk2"/>
                </a:solidFill>
              </a:rPr>
              <a:t> chat.</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J’ai </a:t>
            </a:r>
            <a:r>
              <a:rPr lang="en-GB" sz="1800">
                <a:solidFill>
                  <a:srgbClr val="0000FF"/>
                </a:solidFill>
              </a:rPr>
              <a:t>un</a:t>
            </a:r>
            <a:r>
              <a:rPr lang="en-GB" sz="1800">
                <a:solidFill>
                  <a:schemeClr val="dk2"/>
                </a:solidFill>
              </a:rPr>
              <a:t> cheval.</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J’ai </a:t>
            </a:r>
            <a:r>
              <a:rPr lang="en-GB" sz="1800">
                <a:solidFill>
                  <a:srgbClr val="0000FF"/>
                </a:solidFill>
              </a:rPr>
              <a:t>un</a:t>
            </a:r>
            <a:r>
              <a:rPr lang="en-GB" sz="1800">
                <a:solidFill>
                  <a:schemeClr val="dk2"/>
                </a:solidFill>
              </a:rPr>
              <a:t> poisson.</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J’ai </a:t>
            </a:r>
            <a:r>
              <a:rPr lang="en-GB" sz="1800">
                <a:solidFill>
                  <a:srgbClr val="0000FF"/>
                </a:solidFill>
              </a:rPr>
              <a:t>un</a:t>
            </a:r>
            <a:r>
              <a:rPr lang="en-GB" sz="1800">
                <a:solidFill>
                  <a:schemeClr val="dk2"/>
                </a:solidFill>
              </a:rPr>
              <a:t> lapin.</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J’ai </a:t>
            </a:r>
            <a:r>
              <a:rPr lang="en-GB" sz="1800">
                <a:solidFill>
                  <a:srgbClr val="0000FF"/>
                </a:solidFill>
              </a:rPr>
              <a:t>un</a:t>
            </a:r>
            <a:r>
              <a:rPr lang="en-GB" sz="1800">
                <a:solidFill>
                  <a:schemeClr val="dk2"/>
                </a:solidFill>
              </a:rPr>
              <a:t> serpent.</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J’ai </a:t>
            </a:r>
            <a:r>
              <a:rPr lang="en-GB" sz="1800">
                <a:solidFill>
                  <a:srgbClr val="0000FF"/>
                </a:solidFill>
              </a:rPr>
              <a:t>un</a:t>
            </a:r>
            <a:r>
              <a:rPr lang="en-GB" sz="1800">
                <a:solidFill>
                  <a:schemeClr val="dk2"/>
                </a:solidFill>
              </a:rPr>
              <a:t> oiseau.</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J’ai </a:t>
            </a:r>
            <a:r>
              <a:rPr lang="en-GB" sz="1800">
                <a:solidFill>
                  <a:srgbClr val="0000FF"/>
                </a:solidFill>
              </a:rPr>
              <a:t>un</a:t>
            </a:r>
            <a:r>
              <a:rPr lang="en-GB" sz="1800">
                <a:solidFill>
                  <a:schemeClr val="dk2"/>
                </a:solidFill>
              </a:rPr>
              <a:t> hamster.</a:t>
            </a:r>
            <a:endParaRPr sz="1800"/>
          </a:p>
        </p:txBody>
      </p:sp>
      <p:sp>
        <p:nvSpPr>
          <p:cNvPr id="169" name="Google Shape;169;p23"/>
          <p:cNvSpPr/>
          <p:nvPr/>
        </p:nvSpPr>
        <p:spPr>
          <a:xfrm>
            <a:off x="6331050" y="1014575"/>
            <a:ext cx="1903200" cy="1793100"/>
          </a:xfrm>
          <a:prstGeom prst="wedgeRectCallout">
            <a:avLst>
              <a:gd name="adj1" fmla="val -97521"/>
              <a:gd name="adj2" fmla="val 3114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noir</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brun</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blanc</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orange</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gris</a:t>
            </a:r>
            <a:endParaRPr sz="2400"/>
          </a:p>
        </p:txBody>
      </p:sp>
      <p:sp>
        <p:nvSpPr>
          <p:cNvPr id="170" name="Google Shape;170;p23"/>
          <p:cNvSpPr/>
          <p:nvPr/>
        </p:nvSpPr>
        <p:spPr>
          <a:xfrm>
            <a:off x="6331050" y="3271700"/>
            <a:ext cx="1903200" cy="1528800"/>
          </a:xfrm>
          <a:prstGeom prst="wedgeRectCallout">
            <a:avLst>
              <a:gd name="adj1" fmla="val -77272"/>
              <a:gd name="adj2" fmla="val 6589"/>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grand</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petit</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adorable</a:t>
            </a:r>
            <a:endParaRPr sz="1800">
              <a:solidFill>
                <a:schemeClr val="dk2"/>
              </a:solidFill>
            </a:endParaRPr>
          </a:p>
          <a:p>
            <a:pPr marL="0" lvl="0" indent="0" algn="ctr" rtl="0">
              <a:lnSpc>
                <a:spcPct val="115000"/>
              </a:lnSpc>
              <a:spcBef>
                <a:spcPts val="0"/>
              </a:spcBef>
              <a:spcAft>
                <a:spcPts val="0"/>
              </a:spcAft>
              <a:buClr>
                <a:schemeClr val="dk2"/>
              </a:buClr>
              <a:buSzPts val="1100"/>
              <a:buFont typeface="Arial"/>
              <a:buNone/>
            </a:pPr>
            <a:r>
              <a:rPr lang="en-GB" sz="1800">
                <a:solidFill>
                  <a:schemeClr val="dk2"/>
                </a:solidFill>
              </a:rPr>
              <a:t>il est mignon</a:t>
            </a:r>
            <a:endParaRPr sz="2400">
              <a:solidFill>
                <a:schemeClr val="dk2"/>
              </a:solidFill>
            </a:endParaRPr>
          </a:p>
        </p:txBody>
      </p:sp>
      <p:pic>
        <p:nvPicPr>
          <p:cNvPr id="171" name="Google Shape;171;p23"/>
          <p:cNvPicPr preferRelativeResize="0"/>
          <p:nvPr/>
        </p:nvPicPr>
        <p:blipFill>
          <a:blip r:embed="rId3">
            <a:alphaModFix/>
          </a:blip>
          <a:stretch>
            <a:fillRect/>
          </a:stretch>
        </p:blipFill>
        <p:spPr>
          <a:xfrm>
            <a:off x="3145850" y="1802550"/>
            <a:ext cx="2021225" cy="2021225"/>
          </a:xfrm>
          <a:prstGeom prst="rect">
            <a:avLst/>
          </a:prstGeom>
          <a:noFill/>
          <a:ln w="38100" cap="flat" cmpd="sng">
            <a:solidFill>
              <a:srgbClr val="E65D00"/>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4"/>
          <p:cNvSpPr/>
          <p:nvPr/>
        </p:nvSpPr>
        <p:spPr>
          <a:xfrm>
            <a:off x="291000" y="1423500"/>
            <a:ext cx="1871700" cy="2642700"/>
          </a:xfrm>
          <a:prstGeom prst="wedgeRectCallout">
            <a:avLst>
              <a:gd name="adj1" fmla="val 90762"/>
              <a:gd name="adj2" fmla="val 1238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t>J’ai </a:t>
            </a:r>
            <a:r>
              <a:rPr lang="en-GB" sz="1800">
                <a:solidFill>
                  <a:srgbClr val="0000FF"/>
                </a:solidFill>
              </a:rPr>
              <a:t>un</a:t>
            </a:r>
            <a:r>
              <a:rPr lang="en-GB" sz="1800">
                <a:solidFill>
                  <a:schemeClr val="dk2"/>
                </a:solidFill>
              </a:rPr>
              <a:t> chien.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chat.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cheval.</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poisson.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lapin.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serpent.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oiseau.</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hamster.</a:t>
            </a:r>
            <a:endParaRPr sz="1800"/>
          </a:p>
        </p:txBody>
      </p:sp>
      <p:sp>
        <p:nvSpPr>
          <p:cNvPr id="177" name="Google Shape;177;p24"/>
          <p:cNvSpPr/>
          <p:nvPr/>
        </p:nvSpPr>
        <p:spPr>
          <a:xfrm>
            <a:off x="6331050" y="1014575"/>
            <a:ext cx="1903200" cy="1793100"/>
          </a:xfrm>
          <a:prstGeom prst="wedgeRectCallout">
            <a:avLst>
              <a:gd name="adj1" fmla="val -97521"/>
              <a:gd name="adj2" fmla="val 3114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noir</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brun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blanc</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orange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gris</a:t>
            </a:r>
            <a:endParaRPr sz="2400"/>
          </a:p>
        </p:txBody>
      </p:sp>
      <p:sp>
        <p:nvSpPr>
          <p:cNvPr id="178" name="Google Shape;178;p24"/>
          <p:cNvSpPr/>
          <p:nvPr/>
        </p:nvSpPr>
        <p:spPr>
          <a:xfrm>
            <a:off x="6331050" y="3271700"/>
            <a:ext cx="1903200" cy="1528800"/>
          </a:xfrm>
          <a:prstGeom prst="wedgeRectCallout">
            <a:avLst>
              <a:gd name="adj1" fmla="val -77272"/>
              <a:gd name="adj2" fmla="val 6589"/>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grand</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petit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adorable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mignon</a:t>
            </a:r>
            <a:endParaRPr sz="2400">
              <a:solidFill>
                <a:schemeClr val="dk2"/>
              </a:solidFill>
            </a:endParaRPr>
          </a:p>
        </p:txBody>
      </p:sp>
      <p:pic>
        <p:nvPicPr>
          <p:cNvPr id="179" name="Google Shape;179;p24"/>
          <p:cNvPicPr preferRelativeResize="0"/>
          <p:nvPr/>
        </p:nvPicPr>
        <p:blipFill>
          <a:blip r:embed="rId3">
            <a:alphaModFix/>
          </a:blip>
          <a:stretch>
            <a:fillRect/>
          </a:stretch>
        </p:blipFill>
        <p:spPr>
          <a:xfrm>
            <a:off x="3272350" y="1815225"/>
            <a:ext cx="1949050" cy="1949050"/>
          </a:xfrm>
          <a:prstGeom prst="rect">
            <a:avLst/>
          </a:prstGeom>
          <a:noFill/>
          <a:ln w="28575" cap="flat" cmpd="sng">
            <a:solidFill>
              <a:srgbClr val="E65D00"/>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p:nvPr/>
        </p:nvSpPr>
        <p:spPr>
          <a:xfrm>
            <a:off x="291000" y="1194900"/>
            <a:ext cx="1871700" cy="2642700"/>
          </a:xfrm>
          <a:prstGeom prst="wedgeRectCallout">
            <a:avLst>
              <a:gd name="adj1" fmla="val 90762"/>
              <a:gd name="adj2" fmla="val 1238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t>J’ai </a:t>
            </a:r>
            <a:r>
              <a:rPr lang="en-GB" sz="1800">
                <a:solidFill>
                  <a:srgbClr val="0000FF"/>
                </a:solidFill>
              </a:rPr>
              <a:t>un</a:t>
            </a:r>
            <a:r>
              <a:rPr lang="en-GB" sz="1800">
                <a:solidFill>
                  <a:schemeClr val="dk2"/>
                </a:solidFill>
              </a:rPr>
              <a:t> chien.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chat.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cheval.</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poisson.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lapin.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serpent.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oiseau.</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hamster.</a:t>
            </a:r>
            <a:endParaRPr sz="1800"/>
          </a:p>
        </p:txBody>
      </p:sp>
      <p:sp>
        <p:nvSpPr>
          <p:cNvPr id="185" name="Google Shape;185;p25"/>
          <p:cNvSpPr/>
          <p:nvPr/>
        </p:nvSpPr>
        <p:spPr>
          <a:xfrm>
            <a:off x="6331050" y="1014575"/>
            <a:ext cx="1903200" cy="1793100"/>
          </a:xfrm>
          <a:prstGeom prst="wedgeRectCallout">
            <a:avLst>
              <a:gd name="adj1" fmla="val -97521"/>
              <a:gd name="adj2" fmla="val 3114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noir</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brun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blanc</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orange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gris</a:t>
            </a:r>
            <a:endParaRPr sz="2400"/>
          </a:p>
        </p:txBody>
      </p:sp>
      <p:sp>
        <p:nvSpPr>
          <p:cNvPr id="186" name="Google Shape;186;p25"/>
          <p:cNvSpPr/>
          <p:nvPr/>
        </p:nvSpPr>
        <p:spPr>
          <a:xfrm>
            <a:off x="6331050" y="3271700"/>
            <a:ext cx="1903200" cy="1528800"/>
          </a:xfrm>
          <a:prstGeom prst="wedgeRectCallout">
            <a:avLst>
              <a:gd name="adj1" fmla="val -77272"/>
              <a:gd name="adj2" fmla="val 6589"/>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grand</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petit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adorable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mignon</a:t>
            </a:r>
            <a:endParaRPr sz="2400">
              <a:solidFill>
                <a:schemeClr val="dk2"/>
              </a:solidFill>
            </a:endParaRPr>
          </a:p>
        </p:txBody>
      </p:sp>
      <p:pic>
        <p:nvPicPr>
          <p:cNvPr id="187" name="Google Shape;187;p25"/>
          <p:cNvPicPr preferRelativeResize="0"/>
          <p:nvPr/>
        </p:nvPicPr>
        <p:blipFill>
          <a:blip r:embed="rId3">
            <a:alphaModFix/>
          </a:blip>
          <a:stretch>
            <a:fillRect/>
          </a:stretch>
        </p:blipFill>
        <p:spPr>
          <a:xfrm>
            <a:off x="3007175" y="1777425"/>
            <a:ext cx="2387950" cy="2387950"/>
          </a:xfrm>
          <a:prstGeom prst="rect">
            <a:avLst/>
          </a:prstGeom>
          <a:noFill/>
          <a:ln w="28575" cap="flat" cmpd="sng">
            <a:solidFill>
              <a:srgbClr val="E65D00"/>
            </a:solidFill>
            <a:prstDash val="solid"/>
            <a:round/>
            <a:headEnd type="none" w="sm" len="sm"/>
            <a:tailEnd type="none" w="sm" len="sm"/>
          </a:ln>
        </p:spPr>
      </p:pic>
      <p:sp>
        <p:nvSpPr>
          <p:cNvPr id="188" name="Google Shape;188;p25"/>
          <p:cNvSpPr/>
          <p:nvPr/>
        </p:nvSpPr>
        <p:spPr>
          <a:xfrm>
            <a:off x="432550" y="4364900"/>
            <a:ext cx="2100000" cy="676500"/>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0000"/>
                </a:solidFill>
              </a:rPr>
              <a:t>et  =  and</a:t>
            </a:r>
            <a:endParaRPr sz="180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6"/>
          <p:cNvSpPr/>
          <p:nvPr/>
        </p:nvSpPr>
        <p:spPr>
          <a:xfrm>
            <a:off x="291000" y="1194900"/>
            <a:ext cx="1871700" cy="2642700"/>
          </a:xfrm>
          <a:prstGeom prst="wedgeRectCallout">
            <a:avLst>
              <a:gd name="adj1" fmla="val 90762"/>
              <a:gd name="adj2" fmla="val 1238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t>J’ai </a:t>
            </a:r>
            <a:r>
              <a:rPr lang="en-GB" sz="1800">
                <a:solidFill>
                  <a:srgbClr val="0000FF"/>
                </a:solidFill>
              </a:rPr>
              <a:t>un</a:t>
            </a:r>
            <a:r>
              <a:rPr lang="en-GB" sz="1800">
                <a:solidFill>
                  <a:schemeClr val="dk2"/>
                </a:solidFill>
              </a:rPr>
              <a:t> chien.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chat.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cheval.</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poisson.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lapin.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serpent.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oiseau.</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hamster.</a:t>
            </a:r>
            <a:endParaRPr sz="1800"/>
          </a:p>
        </p:txBody>
      </p:sp>
      <p:sp>
        <p:nvSpPr>
          <p:cNvPr id="194" name="Google Shape;194;p26"/>
          <p:cNvSpPr/>
          <p:nvPr/>
        </p:nvSpPr>
        <p:spPr>
          <a:xfrm>
            <a:off x="6331050" y="1014575"/>
            <a:ext cx="1903200" cy="1793100"/>
          </a:xfrm>
          <a:prstGeom prst="wedgeRectCallout">
            <a:avLst>
              <a:gd name="adj1" fmla="val -97521"/>
              <a:gd name="adj2" fmla="val 3114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noir</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brun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blanc</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orange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gris</a:t>
            </a:r>
            <a:endParaRPr sz="2400"/>
          </a:p>
        </p:txBody>
      </p:sp>
      <p:sp>
        <p:nvSpPr>
          <p:cNvPr id="195" name="Google Shape;195;p26"/>
          <p:cNvSpPr/>
          <p:nvPr/>
        </p:nvSpPr>
        <p:spPr>
          <a:xfrm>
            <a:off x="6331050" y="3271700"/>
            <a:ext cx="1903200" cy="1528800"/>
          </a:xfrm>
          <a:prstGeom prst="wedgeRectCallout">
            <a:avLst>
              <a:gd name="adj1" fmla="val -77272"/>
              <a:gd name="adj2" fmla="val 6589"/>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grand</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petit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adorable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mignon</a:t>
            </a:r>
            <a:endParaRPr sz="2400">
              <a:solidFill>
                <a:schemeClr val="dk2"/>
              </a:solidFill>
            </a:endParaRPr>
          </a:p>
        </p:txBody>
      </p:sp>
      <p:pic>
        <p:nvPicPr>
          <p:cNvPr id="196" name="Google Shape;196;p26"/>
          <p:cNvPicPr preferRelativeResize="0"/>
          <p:nvPr/>
        </p:nvPicPr>
        <p:blipFill>
          <a:blip r:embed="rId3">
            <a:alphaModFix/>
          </a:blip>
          <a:stretch>
            <a:fillRect/>
          </a:stretch>
        </p:blipFill>
        <p:spPr>
          <a:xfrm>
            <a:off x="3080438" y="1714500"/>
            <a:ext cx="2207075" cy="2207075"/>
          </a:xfrm>
          <a:prstGeom prst="rect">
            <a:avLst/>
          </a:prstGeom>
          <a:noFill/>
          <a:ln w="28575" cap="flat" cmpd="sng">
            <a:solidFill>
              <a:srgbClr val="E65D00"/>
            </a:solidFill>
            <a:prstDash val="solid"/>
            <a:round/>
            <a:headEnd type="none" w="sm" len="sm"/>
            <a:tailEnd type="none" w="sm" len="sm"/>
          </a:ln>
        </p:spPr>
      </p:pic>
      <p:sp>
        <p:nvSpPr>
          <p:cNvPr id="197" name="Google Shape;197;p26"/>
          <p:cNvSpPr/>
          <p:nvPr/>
        </p:nvSpPr>
        <p:spPr>
          <a:xfrm>
            <a:off x="432550" y="4364900"/>
            <a:ext cx="2100000" cy="676500"/>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0000"/>
                </a:solidFill>
              </a:rPr>
              <a:t>et  =  and</a:t>
            </a:r>
            <a:endParaRPr sz="180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7"/>
          <p:cNvSpPr/>
          <p:nvPr/>
        </p:nvSpPr>
        <p:spPr>
          <a:xfrm>
            <a:off x="291000" y="1194900"/>
            <a:ext cx="1871700" cy="2642700"/>
          </a:xfrm>
          <a:prstGeom prst="wedgeRectCallout">
            <a:avLst>
              <a:gd name="adj1" fmla="val 90762"/>
              <a:gd name="adj2" fmla="val 1238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t>J’ai </a:t>
            </a:r>
            <a:r>
              <a:rPr lang="en-GB" sz="1800">
                <a:solidFill>
                  <a:srgbClr val="0000FF"/>
                </a:solidFill>
              </a:rPr>
              <a:t>un</a:t>
            </a:r>
            <a:r>
              <a:rPr lang="en-GB" sz="1800">
                <a:solidFill>
                  <a:schemeClr val="dk2"/>
                </a:solidFill>
              </a:rPr>
              <a:t> chien.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chat.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cheval.</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poisson.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lapin.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serpent.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oiseau.</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J’ai </a:t>
            </a:r>
            <a:r>
              <a:rPr lang="en-GB" sz="1800">
                <a:solidFill>
                  <a:srgbClr val="0000FF"/>
                </a:solidFill>
              </a:rPr>
              <a:t>un</a:t>
            </a:r>
            <a:r>
              <a:rPr lang="en-GB" sz="1800">
                <a:solidFill>
                  <a:schemeClr val="dk2"/>
                </a:solidFill>
              </a:rPr>
              <a:t> hamster.</a:t>
            </a:r>
            <a:endParaRPr sz="1800"/>
          </a:p>
        </p:txBody>
      </p:sp>
      <p:sp>
        <p:nvSpPr>
          <p:cNvPr id="203" name="Google Shape;203;p27"/>
          <p:cNvSpPr/>
          <p:nvPr/>
        </p:nvSpPr>
        <p:spPr>
          <a:xfrm>
            <a:off x="6331050" y="1014575"/>
            <a:ext cx="1903200" cy="1793100"/>
          </a:xfrm>
          <a:prstGeom prst="wedgeRectCallout">
            <a:avLst>
              <a:gd name="adj1" fmla="val -97521"/>
              <a:gd name="adj2" fmla="val 3114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noir</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brun</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blanc</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orange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gris</a:t>
            </a:r>
            <a:endParaRPr sz="2400"/>
          </a:p>
        </p:txBody>
      </p:sp>
      <p:sp>
        <p:nvSpPr>
          <p:cNvPr id="204" name="Google Shape;204;p27"/>
          <p:cNvSpPr/>
          <p:nvPr/>
        </p:nvSpPr>
        <p:spPr>
          <a:xfrm>
            <a:off x="6331050" y="3271700"/>
            <a:ext cx="1903200" cy="1528800"/>
          </a:xfrm>
          <a:prstGeom prst="wedgeRectCallout">
            <a:avLst>
              <a:gd name="adj1" fmla="val -77272"/>
              <a:gd name="adj2" fmla="val 6589"/>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800">
                <a:solidFill>
                  <a:schemeClr val="dk2"/>
                </a:solidFill>
              </a:rPr>
              <a:t>il est grand</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petit</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adorable</a:t>
            </a:r>
            <a:endParaRPr sz="1800">
              <a:solidFill>
                <a:schemeClr val="dk2"/>
              </a:solidFill>
            </a:endParaRPr>
          </a:p>
          <a:p>
            <a:pPr marL="0" lvl="0" indent="0" algn="ctr" rtl="0">
              <a:lnSpc>
                <a:spcPct val="115000"/>
              </a:lnSpc>
              <a:spcBef>
                <a:spcPts val="0"/>
              </a:spcBef>
              <a:spcAft>
                <a:spcPts val="0"/>
              </a:spcAft>
              <a:buNone/>
            </a:pPr>
            <a:r>
              <a:rPr lang="en-GB" sz="1800">
                <a:solidFill>
                  <a:schemeClr val="dk2"/>
                </a:solidFill>
              </a:rPr>
              <a:t>il est mignon</a:t>
            </a:r>
            <a:endParaRPr sz="2400">
              <a:solidFill>
                <a:schemeClr val="dk2"/>
              </a:solidFill>
            </a:endParaRPr>
          </a:p>
        </p:txBody>
      </p:sp>
      <p:pic>
        <p:nvPicPr>
          <p:cNvPr id="205" name="Google Shape;205;p27"/>
          <p:cNvPicPr preferRelativeResize="0"/>
          <p:nvPr/>
        </p:nvPicPr>
        <p:blipFill rotWithShape="1">
          <a:blip r:embed="rId3">
            <a:alphaModFix/>
          </a:blip>
          <a:srcRect l="7869" t="11326" r="6228" b="7255"/>
          <a:stretch/>
        </p:blipFill>
        <p:spPr>
          <a:xfrm>
            <a:off x="2965000" y="1588737"/>
            <a:ext cx="2439372" cy="2312225"/>
          </a:xfrm>
          <a:prstGeom prst="rect">
            <a:avLst/>
          </a:prstGeom>
          <a:noFill/>
          <a:ln w="28575" cap="flat" cmpd="sng">
            <a:solidFill>
              <a:srgbClr val="E65D00"/>
            </a:solidFill>
            <a:prstDash val="solid"/>
            <a:round/>
            <a:headEnd type="none" w="sm" len="sm"/>
            <a:tailEnd type="none" w="sm" len="sm"/>
          </a:ln>
        </p:spPr>
      </p:pic>
      <p:sp>
        <p:nvSpPr>
          <p:cNvPr id="206" name="Google Shape;206;p27"/>
          <p:cNvSpPr/>
          <p:nvPr/>
        </p:nvSpPr>
        <p:spPr>
          <a:xfrm>
            <a:off x="432550" y="4364900"/>
            <a:ext cx="2100000" cy="676500"/>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0000"/>
                </a:solidFill>
              </a:rPr>
              <a:t>et  =  and</a:t>
            </a:r>
            <a:endParaRPr sz="180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28"/>
          <p:cNvPicPr preferRelativeResize="0"/>
          <p:nvPr/>
        </p:nvPicPr>
        <p:blipFill>
          <a:blip r:embed="rId3">
            <a:alphaModFix/>
          </a:blip>
          <a:stretch>
            <a:fillRect/>
          </a:stretch>
        </p:blipFill>
        <p:spPr>
          <a:xfrm>
            <a:off x="270375" y="1115100"/>
            <a:ext cx="3732750" cy="3732750"/>
          </a:xfrm>
          <a:prstGeom prst="rect">
            <a:avLst/>
          </a:prstGeom>
          <a:noFill/>
          <a:ln>
            <a:noFill/>
          </a:ln>
        </p:spPr>
      </p:pic>
      <p:sp>
        <p:nvSpPr>
          <p:cNvPr id="212" name="Google Shape;212;p28"/>
          <p:cNvSpPr txBox="1"/>
          <p:nvPr/>
        </p:nvSpPr>
        <p:spPr>
          <a:xfrm>
            <a:off x="4766000" y="1628000"/>
            <a:ext cx="3979500" cy="221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5100">
                <a:solidFill>
                  <a:schemeClr val="dk1"/>
                </a:solidFill>
                <a:latin typeface="Chewy"/>
                <a:ea typeface="Chewy"/>
                <a:cs typeface="Chewy"/>
                <a:sym typeface="Chewy"/>
              </a:rPr>
              <a:t>Chez l'animalerie</a:t>
            </a:r>
            <a:endParaRPr sz="5100">
              <a:solidFill>
                <a:schemeClr val="dk1"/>
              </a:solidFill>
              <a:latin typeface="Chewy"/>
              <a:ea typeface="Chewy"/>
              <a:cs typeface="Chewy"/>
              <a:sym typeface="Chew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1024</Words>
  <Application>Microsoft Office PowerPoint</Application>
  <PresentationFormat>On-screen Show (16:9)</PresentationFormat>
  <Paragraphs>140</Paragraphs>
  <Slides>12</Slides>
  <Notes>12</Notes>
  <HiddenSlides>0</HiddenSlides>
  <MMClips>17</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12</vt:i4>
      </vt:variant>
    </vt:vector>
  </HeadingPairs>
  <TitlesOfParts>
    <vt:vector size="21" baseType="lpstr">
      <vt:lpstr>Twentieth Century</vt:lpstr>
      <vt:lpstr>Century Gothic</vt:lpstr>
      <vt:lpstr>Chewy</vt:lpstr>
      <vt:lpstr>Calibri</vt:lpstr>
      <vt:lpstr>Arial</vt:lpstr>
      <vt:lpstr>1_Office Theme</vt:lpstr>
      <vt:lpstr>UCL_IOE Blue_Slide_Theme</vt:lpstr>
      <vt:lpstr>NCELP Theme</vt:lpstr>
      <vt:lpstr>2_Office Theme</vt:lpstr>
      <vt:lpstr>é/-er/-ez</vt:lpstr>
      <vt:lpstr>é/-er/-ez</vt:lpstr>
      <vt:lpstr>é/-er/-ez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é/-er/-ez</dc:title>
  <cp:lastModifiedBy>Mrs S West</cp:lastModifiedBy>
  <cp:revision>1</cp:revision>
  <dcterms:modified xsi:type="dcterms:W3CDTF">2026-09-21T10:55:03Z</dcterms:modified>
</cp:coreProperties>
</file>