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8"/>
  </p:notesMasterIdLst>
  <p:sldIdLst>
    <p:sldId id="265" r:id="rId4"/>
    <p:sldId id="266" r:id="rId5"/>
    <p:sldId id="258" r:id="rId6"/>
    <p:sldId id="271" r:id="rId7"/>
  </p:sldIdLst>
  <p:sldSz cx="9144000" cy="5143500" type="screen16x9"/>
  <p:notesSz cx="6858000" cy="9144000"/>
  <p:embeddedFontLst>
    <p:embeddedFont>
      <p:font typeface="Century Gothic" panose="020B0502020202020204" pitchFamily="34" charset="0"/>
      <p:regular r:id="rId9"/>
      <p:bold r:id="rId10"/>
      <p:italic r:id="rId11"/>
      <p:bold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font" Target="fonts/font3.fntdata"/><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e81f6c74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9e81f6c743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[j/soft g]</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[j/soft g]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jour</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j’ai</a:t>
            </a:r>
            <a:r>
              <a:rPr lang="en-GB">
                <a:solidFill>
                  <a:srgbClr val="000000"/>
                </a:solidFill>
              </a:rPr>
              <a:t> [8 - avoir]; </a:t>
            </a:r>
            <a:r>
              <a:rPr lang="en-GB" b="1">
                <a:solidFill>
                  <a:srgbClr val="000000"/>
                </a:solidFill>
              </a:rPr>
              <a:t>génial </a:t>
            </a:r>
            <a:r>
              <a:rPr lang="en-GB">
                <a:solidFill>
                  <a:srgbClr val="000000"/>
                </a:solidFill>
              </a:rPr>
              <a:t>[3872] </a:t>
            </a:r>
            <a:r>
              <a:rPr lang="en-GB" b="1">
                <a:solidFill>
                  <a:srgbClr val="000000"/>
                </a:solidFill>
              </a:rPr>
              <a:t>sujet</a:t>
            </a:r>
            <a:r>
              <a:rPr lang="en-GB">
                <a:solidFill>
                  <a:srgbClr val="000000"/>
                </a:solidFill>
              </a:rPr>
              <a:t> [353]; </a:t>
            </a:r>
            <a:r>
              <a:rPr lang="en-GB" b="1">
                <a:solidFill>
                  <a:srgbClr val="000000"/>
                </a:solidFill>
              </a:rPr>
              <a:t>déjà</a:t>
            </a:r>
            <a:r>
              <a:rPr lang="en-GB">
                <a:solidFill>
                  <a:srgbClr val="000000"/>
                </a:solidFill>
              </a:rPr>
              <a:t> [58]; </a:t>
            </a:r>
            <a:r>
              <a:rPr lang="en-GB" b="1">
                <a:solidFill>
                  <a:srgbClr val="000000"/>
                </a:solidFill>
              </a:rPr>
              <a:t>jamais</a:t>
            </a:r>
            <a:r>
              <a:rPr lang="en-GB">
                <a:solidFill>
                  <a:srgbClr val="000000"/>
                </a:solidFill>
              </a:rPr>
              <a:t> [179]; </a:t>
            </a:r>
            <a:r>
              <a:rPr lang="en-GB" b="1">
                <a:solidFill>
                  <a:srgbClr val="000000"/>
                </a:solidFill>
              </a:rPr>
              <a:t>jour </a:t>
            </a:r>
            <a:r>
              <a:rPr lang="en-GB">
                <a:solidFill>
                  <a:srgbClr val="000000"/>
                </a:solidFill>
              </a:rPr>
              <a:t>[78]. </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22" name="Google Shape;122;g39e81f6c743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ec7fbc9cfd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ec7fbc9cfd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abef0e5a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abef0e5a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Song - to the tune of Twinkle Twinkle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15"/>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rtl="0">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5" name="Google Shape;55;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rtl="0">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8" name="Google Shape;5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p17"/>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1" name="Google Shape;61;p17"/>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2"/>
        <p:cNvGrpSpPr/>
        <p:nvPr/>
      </p:nvGrpSpPr>
      <p:grpSpPr>
        <a:xfrm>
          <a:off x="0" y="0"/>
          <a:ext cx="0" cy="0"/>
          <a:chOff x="0" y="0"/>
          <a:chExt cx="0" cy="0"/>
        </a:xfrm>
      </p:grpSpPr>
      <p:sp>
        <p:nvSpPr>
          <p:cNvPr id="63" name="Google Shape;63;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4" name="Google Shape;64;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5" name="Google Shape;65;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6"/>
        <p:cNvGrpSpPr/>
        <p:nvPr/>
      </p:nvGrpSpPr>
      <p:grpSpPr>
        <a:xfrm>
          <a:off x="0" y="0"/>
          <a:ext cx="0" cy="0"/>
          <a:chOff x="0" y="0"/>
          <a:chExt cx="0" cy="0"/>
        </a:xfrm>
      </p:grpSpPr>
      <p:sp>
        <p:nvSpPr>
          <p:cNvPr id="67" name="Google Shape;67;p19"/>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8" name="Google Shape;68;p19"/>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9"/>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9"/>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rtl="0">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71" name="Google Shape;71;p19"/>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
        <p:cNvGrpSpPr/>
        <p:nvPr/>
      </p:nvGrpSpPr>
      <p:grpSpPr>
        <a:xfrm>
          <a:off x="0" y="0"/>
          <a:ext cx="0" cy="0"/>
          <a:chOff x="0" y="0"/>
          <a:chExt cx="0" cy="0"/>
        </a:xfrm>
      </p:grpSpPr>
      <p:sp>
        <p:nvSpPr>
          <p:cNvPr id="74" name="Google Shape;74;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5" name="Google Shape;75;p21"/>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rtl="0">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rtl="0">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77" name="Google Shape;77;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8" name="Google Shape;78;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9" name="Google Shape;79;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sp>
        <p:nvSpPr>
          <p:cNvPr id="81" name="Google Shape;81;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2" name="Google Shape;82;p22"/>
          <p:cNvSpPr>
            <a:spLocks noGrp="1"/>
          </p:cNvSpPr>
          <p:nvPr>
            <p:ph type="pic" idx="2"/>
          </p:nvPr>
        </p:nvSpPr>
        <p:spPr>
          <a:xfrm>
            <a:off x="3887391" y="740570"/>
            <a:ext cx="4629300" cy="3655200"/>
          </a:xfrm>
          <a:prstGeom prst="rect">
            <a:avLst/>
          </a:prstGeom>
          <a:noFill/>
          <a:ln>
            <a:noFill/>
          </a:ln>
        </p:spPr>
      </p:sp>
      <p:sp>
        <p:nvSpPr>
          <p:cNvPr id="83" name="Google Shape;83;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rtl="0">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84" name="Google Shape;84;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85" name="Google Shape;85;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86" name="Google Shape;86;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9" name="Google Shape;89;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1" name="Google Shape;91;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24"/>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5" name="Google Shape;95;p24"/>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Century Gothic"/>
                <a:ea typeface="Century Gothic"/>
                <a:cs typeface="Century Gothic"/>
                <a:sym typeface="Century Gothic"/>
              </a:defRPr>
            </a:lvl1pPr>
            <a:lvl2pPr marL="0" marR="0" lvl="1" indent="0" algn="l" rtl="0">
              <a:spcBef>
                <a:spcPts val="0"/>
              </a:spcBef>
              <a:buNone/>
              <a:defRPr sz="1400">
                <a:solidFill>
                  <a:schemeClr val="dk1"/>
                </a:solidFill>
                <a:latin typeface="Century Gothic"/>
                <a:ea typeface="Century Gothic"/>
                <a:cs typeface="Century Gothic"/>
                <a:sym typeface="Century Gothic"/>
              </a:defRPr>
            </a:lvl2pPr>
            <a:lvl3pPr marL="0" marR="0" lvl="2" indent="0" algn="l" rtl="0">
              <a:spcBef>
                <a:spcPts val="0"/>
              </a:spcBef>
              <a:buNone/>
              <a:defRPr sz="1400">
                <a:solidFill>
                  <a:schemeClr val="dk1"/>
                </a:solidFill>
                <a:latin typeface="Century Gothic"/>
                <a:ea typeface="Century Gothic"/>
                <a:cs typeface="Century Gothic"/>
                <a:sym typeface="Century Gothic"/>
              </a:defRPr>
            </a:lvl3pPr>
            <a:lvl4pPr marL="0" marR="0" lvl="3" indent="0" algn="l" rtl="0">
              <a:spcBef>
                <a:spcPts val="0"/>
              </a:spcBef>
              <a:buNone/>
              <a:defRPr sz="1400">
                <a:solidFill>
                  <a:schemeClr val="dk1"/>
                </a:solidFill>
                <a:latin typeface="Century Gothic"/>
                <a:ea typeface="Century Gothic"/>
                <a:cs typeface="Century Gothic"/>
                <a:sym typeface="Century Gothic"/>
              </a:defRPr>
            </a:lvl4pPr>
            <a:lvl5pPr marL="0" marR="0" lvl="4" indent="0" algn="l" rtl="0">
              <a:spcBef>
                <a:spcPts val="0"/>
              </a:spcBef>
              <a:buNone/>
              <a:defRPr sz="1400">
                <a:solidFill>
                  <a:schemeClr val="dk1"/>
                </a:solidFill>
                <a:latin typeface="Century Gothic"/>
                <a:ea typeface="Century Gothic"/>
                <a:cs typeface="Century Gothic"/>
                <a:sym typeface="Century Gothic"/>
              </a:defRPr>
            </a:lvl5pPr>
            <a:lvl6pPr marL="0" marR="0" lvl="5" indent="0" algn="l" rtl="0">
              <a:spcBef>
                <a:spcPts val="0"/>
              </a:spcBef>
              <a:buNone/>
              <a:defRPr sz="1400">
                <a:solidFill>
                  <a:schemeClr val="dk1"/>
                </a:solidFill>
                <a:latin typeface="Century Gothic"/>
                <a:ea typeface="Century Gothic"/>
                <a:cs typeface="Century Gothic"/>
                <a:sym typeface="Century Gothic"/>
              </a:defRPr>
            </a:lvl6pPr>
            <a:lvl7pPr marL="0" marR="0" lvl="6" indent="0" algn="l" rtl="0">
              <a:spcBef>
                <a:spcPts val="0"/>
              </a:spcBef>
              <a:buNone/>
              <a:defRPr sz="1400">
                <a:solidFill>
                  <a:schemeClr val="dk1"/>
                </a:solidFill>
                <a:latin typeface="Century Gothic"/>
                <a:ea typeface="Century Gothic"/>
                <a:cs typeface="Century Gothic"/>
                <a:sym typeface="Century Gothic"/>
              </a:defRPr>
            </a:lvl7pPr>
            <a:lvl8pPr marL="0" marR="0" lvl="7" indent="0" algn="l" rtl="0">
              <a:spcBef>
                <a:spcPts val="0"/>
              </a:spcBef>
              <a:buNone/>
              <a:defRPr sz="1400">
                <a:solidFill>
                  <a:schemeClr val="dk1"/>
                </a:solidFill>
                <a:latin typeface="Century Gothic"/>
                <a:ea typeface="Century Gothic"/>
                <a:cs typeface="Century Gothic"/>
                <a:sym typeface="Century Gothic"/>
              </a:defRPr>
            </a:lvl8pPr>
            <a:lvl9pPr marL="0" marR="0" lvl="8" indent="0" algn="l" rtl="0">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p26"/>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109" name="Google Shape;109;p26"/>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110" name="Google Shape;110;p2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1" name="Google Shape;111;p2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2" name="Google Shape;112;p2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13"/>
        <p:cNvGrpSpPr/>
        <p:nvPr/>
      </p:nvGrpSpPr>
      <p:grpSpPr>
        <a:xfrm>
          <a:off x="0" y="0"/>
          <a:ext cx="0" cy="0"/>
          <a:chOff x="0" y="0"/>
          <a:chExt cx="0" cy="0"/>
        </a:xfrm>
      </p:grpSpPr>
      <p:sp>
        <p:nvSpPr>
          <p:cNvPr id="114" name="Google Shape;114;p2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5" name="Google Shape;115;p2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6" name="Google Shape;116;p27"/>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7" name="Google Shape;117;p2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18"/>
        <p:cNvGrpSpPr/>
        <p:nvPr/>
      </p:nvGrpSpPr>
      <p:grpSpPr>
        <a:xfrm>
          <a:off x="0" y="0"/>
          <a:ext cx="0" cy="0"/>
          <a:chOff x="0" y="0"/>
          <a:chExt cx="0" cy="0"/>
        </a:xfrm>
      </p:grpSpPr>
      <p:sp>
        <p:nvSpPr>
          <p:cNvPr id="119" name="Google Shape;119;p2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0" name="Google Shape;120;p2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21" name="Google Shape;121;p28"/>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9"/>
        <p:cNvGrpSpPr/>
        <p:nvPr/>
      </p:nvGrpSpPr>
      <p:grpSpPr>
        <a:xfrm>
          <a:off x="0" y="0"/>
          <a:ext cx="0" cy="0"/>
          <a:chOff x="0" y="0"/>
          <a:chExt cx="0" cy="0"/>
        </a:xfrm>
      </p:grpSpPr>
      <p:sp>
        <p:nvSpPr>
          <p:cNvPr id="100" name="Google Shape;100;p25"/>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1" name="Google Shape;101;p25"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02" name="Google Shape;102;p25"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03" name="Google Shape;103;p25"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4" name="Google Shape;104;p25"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5" name="Google Shape;105;p25"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06" name="Google Shape;106;p25"/>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wav"/><Relationship Id="rId13" Type="http://schemas.microsoft.com/office/2007/relationships/media" Target="../media/media7.wav"/><Relationship Id="rId18" Type="http://schemas.openxmlformats.org/officeDocument/2006/relationships/image" Target="../media/image4.png"/><Relationship Id="rId3" Type="http://schemas.microsoft.com/office/2007/relationships/media" Target="../media/media2.wav"/><Relationship Id="rId7" Type="http://schemas.microsoft.com/office/2007/relationships/media" Target="../media/media4.wav"/><Relationship Id="rId12" Type="http://schemas.openxmlformats.org/officeDocument/2006/relationships/audio" Target="../media/media6.wav"/><Relationship Id="rId17" Type="http://schemas.openxmlformats.org/officeDocument/2006/relationships/image" Target="../media/image3.jpg"/><Relationship Id="rId2" Type="http://schemas.openxmlformats.org/officeDocument/2006/relationships/audio" Target="../media/media1.wav"/><Relationship Id="rId16" Type="http://schemas.openxmlformats.org/officeDocument/2006/relationships/notesSlide" Target="../notesSlides/notesSlide1.xml"/><Relationship Id="rId20" Type="http://schemas.openxmlformats.org/officeDocument/2006/relationships/image" Target="../media/image6.png"/><Relationship Id="rId1" Type="http://schemas.microsoft.com/office/2007/relationships/media" Target="../media/media1.wav"/><Relationship Id="rId6" Type="http://schemas.openxmlformats.org/officeDocument/2006/relationships/audio" Target="../media/media3.wav"/><Relationship Id="rId11" Type="http://schemas.microsoft.com/office/2007/relationships/media" Target="../media/media6.wav"/><Relationship Id="rId5" Type="http://schemas.microsoft.com/office/2007/relationships/media" Target="../media/media3.wav"/><Relationship Id="rId15" Type="http://schemas.openxmlformats.org/officeDocument/2006/relationships/slideLayout" Target="../slideLayouts/slideLayout12.xml"/><Relationship Id="rId10" Type="http://schemas.openxmlformats.org/officeDocument/2006/relationships/audio" Target="../media/media5.wav"/><Relationship Id="rId19" Type="http://schemas.openxmlformats.org/officeDocument/2006/relationships/image" Target="../media/image5.png"/><Relationship Id="rId4" Type="http://schemas.openxmlformats.org/officeDocument/2006/relationships/audio" Target="../media/media2.wav"/><Relationship Id="rId9" Type="http://schemas.microsoft.com/office/2007/relationships/media" Target="../media/media5.wav"/><Relationship Id="rId14" Type="http://schemas.openxmlformats.org/officeDocument/2006/relationships/audio" Target="../media/media7.wav"/></Relationships>
</file>

<file path=ppt/slides/_rels/slide2.xml.rels><?xml version="1.0" encoding="UTF-8" standalone="yes"?>
<Relationships xmlns="http://schemas.openxmlformats.org/package/2006/relationships"><Relationship Id="rId8" Type="http://schemas.microsoft.com/office/2007/relationships/media" Target="../media/media14.m4a"/><Relationship Id="rId13" Type="http://schemas.openxmlformats.org/officeDocument/2006/relationships/image" Target="../media/image9.png"/><Relationship Id="rId3" Type="http://schemas.microsoft.com/office/2007/relationships/media" Target="../media/media9.m4a"/><Relationship Id="rId7" Type="http://schemas.microsoft.com/office/2007/relationships/media" Target="../media/media13.m4a"/><Relationship Id="rId12" Type="http://schemas.openxmlformats.org/officeDocument/2006/relationships/image" Target="../media/image8.png"/><Relationship Id="rId2" Type="http://schemas.microsoft.com/office/2007/relationships/media" Target="../media/media8.m4a"/><Relationship Id="rId16" Type="http://schemas.openxmlformats.org/officeDocument/2006/relationships/image" Target="../media/image6.png"/><Relationship Id="rId1" Type="http://schemas.openxmlformats.org/officeDocument/2006/relationships/audio" Target="NULL" TargetMode="External"/><Relationship Id="rId6" Type="http://schemas.microsoft.com/office/2007/relationships/media" Target="../media/media12.m4a"/><Relationship Id="rId11" Type="http://schemas.openxmlformats.org/officeDocument/2006/relationships/image" Target="../media/image7.png"/><Relationship Id="rId5" Type="http://schemas.microsoft.com/office/2007/relationships/media" Target="../media/media11.m4a"/><Relationship Id="rId15" Type="http://schemas.openxmlformats.org/officeDocument/2006/relationships/image" Target="../media/image11.png"/><Relationship Id="rId10" Type="http://schemas.openxmlformats.org/officeDocument/2006/relationships/notesSlide" Target="../notesSlides/notesSlide2.xml"/><Relationship Id="rId4" Type="http://schemas.microsoft.com/office/2007/relationships/media" Target="../media/media10.m4a"/><Relationship Id="rId9" Type="http://schemas.openxmlformats.org/officeDocument/2006/relationships/slideLayout" Target="../slideLayouts/slideLayout12.xm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microsoft.com/office/2007/relationships/media" Target="../media/media16.m4a"/><Relationship Id="rId2" Type="http://schemas.microsoft.com/office/2007/relationships/media" Target="../media/media15.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notesSlide" Target="../notesSlides/notesSlide4.xml"/><Relationship Id="rId4"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9" descr="moon with a red cross through it"/>
          <p:cNvPicPr preferRelativeResize="0"/>
          <p:nvPr/>
        </p:nvPicPr>
        <p:blipFill rotWithShape="1">
          <a:blip r:embed="rId17">
            <a:alphaModFix/>
          </a:blip>
          <a:srcRect/>
          <a:stretch/>
        </p:blipFill>
        <p:spPr>
          <a:xfrm>
            <a:off x="4673657" y="1534964"/>
            <a:ext cx="897472" cy="897472"/>
          </a:xfrm>
          <a:prstGeom prst="rect">
            <a:avLst/>
          </a:prstGeom>
          <a:noFill/>
          <a:ln>
            <a:noFill/>
          </a:ln>
        </p:spPr>
      </p:pic>
      <p:sp>
        <p:nvSpPr>
          <p:cNvPr id="125" name="Google Shape;125;p29"/>
          <p:cNvSpPr txBox="1">
            <a:spLocks noGrp="1"/>
          </p:cNvSpPr>
          <p:nvPr>
            <p:ph type="title"/>
          </p:nvPr>
        </p:nvSpPr>
        <p:spPr>
          <a:xfrm>
            <a:off x="652910" y="180212"/>
            <a:ext cx="7886700" cy="994200"/>
          </a:xfrm>
          <a:prstGeom prst="rect">
            <a:avLst/>
          </a:prstGeom>
          <a:noFill/>
          <a:ln>
            <a:noFill/>
          </a:ln>
        </p:spPr>
        <p:txBody>
          <a:bodyPr spcFirstLastPara="1" wrap="square" lIns="68575" tIns="34275" rIns="68575" bIns="34275" anchor="ctr" anchorCtr="0">
            <a:normAutofit fontScale="90000"/>
          </a:bodyPr>
          <a:lstStyle/>
          <a:p>
            <a:pPr algn="ctr">
              <a:buClr>
                <a:srgbClr val="115076"/>
              </a:buClr>
              <a:buSzPct val="100000"/>
            </a:pPr>
            <a:r>
              <a:rPr lang="en-GB" sz="7500" b="1" dirty="0">
                <a:solidFill>
                  <a:srgbClr val="115076"/>
                </a:solidFill>
              </a:rPr>
              <a:t>j/soft g</a:t>
            </a:r>
            <a:endParaRPr sz="7500" dirty="0"/>
          </a:p>
        </p:txBody>
      </p:sp>
      <p:sp>
        <p:nvSpPr>
          <p:cNvPr id="126" name="Google Shape;126;p29" descr="rectangle"/>
          <p:cNvSpPr/>
          <p:nvPr/>
        </p:nvSpPr>
        <p:spPr>
          <a:xfrm>
            <a:off x="3570224" y="1475510"/>
            <a:ext cx="2052000" cy="18228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algn="ctr">
              <a:buClr>
                <a:schemeClr val="lt1"/>
              </a:buClr>
              <a:buSzPts val="1400"/>
            </a:pPr>
            <a:endParaRPr>
              <a:solidFill>
                <a:srgbClr val="FFFFFF"/>
              </a:solidFill>
              <a:latin typeface="Century Gothic"/>
              <a:ea typeface="Century Gothic"/>
              <a:cs typeface="Century Gothic"/>
              <a:sym typeface="Century Gothic"/>
            </a:endParaRPr>
          </a:p>
        </p:txBody>
      </p:sp>
      <p:pic>
        <p:nvPicPr>
          <p:cNvPr id="127" name="Google Shape;127;p29" descr="the sun"/>
          <p:cNvPicPr preferRelativeResize="0"/>
          <p:nvPr/>
        </p:nvPicPr>
        <p:blipFill rotWithShape="1">
          <a:blip r:embed="rId18">
            <a:alphaModFix/>
          </a:blip>
          <a:srcRect/>
          <a:stretch/>
        </p:blipFill>
        <p:spPr>
          <a:xfrm>
            <a:off x="3673600" y="1582256"/>
            <a:ext cx="846452" cy="849852"/>
          </a:xfrm>
          <a:prstGeom prst="rect">
            <a:avLst/>
          </a:prstGeom>
          <a:noFill/>
          <a:ln>
            <a:noFill/>
          </a:ln>
        </p:spPr>
      </p:pic>
      <p:sp>
        <p:nvSpPr>
          <p:cNvPr id="128" name="Google Shape;128;p29"/>
          <p:cNvSpPr txBox="1"/>
          <p:nvPr/>
        </p:nvSpPr>
        <p:spPr>
          <a:xfrm>
            <a:off x="4758373" y="1394946"/>
            <a:ext cx="692700" cy="1177200"/>
          </a:xfrm>
          <a:prstGeom prst="rect">
            <a:avLst/>
          </a:prstGeom>
          <a:noFill/>
          <a:ln>
            <a:noFill/>
          </a:ln>
        </p:spPr>
        <p:txBody>
          <a:bodyPr spcFirstLastPara="1" wrap="square" lIns="68575" tIns="34275" rIns="68575" bIns="34275" anchor="t" anchorCtr="0">
            <a:noAutofit/>
          </a:bodyPr>
          <a:lstStyle/>
          <a:p>
            <a:pPr>
              <a:buClr>
                <a:srgbClr val="E65D00"/>
              </a:buClr>
              <a:buSzPts val="7200"/>
            </a:pPr>
            <a:r>
              <a:rPr lang="en-GB" sz="7200" b="1" dirty="0">
                <a:solidFill>
                  <a:srgbClr val="E65D00"/>
                </a:solidFill>
                <a:latin typeface="Twentieth Century"/>
                <a:ea typeface="Twentieth Century"/>
                <a:cs typeface="Twentieth Century"/>
                <a:sym typeface="Twentieth Century"/>
              </a:rPr>
              <a:t>X</a:t>
            </a:r>
            <a:endParaRPr sz="1100" dirty="0"/>
          </a:p>
        </p:txBody>
      </p:sp>
      <p:sp>
        <p:nvSpPr>
          <p:cNvPr id="129" name="Google Shape;129;p29"/>
          <p:cNvSpPr txBox="1"/>
          <p:nvPr/>
        </p:nvSpPr>
        <p:spPr>
          <a:xfrm>
            <a:off x="3852264" y="2330072"/>
            <a:ext cx="1458900" cy="900300"/>
          </a:xfrm>
          <a:prstGeom prst="rect">
            <a:avLst/>
          </a:prstGeom>
          <a:noFill/>
          <a:ln>
            <a:noFill/>
          </a:ln>
        </p:spPr>
        <p:txBody>
          <a:bodyPr spcFirstLastPara="1" wrap="square" lIns="68575" tIns="34275" rIns="68575" bIns="34275" anchor="t" anchorCtr="0">
            <a:noAutofit/>
          </a:bodyPr>
          <a:lstStyle/>
          <a:p>
            <a:pPr algn="ctr">
              <a:buClr>
                <a:srgbClr val="E65D00"/>
              </a:buClr>
              <a:buSzPts val="5400"/>
            </a:pPr>
            <a:r>
              <a:rPr lang="en-GB" sz="5400" dirty="0">
                <a:solidFill>
                  <a:srgbClr val="E65D00"/>
                </a:solidFill>
                <a:latin typeface="Century Gothic"/>
                <a:ea typeface="Century Gothic"/>
                <a:cs typeface="Century Gothic"/>
                <a:sym typeface="Century Gothic"/>
              </a:rPr>
              <a:t>j</a:t>
            </a:r>
            <a:r>
              <a:rPr lang="en-GB" sz="5400" dirty="0">
                <a:solidFill>
                  <a:srgbClr val="115076"/>
                </a:solidFill>
                <a:latin typeface="Century Gothic"/>
                <a:ea typeface="Century Gothic"/>
                <a:cs typeface="Century Gothic"/>
                <a:sym typeface="Century Gothic"/>
              </a:rPr>
              <a:t>our</a:t>
            </a:r>
            <a:endParaRPr sz="1100" dirty="0"/>
          </a:p>
        </p:txBody>
      </p:sp>
      <p:sp>
        <p:nvSpPr>
          <p:cNvPr id="130" name="Google Shape;130;p29"/>
          <p:cNvSpPr txBox="1"/>
          <p:nvPr/>
        </p:nvSpPr>
        <p:spPr>
          <a:xfrm>
            <a:off x="275816" y="371641"/>
            <a:ext cx="2781900" cy="761700"/>
          </a:xfrm>
          <a:prstGeom prst="rect">
            <a:avLst/>
          </a:prstGeom>
          <a:noFill/>
          <a:ln>
            <a:noFill/>
          </a:ln>
        </p:spPr>
        <p:txBody>
          <a:bodyPr spcFirstLastPara="1" wrap="square" lIns="68575" tIns="34275" rIns="68575" bIns="34275" anchor="t" anchorCtr="0">
            <a:noAutofit/>
          </a:bodyPr>
          <a:lstStyle/>
          <a:p>
            <a:pPr algn="ctr">
              <a:buClr>
                <a:srgbClr val="E65D00"/>
              </a:buClr>
              <a:buSzPts val="4500"/>
            </a:pPr>
            <a:r>
              <a:rPr lang="en-GB" sz="4500" dirty="0" err="1">
                <a:solidFill>
                  <a:srgbClr val="E65D00"/>
                </a:solidFill>
                <a:latin typeface="Century Gothic"/>
                <a:ea typeface="Century Gothic"/>
                <a:cs typeface="Century Gothic"/>
                <a:sym typeface="Century Gothic"/>
              </a:rPr>
              <a:t>j</a:t>
            </a:r>
            <a:r>
              <a:rPr lang="en-GB" sz="4500" dirty="0" err="1">
                <a:solidFill>
                  <a:srgbClr val="115076"/>
                </a:solidFill>
                <a:latin typeface="Century Gothic"/>
                <a:ea typeface="Century Gothic"/>
                <a:cs typeface="Century Gothic"/>
                <a:sym typeface="Century Gothic"/>
              </a:rPr>
              <a:t>’ai</a:t>
            </a:r>
            <a:endParaRPr sz="4500" dirty="0">
              <a:solidFill>
                <a:srgbClr val="115076"/>
              </a:solidFill>
              <a:latin typeface="Century Gothic"/>
              <a:ea typeface="Century Gothic"/>
              <a:cs typeface="Century Gothic"/>
              <a:sym typeface="Century Gothic"/>
            </a:endParaRPr>
          </a:p>
        </p:txBody>
      </p:sp>
      <p:sp>
        <p:nvSpPr>
          <p:cNvPr id="131" name="Google Shape;131;p29"/>
          <p:cNvSpPr/>
          <p:nvPr/>
        </p:nvSpPr>
        <p:spPr>
          <a:xfrm>
            <a:off x="1011423" y="1021527"/>
            <a:ext cx="1421400" cy="484800"/>
          </a:xfrm>
          <a:prstGeom prst="rect">
            <a:avLst/>
          </a:prstGeom>
          <a:noFill/>
          <a:ln>
            <a:noFill/>
          </a:ln>
        </p:spPr>
        <p:txBody>
          <a:bodyPr spcFirstLastPara="1" wrap="square" lIns="68575" tIns="34275" rIns="68575" bIns="34275" anchor="t" anchorCtr="0">
            <a:noAutofit/>
          </a:bodyPr>
          <a:lstStyle/>
          <a:p>
            <a:pPr algn="ctr">
              <a:buClr>
                <a:srgbClr val="115076"/>
              </a:buClr>
              <a:buSzPts val="2700"/>
            </a:pPr>
            <a:r>
              <a:rPr lang="en-GB" sz="2700" dirty="0">
                <a:solidFill>
                  <a:srgbClr val="115076"/>
                </a:solidFill>
                <a:latin typeface="Century Gothic"/>
                <a:ea typeface="Century Gothic"/>
                <a:cs typeface="Century Gothic"/>
                <a:sym typeface="Century Gothic"/>
              </a:rPr>
              <a:t>[I have]</a:t>
            </a:r>
            <a:endParaRPr sz="4500" dirty="0">
              <a:solidFill>
                <a:srgbClr val="115076"/>
              </a:solidFill>
              <a:latin typeface="Century Gothic"/>
              <a:ea typeface="Century Gothic"/>
              <a:cs typeface="Century Gothic"/>
              <a:sym typeface="Century Gothic"/>
            </a:endParaRPr>
          </a:p>
        </p:txBody>
      </p:sp>
      <p:sp>
        <p:nvSpPr>
          <p:cNvPr id="132" name="Google Shape;132;p29"/>
          <p:cNvSpPr txBox="1"/>
          <p:nvPr/>
        </p:nvSpPr>
        <p:spPr>
          <a:xfrm>
            <a:off x="178961" y="2620132"/>
            <a:ext cx="3043200" cy="761700"/>
          </a:xfrm>
          <a:prstGeom prst="rect">
            <a:avLst/>
          </a:prstGeom>
          <a:noFill/>
          <a:ln>
            <a:noFill/>
          </a:ln>
        </p:spPr>
        <p:txBody>
          <a:bodyPr spcFirstLastPara="1" wrap="square" lIns="68575" tIns="34275" rIns="68575" bIns="34275" anchor="t" anchorCtr="0">
            <a:no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su</a:t>
            </a:r>
            <a:r>
              <a:rPr lang="en-GB" sz="4500">
                <a:solidFill>
                  <a:srgbClr val="E65D00"/>
                </a:solidFill>
                <a:latin typeface="Century Gothic"/>
                <a:ea typeface="Century Gothic"/>
                <a:cs typeface="Century Gothic"/>
                <a:sym typeface="Century Gothic"/>
              </a:rPr>
              <a:t>j</a:t>
            </a:r>
            <a:r>
              <a:rPr lang="en-GB" sz="4500">
                <a:solidFill>
                  <a:srgbClr val="115076"/>
                </a:solidFill>
                <a:latin typeface="Century Gothic"/>
                <a:ea typeface="Century Gothic"/>
                <a:cs typeface="Century Gothic"/>
                <a:sym typeface="Century Gothic"/>
              </a:rPr>
              <a:t>et</a:t>
            </a:r>
            <a:endParaRPr sz="4500">
              <a:solidFill>
                <a:srgbClr val="115076"/>
              </a:solidFill>
              <a:latin typeface="Century Gothic"/>
              <a:ea typeface="Century Gothic"/>
              <a:cs typeface="Century Gothic"/>
              <a:sym typeface="Century Gothic"/>
            </a:endParaRPr>
          </a:p>
        </p:txBody>
      </p:sp>
      <p:sp>
        <p:nvSpPr>
          <p:cNvPr id="133" name="Google Shape;133;p29"/>
          <p:cNvSpPr/>
          <p:nvPr/>
        </p:nvSpPr>
        <p:spPr>
          <a:xfrm>
            <a:off x="922456" y="3298388"/>
            <a:ext cx="1599300" cy="484800"/>
          </a:xfrm>
          <a:prstGeom prst="rect">
            <a:avLst/>
          </a:prstGeom>
          <a:noFill/>
          <a:ln>
            <a:noFill/>
          </a:ln>
        </p:spPr>
        <p:txBody>
          <a:bodyPr spcFirstLastPara="1" wrap="square" lIns="68575" tIns="34275" rIns="68575" bIns="34275" anchor="t" anchorCtr="0">
            <a:noAutofit/>
          </a:bodyPr>
          <a:lstStyle/>
          <a:p>
            <a:pPr algn="ctr">
              <a:buClr>
                <a:srgbClr val="115076"/>
              </a:buClr>
              <a:buSzPts val="2700"/>
            </a:pPr>
            <a:r>
              <a:rPr lang="en-GB" sz="2700">
                <a:solidFill>
                  <a:srgbClr val="115076"/>
                </a:solidFill>
                <a:latin typeface="Century Gothic"/>
                <a:ea typeface="Century Gothic"/>
                <a:cs typeface="Century Gothic"/>
                <a:sym typeface="Century Gothic"/>
              </a:rPr>
              <a:t>[subject]</a:t>
            </a:r>
            <a:endParaRPr sz="4500">
              <a:solidFill>
                <a:srgbClr val="115076"/>
              </a:solidFill>
              <a:latin typeface="Century Gothic"/>
              <a:ea typeface="Century Gothic"/>
              <a:cs typeface="Century Gothic"/>
              <a:sym typeface="Century Gothic"/>
            </a:endParaRPr>
          </a:p>
        </p:txBody>
      </p:sp>
      <p:sp>
        <p:nvSpPr>
          <p:cNvPr id="134" name="Google Shape;134;p29"/>
          <p:cNvSpPr txBox="1"/>
          <p:nvPr/>
        </p:nvSpPr>
        <p:spPr>
          <a:xfrm>
            <a:off x="3380066" y="3569242"/>
            <a:ext cx="2393100" cy="761700"/>
          </a:xfrm>
          <a:prstGeom prst="rect">
            <a:avLst/>
          </a:prstGeom>
          <a:noFill/>
          <a:ln>
            <a:noFill/>
          </a:ln>
        </p:spPr>
        <p:txBody>
          <a:bodyPr spcFirstLastPara="1" wrap="square" lIns="68575" tIns="34275" rIns="68575" bIns="34275" anchor="t" anchorCtr="0">
            <a:noAutofit/>
          </a:bodyPr>
          <a:lstStyle/>
          <a:p>
            <a:pPr algn="ctr">
              <a:buClr>
                <a:srgbClr val="115076"/>
              </a:buClr>
              <a:buSzPts val="4500"/>
            </a:pPr>
            <a:r>
              <a:rPr lang="en-GB" sz="4500">
                <a:solidFill>
                  <a:srgbClr val="115076"/>
                </a:solidFill>
                <a:latin typeface="Century Gothic"/>
                <a:ea typeface="Century Gothic"/>
                <a:cs typeface="Century Gothic"/>
                <a:sym typeface="Century Gothic"/>
              </a:rPr>
              <a:t>dé</a:t>
            </a:r>
            <a:r>
              <a:rPr lang="en-GB" sz="4500">
                <a:solidFill>
                  <a:srgbClr val="E65D00"/>
                </a:solidFill>
                <a:latin typeface="Century Gothic"/>
                <a:ea typeface="Century Gothic"/>
                <a:cs typeface="Century Gothic"/>
                <a:sym typeface="Century Gothic"/>
              </a:rPr>
              <a:t>j</a:t>
            </a:r>
            <a:r>
              <a:rPr lang="en-GB" sz="4500">
                <a:solidFill>
                  <a:srgbClr val="115076"/>
                </a:solidFill>
                <a:latin typeface="Century Gothic"/>
                <a:ea typeface="Century Gothic"/>
                <a:cs typeface="Century Gothic"/>
                <a:sym typeface="Century Gothic"/>
              </a:rPr>
              <a:t>à</a:t>
            </a:r>
            <a:endParaRPr sz="1100"/>
          </a:p>
        </p:txBody>
      </p:sp>
      <p:sp>
        <p:nvSpPr>
          <p:cNvPr id="135" name="Google Shape;135;p29"/>
          <p:cNvSpPr/>
          <p:nvPr/>
        </p:nvSpPr>
        <p:spPr>
          <a:xfrm>
            <a:off x="3758171" y="4163443"/>
            <a:ext cx="1676100" cy="484800"/>
          </a:xfrm>
          <a:prstGeom prst="rect">
            <a:avLst/>
          </a:prstGeom>
          <a:noFill/>
          <a:ln>
            <a:noFill/>
          </a:ln>
        </p:spPr>
        <p:txBody>
          <a:bodyPr spcFirstLastPara="1" wrap="square" lIns="68575" tIns="34275" rIns="68575" bIns="34275" anchor="t" anchorCtr="0">
            <a:noAutofit/>
          </a:bodyPr>
          <a:lstStyle/>
          <a:p>
            <a:pPr algn="ctr">
              <a:buClr>
                <a:srgbClr val="115076"/>
              </a:buClr>
              <a:buSzPts val="2700"/>
            </a:pPr>
            <a:r>
              <a:rPr lang="en-GB" sz="2700">
                <a:solidFill>
                  <a:srgbClr val="115076"/>
                </a:solidFill>
                <a:latin typeface="Century Gothic"/>
                <a:ea typeface="Century Gothic"/>
                <a:cs typeface="Century Gothic"/>
                <a:sym typeface="Century Gothic"/>
              </a:rPr>
              <a:t>[already]</a:t>
            </a:r>
            <a:endParaRPr sz="4500">
              <a:solidFill>
                <a:srgbClr val="115076"/>
              </a:solidFill>
              <a:latin typeface="Century Gothic"/>
              <a:ea typeface="Century Gothic"/>
              <a:cs typeface="Century Gothic"/>
              <a:sym typeface="Century Gothic"/>
            </a:endParaRPr>
          </a:p>
        </p:txBody>
      </p:sp>
      <p:sp>
        <p:nvSpPr>
          <p:cNvPr id="136" name="Google Shape;136;p29"/>
          <p:cNvSpPr txBox="1"/>
          <p:nvPr/>
        </p:nvSpPr>
        <p:spPr>
          <a:xfrm>
            <a:off x="6411561" y="371641"/>
            <a:ext cx="2110200" cy="761700"/>
          </a:xfrm>
          <a:prstGeom prst="rect">
            <a:avLst/>
          </a:prstGeom>
          <a:noFill/>
          <a:ln>
            <a:noFill/>
          </a:ln>
        </p:spPr>
        <p:txBody>
          <a:bodyPr spcFirstLastPara="1" wrap="square" lIns="68575" tIns="34275" rIns="68575" bIns="34275" anchor="t" anchorCtr="0">
            <a:noAutofit/>
          </a:bodyPr>
          <a:lstStyle/>
          <a:p>
            <a:pPr>
              <a:buClr>
                <a:srgbClr val="E65D00"/>
              </a:buClr>
              <a:buSzPts val="4500"/>
            </a:pPr>
            <a:r>
              <a:rPr lang="en-GB" sz="4500">
                <a:solidFill>
                  <a:srgbClr val="E65D00"/>
                </a:solidFill>
                <a:latin typeface="Century Gothic"/>
                <a:ea typeface="Century Gothic"/>
                <a:cs typeface="Century Gothic"/>
                <a:sym typeface="Century Gothic"/>
              </a:rPr>
              <a:t>g</a:t>
            </a:r>
            <a:r>
              <a:rPr lang="en-GB" sz="4500">
                <a:solidFill>
                  <a:srgbClr val="115076"/>
                </a:solidFill>
                <a:latin typeface="Century Gothic"/>
                <a:ea typeface="Century Gothic"/>
                <a:cs typeface="Century Gothic"/>
                <a:sym typeface="Century Gothic"/>
              </a:rPr>
              <a:t>énial</a:t>
            </a:r>
            <a:endParaRPr sz="4500">
              <a:solidFill>
                <a:srgbClr val="115076"/>
              </a:solidFill>
              <a:latin typeface="Century Gothic"/>
              <a:ea typeface="Century Gothic"/>
              <a:cs typeface="Century Gothic"/>
              <a:sym typeface="Century Gothic"/>
            </a:endParaRPr>
          </a:p>
        </p:txBody>
      </p:sp>
      <p:pic>
        <p:nvPicPr>
          <p:cNvPr id="137" name="Google Shape;137;p29" descr="smiling face"/>
          <p:cNvPicPr preferRelativeResize="0"/>
          <p:nvPr/>
        </p:nvPicPr>
        <p:blipFill rotWithShape="1">
          <a:blip r:embed="rId19">
            <a:alphaModFix/>
          </a:blip>
          <a:srcRect/>
          <a:stretch/>
        </p:blipFill>
        <p:spPr>
          <a:xfrm>
            <a:off x="6892080" y="1101245"/>
            <a:ext cx="1149179" cy="1149179"/>
          </a:xfrm>
          <a:prstGeom prst="rect">
            <a:avLst/>
          </a:prstGeom>
          <a:noFill/>
          <a:ln>
            <a:noFill/>
          </a:ln>
        </p:spPr>
      </p:pic>
      <p:sp>
        <p:nvSpPr>
          <p:cNvPr id="138" name="Google Shape;138;p29"/>
          <p:cNvSpPr txBox="1"/>
          <p:nvPr/>
        </p:nvSpPr>
        <p:spPr>
          <a:xfrm>
            <a:off x="5970309" y="2679270"/>
            <a:ext cx="2969400" cy="761700"/>
          </a:xfrm>
          <a:prstGeom prst="rect">
            <a:avLst/>
          </a:prstGeom>
          <a:noFill/>
          <a:ln>
            <a:noFill/>
          </a:ln>
        </p:spPr>
        <p:txBody>
          <a:bodyPr spcFirstLastPara="1" wrap="square" lIns="68575" tIns="34275" rIns="68575" bIns="34275" anchor="t" anchorCtr="0">
            <a:noAutofit/>
          </a:bodyPr>
          <a:lstStyle/>
          <a:p>
            <a:pPr algn="ctr">
              <a:buClr>
                <a:srgbClr val="E65D00"/>
              </a:buClr>
              <a:buSzPts val="4500"/>
            </a:pPr>
            <a:r>
              <a:rPr lang="en-GB" sz="4500">
                <a:solidFill>
                  <a:srgbClr val="E65D00"/>
                </a:solidFill>
                <a:latin typeface="Century Gothic"/>
                <a:ea typeface="Century Gothic"/>
                <a:cs typeface="Century Gothic"/>
                <a:sym typeface="Century Gothic"/>
              </a:rPr>
              <a:t>j</a:t>
            </a:r>
            <a:r>
              <a:rPr lang="en-GB" sz="4500">
                <a:solidFill>
                  <a:srgbClr val="115076"/>
                </a:solidFill>
                <a:latin typeface="Century Gothic"/>
                <a:ea typeface="Century Gothic"/>
                <a:cs typeface="Century Gothic"/>
                <a:sym typeface="Century Gothic"/>
              </a:rPr>
              <a:t>amais</a:t>
            </a:r>
            <a:endParaRPr sz="4500">
              <a:solidFill>
                <a:srgbClr val="115076"/>
              </a:solidFill>
              <a:latin typeface="Century Gothic"/>
              <a:ea typeface="Century Gothic"/>
              <a:cs typeface="Century Gothic"/>
              <a:sym typeface="Century Gothic"/>
            </a:endParaRPr>
          </a:p>
        </p:txBody>
      </p:sp>
      <p:sp>
        <p:nvSpPr>
          <p:cNvPr id="139" name="Google Shape;139;p29"/>
          <p:cNvSpPr/>
          <p:nvPr/>
        </p:nvSpPr>
        <p:spPr>
          <a:xfrm>
            <a:off x="6759796" y="3298387"/>
            <a:ext cx="1339500" cy="484800"/>
          </a:xfrm>
          <a:prstGeom prst="rect">
            <a:avLst/>
          </a:prstGeom>
          <a:noFill/>
          <a:ln>
            <a:noFill/>
          </a:ln>
        </p:spPr>
        <p:txBody>
          <a:bodyPr spcFirstLastPara="1" wrap="square" lIns="68575" tIns="34275" rIns="68575" bIns="34275" anchor="t" anchorCtr="0">
            <a:noAutofit/>
          </a:bodyPr>
          <a:lstStyle/>
          <a:p>
            <a:pPr algn="ctr">
              <a:buClr>
                <a:srgbClr val="115076"/>
              </a:buClr>
              <a:buSzPts val="2700"/>
            </a:pPr>
            <a:r>
              <a:rPr lang="en-GB" sz="2700">
                <a:solidFill>
                  <a:srgbClr val="115076"/>
                </a:solidFill>
                <a:latin typeface="Century Gothic"/>
                <a:ea typeface="Century Gothic"/>
                <a:cs typeface="Century Gothic"/>
                <a:sym typeface="Century Gothic"/>
              </a:rPr>
              <a:t>[never]</a:t>
            </a:r>
            <a:endParaRPr sz="4500">
              <a:solidFill>
                <a:srgbClr val="115076"/>
              </a:solidFill>
              <a:latin typeface="Century Gothic"/>
              <a:ea typeface="Century Gothic"/>
              <a:cs typeface="Century Gothic"/>
              <a:sym typeface="Century Gothic"/>
            </a:endParaRPr>
          </a:p>
        </p:txBody>
      </p:sp>
      <p:pic>
        <p:nvPicPr>
          <p:cNvPr id="2" name="deja">
            <a:hlinkClick r:id="" action="ppaction://media"/>
            <a:extLst>
              <a:ext uri="{FF2B5EF4-FFF2-40B4-BE49-F238E27FC236}">
                <a16:creationId xmlns:a16="http://schemas.microsoft.com/office/drawing/2014/main" id="{FD16014D-4BD6-1625-026B-04437A822B43}"/>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3114476" y="3858643"/>
            <a:ext cx="609600" cy="609600"/>
          </a:xfrm>
          <a:prstGeom prst="rect">
            <a:avLst/>
          </a:prstGeom>
        </p:spPr>
      </p:pic>
      <p:pic>
        <p:nvPicPr>
          <p:cNvPr id="3" name="genial">
            <a:hlinkClick r:id="" action="ppaction://media"/>
            <a:extLst>
              <a:ext uri="{FF2B5EF4-FFF2-40B4-BE49-F238E27FC236}">
                <a16:creationId xmlns:a16="http://schemas.microsoft.com/office/drawing/2014/main" id="{74426395-22B5-4C01-0ABC-C1090380E4A6}"/>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430491" y="448375"/>
            <a:ext cx="609600" cy="609600"/>
          </a:xfrm>
          <a:prstGeom prst="rect">
            <a:avLst/>
          </a:prstGeom>
        </p:spPr>
      </p:pic>
      <p:pic>
        <p:nvPicPr>
          <p:cNvPr id="4" name="j">
            <a:hlinkClick r:id="" action="ppaction://media"/>
            <a:extLst>
              <a:ext uri="{FF2B5EF4-FFF2-40B4-BE49-F238E27FC236}">
                <a16:creationId xmlns:a16="http://schemas.microsoft.com/office/drawing/2014/main" id="{FD52CE49-B99F-B5F6-4E3C-6F54F749DE5E}"/>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457041" y="180212"/>
            <a:ext cx="609600" cy="609600"/>
          </a:xfrm>
          <a:prstGeom prst="rect">
            <a:avLst/>
          </a:prstGeom>
        </p:spPr>
      </p:pic>
      <p:pic>
        <p:nvPicPr>
          <p:cNvPr id="5" name="jai">
            <a:hlinkClick r:id="" action="ppaction://media"/>
            <a:extLst>
              <a:ext uri="{FF2B5EF4-FFF2-40B4-BE49-F238E27FC236}">
                <a16:creationId xmlns:a16="http://schemas.microsoft.com/office/drawing/2014/main" id="{701BED0A-DF1D-AD1B-F489-88F83F255EFA}"/>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275816" y="544277"/>
            <a:ext cx="609600" cy="609600"/>
          </a:xfrm>
          <a:prstGeom prst="rect">
            <a:avLst/>
          </a:prstGeom>
        </p:spPr>
      </p:pic>
      <p:pic>
        <p:nvPicPr>
          <p:cNvPr id="6" name="jamais">
            <a:hlinkClick r:id="" action="ppaction://media"/>
            <a:extLst>
              <a:ext uri="{FF2B5EF4-FFF2-40B4-BE49-F238E27FC236}">
                <a16:creationId xmlns:a16="http://schemas.microsoft.com/office/drawing/2014/main" id="{87136607-E4E6-6485-2B94-DFE4FDC4A5A6}"/>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6106761" y="3478387"/>
            <a:ext cx="609600" cy="609600"/>
          </a:xfrm>
          <a:prstGeom prst="rect">
            <a:avLst/>
          </a:prstGeom>
        </p:spPr>
      </p:pic>
      <p:pic>
        <p:nvPicPr>
          <p:cNvPr id="7" name="sujet">
            <a:hlinkClick r:id="" action="ppaction://media"/>
            <a:extLst>
              <a:ext uri="{FF2B5EF4-FFF2-40B4-BE49-F238E27FC236}">
                <a16:creationId xmlns:a16="http://schemas.microsoft.com/office/drawing/2014/main" id="{EC6C23BA-1C32-C76A-032D-FAAF0BF21208}"/>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266691" y="2812320"/>
            <a:ext cx="609600" cy="609600"/>
          </a:xfrm>
          <a:prstGeom prst="rect">
            <a:avLst/>
          </a:prstGeom>
        </p:spPr>
      </p:pic>
      <p:pic>
        <p:nvPicPr>
          <p:cNvPr id="8" name="jour">
            <a:hlinkClick r:id="" action="ppaction://media"/>
            <a:extLst>
              <a:ext uri="{FF2B5EF4-FFF2-40B4-BE49-F238E27FC236}">
                <a16:creationId xmlns:a16="http://schemas.microsoft.com/office/drawing/2014/main" id="{6457C085-D4A2-833C-2F94-917CA772B678}"/>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2909528" y="183852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500"/>
                                        <p:tgtEl>
                                          <p:spTgt spid="125"/>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500"/>
                                        <p:tgtEl>
                                          <p:spTgt spid="127"/>
                                        </p:tgtEl>
                                      </p:cBhvr>
                                    </p:animEffect>
                                  </p:childTnLst>
                                </p:cTn>
                              </p:par>
                              <p:par>
                                <p:cTn id="16" presetID="10" presetClass="entr" presetSubtype="0" fill="hold" nodeType="withEffect">
                                  <p:stCondLst>
                                    <p:cond delay="0"/>
                                  </p:stCondLst>
                                  <p:childTnLst>
                                    <p:set>
                                      <p:cBhvr>
                                        <p:cTn id="17" dur="1" fill="hold">
                                          <p:stCondLst>
                                            <p:cond delay="0"/>
                                          </p:stCondLst>
                                        </p:cTn>
                                        <p:tgtEl>
                                          <p:spTgt spid="126"/>
                                        </p:tgtEl>
                                        <p:attrNameLst>
                                          <p:attrName>style.visibility</p:attrName>
                                        </p:attrNameLst>
                                      </p:cBhvr>
                                      <p:to>
                                        <p:strVal val="visible"/>
                                      </p:to>
                                    </p:set>
                                    <p:animEffect transition="in" filter="fade">
                                      <p:cBhvr>
                                        <p:cTn id="18" dur="500"/>
                                        <p:tgtEl>
                                          <p:spTgt spid="126"/>
                                        </p:tgtEl>
                                      </p:cBhvr>
                                    </p:animEffect>
                                  </p:childTnLst>
                                </p:cTn>
                              </p:par>
                              <p:par>
                                <p:cTn id="19" presetID="10" presetClass="entr" presetSubtype="0" fill="hold" nodeType="with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fade">
                                      <p:cBhvr>
                                        <p:cTn id="21" dur="500"/>
                                        <p:tgtEl>
                                          <p:spTgt spid="128"/>
                                        </p:tgtEl>
                                      </p:cBhvr>
                                    </p:animEffect>
                                  </p:childTnLst>
                                </p:cTn>
                              </p:par>
                              <p:par>
                                <p:cTn id="22" presetID="10" presetClass="entr" presetSubtype="0" fill="hold" nodeType="with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fade">
                                      <p:cBhvr>
                                        <p:cTn id="24" dur="500"/>
                                        <p:tgtEl>
                                          <p:spTgt spid="1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fade">
                                      <p:cBhvr>
                                        <p:cTn id="29" dur="500"/>
                                        <p:tgtEl>
                                          <p:spTgt spid="1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1"/>
                                        </p:tgtEl>
                                        <p:attrNameLst>
                                          <p:attrName>style.visibility</p:attrName>
                                        </p:attrNameLst>
                                      </p:cBhvr>
                                      <p:to>
                                        <p:strVal val="visible"/>
                                      </p:to>
                                    </p:set>
                                    <p:animEffect transition="in" filter="fade">
                                      <p:cBhvr>
                                        <p:cTn id="34" dur="500"/>
                                        <p:tgtEl>
                                          <p:spTgt spid="1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6"/>
                                        </p:tgtEl>
                                        <p:attrNameLst>
                                          <p:attrName>style.visibility</p:attrName>
                                        </p:attrNameLst>
                                      </p:cBhvr>
                                      <p:to>
                                        <p:strVal val="visible"/>
                                      </p:to>
                                    </p:set>
                                    <p:animEffect transition="in" filter="fade">
                                      <p:cBhvr>
                                        <p:cTn id="39" dur="500"/>
                                        <p:tgtEl>
                                          <p:spTgt spid="1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37"/>
                                        </p:tgtEl>
                                        <p:attrNameLst>
                                          <p:attrName>style.visibility</p:attrName>
                                        </p:attrNameLst>
                                      </p:cBhvr>
                                      <p:to>
                                        <p:strVal val="visible"/>
                                      </p:to>
                                    </p:set>
                                    <p:animEffect transition="in" filter="fade">
                                      <p:cBhvr>
                                        <p:cTn id="44" dur="500"/>
                                        <p:tgtEl>
                                          <p:spTgt spid="1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2"/>
                                        </p:tgtEl>
                                        <p:attrNameLst>
                                          <p:attrName>style.visibility</p:attrName>
                                        </p:attrNameLst>
                                      </p:cBhvr>
                                      <p:to>
                                        <p:strVal val="visible"/>
                                      </p:to>
                                    </p:set>
                                    <p:animEffect transition="in" filter="fade">
                                      <p:cBhvr>
                                        <p:cTn id="49" dur="500"/>
                                        <p:tgtEl>
                                          <p:spTgt spid="1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fade">
                                      <p:cBhvr>
                                        <p:cTn id="54" dur="500"/>
                                        <p:tgtEl>
                                          <p:spTgt spid="13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4"/>
                                        </p:tgtEl>
                                        <p:attrNameLst>
                                          <p:attrName>style.visibility</p:attrName>
                                        </p:attrNameLst>
                                      </p:cBhvr>
                                      <p:to>
                                        <p:strVal val="visible"/>
                                      </p:to>
                                    </p:set>
                                    <p:animEffect transition="in" filter="fade">
                                      <p:cBhvr>
                                        <p:cTn id="59" dur="500"/>
                                        <p:tgtEl>
                                          <p:spTgt spid="13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fade">
                                      <p:cBhvr>
                                        <p:cTn id="69" dur="500"/>
                                        <p:tgtEl>
                                          <p:spTgt spid="13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39"/>
                                        </p:tgtEl>
                                        <p:attrNameLst>
                                          <p:attrName>style.visibility</p:attrName>
                                        </p:attrNameLst>
                                      </p:cBhvr>
                                      <p:to>
                                        <p:strVal val="visible"/>
                                      </p:to>
                                    </p:set>
                                    <p:animEffect transition="in" filter="fade">
                                      <p:cBhvr>
                                        <p:cTn id="7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34" fill="hold"/>
                                        <p:tgtEl>
                                          <p:spTgt spid="4"/>
                                        </p:tgtEl>
                                      </p:cBhvr>
                                    </p:cmd>
                                  </p:childTnLst>
                                </p:cTn>
                              </p:par>
                            </p:childTnLst>
                          </p:cTn>
                        </p:par>
                      </p:childTnLst>
                    </p:cTn>
                  </p:par>
                </p:childTnLst>
              </p:cTn>
              <p:nextCondLst>
                <p:cond evt="onClick" delay="0">
                  <p:tgtEl>
                    <p:spTgt spid="4"/>
                  </p:tgtEl>
                </p:cond>
              </p:nextCondLst>
            </p:seq>
            <p:audio>
              <p:cMediaNode vol="80000">
                <p:cTn id="80" fill="hold" display="0">
                  <p:stCondLst>
                    <p:cond delay="indefinite"/>
                  </p:stCondLst>
                  <p:endCondLst>
                    <p:cond evt="onStopAudio" delay="0">
                      <p:tgtEl>
                        <p:sldTgt/>
                      </p:tgtEl>
                    </p:cond>
                  </p:endCondLst>
                </p:cTn>
                <p:tgtEl>
                  <p:spTgt spid="4"/>
                </p:tgtEl>
              </p:cMediaNode>
            </p:audio>
            <p:seq concurrent="1" nextAc="seek">
              <p:cTn id="81" restart="whenNotActive" fill="hold" evtFilter="cancelBubble" nodeType="interactiveSeq">
                <p:stCondLst>
                  <p:cond evt="onClick" delay="0">
                    <p:tgtEl>
                      <p:spTgt spid="5"/>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17" fill="hold"/>
                                        <p:tgtEl>
                                          <p:spTgt spid="5"/>
                                        </p:tgtEl>
                                      </p:cBhvr>
                                    </p:cmd>
                                  </p:childTnLst>
                                </p:cTn>
                              </p:par>
                            </p:childTnLst>
                          </p:cTn>
                        </p:par>
                      </p:childTnLst>
                    </p:cTn>
                  </p:par>
                </p:childTnLst>
              </p:cTn>
              <p:nextCondLst>
                <p:cond evt="onClick" delay="0">
                  <p:tgtEl>
                    <p:spTgt spid="5"/>
                  </p:tgtEl>
                </p:cond>
              </p:nextCondLst>
            </p:seq>
            <p:audio>
              <p:cMediaNode vol="80000">
                <p:cTn id="86" fill="hold" display="0">
                  <p:stCondLst>
                    <p:cond delay="indefinite"/>
                  </p:stCondLst>
                  <p:endCondLst>
                    <p:cond evt="onStopAudio" delay="0">
                      <p:tgtEl>
                        <p:sldTgt/>
                      </p:tgtEl>
                    </p:cond>
                  </p:endCondLst>
                </p:cTn>
                <p:tgtEl>
                  <p:spTgt spid="5"/>
                </p:tgtEl>
              </p:cMediaNode>
            </p:audio>
            <p:seq concurrent="1" nextAc="seek">
              <p:cTn id="87" restart="whenNotActive" fill="hold" evtFilter="cancelBubble" nodeType="interactiveSeq">
                <p:stCondLst>
                  <p:cond evt="onClick" delay="0">
                    <p:tgtEl>
                      <p:spTgt spid="8"/>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341" fill="hold"/>
                                        <p:tgtEl>
                                          <p:spTgt spid="8"/>
                                        </p:tgtEl>
                                      </p:cBhvr>
                                    </p:cmd>
                                  </p:childTnLst>
                                </p:cTn>
                              </p:par>
                            </p:childTnLst>
                          </p:cTn>
                        </p:par>
                      </p:childTnLst>
                    </p:cTn>
                  </p:par>
                </p:childTnLst>
              </p:cTn>
              <p:nextCondLst>
                <p:cond evt="onClick" delay="0">
                  <p:tgtEl>
                    <p:spTgt spid="8"/>
                  </p:tgtEl>
                </p:cond>
              </p:nextCondLst>
            </p:seq>
            <p:audio>
              <p:cMediaNode vol="80000">
                <p:cTn id="92" fill="hold" display="0">
                  <p:stCondLst>
                    <p:cond delay="indefinite"/>
                  </p:stCondLst>
                  <p:endCondLst>
                    <p:cond evt="onStopAudio" delay="0">
                      <p:tgtEl>
                        <p:sldTgt/>
                      </p:tgtEl>
                    </p:cond>
                  </p:endCondLst>
                </p:cTn>
                <p:tgtEl>
                  <p:spTgt spid="8"/>
                </p:tgtEl>
              </p:cMediaNode>
            </p:audio>
            <p:seq concurrent="1" nextAc="seek">
              <p:cTn id="93" restart="whenNotActive" fill="hold" evtFilter="cancelBubble" nodeType="interactiveSeq">
                <p:stCondLst>
                  <p:cond evt="onClick" delay="0">
                    <p:tgtEl>
                      <p:spTgt spid="7"/>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444" fill="hold"/>
                                        <p:tgtEl>
                                          <p:spTgt spid="7"/>
                                        </p:tgtEl>
                                      </p:cBhvr>
                                    </p:cmd>
                                  </p:childTnLst>
                                </p:cTn>
                              </p:par>
                            </p:childTnLst>
                          </p:cTn>
                        </p:par>
                      </p:childTnLst>
                    </p:cTn>
                  </p:par>
                </p:childTnLst>
              </p:cTn>
              <p:nextCondLst>
                <p:cond evt="onClick" delay="0">
                  <p:tgtEl>
                    <p:spTgt spid="7"/>
                  </p:tgtEl>
                </p:cond>
              </p:nextCondLst>
            </p:seq>
            <p:audio>
              <p:cMediaNode vol="80000">
                <p:cTn id="98" fill="hold" display="0">
                  <p:stCondLst>
                    <p:cond delay="indefinite"/>
                  </p:stCondLst>
                  <p:endCondLst>
                    <p:cond evt="onStopAudio" delay="0">
                      <p:tgtEl>
                        <p:sldTgt/>
                      </p:tgtEl>
                    </p:cond>
                  </p:endCondLst>
                </p:cTn>
                <p:tgtEl>
                  <p:spTgt spid="7"/>
                </p:tgtEl>
              </p:cMediaNode>
            </p:audio>
            <p:seq concurrent="1" nextAc="seek">
              <p:cTn id="99" restart="whenNotActive" fill="hold" evtFilter="cancelBubble" nodeType="interactiveSeq">
                <p:stCondLst>
                  <p:cond evt="onClick" delay="0">
                    <p:tgtEl>
                      <p:spTgt spid="2"/>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279" fill="hold"/>
                                        <p:tgtEl>
                                          <p:spTgt spid="2"/>
                                        </p:tgtEl>
                                      </p:cBhvr>
                                    </p:cmd>
                                  </p:childTnLst>
                                </p:cTn>
                              </p:par>
                            </p:childTnLst>
                          </p:cTn>
                        </p:par>
                      </p:childTnLst>
                    </p:cTn>
                  </p:par>
                </p:childTnLst>
              </p:cTn>
              <p:nextCondLst>
                <p:cond evt="onClick" delay="0">
                  <p:tgtEl>
                    <p:spTgt spid="2"/>
                  </p:tgtEl>
                </p:cond>
              </p:nextCondLst>
            </p:seq>
            <p:audio>
              <p:cMediaNode vol="80000">
                <p:cTn id="104" fill="hold" display="0">
                  <p:stCondLst>
                    <p:cond delay="indefinite"/>
                  </p:stCondLst>
                  <p:endCondLst>
                    <p:cond evt="onStopAudio" delay="0">
                      <p:tgtEl>
                        <p:sldTgt/>
                      </p:tgtEl>
                    </p:cond>
                  </p:endCondLst>
                </p:cTn>
                <p:tgtEl>
                  <p:spTgt spid="2"/>
                </p:tgtEl>
              </p:cMediaNode>
            </p:audio>
            <p:seq concurrent="1" nextAc="seek">
              <p:cTn id="105" restart="whenNotActive" fill="hold" evtFilter="cancelBubble" nodeType="interactiveSeq">
                <p:stCondLst>
                  <p:cond evt="onClick" delay="0">
                    <p:tgtEl>
                      <p:spTgt spid="6"/>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155" fill="hold"/>
                                        <p:tgtEl>
                                          <p:spTgt spid="6"/>
                                        </p:tgtEl>
                                      </p:cBhvr>
                                    </p:cmd>
                                  </p:childTnLst>
                                </p:cTn>
                              </p:par>
                            </p:childTnLst>
                          </p:cTn>
                        </p:par>
                      </p:childTnLst>
                    </p:cTn>
                  </p:par>
                </p:childTnLst>
              </p:cTn>
              <p:nextCondLst>
                <p:cond evt="onClick" delay="0">
                  <p:tgtEl>
                    <p:spTgt spid="6"/>
                  </p:tgtEl>
                </p:cond>
              </p:nextCondLst>
            </p:seq>
            <p:audio>
              <p:cMediaNode vol="80000">
                <p:cTn id="110" fill="hold" display="0">
                  <p:stCondLst>
                    <p:cond delay="indefinite"/>
                  </p:stCondLst>
                  <p:endCondLst>
                    <p:cond evt="onStopAudio" delay="0">
                      <p:tgtEl>
                        <p:sldTgt/>
                      </p:tgtEl>
                    </p:cond>
                  </p:endCondLst>
                </p:cTn>
                <p:tgtEl>
                  <p:spTgt spid="6"/>
                </p:tgtEl>
              </p:cMediaNode>
            </p:audio>
            <p:seq concurrent="1" nextAc="seek">
              <p:cTn id="111" restart="whenNotActive" fill="hold" evtFilter="cancelBubble" nodeType="interactiveSeq">
                <p:stCondLst>
                  <p:cond evt="onClick" delay="0">
                    <p:tgtEl>
                      <p:spTgt spid="3"/>
                    </p:tgtEl>
                  </p:cond>
                </p:stCondLst>
                <p:endSync evt="end" delay="0">
                  <p:rtn val="all"/>
                </p:endSync>
                <p:childTnLst>
                  <p:par>
                    <p:cTn id="112" fill="hold">
                      <p:stCondLst>
                        <p:cond delay="0"/>
                      </p:stCondLst>
                      <p:childTnLst>
                        <p:par>
                          <p:cTn id="113" fill="hold">
                            <p:stCondLst>
                              <p:cond delay="0"/>
                            </p:stCondLst>
                            <p:childTnLst>
                              <p:par>
                                <p:cTn id="114" presetID="1" presetClass="mediacall" presetSubtype="0" fill="hold" nodeType="clickEffect">
                                  <p:stCondLst>
                                    <p:cond delay="0"/>
                                  </p:stCondLst>
                                  <p:childTnLst>
                                    <p:cmd type="call" cmd="playFrom(0.0)">
                                      <p:cBhvr>
                                        <p:cTn id="115" dur="1506" fill="hold"/>
                                        <p:tgtEl>
                                          <p:spTgt spid="3"/>
                                        </p:tgtEl>
                                      </p:cBhvr>
                                    </p:cmd>
                                  </p:childTnLst>
                                </p:cTn>
                              </p:par>
                            </p:childTnLst>
                          </p:cTn>
                        </p:par>
                      </p:childTnLst>
                    </p:cTn>
                  </p:par>
                </p:childTnLst>
              </p:cTn>
              <p:nextCondLst>
                <p:cond evt="onClick" delay="0">
                  <p:tgtEl>
                    <p:spTgt spid="3"/>
                  </p:tgtEl>
                </p:cond>
              </p:nextCondLst>
            </p:seq>
            <p:audio>
              <p:cMediaNode vol="80000">
                <p:cTn id="116"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623268" y="-336"/>
            <a:ext cx="7886700" cy="994275"/>
          </a:xfrm>
          <a:prstGeom prst="rect">
            <a:avLst/>
          </a:prstGeom>
          <a:noFill/>
          <a:ln>
            <a:noFill/>
          </a:ln>
        </p:spPr>
        <p:txBody>
          <a:bodyPr spcFirstLastPara="1" wrap="square" lIns="68569" tIns="34275" rIns="68569" bIns="34275" anchor="ctr" anchorCtr="0">
            <a:normAutofit fontScale="90000"/>
          </a:bodyPr>
          <a:lstStyle/>
          <a:p>
            <a:pPr algn="ctr">
              <a:buClr>
                <a:srgbClr val="115076"/>
              </a:buClr>
              <a:buSzPct val="100000"/>
            </a:pPr>
            <a:r>
              <a:rPr lang="en-GB" sz="9975" b="1">
                <a:solidFill>
                  <a:srgbClr val="115076"/>
                </a:solidFill>
              </a:rPr>
              <a:t>ou</a:t>
            </a:r>
            <a:endParaRPr/>
          </a:p>
        </p:txBody>
      </p:sp>
      <p:sp>
        <p:nvSpPr>
          <p:cNvPr id="140" name="Google Shape;140;p30" descr="rectangle"/>
          <p:cNvSpPr/>
          <p:nvPr/>
        </p:nvSpPr>
        <p:spPr>
          <a:xfrm>
            <a:off x="3476211" y="1216445"/>
            <a:ext cx="2191500" cy="2157075"/>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69" tIns="34275" rIns="68569" bIns="34275" anchor="ctr" anchorCtr="0">
            <a:noAutofit/>
          </a:bodyPr>
          <a:lstStyle/>
          <a:p>
            <a:pPr algn="ctr">
              <a:buClr>
                <a:schemeClr val="lt1"/>
              </a:buClr>
              <a:buSzPts val="1900"/>
            </a:pPr>
            <a:endParaRPr sz="1425">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3838403" y="1393810"/>
            <a:ext cx="1456430" cy="1179273"/>
          </a:xfrm>
          <a:prstGeom prst="rect">
            <a:avLst/>
          </a:prstGeom>
          <a:noFill/>
          <a:ln>
            <a:noFill/>
          </a:ln>
        </p:spPr>
      </p:pic>
      <p:sp>
        <p:nvSpPr>
          <p:cNvPr id="142" name="Google Shape;142;p30"/>
          <p:cNvSpPr txBox="1"/>
          <p:nvPr/>
        </p:nvSpPr>
        <p:spPr>
          <a:xfrm>
            <a:off x="3606910" y="2611823"/>
            <a:ext cx="1930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n</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s</a:t>
            </a:r>
            <a:endParaRPr sz="4500" b="1">
              <a:solidFill>
                <a:srgbClr val="7030A0"/>
              </a:solidFill>
              <a:latin typeface="Century Gothic"/>
              <a:ea typeface="Century Gothic"/>
              <a:cs typeface="Century Gothic"/>
              <a:sym typeface="Century Gothic"/>
            </a:endParaRPr>
          </a:p>
        </p:txBody>
      </p:sp>
      <p:sp>
        <p:nvSpPr>
          <p:cNvPr id="143" name="Google Shape;143;p30"/>
          <p:cNvSpPr txBox="1"/>
          <p:nvPr/>
        </p:nvSpPr>
        <p:spPr>
          <a:xfrm>
            <a:off x="300314" y="330658"/>
            <a:ext cx="2915100"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FA6500"/>
                </a:solidFill>
                <a:latin typeface="Century Gothic"/>
                <a:ea typeface="Century Gothic"/>
                <a:cs typeface="Century Gothic"/>
                <a:sym typeface="Century Gothic"/>
              </a:rPr>
              <a:t>Où</a:t>
            </a:r>
            <a:r>
              <a:rPr lang="en-GB" sz="4500">
                <a:solidFill>
                  <a:srgbClr val="115076"/>
                </a:solidFill>
                <a:latin typeface="Century Gothic"/>
                <a:ea typeface="Century Gothic"/>
                <a:cs typeface="Century Gothic"/>
                <a:sym typeface="Century Gothic"/>
              </a:rPr>
              <a:t>?</a:t>
            </a:r>
            <a:endParaRPr sz="4500">
              <a:solidFill>
                <a:srgbClr val="115076"/>
              </a:solidFill>
              <a:latin typeface="Century Gothic"/>
              <a:ea typeface="Century Gothic"/>
              <a:cs typeface="Century Gothic"/>
              <a:sym typeface="Century Gothic"/>
            </a:endParaRPr>
          </a:p>
        </p:txBody>
      </p:sp>
      <p:sp>
        <p:nvSpPr>
          <p:cNvPr id="144" name="Google Shape;144;p30"/>
          <p:cNvSpPr txBox="1"/>
          <p:nvPr/>
        </p:nvSpPr>
        <p:spPr>
          <a:xfrm>
            <a:off x="119459" y="2693104"/>
            <a:ext cx="32262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Bonj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 !</a:t>
            </a:r>
            <a:endParaRPr sz="1125"/>
          </a:p>
        </p:txBody>
      </p:sp>
      <p:pic>
        <p:nvPicPr>
          <p:cNvPr id="145" name="Google Shape;145;p30" descr="handshake"/>
          <p:cNvPicPr preferRelativeResize="0"/>
          <p:nvPr/>
        </p:nvPicPr>
        <p:blipFill rotWithShape="1">
          <a:blip r:embed="rId12">
            <a:alphaModFix/>
          </a:blip>
          <a:srcRect/>
          <a:stretch/>
        </p:blipFill>
        <p:spPr>
          <a:xfrm>
            <a:off x="834381" y="3507243"/>
            <a:ext cx="1494470" cy="1121633"/>
          </a:xfrm>
          <a:prstGeom prst="rect">
            <a:avLst/>
          </a:prstGeom>
          <a:noFill/>
          <a:ln>
            <a:noFill/>
          </a:ln>
        </p:spPr>
      </p:pic>
      <p:sp>
        <p:nvSpPr>
          <p:cNvPr id="146" name="Google Shape;146;p30"/>
          <p:cNvSpPr txBox="1"/>
          <p:nvPr/>
        </p:nvSpPr>
        <p:spPr>
          <a:xfrm>
            <a:off x="2951318" y="3536133"/>
            <a:ext cx="324157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t</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rs</a:t>
            </a:r>
            <a:endParaRPr sz="4500">
              <a:solidFill>
                <a:srgbClr val="115076"/>
              </a:solidFill>
              <a:latin typeface="Century Gothic"/>
              <a:ea typeface="Century Gothic"/>
              <a:cs typeface="Century Gothic"/>
              <a:sym typeface="Century Gothic"/>
            </a:endParaRPr>
          </a:p>
        </p:txBody>
      </p:sp>
      <p:sp>
        <p:nvSpPr>
          <p:cNvPr id="147" name="Google Shape;147;p30"/>
          <p:cNvSpPr txBox="1"/>
          <p:nvPr/>
        </p:nvSpPr>
        <p:spPr>
          <a:xfrm>
            <a:off x="3477210" y="4144127"/>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[always; still]</a:t>
            </a:r>
            <a:endParaRPr sz="1125"/>
          </a:p>
        </p:txBody>
      </p:sp>
      <p:sp>
        <p:nvSpPr>
          <p:cNvPr id="148" name="Google Shape;148;p30"/>
          <p:cNvSpPr txBox="1"/>
          <p:nvPr/>
        </p:nvSpPr>
        <p:spPr>
          <a:xfrm>
            <a:off x="6477337" y="366767"/>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j</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er</a:t>
            </a:r>
            <a:endParaRPr sz="4500">
              <a:solidFill>
                <a:srgbClr val="115076"/>
              </a:solidFill>
              <a:latin typeface="Century Gothic"/>
              <a:ea typeface="Century Gothic"/>
              <a:cs typeface="Century Gothic"/>
              <a:sym typeface="Century Gothic"/>
            </a:endParaRPr>
          </a:p>
        </p:txBody>
      </p:sp>
      <p:pic>
        <p:nvPicPr>
          <p:cNvPr id="149" name="Google Shape;149;p30" descr="two children playing with a ball"/>
          <p:cNvPicPr preferRelativeResize="0"/>
          <p:nvPr/>
        </p:nvPicPr>
        <p:blipFill rotWithShape="1">
          <a:blip r:embed="rId13">
            <a:alphaModFix/>
          </a:blip>
          <a:srcRect/>
          <a:stretch/>
        </p:blipFill>
        <p:spPr>
          <a:xfrm>
            <a:off x="6899970" y="1000234"/>
            <a:ext cx="1448796" cy="1323274"/>
          </a:xfrm>
          <a:prstGeom prst="rect">
            <a:avLst/>
          </a:prstGeom>
          <a:noFill/>
          <a:ln>
            <a:noFill/>
          </a:ln>
        </p:spPr>
      </p:pic>
      <p:sp>
        <p:nvSpPr>
          <p:cNvPr id="150" name="Google Shape;150;p30"/>
          <p:cNvSpPr txBox="1"/>
          <p:nvPr/>
        </p:nvSpPr>
        <p:spPr>
          <a:xfrm>
            <a:off x="6393944" y="2635275"/>
            <a:ext cx="2255625" cy="761717"/>
          </a:xfrm>
          <a:prstGeom prst="rect">
            <a:avLst/>
          </a:prstGeom>
          <a:noFill/>
          <a:ln>
            <a:noFill/>
          </a:ln>
        </p:spPr>
        <p:txBody>
          <a:bodyPr spcFirstLastPara="1" wrap="square" lIns="68569" tIns="34275" rIns="68569" bIns="34275" anchor="t" anchorCtr="0">
            <a:spAutoFit/>
          </a:bodyPr>
          <a:lstStyle/>
          <a:p>
            <a:pPr algn="ctr">
              <a:buClr>
                <a:srgbClr val="115076"/>
              </a:buClr>
              <a:buSzPts val="6000"/>
            </a:pPr>
            <a:r>
              <a:rPr lang="en-GB" sz="4500">
                <a:solidFill>
                  <a:srgbClr val="115076"/>
                </a:solidFill>
                <a:latin typeface="Century Gothic"/>
                <a:ea typeface="Century Gothic"/>
                <a:cs typeface="Century Gothic"/>
                <a:sym typeface="Century Gothic"/>
              </a:rPr>
              <a:t>d</a:t>
            </a:r>
            <a:r>
              <a:rPr lang="en-GB" sz="4500">
                <a:solidFill>
                  <a:srgbClr val="FA6500"/>
                </a:solidFill>
                <a:latin typeface="Century Gothic"/>
                <a:ea typeface="Century Gothic"/>
                <a:cs typeface="Century Gothic"/>
                <a:sym typeface="Century Gothic"/>
              </a:rPr>
              <a:t>ou</a:t>
            </a:r>
            <a:r>
              <a:rPr lang="en-GB" sz="4500">
                <a:solidFill>
                  <a:srgbClr val="115076"/>
                </a:solidFill>
                <a:latin typeface="Century Gothic"/>
                <a:ea typeface="Century Gothic"/>
                <a:cs typeface="Century Gothic"/>
                <a:sym typeface="Century Gothic"/>
              </a:rPr>
              <a:t>ze</a:t>
            </a:r>
            <a:endParaRPr sz="4500">
              <a:solidFill>
                <a:srgbClr val="115076"/>
              </a:solidFill>
              <a:latin typeface="Century Gothic"/>
              <a:ea typeface="Century Gothic"/>
              <a:cs typeface="Century Gothic"/>
              <a:sym typeface="Century Gothic"/>
            </a:endParaRPr>
          </a:p>
        </p:txBody>
      </p:sp>
      <p:pic>
        <p:nvPicPr>
          <p:cNvPr id="151" name="Google Shape;151;p30" descr="the number twelve "/>
          <p:cNvPicPr preferRelativeResize="0"/>
          <p:nvPr/>
        </p:nvPicPr>
        <p:blipFill rotWithShape="1">
          <a:blip r:embed="rId14">
            <a:alphaModFix/>
          </a:blip>
          <a:srcRect/>
          <a:stretch/>
        </p:blipFill>
        <p:spPr>
          <a:xfrm>
            <a:off x="6840882" y="3370277"/>
            <a:ext cx="1361663" cy="1093458"/>
          </a:xfrm>
          <a:prstGeom prst="rect">
            <a:avLst/>
          </a:prstGeom>
          <a:noFill/>
          <a:ln>
            <a:noFill/>
          </a:ln>
          <a:effectLst>
            <a:outerShdw blurRad="50800" dist="38100" dir="5400000" algn="t" rotWithShape="0">
              <a:srgbClr val="000000">
                <a:alpha val="40000"/>
              </a:srgbClr>
            </a:outerShdw>
          </a:effectLst>
        </p:spPr>
      </p:pic>
      <p:sp>
        <p:nvSpPr>
          <p:cNvPr id="152" name="Google Shape;152;p30"/>
          <p:cNvSpPr txBox="1"/>
          <p:nvPr/>
        </p:nvSpPr>
        <p:spPr>
          <a:xfrm>
            <a:off x="637860" y="1128621"/>
            <a:ext cx="2189475" cy="484718"/>
          </a:xfrm>
          <a:prstGeom prst="rect">
            <a:avLst/>
          </a:prstGeom>
          <a:noFill/>
          <a:ln>
            <a:noFill/>
          </a:ln>
        </p:spPr>
        <p:txBody>
          <a:bodyPr spcFirstLastPara="1" wrap="square" lIns="68569" tIns="34275" rIns="68569" bIns="34275" anchor="t" anchorCtr="0">
            <a:spAutoFit/>
          </a:bodyPr>
          <a:lstStyle/>
          <a:p>
            <a:pPr algn="ctr">
              <a:buClr>
                <a:srgbClr val="115076"/>
              </a:buClr>
              <a:buSzPts val="3600"/>
            </a:pPr>
            <a:r>
              <a:rPr lang="en-GB" sz="2700">
                <a:solidFill>
                  <a:srgbClr val="115076"/>
                </a:solidFill>
                <a:latin typeface="Century Gothic"/>
                <a:ea typeface="Century Gothic"/>
                <a:cs typeface="Century Gothic"/>
                <a:sym typeface="Century Gothic"/>
              </a:rPr>
              <a:t>[where?]</a:t>
            </a:r>
            <a:endParaRPr sz="1125"/>
          </a:p>
        </p:txBody>
      </p:sp>
      <p:pic>
        <p:nvPicPr>
          <p:cNvPr id="153" name="Google Shape;153;p30" title="Map Pins Vector Clipart image - Free stock photo - Public Domain ..."/>
          <p:cNvPicPr preferRelativeResize="0"/>
          <p:nvPr/>
        </p:nvPicPr>
        <p:blipFill>
          <a:blip r:embed="rId15">
            <a:alphaModFix/>
          </a:blip>
          <a:stretch>
            <a:fillRect/>
          </a:stretch>
        </p:blipFill>
        <p:spPr>
          <a:xfrm>
            <a:off x="300310" y="272194"/>
            <a:ext cx="642963" cy="1121626"/>
          </a:xfrm>
          <a:prstGeom prst="rect">
            <a:avLst/>
          </a:prstGeom>
          <a:noFill/>
          <a:ln>
            <a:noFill/>
          </a:ln>
        </p:spPr>
      </p:pic>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6"/>
          <a:stretch>
            <a:fillRect/>
          </a:stretch>
        </p:blipFill>
        <p:spPr>
          <a:xfrm>
            <a:off x="3464421" y="238921"/>
            <a:ext cx="457200" cy="4572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6"/>
          <a:stretch>
            <a:fillRect/>
          </a:stretch>
        </p:blipFill>
        <p:spPr>
          <a:xfrm>
            <a:off x="5145248" y="2506943"/>
            <a:ext cx="457200" cy="4572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6"/>
          <a:stretch>
            <a:fillRect/>
          </a:stretch>
        </p:blipFill>
        <p:spPr>
          <a:xfrm>
            <a:off x="2494118" y="519092"/>
            <a:ext cx="457200" cy="4572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6"/>
          <a:stretch>
            <a:fillRect/>
          </a:stretch>
        </p:blipFill>
        <p:spPr>
          <a:xfrm>
            <a:off x="2519639" y="3406103"/>
            <a:ext cx="457200" cy="4572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6"/>
          <a:stretch>
            <a:fillRect/>
          </a:stretch>
        </p:blipFill>
        <p:spPr>
          <a:xfrm>
            <a:off x="6219515" y="519092"/>
            <a:ext cx="457200" cy="4572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6"/>
          <a:stretch>
            <a:fillRect/>
          </a:stretch>
        </p:blipFill>
        <p:spPr>
          <a:xfrm>
            <a:off x="8356794" y="3307533"/>
            <a:ext cx="457200" cy="4572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6"/>
          <a:stretch>
            <a:fillRect/>
          </a:stretch>
        </p:blipFill>
        <p:spPr>
          <a:xfrm>
            <a:off x="5820935" y="3784550"/>
            <a:ext cx="457200"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fade">
                                      <p:cBhvr>
                                        <p:cTn id="35" dur="500"/>
                                        <p:tgtEl>
                                          <p:spTgt spid="14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9"/>
                                        </p:tgtEl>
                                        <p:attrNameLst>
                                          <p:attrName>style.visibility</p:attrName>
                                        </p:attrNameLst>
                                      </p:cBhvr>
                                      <p:to>
                                        <p:strVal val="visible"/>
                                      </p:to>
                                    </p:set>
                                    <p:animEffect transition="in" filter="fade">
                                      <p:cBhvr>
                                        <p:cTn id="40" dur="500"/>
                                        <p:tgtEl>
                                          <p:spTgt spid="14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5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7"/>
                                        </p:tgtEl>
                                        <p:attrNameLst>
                                          <p:attrName>style.visibility</p:attrName>
                                        </p:attrNameLst>
                                      </p:cBhvr>
                                      <p:to>
                                        <p:strVal val="visible"/>
                                      </p:to>
                                    </p:set>
                                    <p:animEffect transition="in" filter="fade">
                                      <p:cBhvr>
                                        <p:cTn id="60" dur="500"/>
                                        <p:tgtEl>
                                          <p:spTgt spid="14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25"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18" fill="hold"/>
                                        <p:tgtEl>
                                          <p:spTgt spid="5"/>
                                        </p:tgtEl>
                                      </p:cBhvr>
                                    </p:cmd>
                                  </p:childTnLst>
                                </p:cTn>
                              </p:par>
                            </p:childTnLst>
                          </p:cTn>
                        </p:par>
                      </p:childTnLst>
                    </p:cTn>
                  </p:par>
                </p:childTnLst>
              </p:cTn>
              <p:nextCondLst>
                <p:cond evt="onClick" delay="0">
                  <p:tgtEl>
                    <p:spTgt spid="5"/>
                  </p:tgtEl>
                </p:cond>
              </p:nextCondLst>
            </p:seq>
            <p:audio>
              <p:cMediaNode vol="80000">
                <p:cTn id="82" fill="hold" display="0">
                  <p:stCondLst>
                    <p:cond delay="indefinite"/>
                  </p:stCondLst>
                  <p:endCondLst>
                    <p:cond evt="onStopAudio" delay="0">
                      <p:tgtEl>
                        <p:sldTgt/>
                      </p:tgtEl>
                    </p:cond>
                  </p:endCondLst>
                </p:cTn>
                <p:tgtEl>
                  <p:spTgt spid="5"/>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590"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916" fill="hold"/>
                                        <p:tgtEl>
                                          <p:spTgt spid="8"/>
                                        </p:tgtEl>
                                      </p:cBhvr>
                                    </p:cmd>
                                  </p:childTnLst>
                                </p:cTn>
                              </p:par>
                            </p:childTnLst>
                          </p:cTn>
                        </p:par>
                      </p:childTnLst>
                    </p:cTn>
                  </p:par>
                </p:childTnLst>
              </p:cTn>
              <p:nextCondLst>
                <p:cond evt="onClick" delay="0">
                  <p:tgtEl>
                    <p:spTgt spid="8"/>
                  </p:tgtEl>
                </p:cond>
              </p:nextCondLst>
            </p:seq>
            <p:audio>
              <p:cMediaNode vol="80000">
                <p:cTn id="94" fill="hold" display="0">
                  <p:stCondLst>
                    <p:cond delay="indefinite"/>
                  </p:stCondLst>
                  <p:endCondLst>
                    <p:cond evt="onStopAudio" delay="0">
                      <p:tgtEl>
                        <p:sldTgt/>
                      </p:tgtEl>
                    </p:cond>
                  </p:endCondLst>
                </p:cTn>
                <p:tgtEl>
                  <p:spTgt spid="8"/>
                </p:tgtEl>
              </p:cMediaNode>
            </p:audio>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678"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6"/>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557" fill="hold"/>
                                        <p:tgtEl>
                                          <p:spTgt spid="6"/>
                                        </p:tgtEl>
                                      </p:cBhvr>
                                    </p:cmd>
                                  </p:childTnLst>
                                </p:cTn>
                              </p:par>
                            </p:childTnLst>
                          </p:cTn>
                        </p:par>
                      </p:childTnLst>
                    </p:cTn>
                  </p:par>
                </p:childTnLst>
              </p:cTn>
              <p:nextCondLst>
                <p:cond evt="onClick" delay="0">
                  <p:tgtEl>
                    <p:spTgt spid="6"/>
                  </p:tgtEl>
                </p:cond>
              </p:nextCondLst>
            </p:seq>
            <p:audio>
              <p:cMediaNode vol="80000">
                <p:cTn id="106" fill="hold" display="0">
                  <p:stCondLst>
                    <p:cond delay="indefinite"/>
                  </p:stCondLst>
                  <p:endCondLst>
                    <p:cond evt="onStopAudio" delay="0">
                      <p:tgtEl>
                        <p:sldTgt/>
                      </p:tgtEl>
                    </p:cond>
                  </p:endCondLst>
                </p:cTn>
                <p:tgtEl>
                  <p:spTgt spid="6"/>
                </p:tgtEl>
              </p:cMediaNode>
            </p:audio>
            <p:seq concurrent="1" nextAc="seek">
              <p:cTn id="107" restart="whenNotActive" fill="hold" evtFilter="cancelBubble" nodeType="interactiveSeq">
                <p:stCondLst>
                  <p:cond evt="onClick" delay="0">
                    <p:tgtEl>
                      <p:spTgt spid="2"/>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28" fill="hold"/>
                                        <p:tgtEl>
                                          <p:spTgt spid="2"/>
                                        </p:tgtEl>
                                      </p:cBhvr>
                                    </p:cmd>
                                  </p:childTnLst>
                                </p:cTn>
                              </p:par>
                            </p:childTnLst>
                          </p:cTn>
                        </p:par>
                      </p:childTnLst>
                    </p:cTn>
                  </p:par>
                </p:childTnLst>
              </p:cTn>
              <p:nextCondLst>
                <p:cond evt="onClick" delay="0">
                  <p:tgtEl>
                    <p:spTgt spid="2"/>
                  </p:tgtEl>
                </p:cond>
              </p:nextCondLst>
            </p:seq>
            <p:audio>
              <p:cMediaNode vol="80000">
                <p:cTn id="1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1"/>
          <p:cNvSpPr txBox="1">
            <a:spLocks noGrp="1"/>
          </p:cNvSpPr>
          <p:nvPr>
            <p:ph type="ctrTitle"/>
          </p:nvPr>
        </p:nvSpPr>
        <p:spPr>
          <a:xfrm>
            <a:off x="1143000" y="1113581"/>
            <a:ext cx="6858000" cy="3734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3600" dirty="0"/>
              <a:t>Project Work</a:t>
            </a:r>
            <a:endParaRPr sz="3600" dirty="0"/>
          </a:p>
          <a:p>
            <a:pPr marL="0" lvl="0" indent="0" algn="ctr" rtl="0">
              <a:spcBef>
                <a:spcPts val="0"/>
              </a:spcBef>
              <a:spcAft>
                <a:spcPts val="0"/>
              </a:spcAft>
              <a:buClr>
                <a:schemeClr val="dk2"/>
              </a:buClr>
              <a:buSzPts val="800"/>
              <a:buFont typeface="Arial"/>
              <a:buNone/>
            </a:pPr>
            <a:endParaRPr sz="2100" b="0" dirty="0"/>
          </a:p>
          <a:p>
            <a:pPr marL="0" lvl="0" indent="0" algn="l" rtl="0">
              <a:spcBef>
                <a:spcPts val="0"/>
              </a:spcBef>
              <a:spcAft>
                <a:spcPts val="0"/>
              </a:spcAft>
              <a:buClr>
                <a:schemeClr val="dk2"/>
              </a:buClr>
              <a:buSzPts val="800"/>
              <a:buFont typeface="Arial"/>
              <a:buNone/>
            </a:pPr>
            <a:endParaRPr sz="2100" b="0" dirty="0"/>
          </a:p>
          <a:p>
            <a:pPr marL="457200" lvl="0" indent="-361950" algn="l" rtl="0">
              <a:lnSpc>
                <a:spcPct val="150000"/>
              </a:lnSpc>
              <a:spcBef>
                <a:spcPts val="0"/>
              </a:spcBef>
              <a:spcAft>
                <a:spcPts val="0"/>
              </a:spcAft>
              <a:buSzPts val="2100"/>
              <a:buChar char="●"/>
            </a:pPr>
            <a:r>
              <a:rPr lang="en-GB" sz="2100" b="0" dirty="0"/>
              <a:t>Create your own poster about where you live</a:t>
            </a:r>
            <a:endParaRPr sz="2100" b="0" dirty="0"/>
          </a:p>
          <a:p>
            <a:pPr marL="457200" lvl="0" indent="-361950" algn="l" rtl="0">
              <a:lnSpc>
                <a:spcPct val="150000"/>
              </a:lnSpc>
              <a:spcBef>
                <a:spcPts val="0"/>
              </a:spcBef>
              <a:spcAft>
                <a:spcPts val="0"/>
              </a:spcAft>
              <a:buSzPts val="2100"/>
              <a:buChar char="●"/>
            </a:pPr>
            <a:r>
              <a:rPr lang="en-GB" sz="2100" b="0" dirty="0"/>
              <a:t>This could be on paper or electronically</a:t>
            </a:r>
            <a:endParaRPr sz="2100" b="0" dirty="0"/>
          </a:p>
          <a:p>
            <a:pPr marL="457200" lvl="0" indent="-361950" algn="l" rtl="0">
              <a:lnSpc>
                <a:spcPct val="150000"/>
              </a:lnSpc>
              <a:spcBef>
                <a:spcPts val="0"/>
              </a:spcBef>
              <a:spcAft>
                <a:spcPts val="0"/>
              </a:spcAft>
              <a:buSzPts val="2100"/>
              <a:buChar char="●"/>
            </a:pPr>
            <a:r>
              <a:rPr lang="en-GB" sz="2100" b="0" dirty="0"/>
              <a:t>Your poster could be entirely fictional or factual -</a:t>
            </a:r>
            <a:endParaRPr sz="2100" b="0" dirty="0"/>
          </a:p>
          <a:p>
            <a:pPr marL="457200" lvl="0" indent="-361950" algn="l" rtl="0">
              <a:lnSpc>
                <a:spcPct val="150000"/>
              </a:lnSpc>
              <a:spcBef>
                <a:spcPts val="0"/>
              </a:spcBef>
              <a:spcAft>
                <a:spcPts val="0"/>
              </a:spcAft>
              <a:buSzPts val="2100"/>
              <a:buChar char="●"/>
            </a:pPr>
            <a:r>
              <a:rPr lang="en-GB" sz="2100" b="0" dirty="0"/>
              <a:t>You could bring in photos from home or draw fictional characters etc</a:t>
            </a:r>
            <a:endParaRPr sz="2100" b="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ctrTitle"/>
          </p:nvPr>
        </p:nvSpPr>
        <p:spPr>
          <a:xfrm>
            <a:off x="1143000" y="1113581"/>
            <a:ext cx="6858000" cy="3734775"/>
          </a:xfrm>
          <a:prstGeom prst="rect">
            <a:avLst/>
          </a:prstGeom>
        </p:spPr>
        <p:txBody>
          <a:bodyPr spcFirstLastPara="1" wrap="square" lIns="0" tIns="0" rIns="0" bIns="0" anchor="t" anchorCtr="0">
            <a:noAutofit/>
          </a:bodyPr>
          <a:lstStyle/>
          <a:p>
            <a:r>
              <a:rPr lang="en-GB" sz="2100"/>
              <a:t>J’habite dans (Twinkle Twinkle)</a:t>
            </a:r>
            <a:endParaRPr sz="2100"/>
          </a:p>
          <a:p>
            <a:endParaRPr sz="2100"/>
          </a:p>
          <a:p>
            <a:pPr>
              <a:buClr>
                <a:schemeClr val="dk2"/>
              </a:buClr>
            </a:pPr>
            <a:r>
              <a:rPr lang="en-GB" sz="2100" b="0"/>
              <a:t>J’habite dans une grande maison</a:t>
            </a:r>
            <a:endParaRPr sz="2100" b="0"/>
          </a:p>
          <a:p>
            <a:pPr>
              <a:buClr>
                <a:schemeClr val="dk2"/>
              </a:buClr>
            </a:pPr>
            <a:r>
              <a:rPr lang="en-GB" sz="2100" b="0"/>
              <a:t>Dans une maison individuelle</a:t>
            </a:r>
            <a:endParaRPr sz="2100" b="0"/>
          </a:p>
          <a:p>
            <a:pPr>
              <a:buClr>
                <a:schemeClr val="dk2"/>
              </a:buClr>
            </a:pPr>
            <a:r>
              <a:rPr lang="en-GB" sz="2100" b="0"/>
              <a:t>Mon cousin, il habite dans </a:t>
            </a:r>
            <a:endParaRPr sz="2100" b="0"/>
          </a:p>
          <a:p>
            <a:pPr>
              <a:buClr>
                <a:schemeClr val="dk2"/>
              </a:buClr>
            </a:pPr>
            <a:r>
              <a:rPr lang="en-GB" sz="2100" b="0"/>
              <a:t>Dans une maison mitoyenne</a:t>
            </a:r>
            <a:endParaRPr sz="2100" b="0"/>
          </a:p>
          <a:p>
            <a:pPr>
              <a:buClr>
                <a:schemeClr val="dk2"/>
              </a:buClr>
            </a:pPr>
            <a:endParaRPr sz="2100" b="0"/>
          </a:p>
          <a:p>
            <a:pPr>
              <a:buClr>
                <a:schemeClr val="dk2"/>
              </a:buClr>
            </a:pPr>
            <a:r>
              <a:rPr lang="en-GB" sz="2100" b="0"/>
              <a:t>Ma famille, elle habite dans une</a:t>
            </a:r>
            <a:endParaRPr sz="2100" b="0"/>
          </a:p>
          <a:p>
            <a:pPr>
              <a:buClr>
                <a:schemeClr val="dk2"/>
              </a:buClr>
            </a:pPr>
            <a:r>
              <a:rPr lang="en-GB" sz="2100" b="0"/>
              <a:t>Maison jumelée et grande</a:t>
            </a:r>
            <a:endParaRPr sz="2100" b="0"/>
          </a:p>
          <a:p>
            <a:pPr>
              <a:buClr>
                <a:schemeClr val="dk2"/>
              </a:buClr>
            </a:pPr>
            <a:r>
              <a:rPr lang="en-GB" sz="2100" b="0"/>
              <a:t>Ma famille, elle n’habite pas</a:t>
            </a:r>
            <a:endParaRPr sz="2100" b="0"/>
          </a:p>
          <a:p>
            <a:pPr>
              <a:buClr>
                <a:schemeClr val="dk2"/>
              </a:buClr>
            </a:pPr>
            <a:r>
              <a:rPr lang="en-GB" sz="2100" b="0"/>
              <a:t>Dans un grand appartement </a:t>
            </a:r>
            <a:endParaRPr sz="2100" b="0"/>
          </a:p>
          <a:p>
            <a:endParaRPr sz="2100" b="0"/>
          </a:p>
        </p:txBody>
      </p:sp>
      <p:pic>
        <p:nvPicPr>
          <p:cNvPr id="2" name="Recorded Sound">
            <a:hlinkClick r:id="" action="ppaction://media"/>
            <a:extLst>
              <a:ext uri="{FF2B5EF4-FFF2-40B4-BE49-F238E27FC236}">
                <a16:creationId xmlns:a16="http://schemas.microsoft.com/office/drawing/2014/main" id="{7083F344-51CD-EBCA-8EBA-91B14C2391DF}"/>
              </a:ext>
            </a:extLst>
          </p:cNvPr>
          <p:cNvPicPr>
            <a:picLocks noChangeAspect="1"/>
          </p:cNvPicPr>
          <p:nvPr>
            <a:audioFile r:link="rId1"/>
            <p:extLst>
              <p:ext uri="{DAA4B4D4-6D71-4841-9C94-3DE7FCFB9230}">
                <p14:media xmlns:p14="http://schemas.microsoft.com/office/powerpoint/2010/main" r:embed="rId2">
                  <p14:trim st="612"/>
                </p14:media>
              </p:ext>
            </p:extLst>
          </p:nvPr>
        </p:nvPicPr>
        <p:blipFill>
          <a:blip r:embed="rId6"/>
          <a:stretch>
            <a:fillRect/>
          </a:stretch>
        </p:blipFill>
        <p:spPr>
          <a:xfrm>
            <a:off x="1757934" y="1684782"/>
            <a:ext cx="457200" cy="457200"/>
          </a:xfrm>
          <a:prstGeom prst="rect">
            <a:avLst/>
          </a:prstGeom>
        </p:spPr>
      </p:pic>
      <p:pic>
        <p:nvPicPr>
          <p:cNvPr id="4" name="Recorded Sound">
            <a:hlinkClick r:id="" action="ppaction://media"/>
            <a:extLst>
              <a:ext uri="{FF2B5EF4-FFF2-40B4-BE49-F238E27FC236}">
                <a16:creationId xmlns:a16="http://schemas.microsoft.com/office/drawing/2014/main" id="{D41FEDC5-7355-5147-142F-CDF6E2B81382}"/>
              </a:ext>
            </a:extLst>
          </p:cNvPr>
          <p:cNvPicPr>
            <a:picLocks noChangeAspect="1"/>
          </p:cNvPicPr>
          <p:nvPr>
            <a:audioFile r:link="rId1"/>
            <p:extLst>
              <p:ext uri="{DAA4B4D4-6D71-4841-9C94-3DE7FCFB9230}">
                <p14:media xmlns:p14="http://schemas.microsoft.com/office/powerpoint/2010/main" r:embed="rId3">
                  <p14:trim st="595"/>
                </p14:media>
              </p:ext>
            </p:extLst>
          </p:nvPr>
        </p:nvPicPr>
        <p:blipFill>
          <a:blip r:embed="rId6"/>
          <a:stretch>
            <a:fillRect/>
          </a:stretch>
        </p:blipFill>
        <p:spPr>
          <a:xfrm>
            <a:off x="1757934" y="3351276"/>
            <a:ext cx="457200" cy="4572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2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1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586</Words>
  <Application>Microsoft Office PowerPoint</Application>
  <PresentationFormat>On-screen Show (16:9)</PresentationFormat>
  <Paragraphs>59</Paragraphs>
  <Slides>4</Slides>
  <Notes>4</Notes>
  <HiddenSlides>0</HiddenSlides>
  <MMClips>16</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vt:i4>
      </vt:variant>
    </vt:vector>
  </HeadingPairs>
  <TitlesOfParts>
    <vt:vector size="11" baseType="lpstr">
      <vt:lpstr>Century Gothic</vt:lpstr>
      <vt:lpstr>Calibri</vt:lpstr>
      <vt:lpstr>Twentieth Century</vt:lpstr>
      <vt:lpstr>Arial</vt:lpstr>
      <vt:lpstr>Simple Light</vt:lpstr>
      <vt:lpstr>NCELP Theme</vt:lpstr>
      <vt:lpstr>UCL_IOE Blue_Slide_Theme</vt:lpstr>
      <vt:lpstr>j/soft g</vt:lpstr>
      <vt:lpstr>ou</vt:lpstr>
      <vt:lpstr>Project Work   Create your own poster about where you live This could be on paper or electronically Your poster could be entirely fictional or factual - You could bring in photos from home or draw fictional characters etc</vt:lpstr>
      <vt:lpstr>J’habite dans (Twinkle Twinkle)  J’habite dans une grande maison Dans une maison individuelle Mon cousin, il habite dans  Dans une maison mitoyenne  Ma famille, elle habite dans une Maison jumelée et grande Ma famille, elle n’habite pas Dans un grand appartement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2026-08-20T11:15:13Z</dcterms:modified>
</cp:coreProperties>
</file>