
<file path=[Content_Types].xml><?xml version="1.0" encoding="utf-8"?>
<Types xmlns="http://schemas.openxmlformats.org/package/2006/content-types">
  <Default Extension="fntdata" ContentType="application/x-fontdata"/>
  <Default Extension="jp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 id="2147483663" r:id="rId2"/>
  </p:sldMasterIdLst>
  <p:notesMasterIdLst>
    <p:notesMasterId r:id="rId11"/>
  </p:notesMasterIdLst>
  <p:sldIdLst>
    <p:sldId id="273" r:id="rId3"/>
    <p:sldId id="274" r:id="rId4"/>
    <p:sldId id="275" r:id="rId5"/>
    <p:sldId id="276" r:id="rId6"/>
    <p:sldId id="277" r:id="rId7"/>
    <p:sldId id="261" r:id="rId8"/>
    <p:sldId id="262" r:id="rId9"/>
    <p:sldId id="278" r:id="rId10"/>
  </p:sldIdLst>
  <p:sldSz cx="9144000" cy="5143500" type="screen16x9"/>
  <p:notesSz cx="6858000" cy="9144000"/>
  <p:embeddedFontLst>
    <p:embeddedFont>
      <p:font typeface="Century Gothic" panose="020B0502020202020204" pitchFamily="34"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eaffeb3209_0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g2eaffeb3209_0_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[ou]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[ou]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nous</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to have both hands draw semi-circles out away from the body. Hands start by the sides of the body, circle swiftly outwards and join up again in front, indicating the inclusion of the self in a larger group.</a:t>
            </a:r>
            <a:br>
              <a:rPr lang="en-GB"/>
            </a:br>
            <a:r>
              <a:rPr lang="en-GB"/>
              <a:t>4. Roll back the animations and work through 1-3 again, but this time, dropping your voice completely to listen carefully to the students saying the </a:t>
            </a:r>
            <a:r>
              <a:rPr lang="en-GB" b="1"/>
              <a:t>[ou] </a:t>
            </a:r>
            <a:r>
              <a:rPr lang="en-GB"/>
              <a:t>sound, pronouncing </a:t>
            </a:r>
            <a:r>
              <a:rPr lang="en-GB" b="0"/>
              <a:t>”</a:t>
            </a:r>
            <a:r>
              <a:rPr lang="en-GB" b="1"/>
              <a:t>nous</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b="1"/>
          </a:p>
          <a:p>
            <a:pPr marL="0" marR="0" lvl="0" indent="0" algn="l" rtl="0">
              <a:lnSpc>
                <a:spcPct val="100000"/>
              </a:lnSpc>
              <a:spcBef>
                <a:spcPts val="0"/>
              </a:spcBef>
              <a:spcAft>
                <a:spcPts val="0"/>
              </a:spcAft>
              <a:buClr>
                <a:schemeClr val="dk1"/>
              </a:buClr>
              <a:buSzPts val="1200"/>
              <a:buFont typeface="Calibri"/>
              <a:buNone/>
            </a:pPr>
            <a:r>
              <a:rPr lang="en-GB" b="1"/>
              <a:t>nous</a:t>
            </a:r>
            <a:r>
              <a:rPr lang="en-GB"/>
              <a:t> [31]</a:t>
            </a:r>
            <a:endParaRPr/>
          </a:p>
          <a:p>
            <a:pPr marL="0" marR="0" lvl="0" indent="0" algn="l" rtl="0">
              <a:lnSpc>
                <a:spcPct val="100000"/>
              </a:lnSpc>
              <a:spcBef>
                <a:spcPts val="0"/>
              </a:spcBef>
              <a:spcAft>
                <a:spcPts val="0"/>
              </a:spcAft>
              <a:buClr>
                <a:schemeClr val="dk1"/>
              </a:buClr>
              <a:buSzPts val="1200"/>
              <a:buFont typeface="Century Gothic"/>
              <a:buNone/>
            </a:pP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lvl="0" indent="0" algn="l" rtl="0">
              <a:spcBef>
                <a:spcPts val="0"/>
              </a:spcBef>
              <a:spcAft>
                <a:spcPts val="0"/>
              </a:spcAft>
              <a:buNone/>
            </a:pPr>
            <a:endParaRPr/>
          </a:p>
        </p:txBody>
      </p:sp>
      <p:sp>
        <p:nvSpPr>
          <p:cNvPr id="129" name="Google Shape;129;g2eaffeb3209_0_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eaffeb3209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g2eaffeb3209_0_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[ou]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[ou] </a:t>
            </a:r>
            <a:r>
              <a:rPr lang="en-GB"/>
              <a:t>and then the </a:t>
            </a:r>
            <a:r>
              <a:rPr lang="en-GB" b="1"/>
              <a:t>source</a:t>
            </a:r>
            <a:r>
              <a:rPr lang="en-GB"/>
              <a:t> word again ‘</a:t>
            </a:r>
            <a:r>
              <a:rPr lang="en-GB" b="1"/>
              <a:t>nous</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nous</a:t>
            </a:r>
            <a:r>
              <a:rPr lang="en-GB"/>
              <a:t> [31]; </a:t>
            </a:r>
            <a:r>
              <a:rPr lang="en-GB" b="1"/>
              <a:t>trouver </a:t>
            </a:r>
            <a:r>
              <a:rPr lang="en-GB" b="0"/>
              <a:t>[83]</a:t>
            </a:r>
            <a:r>
              <a:rPr lang="en-GB"/>
              <a:t> </a:t>
            </a:r>
            <a:r>
              <a:rPr lang="en-GB" b="1"/>
              <a:t>jouer</a:t>
            </a:r>
            <a:r>
              <a:rPr lang="en-GB"/>
              <a:t> [219]; </a:t>
            </a:r>
            <a:r>
              <a:rPr lang="en-GB" b="1"/>
              <a:t>bonjour</a:t>
            </a:r>
            <a:r>
              <a:rPr lang="en-GB"/>
              <a:t> [1972]; </a:t>
            </a:r>
            <a:r>
              <a:rPr lang="en-GB" b="1"/>
              <a:t>toujours</a:t>
            </a:r>
            <a:r>
              <a:rPr lang="en-GB"/>
              <a:t> [103]; </a:t>
            </a:r>
            <a:r>
              <a:rPr lang="en-GB" b="1"/>
              <a:t>douze </a:t>
            </a:r>
            <a:r>
              <a:rPr lang="en-GB"/>
              <a:t>[1664].</a:t>
            </a:r>
            <a:endParaRPr/>
          </a:p>
          <a:p>
            <a:pPr marL="0" marR="0" lvl="0" indent="0" algn="l" rtl="0">
              <a:lnSpc>
                <a:spcPct val="100000"/>
              </a:lnSpc>
              <a:spcBef>
                <a:spcPts val="0"/>
              </a:spcBef>
              <a:spcAft>
                <a:spcPts val="0"/>
              </a:spcAft>
              <a:buClr>
                <a:schemeClr val="dk1"/>
              </a:buClr>
              <a:buSzPts val="1200"/>
              <a:buFont typeface="Century Gothic"/>
              <a:buNone/>
            </a:pP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37" name="Google Shape;137;g2eaffeb3209_0_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eaffeb3209_0_10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Song to the tune of “London Bridge is falling down” - optional</a:t>
            </a:r>
            <a:endParaRPr dirty="0"/>
          </a:p>
        </p:txBody>
      </p:sp>
      <p:sp>
        <p:nvSpPr>
          <p:cNvPr id="156" name="Google Shape;156;g2eaffeb3209_0_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a878047b02_0_5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g2a878047b02_0_5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Without sound to elicit pronunciation (without first hearing the teacher).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a:t>Teacher to elicit pronunciation by asking “Comment dit-on …"</a:t>
            </a:r>
            <a:endParaRPr i="0"/>
          </a:p>
        </p:txBody>
      </p:sp>
      <p:sp>
        <p:nvSpPr>
          <p:cNvPr id="138" name="Google Shape;138;g2a878047b02_0_56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4</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a878047b02_0_5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g2a878047b02_0_5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introduce/consolidate SSC </a:t>
            </a:r>
            <a:r>
              <a:rPr lang="en-GB" b="1"/>
              <a:t>[oi]</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[oi] </a:t>
            </a:r>
            <a:r>
              <a:rPr lang="en-GB"/>
              <a:t>and then the </a:t>
            </a:r>
            <a:r>
              <a:rPr lang="en-GB" b="1"/>
              <a:t>source</a:t>
            </a:r>
            <a:r>
              <a:rPr lang="en-GB"/>
              <a:t> word again ‘</a:t>
            </a:r>
            <a:r>
              <a:rPr lang="en-GB" b="1"/>
              <a:t>voir</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droite</a:t>
            </a:r>
            <a:r>
              <a:rPr lang="en-GB"/>
              <a:t> [1293]; </a:t>
            </a:r>
            <a:r>
              <a:rPr lang="en-GB" b="1"/>
              <a:t>avoir </a:t>
            </a:r>
            <a:r>
              <a:rPr lang="en-GB" b="0"/>
              <a:t>[8]</a:t>
            </a:r>
            <a:r>
              <a:rPr lang="en-GB"/>
              <a:t> </a:t>
            </a:r>
            <a:r>
              <a:rPr lang="en-GB" b="1"/>
              <a:t>au revoir</a:t>
            </a:r>
            <a:r>
              <a:rPr lang="en-GB"/>
              <a:t> [n/a]; </a:t>
            </a:r>
            <a:r>
              <a:rPr lang="en-GB" b="1"/>
              <a:t>pourquoi</a:t>
            </a:r>
            <a:r>
              <a:rPr lang="en-GB"/>
              <a:t>[193]; </a:t>
            </a:r>
            <a:r>
              <a:rPr lang="en-GB" b="1"/>
              <a:t>trois</a:t>
            </a:r>
            <a:r>
              <a:rPr lang="en-GB"/>
              <a:t>[115]; </a:t>
            </a:r>
            <a:r>
              <a:rPr lang="en-GB" b="1"/>
              <a:t>voir </a:t>
            </a:r>
            <a:r>
              <a:rPr lang="en-GB"/>
              <a:t>[69]. </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47" name="Google Shape;147;g2a878047b02_0_5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5</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6f153172d6_0_2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6f153172d6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6f153172d6_0_2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6f153172d6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4e73ba6705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4e73ba6705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15" name="Google Shape;15;p2"/>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6" name="Google Shape;16;p2"/>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 name="Google Shape;17;p2"/>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 name="Google Shape;18;p2"/>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9"/>
        <p:cNvGrpSpPr/>
        <p:nvPr/>
      </p:nvGrpSpPr>
      <p:grpSpPr>
        <a:xfrm>
          <a:off x="0" y="0"/>
          <a:ext cx="0" cy="0"/>
          <a:chOff x="0" y="0"/>
          <a:chExt cx="0" cy="0"/>
        </a:xfrm>
      </p:grpSpPr>
      <p:sp>
        <p:nvSpPr>
          <p:cNvPr id="20" name="Google Shape;20;p3"/>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 name="Google Shape;21;p3"/>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Google Shape;22;p3"/>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3" name="Google Shape;23;p3"/>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24"/>
        <p:cNvGrpSpPr/>
        <p:nvPr/>
      </p:nvGrpSpPr>
      <p:grpSpPr>
        <a:xfrm>
          <a:off x="0" y="0"/>
          <a:ext cx="0" cy="0"/>
          <a:chOff x="0" y="0"/>
          <a:chExt cx="0" cy="0"/>
        </a:xfrm>
      </p:grpSpPr>
      <p:sp>
        <p:nvSpPr>
          <p:cNvPr id="25" name="Google Shape;25;p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6" name="Google Shape;26;p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27" name="Google Shape;27;p4"/>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3" name="Google Shape;33;p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4"/>
        <p:cNvGrpSpPr/>
        <p:nvPr/>
      </p:nvGrpSpPr>
      <p:grpSpPr>
        <a:xfrm>
          <a:off x="0" y="0"/>
          <a:ext cx="0" cy="0"/>
          <a:chOff x="0" y="0"/>
          <a:chExt cx="0" cy="0"/>
        </a:xfrm>
      </p:grpSpPr>
      <p:sp>
        <p:nvSpPr>
          <p:cNvPr id="35" name="Google Shape;35;p8"/>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Autofit/>
          </a:bodyPr>
          <a:lstStyle>
            <a:lvl1pPr marR="0" lvl="0" algn="ctr">
              <a:lnSpc>
                <a:spcPct val="90000"/>
              </a:lnSpc>
              <a:spcBef>
                <a:spcPts val="0"/>
              </a:spcBef>
              <a:spcAft>
                <a:spcPts val="0"/>
              </a:spcAft>
              <a:buClr>
                <a:srgbClr val="1F3864"/>
              </a:buClr>
              <a:buSzPts val="45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6" name="Google Shape;36;p8"/>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Autofit/>
          </a:bodyPr>
          <a:lstStyle>
            <a:lvl1pPr marR="0" lvl="0" algn="ctr">
              <a:lnSpc>
                <a:spcPct val="90000"/>
              </a:lnSpc>
              <a:spcBef>
                <a:spcPts val="8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1pPr>
            <a:lvl2pPr marR="0" lvl="1" algn="ctr">
              <a:lnSpc>
                <a:spcPct val="90000"/>
              </a:lnSpc>
              <a:spcBef>
                <a:spcPts val="4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R="0" lvl="2" algn="ctr">
              <a:lnSpc>
                <a:spcPct val="90000"/>
              </a:lnSpc>
              <a:spcBef>
                <a:spcPts val="4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3pPr>
            <a:lvl4pPr marR="0" lvl="3" algn="ctr">
              <a:lnSpc>
                <a:spcPct val="90000"/>
              </a:lnSpc>
              <a:spcBef>
                <a:spcPts val="4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4pPr>
            <a:lvl5pPr marR="0" lvl="4" algn="ctr">
              <a:lnSpc>
                <a:spcPct val="90000"/>
              </a:lnSpc>
              <a:spcBef>
                <a:spcPts val="4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5pPr>
            <a:lvl6pPr marR="0" lvl="5"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6pPr>
            <a:lvl7pPr marR="0" lvl="6"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7pPr>
            <a:lvl8pPr marR="0" lvl="7"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8pPr>
            <a:lvl9pPr marR="0" lvl="8"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45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9" name="Google Shape;39;p9"/>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888888"/>
              </a:buClr>
              <a:buSzPts val="1500"/>
              <a:buFont typeface="Arial"/>
              <a:buNone/>
              <a:defRPr sz="1500" b="0" i="0" u="none" strike="noStrike" cap="none">
                <a:solidFill>
                  <a:srgbClr val="888888"/>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888888"/>
              </a:buClr>
              <a:buSzPts val="1400"/>
              <a:buFont typeface="Arial"/>
              <a:buNone/>
              <a:defRPr sz="1400" b="0" i="0" u="none" strike="noStrike" cap="none">
                <a:solidFill>
                  <a:srgbClr val="888888"/>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42" name="Google Shape;42;p10"/>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43" name="Google Shape;43;p10"/>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1"/>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46" name="Google Shape;46;p11"/>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Autofit/>
          </a:bodyPr>
          <a:lstStyle>
            <a:lvl1pPr marL="457200" marR="0" lvl="0" indent="-228600" algn="l">
              <a:lnSpc>
                <a:spcPct val="90000"/>
              </a:lnSpc>
              <a:spcBef>
                <a:spcPts val="8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500"/>
              <a:buFont typeface="Arial"/>
              <a:buNone/>
              <a:defRPr sz="15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1400"/>
              <a:buFont typeface="Arial"/>
              <a:buNone/>
              <a:defRPr sz="14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48" name="Google Shape;48;p11"/>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Autofit/>
          </a:bodyPr>
          <a:lstStyle>
            <a:lvl1pPr marL="457200" marR="0" lvl="0" indent="-228600" algn="l">
              <a:lnSpc>
                <a:spcPct val="90000"/>
              </a:lnSpc>
              <a:spcBef>
                <a:spcPts val="8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500"/>
              <a:buFont typeface="Arial"/>
              <a:buNone/>
              <a:defRPr sz="15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1400"/>
              <a:buFont typeface="Arial"/>
              <a:buNone/>
              <a:defRPr sz="14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49" name="Google Shape;49;p11"/>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1"/>
        <p:cNvGrpSpPr/>
        <p:nvPr/>
      </p:nvGrpSpPr>
      <p:grpSpPr>
        <a:xfrm>
          <a:off x="0" y="0"/>
          <a:ext cx="0" cy="0"/>
          <a:chOff x="0" y="0"/>
          <a:chExt cx="0" cy="0"/>
        </a:xfrm>
      </p:grpSpPr>
      <p:sp>
        <p:nvSpPr>
          <p:cNvPr id="52" name="Google Shape;52;p1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24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3" name="Google Shape;53;p13"/>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Autofit/>
          </a:bodyPr>
          <a:lstStyle>
            <a:lvl1pPr marL="457200" marR="0" lvl="0" indent="-381000" algn="l">
              <a:lnSpc>
                <a:spcPct val="90000"/>
              </a:lnSpc>
              <a:spcBef>
                <a:spcPts val="8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1pPr>
            <a:lvl2pPr marL="914400" marR="0" lvl="1" indent="-361950" algn="l">
              <a:lnSpc>
                <a:spcPct val="90000"/>
              </a:lnSpc>
              <a:spcBef>
                <a:spcPts val="4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2pPr>
            <a:lvl3pPr marL="1371600" marR="0" lvl="2"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3pPr>
            <a:lvl4pPr marL="1828800" marR="0" lvl="3"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4pPr>
            <a:lvl5pPr marL="2286000" marR="0" lvl="4"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5pPr>
            <a:lvl6pPr marL="2743200" marR="0" lvl="5"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6pPr>
            <a:lvl7pPr marL="3200400" marR="0" lvl="6"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7pPr>
            <a:lvl8pPr marL="3657600" marR="0" lvl="7"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8pPr>
            <a:lvl9pPr marL="4114800" marR="0" lvl="8"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9pPr>
          </a:lstStyle>
          <a:p>
            <a:endParaRPr/>
          </a:p>
        </p:txBody>
      </p:sp>
      <p:sp>
        <p:nvSpPr>
          <p:cNvPr id="54" name="Google Shape;54;p13"/>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900"/>
              <a:buFont typeface="Arial"/>
              <a:buNone/>
              <a:defRPr sz="9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
        <p:nvSpPr>
          <p:cNvPr id="55" name="Google Shape;55;p13"/>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56" name="Google Shape;56;p13"/>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57" name="Google Shape;57;p13"/>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24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0" name="Google Shape;60;p14"/>
          <p:cNvSpPr>
            <a:spLocks noGrp="1"/>
          </p:cNvSpPr>
          <p:nvPr>
            <p:ph type="pic" idx="2"/>
          </p:nvPr>
        </p:nvSpPr>
        <p:spPr>
          <a:xfrm>
            <a:off x="3887391" y="740570"/>
            <a:ext cx="4629300" cy="3655200"/>
          </a:xfrm>
          <a:prstGeom prst="rect">
            <a:avLst/>
          </a:prstGeom>
          <a:noFill/>
          <a:ln>
            <a:noFill/>
          </a:ln>
        </p:spPr>
      </p:sp>
      <p:sp>
        <p:nvSpPr>
          <p:cNvPr id="61" name="Google Shape;61;p14"/>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900"/>
              <a:buFont typeface="Arial"/>
              <a:buNone/>
              <a:defRPr sz="9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
        <p:nvSpPr>
          <p:cNvPr id="62" name="Google Shape;62;p14"/>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3" name="Google Shape;63;p14"/>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4" name="Google Shape;64;p14"/>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7" name="Google Shape;67;p15"/>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8" name="Google Shape;68;p15"/>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9" name="Google Shape;69;p15"/>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0" name="Google Shape;70;p15"/>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3" name="Google Shape;73;p16"/>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4" name="Google Shape;74;p16"/>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5" name="Google Shape;75;p16"/>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6" name="Google Shape;76;p16"/>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jp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 name="Google Shape;7;p1"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8" name="Google Shape;8;p1"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9" name="Google Shape;9;p1"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Google Shape;10;p1"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1" name="Google Shape;11;p1"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2" name="Google Shape;12;p1"/>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28"/>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4.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image" Target="../media/image6.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5.png"/><Relationship Id="rId2" Type="http://schemas.microsoft.com/office/2007/relationships/media" Target="../media/media1.m4a"/><Relationship Id="rId16" Type="http://schemas.openxmlformats.org/officeDocument/2006/relationships/image" Target="../media/image4.png"/><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3.png"/><Relationship Id="rId5" Type="http://schemas.microsoft.com/office/2007/relationships/media" Target="../media/media4.m4a"/><Relationship Id="rId15" Type="http://schemas.openxmlformats.org/officeDocument/2006/relationships/image" Target="../media/image8.png"/><Relationship Id="rId10" Type="http://schemas.openxmlformats.org/officeDocument/2006/relationships/notesSlide" Target="../notesSlides/notesSlide2.xml"/><Relationship Id="rId4" Type="http://schemas.microsoft.com/office/2007/relationships/media" Target="../media/media3.m4a"/><Relationship Id="rId9" Type="http://schemas.openxmlformats.org/officeDocument/2006/relationships/slideLayout" Target="../slideLayouts/slideLayout4.xml"/><Relationship Id="rId1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microsoft.com/office/2007/relationships/media" Target="../media/media10.m4a"/><Relationship Id="rId7" Type="http://schemas.openxmlformats.org/officeDocument/2006/relationships/image" Target="../media/image4.png"/><Relationship Id="rId2" Type="http://schemas.microsoft.com/office/2007/relationships/media" Target="../media/media9.m4a"/><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notesSlide" Target="../notesSlides/notesSlide4.xml"/><Relationship Id="rId4"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microsoft.com/office/2007/relationships/media" Target="../media/media15.m4a"/><Relationship Id="rId13" Type="http://schemas.openxmlformats.org/officeDocument/2006/relationships/image" Target="../media/image13.png"/><Relationship Id="rId3" Type="http://schemas.microsoft.com/office/2007/relationships/media" Target="../media/media10.m4a"/><Relationship Id="rId7" Type="http://schemas.microsoft.com/office/2007/relationships/media" Target="../media/media14.m4a"/><Relationship Id="rId12" Type="http://schemas.openxmlformats.org/officeDocument/2006/relationships/image" Target="../media/image12.png"/><Relationship Id="rId2" Type="http://schemas.microsoft.com/office/2007/relationships/media" Target="../media/media9.m4a"/><Relationship Id="rId1" Type="http://schemas.openxmlformats.org/officeDocument/2006/relationships/audio" Target="NULL" TargetMode="External"/><Relationship Id="rId6" Type="http://schemas.microsoft.com/office/2007/relationships/media" Target="../media/media13.m4a"/><Relationship Id="rId11" Type="http://schemas.openxmlformats.org/officeDocument/2006/relationships/image" Target="../media/image11.png"/><Relationship Id="rId5" Type="http://schemas.microsoft.com/office/2007/relationships/media" Target="../media/media12.m4a"/><Relationship Id="rId15" Type="http://schemas.openxmlformats.org/officeDocument/2006/relationships/image" Target="../media/image4.png"/><Relationship Id="rId10" Type="http://schemas.openxmlformats.org/officeDocument/2006/relationships/notesSlide" Target="../notesSlides/notesSlide5.xml"/><Relationship Id="rId4" Type="http://schemas.microsoft.com/office/2007/relationships/media" Target="../media/media11.m4a"/><Relationship Id="rId9" Type="http://schemas.openxmlformats.org/officeDocument/2006/relationships/slideLayout" Target="../slideLayouts/slideLayout4.xml"/><Relationship Id="rId1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6.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16.png"/><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9"/>
          <p:cNvSpPr txBox="1">
            <a:spLocks noGrp="1"/>
          </p:cNvSpPr>
          <p:nvPr>
            <p:ph type="title"/>
          </p:nvPr>
        </p:nvSpPr>
        <p:spPr>
          <a:xfrm>
            <a:off x="155526" y="-732582"/>
            <a:ext cx="7886700" cy="994275"/>
          </a:xfrm>
          <a:prstGeom prst="rect">
            <a:avLst/>
          </a:prstGeom>
          <a:noFill/>
          <a:ln>
            <a:noFill/>
          </a:ln>
        </p:spPr>
        <p:txBody>
          <a:bodyPr spcFirstLastPara="1" wrap="square" lIns="68569" tIns="34275" rIns="68569" bIns="34275" anchor="t" anchorCtr="0">
            <a:noAutofit/>
          </a:bodyPr>
          <a:lstStyle/>
          <a:p>
            <a:pPr>
              <a:lnSpc>
                <a:spcPct val="100000"/>
              </a:lnSpc>
              <a:buClr>
                <a:srgbClr val="115076"/>
              </a:buClr>
              <a:buSzPts val="24000"/>
            </a:pPr>
            <a:r>
              <a:rPr lang="en-GB" sz="18000" b="1">
                <a:solidFill>
                  <a:srgbClr val="115076"/>
                </a:solidFill>
                <a:latin typeface="Century Gothic"/>
                <a:ea typeface="Century Gothic"/>
                <a:cs typeface="Century Gothic"/>
                <a:sym typeface="Century Gothic"/>
              </a:rPr>
              <a:t>ou</a:t>
            </a:r>
            <a:endParaRPr/>
          </a:p>
        </p:txBody>
      </p:sp>
      <p:pic>
        <p:nvPicPr>
          <p:cNvPr id="132" name="Google Shape;132;p29" descr="group of children"/>
          <p:cNvPicPr preferRelativeResize="0"/>
          <p:nvPr/>
        </p:nvPicPr>
        <p:blipFill rotWithShape="1">
          <a:blip r:embed="rId6">
            <a:alphaModFix/>
          </a:blip>
          <a:srcRect/>
          <a:stretch/>
        </p:blipFill>
        <p:spPr>
          <a:xfrm>
            <a:off x="3313068" y="1328533"/>
            <a:ext cx="2588656" cy="2096038"/>
          </a:xfrm>
          <a:prstGeom prst="rect">
            <a:avLst/>
          </a:prstGeom>
          <a:noFill/>
          <a:ln>
            <a:noFill/>
          </a:ln>
        </p:spPr>
      </p:pic>
      <p:sp>
        <p:nvSpPr>
          <p:cNvPr id="133" name="Google Shape;133;p29"/>
          <p:cNvSpPr/>
          <p:nvPr/>
        </p:nvSpPr>
        <p:spPr>
          <a:xfrm>
            <a:off x="3197705" y="3341403"/>
            <a:ext cx="2748600" cy="1454175"/>
          </a:xfrm>
          <a:prstGeom prst="rect">
            <a:avLst/>
          </a:prstGeom>
          <a:noFill/>
          <a:ln>
            <a:noFill/>
          </a:ln>
        </p:spPr>
        <p:txBody>
          <a:bodyPr spcFirstLastPara="1" wrap="square" lIns="68569" tIns="34275" rIns="68569" bIns="34275" anchor="t" anchorCtr="0">
            <a:noAutofit/>
          </a:bodyPr>
          <a:lstStyle/>
          <a:p>
            <a:pPr>
              <a:buClr>
                <a:srgbClr val="115076"/>
              </a:buClr>
              <a:buSzPts val="12000"/>
            </a:pPr>
            <a:r>
              <a:rPr lang="en-GB" sz="9000">
                <a:solidFill>
                  <a:srgbClr val="115076"/>
                </a:solidFill>
                <a:latin typeface="Century Gothic"/>
                <a:ea typeface="Century Gothic"/>
                <a:cs typeface="Century Gothic"/>
                <a:sym typeface="Century Gothic"/>
              </a:rPr>
              <a:t>n</a:t>
            </a:r>
            <a:r>
              <a:rPr lang="en-GB" sz="9000" b="1">
                <a:solidFill>
                  <a:srgbClr val="FA6500"/>
                </a:solidFill>
                <a:latin typeface="Century Gothic"/>
                <a:ea typeface="Century Gothic"/>
                <a:cs typeface="Century Gothic"/>
                <a:sym typeface="Century Gothic"/>
              </a:rPr>
              <a:t>ou</a:t>
            </a:r>
            <a:r>
              <a:rPr lang="en-GB" sz="9000">
                <a:solidFill>
                  <a:srgbClr val="115076"/>
                </a:solidFill>
                <a:latin typeface="Century Gothic"/>
                <a:ea typeface="Century Gothic"/>
                <a:cs typeface="Century Gothic"/>
                <a:sym typeface="Century Gothic"/>
              </a:rPr>
              <a:t>s</a:t>
            </a:r>
            <a:endParaRPr sz="1125"/>
          </a:p>
        </p:txBody>
      </p:sp>
      <p:pic>
        <p:nvPicPr>
          <p:cNvPr id="2" name="Recorded Sound">
            <a:hlinkClick r:id="" action="ppaction://media"/>
            <a:extLst>
              <a:ext uri="{FF2B5EF4-FFF2-40B4-BE49-F238E27FC236}">
                <a16:creationId xmlns:a16="http://schemas.microsoft.com/office/drawing/2014/main" id="{2C36D779-8E3C-627D-7A10-EE0C5671C525}"/>
              </a:ext>
            </a:extLst>
          </p:cNvPr>
          <p:cNvPicPr>
            <a:picLocks noChangeAspect="1"/>
          </p:cNvPicPr>
          <p:nvPr>
            <a:audioFile r:link="rId1"/>
            <p:extLst>
              <p:ext uri="{DAA4B4D4-6D71-4841-9C94-3DE7FCFB9230}">
                <p14:media xmlns:p14="http://schemas.microsoft.com/office/powerpoint/2010/main" r:embed="rId2">
                  <p14:trim st="180"/>
                </p14:media>
              </p:ext>
            </p:extLst>
          </p:nvPr>
        </p:nvPicPr>
        <p:blipFill>
          <a:blip r:embed="rId7"/>
          <a:stretch>
            <a:fillRect/>
          </a:stretch>
        </p:blipFill>
        <p:spPr>
          <a:xfrm>
            <a:off x="3338214" y="489997"/>
            <a:ext cx="457200" cy="457200"/>
          </a:xfrm>
          <a:prstGeom prst="rect">
            <a:avLst/>
          </a:prstGeom>
        </p:spPr>
      </p:pic>
      <p:pic>
        <p:nvPicPr>
          <p:cNvPr id="3" name="Recorded Sound">
            <a:hlinkClick r:id="" action="ppaction://media"/>
            <a:extLst>
              <a:ext uri="{FF2B5EF4-FFF2-40B4-BE49-F238E27FC236}">
                <a16:creationId xmlns:a16="http://schemas.microsoft.com/office/drawing/2014/main" id="{0EF902DE-0A57-6761-CF36-F633B8610671}"/>
              </a:ext>
            </a:extLst>
          </p:cNvPr>
          <p:cNvPicPr>
            <a:picLocks noChangeAspect="1"/>
          </p:cNvPicPr>
          <p:nvPr>
            <a:audioFile r:link="rId1"/>
            <p:extLst>
              <p:ext uri="{DAA4B4D4-6D71-4841-9C94-3DE7FCFB9230}">
                <p14:media xmlns:p14="http://schemas.microsoft.com/office/powerpoint/2010/main" r:embed="rId3">
                  <p14:trim st="164"/>
                </p14:media>
              </p:ext>
            </p:extLst>
          </p:nvPr>
        </p:nvPicPr>
        <p:blipFill>
          <a:blip r:embed="rId7"/>
          <a:stretch>
            <a:fillRect/>
          </a:stretch>
        </p:blipFill>
        <p:spPr>
          <a:xfrm>
            <a:off x="2471166" y="4034201"/>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fade">
                                      <p:cBhvr>
                                        <p:cTn id="7" dur="500"/>
                                        <p:tgtEl>
                                          <p:spTgt spid="1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
                                        </p:tgtEl>
                                        <p:attrNameLst>
                                          <p:attrName>style.visibility</p:attrName>
                                        </p:attrNameLst>
                                      </p:cBhvr>
                                      <p:to>
                                        <p:strVal val="visible"/>
                                      </p:to>
                                    </p:set>
                                    <p:animEffect transition="in" filter="fade">
                                      <p:cBhvr>
                                        <p:cTn id="12" dur="500"/>
                                        <p:tgtEl>
                                          <p:spTgt spid="1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2"/>
                                        </p:tgtEl>
                                        <p:attrNameLst>
                                          <p:attrName>style.visibility</p:attrName>
                                        </p:attrNameLst>
                                      </p:cBhvr>
                                      <p:to>
                                        <p:strVal val="visible"/>
                                      </p:to>
                                    </p:set>
                                    <p:animEffect transition="in" filter="fade">
                                      <p:cBhvr>
                                        <p:cTn id="17"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628" fill="hold"/>
                                        <p:tgtEl>
                                          <p:spTgt spid="2"/>
                                        </p:tgtEl>
                                      </p:cBhvr>
                                    </p:cmd>
                                  </p:childTnLst>
                                </p:cTn>
                              </p:par>
                            </p:childTnLst>
                          </p:cTn>
                        </p:par>
                      </p:childTnLst>
                    </p:cTn>
                  </p:par>
                </p:childTnLst>
              </p:cTn>
              <p:nextCondLst>
                <p:cond evt="onClick" delay="0">
                  <p:tgtEl>
                    <p:spTgt spid="2"/>
                  </p:tgtEl>
                </p:cond>
              </p:nextCondLst>
            </p:seq>
            <p:audio>
              <p:cMediaNode vol="80000">
                <p:cTn id="23" fill="hold" display="0">
                  <p:stCondLst>
                    <p:cond delay="indefinite"/>
                  </p:stCondLst>
                  <p:endCondLst>
                    <p:cond evt="onStopAudio" delay="0">
                      <p:tgtEl>
                        <p:sldTgt/>
                      </p:tgtEl>
                    </p:cond>
                  </p:endCondLst>
                </p:cTn>
                <p:tgtEl>
                  <p:spTgt spid="2"/>
                </p:tgtEl>
              </p:cMediaNode>
            </p:audio>
            <p:seq concurrent="1" nextAc="seek">
              <p:cTn id="24" restart="whenNotActive" fill="hold" evtFilter="cancelBubble" nodeType="interactiveSeq">
                <p:stCondLst>
                  <p:cond evt="onClick" delay="0">
                    <p:tgtEl>
                      <p:spTgt spid="3"/>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590" fill="hold"/>
                                        <p:tgtEl>
                                          <p:spTgt spid="3"/>
                                        </p:tgtEl>
                                      </p:cBhvr>
                                    </p:cmd>
                                  </p:childTnLst>
                                </p:cTn>
                              </p:par>
                            </p:childTnLst>
                          </p:cTn>
                        </p:par>
                      </p:childTnLst>
                    </p:cTn>
                  </p:par>
                </p:childTnLst>
              </p:cTn>
              <p:nextCondLst>
                <p:cond evt="onClick" delay="0">
                  <p:tgtEl>
                    <p:spTgt spid="3"/>
                  </p:tgtEl>
                </p:cond>
              </p:nextCondLst>
            </p:seq>
            <p:audio>
              <p:cMediaNode vol="80000">
                <p:cTn id="29"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30"/>
          <p:cNvSpPr txBox="1">
            <a:spLocks noGrp="1"/>
          </p:cNvSpPr>
          <p:nvPr>
            <p:ph type="title"/>
          </p:nvPr>
        </p:nvSpPr>
        <p:spPr>
          <a:xfrm>
            <a:off x="623268" y="-336"/>
            <a:ext cx="7886700" cy="994275"/>
          </a:xfrm>
          <a:prstGeom prst="rect">
            <a:avLst/>
          </a:prstGeom>
          <a:noFill/>
          <a:ln>
            <a:noFill/>
          </a:ln>
        </p:spPr>
        <p:txBody>
          <a:bodyPr spcFirstLastPara="1" wrap="square" lIns="68569" tIns="34275" rIns="68569" bIns="34275" anchor="ctr" anchorCtr="0">
            <a:normAutofit fontScale="90000"/>
          </a:bodyPr>
          <a:lstStyle/>
          <a:p>
            <a:pPr algn="ctr">
              <a:buClr>
                <a:srgbClr val="115076"/>
              </a:buClr>
              <a:buSzPct val="100000"/>
            </a:pPr>
            <a:r>
              <a:rPr lang="en-GB" sz="9975" b="1">
                <a:solidFill>
                  <a:srgbClr val="115076"/>
                </a:solidFill>
              </a:rPr>
              <a:t>ou</a:t>
            </a:r>
            <a:endParaRPr/>
          </a:p>
        </p:txBody>
      </p:sp>
      <p:sp>
        <p:nvSpPr>
          <p:cNvPr id="140" name="Google Shape;140;p30" descr="rectangle"/>
          <p:cNvSpPr/>
          <p:nvPr/>
        </p:nvSpPr>
        <p:spPr>
          <a:xfrm>
            <a:off x="3476211" y="1216445"/>
            <a:ext cx="2191500" cy="2157075"/>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69" tIns="34275" rIns="68569" bIns="34275" anchor="ctr" anchorCtr="0">
            <a:noAutofit/>
          </a:bodyPr>
          <a:lstStyle/>
          <a:p>
            <a:pPr algn="ctr">
              <a:buClr>
                <a:schemeClr val="lt1"/>
              </a:buClr>
              <a:buSzPts val="1900"/>
            </a:pPr>
            <a:endParaRPr sz="1425">
              <a:solidFill>
                <a:srgbClr val="FFFFFF"/>
              </a:solidFill>
              <a:latin typeface="Century Gothic"/>
              <a:ea typeface="Century Gothic"/>
              <a:cs typeface="Century Gothic"/>
              <a:sym typeface="Century Gothic"/>
            </a:endParaRPr>
          </a:p>
        </p:txBody>
      </p:sp>
      <p:pic>
        <p:nvPicPr>
          <p:cNvPr id="141" name="Google Shape;141;p30" descr="group of children"/>
          <p:cNvPicPr preferRelativeResize="0"/>
          <p:nvPr/>
        </p:nvPicPr>
        <p:blipFill rotWithShape="1">
          <a:blip r:embed="rId11">
            <a:alphaModFix/>
          </a:blip>
          <a:srcRect/>
          <a:stretch/>
        </p:blipFill>
        <p:spPr>
          <a:xfrm>
            <a:off x="3838403" y="1393810"/>
            <a:ext cx="1456430" cy="1179273"/>
          </a:xfrm>
          <a:prstGeom prst="rect">
            <a:avLst/>
          </a:prstGeom>
          <a:noFill/>
          <a:ln>
            <a:noFill/>
          </a:ln>
        </p:spPr>
      </p:pic>
      <p:sp>
        <p:nvSpPr>
          <p:cNvPr id="142" name="Google Shape;142;p30"/>
          <p:cNvSpPr txBox="1"/>
          <p:nvPr/>
        </p:nvSpPr>
        <p:spPr>
          <a:xfrm>
            <a:off x="3606910" y="2611823"/>
            <a:ext cx="1930275"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n</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s</a:t>
            </a:r>
            <a:endParaRPr sz="4500" b="1">
              <a:solidFill>
                <a:srgbClr val="7030A0"/>
              </a:solidFill>
              <a:latin typeface="Century Gothic"/>
              <a:ea typeface="Century Gothic"/>
              <a:cs typeface="Century Gothic"/>
              <a:sym typeface="Century Gothic"/>
            </a:endParaRPr>
          </a:p>
        </p:txBody>
      </p:sp>
      <p:sp>
        <p:nvSpPr>
          <p:cNvPr id="143" name="Google Shape;143;p30"/>
          <p:cNvSpPr txBox="1"/>
          <p:nvPr/>
        </p:nvSpPr>
        <p:spPr>
          <a:xfrm>
            <a:off x="300314" y="330658"/>
            <a:ext cx="2915100"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FA6500"/>
                </a:solidFill>
                <a:latin typeface="Century Gothic"/>
                <a:ea typeface="Century Gothic"/>
                <a:cs typeface="Century Gothic"/>
                <a:sym typeface="Century Gothic"/>
              </a:rPr>
              <a:t>Où</a:t>
            </a:r>
            <a:r>
              <a:rPr lang="en-GB" sz="4500">
                <a:solidFill>
                  <a:srgbClr val="115076"/>
                </a:solidFill>
                <a:latin typeface="Century Gothic"/>
                <a:ea typeface="Century Gothic"/>
                <a:cs typeface="Century Gothic"/>
                <a:sym typeface="Century Gothic"/>
              </a:rPr>
              <a:t>?</a:t>
            </a:r>
            <a:endParaRPr sz="4500">
              <a:solidFill>
                <a:srgbClr val="115076"/>
              </a:solidFill>
              <a:latin typeface="Century Gothic"/>
              <a:ea typeface="Century Gothic"/>
              <a:cs typeface="Century Gothic"/>
              <a:sym typeface="Century Gothic"/>
            </a:endParaRPr>
          </a:p>
        </p:txBody>
      </p:sp>
      <p:sp>
        <p:nvSpPr>
          <p:cNvPr id="144" name="Google Shape;144;p30"/>
          <p:cNvSpPr txBox="1"/>
          <p:nvPr/>
        </p:nvSpPr>
        <p:spPr>
          <a:xfrm>
            <a:off x="119459" y="2693104"/>
            <a:ext cx="3226275"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Bonj</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r !</a:t>
            </a:r>
            <a:endParaRPr sz="1125"/>
          </a:p>
        </p:txBody>
      </p:sp>
      <p:pic>
        <p:nvPicPr>
          <p:cNvPr id="145" name="Google Shape;145;p30" descr="handshake"/>
          <p:cNvPicPr preferRelativeResize="0"/>
          <p:nvPr/>
        </p:nvPicPr>
        <p:blipFill rotWithShape="1">
          <a:blip r:embed="rId12">
            <a:alphaModFix/>
          </a:blip>
          <a:srcRect/>
          <a:stretch/>
        </p:blipFill>
        <p:spPr>
          <a:xfrm>
            <a:off x="834381" y="3507243"/>
            <a:ext cx="1494470" cy="1121633"/>
          </a:xfrm>
          <a:prstGeom prst="rect">
            <a:avLst/>
          </a:prstGeom>
          <a:noFill/>
          <a:ln>
            <a:noFill/>
          </a:ln>
        </p:spPr>
      </p:pic>
      <p:sp>
        <p:nvSpPr>
          <p:cNvPr id="146" name="Google Shape;146;p30"/>
          <p:cNvSpPr txBox="1"/>
          <p:nvPr/>
        </p:nvSpPr>
        <p:spPr>
          <a:xfrm>
            <a:off x="2951318" y="3536133"/>
            <a:ext cx="3241575"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t</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j</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rs</a:t>
            </a:r>
            <a:endParaRPr sz="4500">
              <a:solidFill>
                <a:srgbClr val="115076"/>
              </a:solidFill>
              <a:latin typeface="Century Gothic"/>
              <a:ea typeface="Century Gothic"/>
              <a:cs typeface="Century Gothic"/>
              <a:sym typeface="Century Gothic"/>
            </a:endParaRPr>
          </a:p>
        </p:txBody>
      </p:sp>
      <p:sp>
        <p:nvSpPr>
          <p:cNvPr id="147" name="Google Shape;147;p30"/>
          <p:cNvSpPr txBox="1"/>
          <p:nvPr/>
        </p:nvSpPr>
        <p:spPr>
          <a:xfrm>
            <a:off x="3477210" y="4144127"/>
            <a:ext cx="2189475" cy="484718"/>
          </a:xfrm>
          <a:prstGeom prst="rect">
            <a:avLst/>
          </a:prstGeom>
          <a:noFill/>
          <a:ln>
            <a:noFill/>
          </a:ln>
        </p:spPr>
        <p:txBody>
          <a:bodyPr spcFirstLastPara="1" wrap="square" lIns="68569" tIns="34275" rIns="68569" bIns="34275" anchor="t" anchorCtr="0">
            <a:spAutoFit/>
          </a:bodyPr>
          <a:lstStyle/>
          <a:p>
            <a:pPr algn="ctr">
              <a:buClr>
                <a:srgbClr val="115076"/>
              </a:buClr>
              <a:buSzPts val="3600"/>
            </a:pPr>
            <a:r>
              <a:rPr lang="en-GB" sz="2700">
                <a:solidFill>
                  <a:srgbClr val="115076"/>
                </a:solidFill>
                <a:latin typeface="Century Gothic"/>
                <a:ea typeface="Century Gothic"/>
                <a:cs typeface="Century Gothic"/>
                <a:sym typeface="Century Gothic"/>
              </a:rPr>
              <a:t>[always; still]</a:t>
            </a:r>
            <a:endParaRPr sz="1125"/>
          </a:p>
        </p:txBody>
      </p:sp>
      <p:sp>
        <p:nvSpPr>
          <p:cNvPr id="148" name="Google Shape;148;p30"/>
          <p:cNvSpPr txBox="1"/>
          <p:nvPr/>
        </p:nvSpPr>
        <p:spPr>
          <a:xfrm>
            <a:off x="6477337" y="366767"/>
            <a:ext cx="2255625"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j</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er</a:t>
            </a:r>
            <a:endParaRPr sz="4500">
              <a:solidFill>
                <a:srgbClr val="115076"/>
              </a:solidFill>
              <a:latin typeface="Century Gothic"/>
              <a:ea typeface="Century Gothic"/>
              <a:cs typeface="Century Gothic"/>
              <a:sym typeface="Century Gothic"/>
            </a:endParaRPr>
          </a:p>
        </p:txBody>
      </p:sp>
      <p:pic>
        <p:nvPicPr>
          <p:cNvPr id="149" name="Google Shape;149;p30" descr="two children playing with a ball"/>
          <p:cNvPicPr preferRelativeResize="0"/>
          <p:nvPr/>
        </p:nvPicPr>
        <p:blipFill rotWithShape="1">
          <a:blip r:embed="rId13">
            <a:alphaModFix/>
          </a:blip>
          <a:srcRect/>
          <a:stretch/>
        </p:blipFill>
        <p:spPr>
          <a:xfrm>
            <a:off x="6899970" y="1000234"/>
            <a:ext cx="1448796" cy="1323274"/>
          </a:xfrm>
          <a:prstGeom prst="rect">
            <a:avLst/>
          </a:prstGeom>
          <a:noFill/>
          <a:ln>
            <a:noFill/>
          </a:ln>
        </p:spPr>
      </p:pic>
      <p:sp>
        <p:nvSpPr>
          <p:cNvPr id="150" name="Google Shape;150;p30"/>
          <p:cNvSpPr txBox="1"/>
          <p:nvPr/>
        </p:nvSpPr>
        <p:spPr>
          <a:xfrm>
            <a:off x="6393944" y="2635275"/>
            <a:ext cx="2255625"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d</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ze</a:t>
            </a:r>
            <a:endParaRPr sz="4500">
              <a:solidFill>
                <a:srgbClr val="115076"/>
              </a:solidFill>
              <a:latin typeface="Century Gothic"/>
              <a:ea typeface="Century Gothic"/>
              <a:cs typeface="Century Gothic"/>
              <a:sym typeface="Century Gothic"/>
            </a:endParaRPr>
          </a:p>
        </p:txBody>
      </p:sp>
      <p:pic>
        <p:nvPicPr>
          <p:cNvPr id="151" name="Google Shape;151;p30" descr="the number twelve "/>
          <p:cNvPicPr preferRelativeResize="0"/>
          <p:nvPr/>
        </p:nvPicPr>
        <p:blipFill rotWithShape="1">
          <a:blip r:embed="rId14">
            <a:alphaModFix/>
          </a:blip>
          <a:srcRect/>
          <a:stretch/>
        </p:blipFill>
        <p:spPr>
          <a:xfrm>
            <a:off x="6840882" y="3370277"/>
            <a:ext cx="1361663" cy="1093458"/>
          </a:xfrm>
          <a:prstGeom prst="rect">
            <a:avLst/>
          </a:prstGeom>
          <a:noFill/>
          <a:ln>
            <a:noFill/>
          </a:ln>
          <a:effectLst>
            <a:outerShdw blurRad="50800" dist="38100" dir="5400000" algn="t" rotWithShape="0">
              <a:srgbClr val="000000">
                <a:alpha val="40000"/>
              </a:srgbClr>
            </a:outerShdw>
          </a:effectLst>
        </p:spPr>
      </p:pic>
      <p:sp>
        <p:nvSpPr>
          <p:cNvPr id="152" name="Google Shape;152;p30"/>
          <p:cNvSpPr txBox="1"/>
          <p:nvPr/>
        </p:nvSpPr>
        <p:spPr>
          <a:xfrm>
            <a:off x="637860" y="1128621"/>
            <a:ext cx="2189475" cy="484718"/>
          </a:xfrm>
          <a:prstGeom prst="rect">
            <a:avLst/>
          </a:prstGeom>
          <a:noFill/>
          <a:ln>
            <a:noFill/>
          </a:ln>
        </p:spPr>
        <p:txBody>
          <a:bodyPr spcFirstLastPara="1" wrap="square" lIns="68569" tIns="34275" rIns="68569" bIns="34275" anchor="t" anchorCtr="0">
            <a:spAutoFit/>
          </a:bodyPr>
          <a:lstStyle/>
          <a:p>
            <a:pPr algn="ctr">
              <a:buClr>
                <a:srgbClr val="115076"/>
              </a:buClr>
              <a:buSzPts val="3600"/>
            </a:pPr>
            <a:r>
              <a:rPr lang="en-GB" sz="2700">
                <a:solidFill>
                  <a:srgbClr val="115076"/>
                </a:solidFill>
                <a:latin typeface="Century Gothic"/>
                <a:ea typeface="Century Gothic"/>
                <a:cs typeface="Century Gothic"/>
                <a:sym typeface="Century Gothic"/>
              </a:rPr>
              <a:t>[where?]</a:t>
            </a:r>
            <a:endParaRPr sz="1125"/>
          </a:p>
        </p:txBody>
      </p:sp>
      <p:pic>
        <p:nvPicPr>
          <p:cNvPr id="153" name="Google Shape;153;p30" title="Map Pins Vector Clipart image - Free stock photo - Public Domain ..."/>
          <p:cNvPicPr preferRelativeResize="0"/>
          <p:nvPr/>
        </p:nvPicPr>
        <p:blipFill>
          <a:blip r:embed="rId15">
            <a:alphaModFix/>
          </a:blip>
          <a:stretch>
            <a:fillRect/>
          </a:stretch>
        </p:blipFill>
        <p:spPr>
          <a:xfrm>
            <a:off x="300310" y="272194"/>
            <a:ext cx="642963" cy="1121626"/>
          </a:xfrm>
          <a:prstGeom prst="rect">
            <a:avLst/>
          </a:prstGeom>
          <a:noFill/>
          <a:ln>
            <a:noFill/>
          </a:ln>
        </p:spPr>
      </p:pic>
      <p:pic>
        <p:nvPicPr>
          <p:cNvPr id="2" name="Recorded Sound">
            <a:hlinkClick r:id="" action="ppaction://media"/>
            <a:extLst>
              <a:ext uri="{FF2B5EF4-FFF2-40B4-BE49-F238E27FC236}">
                <a16:creationId xmlns:a16="http://schemas.microsoft.com/office/drawing/2014/main" id="{EAB7D1D1-5394-C16E-B9E7-DEFE721ACD29}"/>
              </a:ext>
            </a:extLst>
          </p:cNvPr>
          <p:cNvPicPr>
            <a:picLocks noChangeAspect="1"/>
          </p:cNvPicPr>
          <p:nvPr>
            <a:audioFile r:link="rId1"/>
            <p:extLst>
              <p:ext uri="{DAA4B4D4-6D71-4841-9C94-3DE7FCFB9230}">
                <p14:media xmlns:p14="http://schemas.microsoft.com/office/powerpoint/2010/main" r:embed="rId2">
                  <p14:trim st="180"/>
                </p14:media>
              </p:ext>
            </p:extLst>
          </p:nvPr>
        </p:nvPicPr>
        <p:blipFill>
          <a:blip r:embed="rId16"/>
          <a:stretch>
            <a:fillRect/>
          </a:stretch>
        </p:blipFill>
        <p:spPr>
          <a:xfrm>
            <a:off x="3464421" y="238921"/>
            <a:ext cx="457200" cy="457200"/>
          </a:xfrm>
          <a:prstGeom prst="rect">
            <a:avLst/>
          </a:prstGeom>
        </p:spPr>
      </p:pic>
      <p:pic>
        <p:nvPicPr>
          <p:cNvPr id="3" name="Recorded Sound">
            <a:hlinkClick r:id="" action="ppaction://media"/>
            <a:extLst>
              <a:ext uri="{FF2B5EF4-FFF2-40B4-BE49-F238E27FC236}">
                <a16:creationId xmlns:a16="http://schemas.microsoft.com/office/drawing/2014/main" id="{29DC4FF7-3BCC-189B-2B18-C80C9E69095C}"/>
              </a:ext>
            </a:extLst>
          </p:cNvPr>
          <p:cNvPicPr>
            <a:picLocks noChangeAspect="1"/>
          </p:cNvPicPr>
          <p:nvPr>
            <a:audioFile r:link="rId1"/>
            <p:extLst>
              <p:ext uri="{DAA4B4D4-6D71-4841-9C94-3DE7FCFB9230}">
                <p14:media xmlns:p14="http://schemas.microsoft.com/office/powerpoint/2010/main" r:embed="rId3">
                  <p14:trim st="164"/>
                </p14:media>
              </p:ext>
            </p:extLst>
          </p:nvPr>
        </p:nvPicPr>
        <p:blipFill>
          <a:blip r:embed="rId16"/>
          <a:stretch>
            <a:fillRect/>
          </a:stretch>
        </p:blipFill>
        <p:spPr>
          <a:xfrm>
            <a:off x="5145248" y="2506943"/>
            <a:ext cx="457200" cy="457200"/>
          </a:xfrm>
          <a:prstGeom prst="rect">
            <a:avLst/>
          </a:prstGeom>
        </p:spPr>
      </p:pic>
      <p:pic>
        <p:nvPicPr>
          <p:cNvPr id="4" name="Recorded Sound">
            <a:hlinkClick r:id="" action="ppaction://media"/>
            <a:extLst>
              <a:ext uri="{FF2B5EF4-FFF2-40B4-BE49-F238E27FC236}">
                <a16:creationId xmlns:a16="http://schemas.microsoft.com/office/drawing/2014/main" id="{528E7197-8CD3-7A17-ACAE-745787878071}"/>
              </a:ext>
            </a:extLst>
          </p:cNvPr>
          <p:cNvPicPr>
            <a:picLocks noChangeAspect="1"/>
          </p:cNvPicPr>
          <p:nvPr>
            <a:audioFile r:link="rId1"/>
            <p:extLst>
              <p:ext uri="{DAA4B4D4-6D71-4841-9C94-3DE7FCFB9230}">
                <p14:media xmlns:p14="http://schemas.microsoft.com/office/powerpoint/2010/main" r:embed="rId4">
                  <p14:trim st="280"/>
                </p14:media>
              </p:ext>
            </p:extLst>
          </p:nvPr>
        </p:nvPicPr>
        <p:blipFill>
          <a:blip r:embed="rId16"/>
          <a:stretch>
            <a:fillRect/>
          </a:stretch>
        </p:blipFill>
        <p:spPr>
          <a:xfrm>
            <a:off x="2494118" y="519092"/>
            <a:ext cx="457200" cy="457200"/>
          </a:xfrm>
          <a:prstGeom prst="rect">
            <a:avLst/>
          </a:prstGeom>
        </p:spPr>
      </p:pic>
      <p:pic>
        <p:nvPicPr>
          <p:cNvPr id="5" name="Recorded Sound">
            <a:hlinkClick r:id="" action="ppaction://media"/>
            <a:extLst>
              <a:ext uri="{FF2B5EF4-FFF2-40B4-BE49-F238E27FC236}">
                <a16:creationId xmlns:a16="http://schemas.microsoft.com/office/drawing/2014/main" id="{D5B04084-B0C6-F20B-88CB-67DC0D4A938A}"/>
              </a:ext>
            </a:extLst>
          </p:cNvPr>
          <p:cNvPicPr>
            <a:picLocks noChangeAspect="1"/>
          </p:cNvPicPr>
          <p:nvPr>
            <a:audioFile r:link="rId1"/>
            <p:extLst>
              <p:ext uri="{DAA4B4D4-6D71-4841-9C94-3DE7FCFB9230}">
                <p14:media xmlns:p14="http://schemas.microsoft.com/office/powerpoint/2010/main" r:embed="rId5">
                  <p14:trim st="226"/>
                </p14:media>
              </p:ext>
            </p:extLst>
          </p:nvPr>
        </p:nvPicPr>
        <p:blipFill>
          <a:blip r:embed="rId16"/>
          <a:stretch>
            <a:fillRect/>
          </a:stretch>
        </p:blipFill>
        <p:spPr>
          <a:xfrm>
            <a:off x="2519639" y="3406103"/>
            <a:ext cx="457200" cy="457200"/>
          </a:xfrm>
          <a:prstGeom prst="rect">
            <a:avLst/>
          </a:prstGeom>
        </p:spPr>
      </p:pic>
      <p:pic>
        <p:nvPicPr>
          <p:cNvPr id="6" name="Recorded Sound">
            <a:hlinkClick r:id="" action="ppaction://media"/>
            <a:extLst>
              <a:ext uri="{FF2B5EF4-FFF2-40B4-BE49-F238E27FC236}">
                <a16:creationId xmlns:a16="http://schemas.microsoft.com/office/drawing/2014/main" id="{3D72E8D5-E08F-5328-F12C-45591CF68B1B}"/>
              </a:ext>
            </a:extLst>
          </p:cNvPr>
          <p:cNvPicPr>
            <a:picLocks noChangeAspect="1"/>
          </p:cNvPicPr>
          <p:nvPr>
            <a:audioFile r:link="rId1"/>
            <p:extLst>
              <p:ext uri="{DAA4B4D4-6D71-4841-9C94-3DE7FCFB9230}">
                <p14:media xmlns:p14="http://schemas.microsoft.com/office/powerpoint/2010/main" r:embed="rId6">
                  <p14:trim st="174"/>
                </p14:media>
              </p:ext>
            </p:extLst>
          </p:nvPr>
        </p:nvPicPr>
        <p:blipFill>
          <a:blip r:embed="rId16"/>
          <a:stretch>
            <a:fillRect/>
          </a:stretch>
        </p:blipFill>
        <p:spPr>
          <a:xfrm>
            <a:off x="6219515" y="519092"/>
            <a:ext cx="457200" cy="457200"/>
          </a:xfrm>
          <a:prstGeom prst="rect">
            <a:avLst/>
          </a:prstGeom>
        </p:spPr>
      </p:pic>
      <p:pic>
        <p:nvPicPr>
          <p:cNvPr id="7" name="Recorded Sound">
            <a:hlinkClick r:id="" action="ppaction://media"/>
            <a:extLst>
              <a:ext uri="{FF2B5EF4-FFF2-40B4-BE49-F238E27FC236}">
                <a16:creationId xmlns:a16="http://schemas.microsoft.com/office/drawing/2014/main" id="{0C9C7AFD-B734-7DB6-652F-942AAF2ADA3E}"/>
              </a:ext>
            </a:extLst>
          </p:cNvPr>
          <p:cNvPicPr>
            <a:picLocks noChangeAspect="1"/>
          </p:cNvPicPr>
          <p:nvPr>
            <a:audioFile r:link="rId1"/>
            <p:extLst>
              <p:ext uri="{DAA4B4D4-6D71-4841-9C94-3DE7FCFB9230}">
                <p14:media xmlns:p14="http://schemas.microsoft.com/office/powerpoint/2010/main" r:embed="rId7">
                  <p14:trim st="172"/>
                </p14:media>
              </p:ext>
            </p:extLst>
          </p:nvPr>
        </p:nvPicPr>
        <p:blipFill>
          <a:blip r:embed="rId16"/>
          <a:stretch>
            <a:fillRect/>
          </a:stretch>
        </p:blipFill>
        <p:spPr>
          <a:xfrm>
            <a:off x="8356794" y="3307533"/>
            <a:ext cx="457200" cy="457200"/>
          </a:xfrm>
          <a:prstGeom prst="rect">
            <a:avLst/>
          </a:prstGeom>
        </p:spPr>
      </p:pic>
      <p:pic>
        <p:nvPicPr>
          <p:cNvPr id="8" name="Recorded Sound">
            <a:hlinkClick r:id="" action="ppaction://media"/>
            <a:extLst>
              <a:ext uri="{FF2B5EF4-FFF2-40B4-BE49-F238E27FC236}">
                <a16:creationId xmlns:a16="http://schemas.microsoft.com/office/drawing/2014/main" id="{A24B7EF0-0F40-6E75-F521-E74C145234D0}"/>
              </a:ext>
            </a:extLst>
          </p:cNvPr>
          <p:cNvPicPr>
            <a:picLocks noChangeAspect="1"/>
          </p:cNvPicPr>
          <p:nvPr>
            <a:audioFile r:link="rId1"/>
            <p:extLst>
              <p:ext uri="{DAA4B4D4-6D71-4841-9C94-3DE7FCFB9230}">
                <p14:media xmlns:p14="http://schemas.microsoft.com/office/powerpoint/2010/main" r:embed="rId8">
                  <p14:trim st="233"/>
                </p14:media>
              </p:ext>
            </p:extLst>
          </p:nvPr>
        </p:nvPicPr>
        <p:blipFill>
          <a:blip r:embed="rId16"/>
          <a:stretch>
            <a:fillRect/>
          </a:stretch>
        </p:blipFill>
        <p:spPr>
          <a:xfrm>
            <a:off x="5820935" y="3784550"/>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500"/>
                                        <p:tgtEl>
                                          <p:spTgt spid="1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1"/>
                                        </p:tgtEl>
                                        <p:attrNameLst>
                                          <p:attrName>style.visibility</p:attrName>
                                        </p:attrNameLst>
                                      </p:cBhvr>
                                      <p:to>
                                        <p:strVal val="visible"/>
                                      </p:to>
                                    </p:set>
                                    <p:animEffect transition="in" filter="fade">
                                      <p:cBhvr>
                                        <p:cTn id="12" dur="500"/>
                                        <p:tgtEl>
                                          <p:spTgt spid="141"/>
                                        </p:tgtEl>
                                      </p:cBhvr>
                                    </p:animEffect>
                                  </p:childTnLst>
                                </p:cTn>
                              </p:par>
                              <p:par>
                                <p:cTn id="13" presetID="10" presetClass="entr" presetSubtype="0" fill="hold" nodeType="withEffect">
                                  <p:stCondLst>
                                    <p:cond delay="0"/>
                                  </p:stCondLst>
                                  <p:childTnLst>
                                    <p:set>
                                      <p:cBhvr>
                                        <p:cTn id="14" dur="1" fill="hold">
                                          <p:stCondLst>
                                            <p:cond delay="0"/>
                                          </p:stCondLst>
                                        </p:cTn>
                                        <p:tgtEl>
                                          <p:spTgt spid="142"/>
                                        </p:tgtEl>
                                        <p:attrNameLst>
                                          <p:attrName>style.visibility</p:attrName>
                                        </p:attrNameLst>
                                      </p:cBhvr>
                                      <p:to>
                                        <p:strVal val="visible"/>
                                      </p:to>
                                    </p:set>
                                    <p:animEffect transition="in" filter="fade">
                                      <p:cBhvr>
                                        <p:cTn id="15" dur="500"/>
                                        <p:tgtEl>
                                          <p:spTgt spid="142"/>
                                        </p:tgtEl>
                                      </p:cBhvr>
                                    </p:animEffect>
                                  </p:childTnLst>
                                </p:cTn>
                              </p:par>
                              <p:par>
                                <p:cTn id="16" presetID="10" presetClass="entr" presetSubtype="0" fill="hold" nodeType="withEffect">
                                  <p:stCondLst>
                                    <p:cond delay="0"/>
                                  </p:stCondLst>
                                  <p:childTnLst>
                                    <p:set>
                                      <p:cBhvr>
                                        <p:cTn id="17" dur="1" fill="hold">
                                          <p:stCondLst>
                                            <p:cond delay="0"/>
                                          </p:stCondLst>
                                        </p:cTn>
                                        <p:tgtEl>
                                          <p:spTgt spid="140"/>
                                        </p:tgtEl>
                                        <p:attrNameLst>
                                          <p:attrName>style.visibility</p:attrName>
                                        </p:attrNameLst>
                                      </p:cBhvr>
                                      <p:to>
                                        <p:strVal val="visible"/>
                                      </p:to>
                                    </p:set>
                                    <p:animEffect transition="in" filter="fade">
                                      <p:cBhvr>
                                        <p:cTn id="18" dur="500"/>
                                        <p:tgtEl>
                                          <p:spTgt spid="14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48"/>
                                        </p:tgtEl>
                                        <p:attrNameLst>
                                          <p:attrName>style.visibility</p:attrName>
                                        </p:attrNameLst>
                                      </p:cBhvr>
                                      <p:to>
                                        <p:strVal val="visible"/>
                                      </p:to>
                                    </p:set>
                                    <p:animEffect transition="in" filter="fade">
                                      <p:cBhvr>
                                        <p:cTn id="35" dur="500"/>
                                        <p:tgtEl>
                                          <p:spTgt spid="14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49"/>
                                        </p:tgtEl>
                                        <p:attrNameLst>
                                          <p:attrName>style.visibility</p:attrName>
                                        </p:attrNameLst>
                                      </p:cBhvr>
                                      <p:to>
                                        <p:strVal val="visible"/>
                                      </p:to>
                                    </p:set>
                                    <p:animEffect transition="in" filter="fade">
                                      <p:cBhvr>
                                        <p:cTn id="40" dur="500"/>
                                        <p:tgtEl>
                                          <p:spTgt spid="14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fade">
                                      <p:cBhvr>
                                        <p:cTn id="45" dur="500"/>
                                        <p:tgtEl>
                                          <p:spTgt spid="14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500"/>
                                        <p:tgtEl>
                                          <p:spTgt spid="14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46"/>
                                        </p:tgtEl>
                                        <p:attrNameLst>
                                          <p:attrName>style.visibility</p:attrName>
                                        </p:attrNameLst>
                                      </p:cBhvr>
                                      <p:to>
                                        <p:strVal val="visible"/>
                                      </p:to>
                                    </p:set>
                                    <p:animEffect transition="in" filter="fade">
                                      <p:cBhvr>
                                        <p:cTn id="55" dur="500"/>
                                        <p:tgtEl>
                                          <p:spTgt spid="14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47"/>
                                        </p:tgtEl>
                                        <p:attrNameLst>
                                          <p:attrName>style.visibility</p:attrName>
                                        </p:attrNameLst>
                                      </p:cBhvr>
                                      <p:to>
                                        <p:strVal val="visible"/>
                                      </p:to>
                                    </p:set>
                                    <p:animEffect transition="in" filter="fade">
                                      <p:cBhvr>
                                        <p:cTn id="60" dur="500"/>
                                        <p:tgtEl>
                                          <p:spTgt spid="147"/>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50"/>
                                        </p:tgtEl>
                                        <p:attrNameLst>
                                          <p:attrName>style.visibility</p:attrName>
                                        </p:attrNameLst>
                                      </p:cBhvr>
                                      <p:to>
                                        <p:strVal val="visible"/>
                                      </p:to>
                                    </p:set>
                                    <p:animEffect transition="in" filter="fade">
                                      <p:cBhvr>
                                        <p:cTn id="65" dur="500"/>
                                        <p:tgtEl>
                                          <p:spTgt spid="150"/>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fade">
                                      <p:cBhvr>
                                        <p:cTn id="70"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1" restart="whenNotActive" fill="hold" evtFilter="cancelBubble" nodeType="interactiveSeq">
                <p:stCondLst>
                  <p:cond evt="onClick" delay="0">
                    <p:tgtEl>
                      <p:spTgt spid="4"/>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clickEffect">
                                  <p:stCondLst>
                                    <p:cond delay="0"/>
                                  </p:stCondLst>
                                  <p:childTnLst>
                                    <p:cmd type="call" cmd="playFrom(0.0)">
                                      <p:cBhvr>
                                        <p:cTn id="75" dur="1825" fill="hold"/>
                                        <p:tgtEl>
                                          <p:spTgt spid="4"/>
                                        </p:tgtEl>
                                      </p:cBhvr>
                                    </p:cmd>
                                  </p:childTnLst>
                                </p:cTn>
                              </p:par>
                            </p:childTnLst>
                          </p:cTn>
                        </p:par>
                      </p:childTnLst>
                    </p:cTn>
                  </p:par>
                </p:childTnLst>
              </p:cTn>
              <p:nextCondLst>
                <p:cond evt="onClick" delay="0">
                  <p:tgtEl>
                    <p:spTgt spid="4"/>
                  </p:tgtEl>
                </p:cond>
              </p:nextCondLst>
            </p:seq>
            <p:audio>
              <p:cMediaNode vol="80000">
                <p:cTn id="76" fill="hold" display="0">
                  <p:stCondLst>
                    <p:cond delay="indefinite"/>
                  </p:stCondLst>
                  <p:endCondLst>
                    <p:cond evt="onStopAudio" delay="0">
                      <p:tgtEl>
                        <p:sldTgt/>
                      </p:tgtEl>
                    </p:cond>
                  </p:endCondLst>
                </p:cTn>
                <p:tgtEl>
                  <p:spTgt spid="4"/>
                </p:tgtEl>
              </p:cMediaNode>
            </p:audio>
            <p:seq concurrent="1" nextAc="seek">
              <p:cTn id="77" restart="whenNotActive" fill="hold" evtFilter="cancelBubble" nodeType="interactiveSeq">
                <p:stCondLst>
                  <p:cond evt="onClick" delay="0">
                    <p:tgtEl>
                      <p:spTgt spid="5"/>
                    </p:tgtEl>
                  </p:cond>
                </p:stCondLst>
                <p:endSync evt="end" delay="0">
                  <p:rtn val="all"/>
                </p:endSync>
                <p:childTnLst>
                  <p:par>
                    <p:cTn id="78" fill="hold">
                      <p:stCondLst>
                        <p:cond delay="0"/>
                      </p:stCondLst>
                      <p:childTnLst>
                        <p:par>
                          <p:cTn id="79" fill="hold">
                            <p:stCondLst>
                              <p:cond delay="0"/>
                            </p:stCondLst>
                            <p:childTnLst>
                              <p:par>
                                <p:cTn id="80" presetID="1" presetClass="mediacall" presetSubtype="0" fill="hold" nodeType="clickEffect">
                                  <p:stCondLst>
                                    <p:cond delay="0"/>
                                  </p:stCondLst>
                                  <p:childTnLst>
                                    <p:cmd type="call" cmd="playFrom(0.0)">
                                      <p:cBhvr>
                                        <p:cTn id="81" dur="2018" fill="hold"/>
                                        <p:tgtEl>
                                          <p:spTgt spid="5"/>
                                        </p:tgtEl>
                                      </p:cBhvr>
                                    </p:cmd>
                                  </p:childTnLst>
                                </p:cTn>
                              </p:par>
                            </p:childTnLst>
                          </p:cTn>
                        </p:par>
                      </p:childTnLst>
                    </p:cTn>
                  </p:par>
                </p:childTnLst>
              </p:cTn>
              <p:nextCondLst>
                <p:cond evt="onClick" delay="0">
                  <p:tgtEl>
                    <p:spTgt spid="5"/>
                  </p:tgtEl>
                </p:cond>
              </p:nextCondLst>
            </p:seq>
            <p:audio>
              <p:cMediaNode vol="80000">
                <p:cTn id="82" fill="hold" display="0">
                  <p:stCondLst>
                    <p:cond delay="indefinite"/>
                  </p:stCondLst>
                  <p:endCondLst>
                    <p:cond evt="onStopAudio" delay="0">
                      <p:tgtEl>
                        <p:sldTgt/>
                      </p:tgtEl>
                    </p:cond>
                  </p:endCondLst>
                </p:cTn>
                <p:tgtEl>
                  <p:spTgt spid="5"/>
                </p:tgtEl>
              </p:cMediaNode>
            </p:audio>
            <p:seq concurrent="1" nextAc="seek">
              <p:cTn id="83" restart="whenNotActive" fill="hold" evtFilter="cancelBubble" nodeType="interactiveSeq">
                <p:stCondLst>
                  <p:cond evt="onClick" delay="0">
                    <p:tgtEl>
                      <p:spTgt spid="3"/>
                    </p:tgtEl>
                  </p:cond>
                </p:stCondLst>
                <p:endSync evt="end" delay="0">
                  <p:rtn val="all"/>
                </p:endSync>
                <p:childTnLst>
                  <p:par>
                    <p:cTn id="84" fill="hold">
                      <p:stCondLst>
                        <p:cond delay="0"/>
                      </p:stCondLst>
                      <p:childTnLst>
                        <p:par>
                          <p:cTn id="85" fill="hold">
                            <p:stCondLst>
                              <p:cond delay="0"/>
                            </p:stCondLst>
                            <p:childTnLst>
                              <p:par>
                                <p:cTn id="86" presetID="1" presetClass="mediacall" presetSubtype="0" fill="hold" nodeType="clickEffect">
                                  <p:stCondLst>
                                    <p:cond delay="0"/>
                                  </p:stCondLst>
                                  <p:childTnLst>
                                    <p:cmd type="call" cmd="playFrom(0.0)">
                                      <p:cBhvr>
                                        <p:cTn id="87" dur="1590" fill="hold"/>
                                        <p:tgtEl>
                                          <p:spTgt spid="3"/>
                                        </p:tgtEl>
                                      </p:cBhvr>
                                    </p:cmd>
                                  </p:childTnLst>
                                </p:cTn>
                              </p:par>
                            </p:childTnLst>
                          </p:cTn>
                        </p:par>
                      </p:childTnLst>
                    </p:cTn>
                  </p:par>
                </p:childTnLst>
              </p:cTn>
              <p:nextCondLst>
                <p:cond evt="onClick" delay="0">
                  <p:tgtEl>
                    <p:spTgt spid="3"/>
                  </p:tgtEl>
                </p:cond>
              </p:nextCondLst>
            </p:seq>
            <p:audio>
              <p:cMediaNode vol="80000">
                <p:cTn id="88" fill="hold" display="0">
                  <p:stCondLst>
                    <p:cond delay="indefinite"/>
                  </p:stCondLst>
                  <p:endCondLst>
                    <p:cond evt="onStopAudio" delay="0">
                      <p:tgtEl>
                        <p:sldTgt/>
                      </p:tgtEl>
                    </p:cond>
                  </p:endCondLst>
                </p:cTn>
                <p:tgtEl>
                  <p:spTgt spid="3"/>
                </p:tgtEl>
              </p:cMediaNode>
            </p:audio>
            <p:seq concurrent="1" nextAc="seek">
              <p:cTn id="89" restart="whenNotActive" fill="hold" evtFilter="cancelBubble" nodeType="interactiveSeq">
                <p:stCondLst>
                  <p:cond evt="onClick" delay="0">
                    <p:tgtEl>
                      <p:spTgt spid="8"/>
                    </p:tgtEl>
                  </p:cond>
                </p:stCondLst>
                <p:endSync evt="end" delay="0">
                  <p:rtn val="all"/>
                </p:endSync>
                <p:childTnLst>
                  <p:par>
                    <p:cTn id="90" fill="hold">
                      <p:stCondLst>
                        <p:cond delay="0"/>
                      </p:stCondLst>
                      <p:childTnLst>
                        <p:par>
                          <p:cTn id="91" fill="hold">
                            <p:stCondLst>
                              <p:cond delay="0"/>
                            </p:stCondLst>
                            <p:childTnLst>
                              <p:par>
                                <p:cTn id="92" presetID="1" presetClass="mediacall" presetSubtype="0" fill="hold" nodeType="clickEffect">
                                  <p:stCondLst>
                                    <p:cond delay="0"/>
                                  </p:stCondLst>
                                  <p:childTnLst>
                                    <p:cmd type="call" cmd="playFrom(0.0)">
                                      <p:cBhvr>
                                        <p:cTn id="93" dur="1916" fill="hold"/>
                                        <p:tgtEl>
                                          <p:spTgt spid="8"/>
                                        </p:tgtEl>
                                      </p:cBhvr>
                                    </p:cmd>
                                  </p:childTnLst>
                                </p:cTn>
                              </p:par>
                            </p:childTnLst>
                          </p:cTn>
                        </p:par>
                      </p:childTnLst>
                    </p:cTn>
                  </p:par>
                </p:childTnLst>
              </p:cTn>
              <p:nextCondLst>
                <p:cond evt="onClick" delay="0">
                  <p:tgtEl>
                    <p:spTgt spid="8"/>
                  </p:tgtEl>
                </p:cond>
              </p:nextCondLst>
            </p:seq>
            <p:audio>
              <p:cMediaNode vol="80000">
                <p:cTn id="94" fill="hold" display="0">
                  <p:stCondLst>
                    <p:cond delay="indefinite"/>
                  </p:stCondLst>
                  <p:endCondLst>
                    <p:cond evt="onStopAudio" delay="0">
                      <p:tgtEl>
                        <p:sldTgt/>
                      </p:tgtEl>
                    </p:cond>
                  </p:endCondLst>
                </p:cTn>
                <p:tgtEl>
                  <p:spTgt spid="8"/>
                </p:tgtEl>
              </p:cMediaNode>
            </p:audio>
            <p:seq concurrent="1" nextAc="seek">
              <p:cTn id="95" restart="whenNotActive" fill="hold" evtFilter="cancelBubble" nodeType="interactiveSeq">
                <p:stCondLst>
                  <p:cond evt="onClick" delay="0">
                    <p:tgtEl>
                      <p:spTgt spid="7"/>
                    </p:tgtEl>
                  </p:cond>
                </p:stCondLst>
                <p:endSync evt="end" delay="0">
                  <p:rtn val="all"/>
                </p:endSync>
                <p:childTnLst>
                  <p:par>
                    <p:cTn id="96" fill="hold">
                      <p:stCondLst>
                        <p:cond delay="0"/>
                      </p:stCondLst>
                      <p:childTnLst>
                        <p:par>
                          <p:cTn id="97" fill="hold">
                            <p:stCondLst>
                              <p:cond delay="0"/>
                            </p:stCondLst>
                            <p:childTnLst>
                              <p:par>
                                <p:cTn id="98" presetID="1" presetClass="mediacall" presetSubtype="0" fill="hold" nodeType="clickEffect">
                                  <p:stCondLst>
                                    <p:cond delay="0"/>
                                  </p:stCondLst>
                                  <p:childTnLst>
                                    <p:cmd type="call" cmd="playFrom(0.0)">
                                      <p:cBhvr>
                                        <p:cTn id="99" dur="1678" fill="hold"/>
                                        <p:tgtEl>
                                          <p:spTgt spid="7"/>
                                        </p:tgtEl>
                                      </p:cBhvr>
                                    </p:cmd>
                                  </p:childTnLst>
                                </p:cTn>
                              </p:par>
                            </p:childTnLst>
                          </p:cTn>
                        </p:par>
                      </p:childTnLst>
                    </p:cTn>
                  </p:par>
                </p:childTnLst>
              </p:cTn>
              <p:nextCondLst>
                <p:cond evt="onClick" delay="0">
                  <p:tgtEl>
                    <p:spTgt spid="7"/>
                  </p:tgtEl>
                </p:cond>
              </p:nextCondLst>
            </p:seq>
            <p:audio>
              <p:cMediaNode vol="80000">
                <p:cTn id="100" fill="hold" display="0">
                  <p:stCondLst>
                    <p:cond delay="indefinite"/>
                  </p:stCondLst>
                  <p:endCondLst>
                    <p:cond evt="onStopAudio" delay="0">
                      <p:tgtEl>
                        <p:sldTgt/>
                      </p:tgtEl>
                    </p:cond>
                  </p:endCondLst>
                </p:cTn>
                <p:tgtEl>
                  <p:spTgt spid="7"/>
                </p:tgtEl>
              </p:cMediaNode>
            </p:audio>
            <p:seq concurrent="1" nextAc="seek">
              <p:cTn id="101" restart="whenNotActive" fill="hold" evtFilter="cancelBubble" nodeType="interactiveSeq">
                <p:stCondLst>
                  <p:cond evt="onClick" delay="0">
                    <p:tgtEl>
                      <p:spTgt spid="6"/>
                    </p:tgtEl>
                  </p:cond>
                </p:stCondLst>
                <p:endSync evt="end" delay="0">
                  <p:rtn val="all"/>
                </p:endSync>
                <p:childTnLst>
                  <p:par>
                    <p:cTn id="102" fill="hold">
                      <p:stCondLst>
                        <p:cond delay="0"/>
                      </p:stCondLst>
                      <p:childTnLst>
                        <p:par>
                          <p:cTn id="103" fill="hold">
                            <p:stCondLst>
                              <p:cond delay="0"/>
                            </p:stCondLst>
                            <p:childTnLst>
                              <p:par>
                                <p:cTn id="104" presetID="1" presetClass="mediacall" presetSubtype="0" fill="hold" nodeType="clickEffect">
                                  <p:stCondLst>
                                    <p:cond delay="0"/>
                                  </p:stCondLst>
                                  <p:childTnLst>
                                    <p:cmd type="call" cmd="playFrom(0.0)">
                                      <p:cBhvr>
                                        <p:cTn id="105" dur="1557" fill="hold"/>
                                        <p:tgtEl>
                                          <p:spTgt spid="6"/>
                                        </p:tgtEl>
                                      </p:cBhvr>
                                    </p:cmd>
                                  </p:childTnLst>
                                </p:cTn>
                              </p:par>
                            </p:childTnLst>
                          </p:cTn>
                        </p:par>
                      </p:childTnLst>
                    </p:cTn>
                  </p:par>
                </p:childTnLst>
              </p:cTn>
              <p:nextCondLst>
                <p:cond evt="onClick" delay="0">
                  <p:tgtEl>
                    <p:spTgt spid="6"/>
                  </p:tgtEl>
                </p:cond>
              </p:nextCondLst>
            </p:seq>
            <p:audio>
              <p:cMediaNode vol="80000">
                <p:cTn id="106" fill="hold" display="0">
                  <p:stCondLst>
                    <p:cond delay="indefinite"/>
                  </p:stCondLst>
                  <p:endCondLst>
                    <p:cond evt="onStopAudio" delay="0">
                      <p:tgtEl>
                        <p:sldTgt/>
                      </p:tgtEl>
                    </p:cond>
                  </p:endCondLst>
                </p:cTn>
                <p:tgtEl>
                  <p:spTgt spid="6"/>
                </p:tgtEl>
              </p:cMediaNode>
            </p:audio>
            <p:seq concurrent="1" nextAc="seek">
              <p:cTn id="107" restart="whenNotActive" fill="hold" evtFilter="cancelBubble" nodeType="interactiveSeq">
                <p:stCondLst>
                  <p:cond evt="onClick" delay="0">
                    <p:tgtEl>
                      <p:spTgt spid="2"/>
                    </p:tgtEl>
                  </p:cond>
                </p:stCondLst>
                <p:endSync evt="end" delay="0">
                  <p:rtn val="all"/>
                </p:endSync>
                <p:childTnLst>
                  <p:par>
                    <p:cTn id="108" fill="hold">
                      <p:stCondLst>
                        <p:cond delay="0"/>
                      </p:stCondLst>
                      <p:childTnLst>
                        <p:par>
                          <p:cTn id="109" fill="hold">
                            <p:stCondLst>
                              <p:cond delay="0"/>
                            </p:stCondLst>
                            <p:childTnLst>
                              <p:par>
                                <p:cTn id="110" presetID="1" presetClass="mediacall" presetSubtype="0" fill="hold" nodeType="clickEffect">
                                  <p:stCondLst>
                                    <p:cond delay="0"/>
                                  </p:stCondLst>
                                  <p:childTnLst>
                                    <p:cmd type="call" cmd="playFrom(0.0)">
                                      <p:cBhvr>
                                        <p:cTn id="111" dur="1628" fill="hold"/>
                                        <p:tgtEl>
                                          <p:spTgt spid="2"/>
                                        </p:tgtEl>
                                      </p:cBhvr>
                                    </p:cmd>
                                  </p:childTnLst>
                                </p:cTn>
                              </p:par>
                            </p:childTnLst>
                          </p:cTn>
                        </p:par>
                      </p:childTnLst>
                    </p:cTn>
                  </p:par>
                </p:childTnLst>
              </p:cTn>
              <p:nextCondLst>
                <p:cond evt="onClick" delay="0">
                  <p:tgtEl>
                    <p:spTgt spid="2"/>
                  </p:tgtEl>
                </p:cond>
              </p:nextCondLst>
            </p:seq>
            <p:audio>
              <p:cMediaNode vol="80000">
                <p:cTn id="112"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1"/>
          <p:cNvSpPr/>
          <p:nvPr/>
        </p:nvSpPr>
        <p:spPr>
          <a:xfrm>
            <a:off x="356616" y="1240512"/>
            <a:ext cx="5248575" cy="2146725"/>
          </a:xfrm>
          <a:prstGeom prst="rect">
            <a:avLst/>
          </a:prstGeom>
          <a:noFill/>
          <a:ln>
            <a:noFill/>
          </a:ln>
        </p:spPr>
        <p:txBody>
          <a:bodyPr spcFirstLastPara="1" wrap="square" lIns="68569" tIns="34275" rIns="68569" bIns="34275" anchor="t" anchorCtr="0">
            <a:noAutofit/>
          </a:bodyPr>
          <a:lstStyle/>
          <a:p>
            <a:r>
              <a:rPr lang="en-GB" sz="2700">
                <a:solidFill>
                  <a:schemeClr val="dk1"/>
                </a:solidFill>
                <a:latin typeface="Century Gothic"/>
                <a:ea typeface="Century Gothic"/>
                <a:cs typeface="Century Gothic"/>
                <a:sym typeface="Century Gothic"/>
              </a:rPr>
              <a:t>L’hibou entend le cri du loup.</a:t>
            </a:r>
            <a:endParaRPr sz="1125"/>
          </a:p>
          <a:p>
            <a:r>
              <a:rPr lang="en-GB" sz="2700">
                <a:solidFill>
                  <a:schemeClr val="dk1"/>
                </a:solidFill>
                <a:latin typeface="Century Gothic"/>
                <a:ea typeface="Century Gothic"/>
                <a:cs typeface="Century Gothic"/>
                <a:sym typeface="Century Gothic"/>
              </a:rPr>
              <a:t>le cri du loup</a:t>
            </a:r>
            <a:endParaRPr sz="1125"/>
          </a:p>
          <a:p>
            <a:r>
              <a:rPr lang="en-GB" sz="2700">
                <a:solidFill>
                  <a:schemeClr val="dk1"/>
                </a:solidFill>
                <a:latin typeface="Century Gothic"/>
                <a:ea typeface="Century Gothic"/>
                <a:cs typeface="Century Gothic"/>
                <a:sym typeface="Century Gothic"/>
              </a:rPr>
              <a:t>le cri du loup</a:t>
            </a:r>
            <a:endParaRPr sz="1125"/>
          </a:p>
          <a:p>
            <a:r>
              <a:rPr lang="en-GB" sz="2700">
                <a:solidFill>
                  <a:schemeClr val="dk1"/>
                </a:solidFill>
                <a:latin typeface="Century Gothic"/>
                <a:ea typeface="Century Gothic"/>
                <a:cs typeface="Century Gothic"/>
                <a:sym typeface="Century Gothic"/>
              </a:rPr>
              <a:t>L’hibou entend le cri du loup.</a:t>
            </a:r>
            <a:endParaRPr sz="1125"/>
          </a:p>
          <a:p>
            <a:r>
              <a:rPr lang="en-GB" sz="2700">
                <a:solidFill>
                  <a:schemeClr val="dk1"/>
                </a:solidFill>
                <a:latin typeface="Century Gothic"/>
                <a:ea typeface="Century Gothic"/>
                <a:cs typeface="Century Gothic"/>
                <a:sym typeface="Century Gothic"/>
              </a:rPr>
              <a:t>/ou/-/ou/-/ou/</a:t>
            </a:r>
            <a:endParaRPr sz="2700">
              <a:solidFill>
                <a:schemeClr val="dk1"/>
              </a:solidFill>
              <a:latin typeface="Century Gothic"/>
              <a:ea typeface="Century Gothic"/>
              <a:cs typeface="Century Gothic"/>
              <a:sym typeface="Century Gothic"/>
            </a:endParaRPr>
          </a:p>
        </p:txBody>
      </p:sp>
      <p:sp>
        <p:nvSpPr>
          <p:cNvPr id="159" name="Google Shape;159;p31"/>
          <p:cNvSpPr txBox="1"/>
          <p:nvPr/>
        </p:nvSpPr>
        <p:spPr>
          <a:xfrm>
            <a:off x="528066" y="164592"/>
            <a:ext cx="7886700" cy="994275"/>
          </a:xfrm>
          <a:prstGeom prst="rect">
            <a:avLst/>
          </a:prstGeom>
          <a:noFill/>
          <a:ln>
            <a:noFill/>
          </a:ln>
        </p:spPr>
        <p:txBody>
          <a:bodyPr spcFirstLastPara="1" wrap="square" lIns="68569" tIns="34275" rIns="68569" bIns="34275" anchor="t" anchorCtr="0">
            <a:normAutofit fontScale="85000" lnSpcReduction="20000"/>
          </a:bodyPr>
          <a:lstStyle/>
          <a:p>
            <a:pPr algn="ctr">
              <a:lnSpc>
                <a:spcPct val="90000"/>
              </a:lnSpc>
              <a:buClr>
                <a:srgbClr val="115076"/>
              </a:buClr>
              <a:buSzPct val="100000"/>
            </a:pPr>
            <a:r>
              <a:rPr lang="en-GB" sz="9975" b="1">
                <a:solidFill>
                  <a:srgbClr val="115076"/>
                </a:solidFill>
                <a:latin typeface="Twentieth Century"/>
                <a:ea typeface="Twentieth Century"/>
                <a:cs typeface="Twentieth Century"/>
                <a:sym typeface="Twentieth Century"/>
              </a:rPr>
              <a:t>ou</a:t>
            </a:r>
            <a:endParaRPr sz="3300">
              <a:solidFill>
                <a:srgbClr val="1F3864"/>
              </a:solidFill>
              <a:latin typeface="Twentieth Century"/>
              <a:ea typeface="Twentieth Century"/>
              <a:cs typeface="Twentieth Century"/>
              <a:sym typeface="Twentieth Century"/>
            </a:endParaRPr>
          </a:p>
        </p:txBody>
      </p:sp>
      <p:pic>
        <p:nvPicPr>
          <p:cNvPr id="160" name="Google Shape;160;p31"/>
          <p:cNvPicPr preferRelativeResize="0"/>
          <p:nvPr/>
        </p:nvPicPr>
        <p:blipFill rotWithShape="1">
          <a:blip r:embed="rId5">
            <a:alphaModFix/>
          </a:blip>
          <a:srcRect/>
          <a:stretch/>
        </p:blipFill>
        <p:spPr>
          <a:xfrm>
            <a:off x="5349240" y="345637"/>
            <a:ext cx="3948104" cy="3936492"/>
          </a:xfrm>
          <a:prstGeom prst="rect">
            <a:avLst/>
          </a:prstGeom>
          <a:noFill/>
          <a:ln>
            <a:noFill/>
          </a:ln>
        </p:spPr>
      </p:pic>
      <p:pic>
        <p:nvPicPr>
          <p:cNvPr id="2" name="ou_l hibou song">
            <a:hlinkClick r:id="" action="ppaction://media"/>
            <a:extLst>
              <a:ext uri="{FF2B5EF4-FFF2-40B4-BE49-F238E27FC236}">
                <a16:creationId xmlns:a16="http://schemas.microsoft.com/office/drawing/2014/main" id="{720D8B2B-4D40-5816-29F6-4130B155DD6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28066" y="3606083"/>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8212"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9"/>
          <p:cNvSpPr txBox="1">
            <a:spLocks noGrp="1"/>
          </p:cNvSpPr>
          <p:nvPr>
            <p:ph type="title"/>
          </p:nvPr>
        </p:nvSpPr>
        <p:spPr>
          <a:xfrm>
            <a:off x="0" y="-238507"/>
            <a:ext cx="2593125" cy="2553075"/>
          </a:xfrm>
          <a:prstGeom prst="rect">
            <a:avLst/>
          </a:prstGeom>
          <a:noFill/>
          <a:ln>
            <a:noFill/>
          </a:ln>
        </p:spPr>
        <p:txBody>
          <a:bodyPr spcFirstLastPara="1" wrap="square" lIns="68569" tIns="34275" rIns="68569" bIns="34275" anchor="t" anchorCtr="0">
            <a:noAutofit/>
          </a:bodyPr>
          <a:lstStyle/>
          <a:p>
            <a:pPr>
              <a:lnSpc>
                <a:spcPct val="100000"/>
              </a:lnSpc>
              <a:buClr>
                <a:srgbClr val="1F4E79"/>
              </a:buClr>
              <a:buSzPts val="24000"/>
            </a:pPr>
            <a:r>
              <a:rPr lang="en-GB" sz="18000" b="1">
                <a:solidFill>
                  <a:srgbClr val="1F4E79"/>
                </a:solidFill>
                <a:latin typeface="Century Gothic"/>
                <a:ea typeface="Century Gothic"/>
                <a:cs typeface="Century Gothic"/>
                <a:sym typeface="Century Gothic"/>
              </a:rPr>
              <a:t>oi</a:t>
            </a:r>
            <a:endParaRPr/>
          </a:p>
        </p:txBody>
      </p:sp>
      <p:pic>
        <p:nvPicPr>
          <p:cNvPr id="141" name="Google Shape;141;p29" descr="person looking into a microscope"/>
          <p:cNvPicPr preferRelativeResize="0"/>
          <p:nvPr/>
        </p:nvPicPr>
        <p:blipFill rotWithShape="1">
          <a:blip r:embed="rId6">
            <a:alphaModFix/>
          </a:blip>
          <a:srcRect/>
          <a:stretch/>
        </p:blipFill>
        <p:spPr>
          <a:xfrm>
            <a:off x="3719021" y="564267"/>
            <a:ext cx="1705957" cy="2085058"/>
          </a:xfrm>
          <a:prstGeom prst="rect">
            <a:avLst/>
          </a:prstGeom>
          <a:noFill/>
          <a:ln>
            <a:noFill/>
          </a:ln>
        </p:spPr>
      </p:pic>
      <p:sp>
        <p:nvSpPr>
          <p:cNvPr id="142" name="Google Shape;142;p29"/>
          <p:cNvSpPr txBox="1"/>
          <p:nvPr/>
        </p:nvSpPr>
        <p:spPr>
          <a:xfrm>
            <a:off x="3657597" y="2720157"/>
            <a:ext cx="1828800" cy="484718"/>
          </a:xfrm>
          <a:prstGeom prst="rect">
            <a:avLst/>
          </a:prstGeom>
          <a:noFill/>
          <a:ln>
            <a:noFill/>
          </a:ln>
        </p:spPr>
        <p:txBody>
          <a:bodyPr spcFirstLastPara="1" wrap="square" lIns="68569" tIns="34275" rIns="68569" bIns="34275" anchor="t" anchorCtr="0">
            <a:spAutoFit/>
          </a:bodyPr>
          <a:lstStyle/>
          <a:p>
            <a:pPr algn="ctr">
              <a:buClr>
                <a:srgbClr val="1F4E79"/>
              </a:buClr>
              <a:buSzPts val="3600"/>
            </a:pPr>
            <a:r>
              <a:rPr lang="en-GB" sz="2700">
                <a:solidFill>
                  <a:srgbClr val="1F4E79"/>
                </a:solidFill>
                <a:latin typeface="Century Gothic"/>
                <a:ea typeface="Century Gothic"/>
                <a:cs typeface="Century Gothic"/>
                <a:sym typeface="Century Gothic"/>
              </a:rPr>
              <a:t>[to see]</a:t>
            </a:r>
            <a:endParaRPr sz="1050"/>
          </a:p>
        </p:txBody>
      </p:sp>
      <p:sp>
        <p:nvSpPr>
          <p:cNvPr id="143" name="Google Shape;143;p29"/>
          <p:cNvSpPr txBox="1"/>
          <p:nvPr/>
        </p:nvSpPr>
        <p:spPr>
          <a:xfrm>
            <a:off x="3407322" y="3275737"/>
            <a:ext cx="2329425" cy="1454214"/>
          </a:xfrm>
          <a:prstGeom prst="rect">
            <a:avLst/>
          </a:prstGeom>
          <a:noFill/>
          <a:ln>
            <a:noFill/>
          </a:ln>
        </p:spPr>
        <p:txBody>
          <a:bodyPr spcFirstLastPara="1" wrap="square" lIns="68569" tIns="34275" rIns="68569" bIns="34275" anchor="t" anchorCtr="0">
            <a:spAutoFit/>
          </a:bodyPr>
          <a:lstStyle/>
          <a:p>
            <a:pPr>
              <a:buClr>
                <a:srgbClr val="1F4E79"/>
              </a:buClr>
              <a:buSzPts val="12000"/>
            </a:pPr>
            <a:r>
              <a:rPr lang="en-GB" sz="9000">
                <a:solidFill>
                  <a:srgbClr val="1F4E79"/>
                </a:solidFill>
                <a:latin typeface="Century Gothic"/>
                <a:ea typeface="Century Gothic"/>
                <a:cs typeface="Century Gothic"/>
                <a:sym typeface="Century Gothic"/>
              </a:rPr>
              <a:t>v</a:t>
            </a:r>
            <a:r>
              <a:rPr lang="en-GB" sz="9000" b="1">
                <a:solidFill>
                  <a:srgbClr val="FA6500"/>
                </a:solidFill>
                <a:latin typeface="Century Gothic"/>
                <a:ea typeface="Century Gothic"/>
                <a:cs typeface="Century Gothic"/>
                <a:sym typeface="Century Gothic"/>
              </a:rPr>
              <a:t>oi</a:t>
            </a:r>
            <a:r>
              <a:rPr lang="en-GB" sz="9000">
                <a:solidFill>
                  <a:srgbClr val="1F4E79"/>
                </a:solidFill>
                <a:latin typeface="Century Gothic"/>
                <a:ea typeface="Century Gothic"/>
                <a:cs typeface="Century Gothic"/>
                <a:sym typeface="Century Gothic"/>
              </a:rPr>
              <a:t>r</a:t>
            </a:r>
            <a:endParaRPr sz="9000">
              <a:solidFill>
                <a:srgbClr val="1F4E79"/>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1DE9A853-9ABD-520B-BF9E-86BBAD81DCC4}"/>
              </a:ext>
            </a:extLst>
          </p:cNvPr>
          <p:cNvPicPr>
            <a:picLocks noChangeAspect="1"/>
          </p:cNvPicPr>
          <p:nvPr>
            <a:audioFile r:link="rId1"/>
            <p:extLst>
              <p:ext uri="{DAA4B4D4-6D71-4841-9C94-3DE7FCFB9230}">
                <p14:media xmlns:p14="http://schemas.microsoft.com/office/powerpoint/2010/main" r:embed="rId2">
                  <p14:trim st="402"/>
                </p14:media>
              </p:ext>
            </p:extLst>
          </p:nvPr>
        </p:nvPicPr>
        <p:blipFill>
          <a:blip r:embed="rId7"/>
          <a:stretch>
            <a:fillRect/>
          </a:stretch>
        </p:blipFill>
        <p:spPr>
          <a:xfrm>
            <a:off x="2364525" y="978408"/>
            <a:ext cx="457200" cy="457200"/>
          </a:xfrm>
          <a:prstGeom prst="rect">
            <a:avLst/>
          </a:prstGeom>
        </p:spPr>
      </p:pic>
      <p:pic>
        <p:nvPicPr>
          <p:cNvPr id="3" name="Recorded Sound">
            <a:hlinkClick r:id="" action="ppaction://media"/>
            <a:extLst>
              <a:ext uri="{FF2B5EF4-FFF2-40B4-BE49-F238E27FC236}">
                <a16:creationId xmlns:a16="http://schemas.microsoft.com/office/drawing/2014/main" id="{DCEE68FC-8892-1CAE-978E-54E93ACAFBB9}"/>
              </a:ext>
            </a:extLst>
          </p:cNvPr>
          <p:cNvPicPr>
            <a:picLocks noChangeAspect="1"/>
          </p:cNvPicPr>
          <p:nvPr>
            <a:audioFile r:link="rId1"/>
            <p:extLst>
              <p:ext uri="{DAA4B4D4-6D71-4841-9C94-3DE7FCFB9230}">
                <p14:media xmlns:p14="http://schemas.microsoft.com/office/powerpoint/2010/main" r:embed="rId3">
                  <p14:trim st="466"/>
                </p14:media>
              </p:ext>
            </p:extLst>
          </p:nvPr>
        </p:nvPicPr>
        <p:blipFill>
          <a:blip r:embed="rId7"/>
          <a:stretch>
            <a:fillRect/>
          </a:stretch>
        </p:blipFill>
        <p:spPr>
          <a:xfrm>
            <a:off x="2821725" y="3936492"/>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500"/>
                                        <p:tgtEl>
                                          <p:spTgt spid="1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
                                        </p:tgtEl>
                                        <p:attrNameLst>
                                          <p:attrName>style.visibility</p:attrName>
                                        </p:attrNameLst>
                                      </p:cBhvr>
                                      <p:to>
                                        <p:strVal val="visible"/>
                                      </p:to>
                                    </p:set>
                                    <p:animEffect transition="in" filter="fade">
                                      <p:cBhvr>
                                        <p:cTn id="12" dur="500"/>
                                        <p:tgtEl>
                                          <p:spTgt spid="14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1"/>
                                        </p:tgtEl>
                                        <p:attrNameLst>
                                          <p:attrName>style.visibility</p:attrName>
                                        </p:attrNameLst>
                                      </p:cBhvr>
                                      <p:to>
                                        <p:strVal val="visible"/>
                                      </p:to>
                                    </p:set>
                                    <p:animEffect transition="in" filter="fade">
                                      <p:cBhvr>
                                        <p:cTn id="17" dur="500"/>
                                        <p:tgtEl>
                                          <p:spTgt spid="141"/>
                                        </p:tgtEl>
                                      </p:cBhvr>
                                    </p:animEffect>
                                  </p:childTnLst>
                                </p:cTn>
                              </p:par>
                              <p:par>
                                <p:cTn id="18" presetID="10" presetClass="entr" presetSubtype="0" fill="hold" nodeType="withEffect">
                                  <p:stCondLst>
                                    <p:cond delay="0"/>
                                  </p:stCondLst>
                                  <p:childTnLst>
                                    <p:set>
                                      <p:cBhvr>
                                        <p:cTn id="19" dur="1" fill="hold">
                                          <p:stCondLst>
                                            <p:cond delay="0"/>
                                          </p:stCondLst>
                                        </p:cTn>
                                        <p:tgtEl>
                                          <p:spTgt spid="142"/>
                                        </p:tgtEl>
                                        <p:attrNameLst>
                                          <p:attrName>style.visibility</p:attrName>
                                        </p:attrNameLst>
                                      </p:cBhvr>
                                      <p:to>
                                        <p:strVal val="visible"/>
                                      </p:to>
                                    </p:set>
                                    <p:animEffect transition="in" filter="fade">
                                      <p:cBhvr>
                                        <p:cTn id="20"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2"/>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1950" fill="hold"/>
                                        <p:tgtEl>
                                          <p:spTgt spid="2"/>
                                        </p:tgtEl>
                                      </p:cBhvr>
                                    </p:cmd>
                                  </p:childTnLst>
                                </p:cTn>
                              </p:par>
                            </p:childTnLst>
                          </p:cTn>
                        </p:par>
                      </p:childTnLst>
                    </p:cTn>
                  </p:par>
                </p:childTnLst>
              </p:cTn>
              <p:nextCondLst>
                <p:cond evt="onClick" delay="0">
                  <p:tgtEl>
                    <p:spTgt spid="2"/>
                  </p:tgtEl>
                </p:cond>
              </p:nextCondLst>
            </p:seq>
            <p:audio>
              <p:cMediaNode vol="80000">
                <p:cTn id="26" fill="hold" display="0">
                  <p:stCondLst>
                    <p:cond delay="indefinite"/>
                  </p:stCondLst>
                  <p:endCondLst>
                    <p:cond evt="onStopAudio" delay="0">
                      <p:tgtEl>
                        <p:sldTgt/>
                      </p:tgtEl>
                    </p:cond>
                  </p:endCondLst>
                </p:cTn>
                <p:tgtEl>
                  <p:spTgt spid="2"/>
                </p:tgtEl>
              </p:cMediaNode>
            </p:audio>
            <p:seq concurrent="1" nextAc="seek">
              <p:cTn id="27" restart="whenNotActive" fill="hold" evtFilter="cancelBubble" nodeType="interactiveSeq">
                <p:stCondLst>
                  <p:cond evt="onClick" delay="0">
                    <p:tgtEl>
                      <p:spTgt spid="3"/>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789" fill="hold"/>
                                        <p:tgtEl>
                                          <p:spTgt spid="3"/>
                                        </p:tgtEl>
                                      </p:cBhvr>
                                    </p:cmd>
                                  </p:childTnLst>
                                </p:cTn>
                              </p:par>
                            </p:childTnLst>
                          </p:cTn>
                        </p:par>
                      </p:childTnLst>
                    </p:cTn>
                  </p:par>
                </p:childTnLst>
              </p:cTn>
              <p:nextCondLst>
                <p:cond evt="onClick" delay="0">
                  <p:tgtEl>
                    <p:spTgt spid="3"/>
                  </p:tgtEl>
                </p:cond>
              </p:nextCondLst>
            </p:seq>
            <p:audio>
              <p:cMediaNode vol="80000">
                <p:cTn id="32"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30"/>
          <p:cNvSpPr txBox="1">
            <a:spLocks noGrp="1"/>
          </p:cNvSpPr>
          <p:nvPr>
            <p:ph type="title"/>
          </p:nvPr>
        </p:nvSpPr>
        <p:spPr>
          <a:xfrm>
            <a:off x="584760" y="40688"/>
            <a:ext cx="7886700" cy="1039275"/>
          </a:xfrm>
          <a:prstGeom prst="rect">
            <a:avLst/>
          </a:prstGeom>
          <a:noFill/>
          <a:ln>
            <a:noFill/>
          </a:ln>
        </p:spPr>
        <p:txBody>
          <a:bodyPr spcFirstLastPara="1" wrap="square" lIns="68569" tIns="34275" rIns="68569" bIns="34275" anchor="ctr" anchorCtr="0">
            <a:noAutofit/>
          </a:bodyPr>
          <a:lstStyle/>
          <a:p>
            <a:pPr algn="ctr">
              <a:buClr>
                <a:srgbClr val="115076"/>
              </a:buClr>
              <a:buSzPts val="12000"/>
            </a:pPr>
            <a:r>
              <a:rPr lang="en-GB" sz="9000" b="1">
                <a:solidFill>
                  <a:srgbClr val="115076"/>
                </a:solidFill>
              </a:rPr>
              <a:t>oi</a:t>
            </a:r>
            <a:endParaRPr/>
          </a:p>
        </p:txBody>
      </p:sp>
      <p:sp>
        <p:nvSpPr>
          <p:cNvPr id="150" name="Google Shape;150;p30" descr="rectangle"/>
          <p:cNvSpPr/>
          <p:nvPr/>
        </p:nvSpPr>
        <p:spPr>
          <a:xfrm>
            <a:off x="3435961" y="1058507"/>
            <a:ext cx="2272050" cy="2099925"/>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69" tIns="34275" rIns="68569" bIns="34275" anchor="ctr" anchorCtr="0">
            <a:noAutofit/>
          </a:bodyPr>
          <a:lstStyle/>
          <a:p>
            <a:pPr algn="ctr">
              <a:buClr>
                <a:schemeClr val="lt1"/>
              </a:buClr>
              <a:buSzPts val="1800"/>
            </a:pPr>
            <a:endParaRPr sz="1350">
              <a:solidFill>
                <a:srgbClr val="FFFFFF"/>
              </a:solidFill>
              <a:latin typeface="Century Gothic"/>
              <a:ea typeface="Century Gothic"/>
              <a:cs typeface="Century Gothic"/>
              <a:sym typeface="Century Gothic"/>
            </a:endParaRPr>
          </a:p>
        </p:txBody>
      </p:sp>
      <p:pic>
        <p:nvPicPr>
          <p:cNvPr id="151" name="Google Shape;151;p30" descr="man looking through a microscope"/>
          <p:cNvPicPr preferRelativeResize="0"/>
          <p:nvPr/>
        </p:nvPicPr>
        <p:blipFill rotWithShape="1">
          <a:blip r:embed="rId11">
            <a:alphaModFix/>
          </a:blip>
          <a:srcRect/>
          <a:stretch/>
        </p:blipFill>
        <p:spPr>
          <a:xfrm>
            <a:off x="4162418" y="1149936"/>
            <a:ext cx="851730" cy="1039251"/>
          </a:xfrm>
          <a:prstGeom prst="rect">
            <a:avLst/>
          </a:prstGeom>
          <a:noFill/>
          <a:ln>
            <a:noFill/>
          </a:ln>
        </p:spPr>
      </p:pic>
      <p:sp>
        <p:nvSpPr>
          <p:cNvPr id="152" name="Google Shape;152;p30"/>
          <p:cNvSpPr/>
          <p:nvPr/>
        </p:nvSpPr>
        <p:spPr>
          <a:xfrm>
            <a:off x="3927531" y="2108469"/>
            <a:ext cx="1194075" cy="484650"/>
          </a:xfrm>
          <a:prstGeom prst="rect">
            <a:avLst/>
          </a:prstGeom>
          <a:noFill/>
          <a:ln>
            <a:noFill/>
          </a:ln>
        </p:spPr>
        <p:txBody>
          <a:bodyPr spcFirstLastPara="1" wrap="square" lIns="68569" tIns="34275" rIns="68569" bIns="34275" anchor="t" anchorCtr="0">
            <a:noAutofit/>
          </a:bodyPr>
          <a:lstStyle/>
          <a:p>
            <a:pPr algn="ctr">
              <a:buClr>
                <a:srgbClr val="115076"/>
              </a:buClr>
              <a:buSzPts val="3600"/>
            </a:pPr>
            <a:r>
              <a:rPr lang="en-GB" sz="2700">
                <a:solidFill>
                  <a:srgbClr val="115076"/>
                </a:solidFill>
                <a:latin typeface="Century Gothic"/>
                <a:ea typeface="Century Gothic"/>
                <a:cs typeface="Century Gothic"/>
                <a:sym typeface="Century Gothic"/>
              </a:rPr>
              <a:t>to see</a:t>
            </a:r>
            <a:endParaRPr sz="2700">
              <a:solidFill>
                <a:srgbClr val="115076"/>
              </a:solidFill>
              <a:latin typeface="Calibri"/>
              <a:ea typeface="Calibri"/>
              <a:cs typeface="Calibri"/>
              <a:sym typeface="Calibri"/>
            </a:endParaRPr>
          </a:p>
        </p:txBody>
      </p:sp>
      <p:sp>
        <p:nvSpPr>
          <p:cNvPr id="153" name="Google Shape;153;p30"/>
          <p:cNvSpPr txBox="1"/>
          <p:nvPr/>
        </p:nvSpPr>
        <p:spPr>
          <a:xfrm>
            <a:off x="3825656" y="2410987"/>
            <a:ext cx="1404900"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v</a:t>
            </a:r>
            <a:r>
              <a:rPr lang="en-GB" sz="4500">
                <a:solidFill>
                  <a:srgbClr val="E65D00"/>
                </a:solidFill>
                <a:latin typeface="Century Gothic"/>
                <a:ea typeface="Century Gothic"/>
                <a:cs typeface="Century Gothic"/>
                <a:sym typeface="Century Gothic"/>
              </a:rPr>
              <a:t>oi</a:t>
            </a:r>
            <a:r>
              <a:rPr lang="en-GB" sz="4500">
                <a:solidFill>
                  <a:srgbClr val="115076"/>
                </a:solidFill>
                <a:latin typeface="Century Gothic"/>
                <a:ea typeface="Century Gothic"/>
                <a:cs typeface="Century Gothic"/>
                <a:sym typeface="Century Gothic"/>
              </a:rPr>
              <a:t>r</a:t>
            </a:r>
            <a:endParaRPr sz="4500">
              <a:solidFill>
                <a:srgbClr val="115076"/>
              </a:solidFill>
              <a:latin typeface="Century Gothic"/>
              <a:ea typeface="Century Gothic"/>
              <a:cs typeface="Century Gothic"/>
              <a:sym typeface="Century Gothic"/>
            </a:endParaRPr>
          </a:p>
        </p:txBody>
      </p:sp>
      <p:sp>
        <p:nvSpPr>
          <p:cNvPr id="154" name="Google Shape;154;p30"/>
          <p:cNvSpPr txBox="1"/>
          <p:nvPr/>
        </p:nvSpPr>
        <p:spPr>
          <a:xfrm>
            <a:off x="975697" y="387171"/>
            <a:ext cx="2128275" cy="761717"/>
          </a:xfrm>
          <a:prstGeom prst="rect">
            <a:avLst/>
          </a:prstGeom>
          <a:noFill/>
          <a:ln>
            <a:noFill/>
          </a:ln>
        </p:spPr>
        <p:txBody>
          <a:bodyPr spcFirstLastPara="1" wrap="square" lIns="68569" tIns="34275" rIns="68569" bIns="34275" anchor="t" anchorCtr="0">
            <a:spAutoFit/>
          </a:bodyPr>
          <a:lstStyle/>
          <a:p>
            <a:pPr>
              <a:buClr>
                <a:srgbClr val="115076"/>
              </a:buClr>
              <a:buSzPts val="6000"/>
            </a:pPr>
            <a:r>
              <a:rPr lang="en-GB" sz="4500">
                <a:solidFill>
                  <a:srgbClr val="115076"/>
                </a:solidFill>
                <a:latin typeface="Century Gothic"/>
                <a:ea typeface="Century Gothic"/>
                <a:cs typeface="Century Gothic"/>
                <a:sym typeface="Century Gothic"/>
              </a:rPr>
              <a:t>m</a:t>
            </a:r>
            <a:r>
              <a:rPr lang="en-GB" sz="4500">
                <a:solidFill>
                  <a:srgbClr val="E65D00"/>
                </a:solidFill>
                <a:latin typeface="Century Gothic"/>
                <a:ea typeface="Century Gothic"/>
                <a:cs typeface="Century Gothic"/>
                <a:sym typeface="Century Gothic"/>
              </a:rPr>
              <a:t>oi</a:t>
            </a:r>
            <a:endParaRPr sz="4500">
              <a:solidFill>
                <a:srgbClr val="115076"/>
              </a:solidFill>
              <a:latin typeface="Century Gothic"/>
              <a:ea typeface="Century Gothic"/>
              <a:cs typeface="Century Gothic"/>
              <a:sym typeface="Century Gothic"/>
            </a:endParaRPr>
          </a:p>
        </p:txBody>
      </p:sp>
      <p:sp>
        <p:nvSpPr>
          <p:cNvPr id="155" name="Google Shape;155;p30"/>
          <p:cNvSpPr txBox="1"/>
          <p:nvPr/>
        </p:nvSpPr>
        <p:spPr>
          <a:xfrm>
            <a:off x="387563" y="2653291"/>
            <a:ext cx="3304575" cy="761717"/>
          </a:xfrm>
          <a:prstGeom prst="rect">
            <a:avLst/>
          </a:prstGeom>
          <a:noFill/>
          <a:ln>
            <a:noFill/>
          </a:ln>
        </p:spPr>
        <p:txBody>
          <a:bodyPr spcFirstLastPara="1" wrap="square" lIns="68569" tIns="34275" rIns="68569" bIns="34275" anchor="t" anchorCtr="0">
            <a:spAutoFit/>
          </a:bodyPr>
          <a:lstStyle/>
          <a:p>
            <a:pPr>
              <a:buClr>
                <a:srgbClr val="115076"/>
              </a:buClr>
              <a:buSzPts val="6000"/>
            </a:pPr>
            <a:r>
              <a:rPr lang="en-GB" sz="4500">
                <a:solidFill>
                  <a:srgbClr val="115076"/>
                </a:solidFill>
                <a:latin typeface="Century Gothic"/>
                <a:ea typeface="Century Gothic"/>
                <a:cs typeface="Century Gothic"/>
                <a:sym typeface="Century Gothic"/>
              </a:rPr>
              <a:t>Au</a:t>
            </a:r>
            <a:r>
              <a:rPr lang="en-GB" sz="4500">
                <a:latin typeface="Century Gothic"/>
                <a:ea typeface="Century Gothic"/>
                <a:cs typeface="Century Gothic"/>
                <a:sym typeface="Century Gothic"/>
              </a:rPr>
              <a:t> </a:t>
            </a:r>
            <a:r>
              <a:rPr lang="en-GB" sz="4500">
                <a:solidFill>
                  <a:srgbClr val="115076"/>
                </a:solidFill>
                <a:latin typeface="Century Gothic"/>
                <a:ea typeface="Century Gothic"/>
                <a:cs typeface="Century Gothic"/>
                <a:sym typeface="Century Gothic"/>
              </a:rPr>
              <a:t>rev</a:t>
            </a:r>
            <a:r>
              <a:rPr lang="en-GB" sz="4500">
                <a:solidFill>
                  <a:srgbClr val="E65D00"/>
                </a:solidFill>
                <a:latin typeface="Century Gothic"/>
                <a:ea typeface="Century Gothic"/>
                <a:cs typeface="Century Gothic"/>
                <a:sym typeface="Century Gothic"/>
              </a:rPr>
              <a:t>oi</a:t>
            </a:r>
            <a:r>
              <a:rPr lang="en-GB" sz="4500">
                <a:solidFill>
                  <a:srgbClr val="115076"/>
                </a:solidFill>
                <a:latin typeface="Century Gothic"/>
                <a:ea typeface="Century Gothic"/>
                <a:cs typeface="Century Gothic"/>
                <a:sym typeface="Century Gothic"/>
              </a:rPr>
              <a:t>r !</a:t>
            </a:r>
            <a:endParaRPr sz="1050"/>
          </a:p>
        </p:txBody>
      </p:sp>
      <p:pic>
        <p:nvPicPr>
          <p:cNvPr id="156" name="Google Shape;156;p30" descr="little boy waving"/>
          <p:cNvPicPr preferRelativeResize="0"/>
          <p:nvPr/>
        </p:nvPicPr>
        <p:blipFill rotWithShape="1">
          <a:blip r:embed="rId12">
            <a:alphaModFix/>
          </a:blip>
          <a:srcRect/>
          <a:stretch/>
        </p:blipFill>
        <p:spPr>
          <a:xfrm>
            <a:off x="1226555" y="3376824"/>
            <a:ext cx="899216" cy="1322376"/>
          </a:xfrm>
          <a:prstGeom prst="rect">
            <a:avLst/>
          </a:prstGeom>
          <a:noFill/>
          <a:ln>
            <a:noFill/>
          </a:ln>
        </p:spPr>
      </p:pic>
      <p:sp>
        <p:nvSpPr>
          <p:cNvPr id="157" name="Google Shape;157;p30"/>
          <p:cNvSpPr txBox="1"/>
          <p:nvPr/>
        </p:nvSpPr>
        <p:spPr>
          <a:xfrm>
            <a:off x="2683879" y="3394534"/>
            <a:ext cx="3808800"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Pourqu</a:t>
            </a:r>
            <a:r>
              <a:rPr lang="en-GB" sz="4500">
                <a:solidFill>
                  <a:srgbClr val="E65D00"/>
                </a:solidFill>
                <a:latin typeface="Century Gothic"/>
                <a:ea typeface="Century Gothic"/>
                <a:cs typeface="Century Gothic"/>
                <a:sym typeface="Century Gothic"/>
              </a:rPr>
              <a:t>oi </a:t>
            </a:r>
            <a:r>
              <a:rPr lang="en-GB" sz="4500">
                <a:solidFill>
                  <a:srgbClr val="115076"/>
                </a:solidFill>
                <a:latin typeface="Calibri"/>
                <a:ea typeface="Calibri"/>
                <a:cs typeface="Calibri"/>
                <a:sym typeface="Calibri"/>
              </a:rPr>
              <a:t>?</a:t>
            </a:r>
            <a:endParaRPr sz="1050"/>
          </a:p>
        </p:txBody>
      </p:sp>
      <p:sp>
        <p:nvSpPr>
          <p:cNvPr id="158" name="Google Shape;158;p30"/>
          <p:cNvSpPr/>
          <p:nvPr/>
        </p:nvSpPr>
        <p:spPr>
          <a:xfrm>
            <a:off x="3825656" y="4014314"/>
            <a:ext cx="1209600" cy="484650"/>
          </a:xfrm>
          <a:prstGeom prst="rect">
            <a:avLst/>
          </a:prstGeom>
          <a:noFill/>
          <a:ln>
            <a:noFill/>
          </a:ln>
        </p:spPr>
        <p:txBody>
          <a:bodyPr spcFirstLastPara="1" wrap="square" lIns="68569" tIns="34275" rIns="68569" bIns="34275" anchor="t" anchorCtr="0">
            <a:noAutofit/>
          </a:bodyPr>
          <a:lstStyle/>
          <a:p>
            <a:pPr algn="ctr">
              <a:buClr>
                <a:srgbClr val="115076"/>
              </a:buClr>
              <a:buSzPts val="3600"/>
            </a:pPr>
            <a:r>
              <a:rPr lang="en-GB" sz="2700">
                <a:solidFill>
                  <a:srgbClr val="115076"/>
                </a:solidFill>
                <a:latin typeface="Century Gothic"/>
                <a:ea typeface="Century Gothic"/>
                <a:cs typeface="Century Gothic"/>
                <a:sym typeface="Century Gothic"/>
              </a:rPr>
              <a:t>[why</a:t>
            </a:r>
            <a:r>
              <a:rPr lang="en-GB" sz="2700">
                <a:solidFill>
                  <a:srgbClr val="115076"/>
                </a:solidFill>
                <a:latin typeface="Calibri"/>
                <a:ea typeface="Calibri"/>
                <a:cs typeface="Calibri"/>
                <a:sym typeface="Calibri"/>
              </a:rPr>
              <a:t>?]</a:t>
            </a:r>
            <a:endParaRPr sz="1050"/>
          </a:p>
        </p:txBody>
      </p:sp>
      <p:sp>
        <p:nvSpPr>
          <p:cNvPr id="159" name="Google Shape;159;p30"/>
          <p:cNvSpPr txBox="1"/>
          <p:nvPr/>
        </p:nvSpPr>
        <p:spPr>
          <a:xfrm>
            <a:off x="6445553" y="343441"/>
            <a:ext cx="2233575"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v</a:t>
            </a:r>
            <a:r>
              <a:rPr lang="en-GB" sz="4500">
                <a:solidFill>
                  <a:srgbClr val="E65D00"/>
                </a:solidFill>
                <a:latin typeface="Century Gothic"/>
                <a:ea typeface="Century Gothic"/>
                <a:cs typeface="Century Gothic"/>
                <a:sym typeface="Century Gothic"/>
              </a:rPr>
              <a:t>oi</a:t>
            </a:r>
            <a:r>
              <a:rPr lang="en-GB" sz="4500">
                <a:solidFill>
                  <a:srgbClr val="115076"/>
                </a:solidFill>
                <a:latin typeface="Century Gothic"/>
                <a:ea typeface="Century Gothic"/>
                <a:cs typeface="Century Gothic"/>
                <a:sym typeface="Century Gothic"/>
              </a:rPr>
              <a:t>ci</a:t>
            </a:r>
            <a:endParaRPr sz="4500">
              <a:solidFill>
                <a:srgbClr val="115076"/>
              </a:solidFill>
              <a:latin typeface="Century Gothic"/>
              <a:ea typeface="Century Gothic"/>
              <a:cs typeface="Century Gothic"/>
              <a:sym typeface="Century Gothic"/>
            </a:endParaRPr>
          </a:p>
        </p:txBody>
      </p:sp>
      <p:sp>
        <p:nvSpPr>
          <p:cNvPr id="160" name="Google Shape;160;p30"/>
          <p:cNvSpPr/>
          <p:nvPr/>
        </p:nvSpPr>
        <p:spPr>
          <a:xfrm>
            <a:off x="6684202" y="974179"/>
            <a:ext cx="1688175" cy="484650"/>
          </a:xfrm>
          <a:prstGeom prst="rect">
            <a:avLst/>
          </a:prstGeom>
          <a:noFill/>
          <a:ln>
            <a:noFill/>
          </a:ln>
        </p:spPr>
        <p:txBody>
          <a:bodyPr spcFirstLastPara="1" wrap="square" lIns="68569" tIns="34275" rIns="68569" bIns="34275" anchor="t" anchorCtr="0">
            <a:noAutofit/>
          </a:bodyPr>
          <a:lstStyle/>
          <a:p>
            <a:pPr algn="ctr">
              <a:buClr>
                <a:srgbClr val="115076"/>
              </a:buClr>
              <a:buSzPts val="3600"/>
            </a:pPr>
            <a:r>
              <a:rPr lang="en-GB" sz="2700">
                <a:solidFill>
                  <a:srgbClr val="115076"/>
                </a:solidFill>
                <a:latin typeface="Century Gothic"/>
                <a:ea typeface="Century Gothic"/>
                <a:cs typeface="Century Gothic"/>
                <a:sym typeface="Century Gothic"/>
              </a:rPr>
              <a:t>[here is]</a:t>
            </a:r>
            <a:endParaRPr sz="4500">
              <a:solidFill>
                <a:srgbClr val="115076"/>
              </a:solidFill>
              <a:latin typeface="Century Gothic"/>
              <a:ea typeface="Century Gothic"/>
              <a:cs typeface="Century Gothic"/>
              <a:sym typeface="Century Gothic"/>
            </a:endParaRPr>
          </a:p>
        </p:txBody>
      </p:sp>
      <p:sp>
        <p:nvSpPr>
          <p:cNvPr id="161" name="Google Shape;161;p30"/>
          <p:cNvSpPr txBox="1"/>
          <p:nvPr/>
        </p:nvSpPr>
        <p:spPr>
          <a:xfrm>
            <a:off x="6550692" y="2632786"/>
            <a:ext cx="2128275"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tr</a:t>
            </a:r>
            <a:r>
              <a:rPr lang="en-GB" sz="4500">
                <a:solidFill>
                  <a:srgbClr val="E65D00"/>
                </a:solidFill>
                <a:latin typeface="Century Gothic"/>
                <a:ea typeface="Century Gothic"/>
                <a:cs typeface="Century Gothic"/>
                <a:sym typeface="Century Gothic"/>
              </a:rPr>
              <a:t>oi</a:t>
            </a:r>
            <a:r>
              <a:rPr lang="en-GB" sz="4500">
                <a:solidFill>
                  <a:srgbClr val="115076"/>
                </a:solidFill>
                <a:latin typeface="Century Gothic"/>
                <a:ea typeface="Century Gothic"/>
                <a:cs typeface="Century Gothic"/>
                <a:sym typeface="Century Gothic"/>
              </a:rPr>
              <a:t>s</a:t>
            </a:r>
            <a:endParaRPr sz="4500">
              <a:solidFill>
                <a:srgbClr val="115076"/>
              </a:solidFill>
              <a:latin typeface="Century Gothic"/>
              <a:ea typeface="Century Gothic"/>
              <a:cs typeface="Century Gothic"/>
              <a:sym typeface="Century Gothic"/>
            </a:endParaRPr>
          </a:p>
        </p:txBody>
      </p:sp>
      <p:pic>
        <p:nvPicPr>
          <p:cNvPr id="162" name="Google Shape;162;p30" descr="three"/>
          <p:cNvPicPr preferRelativeResize="0"/>
          <p:nvPr/>
        </p:nvPicPr>
        <p:blipFill rotWithShape="1">
          <a:blip r:embed="rId13">
            <a:alphaModFix/>
          </a:blip>
          <a:srcRect/>
          <a:stretch/>
        </p:blipFill>
        <p:spPr>
          <a:xfrm>
            <a:off x="7281582" y="3376824"/>
            <a:ext cx="666564" cy="1122239"/>
          </a:xfrm>
          <a:prstGeom prst="rect">
            <a:avLst/>
          </a:prstGeom>
          <a:noFill/>
          <a:ln>
            <a:noFill/>
          </a:ln>
        </p:spPr>
      </p:pic>
      <p:pic>
        <p:nvPicPr>
          <p:cNvPr id="163" name="Google Shape;163;p30"/>
          <p:cNvPicPr preferRelativeResize="0"/>
          <p:nvPr/>
        </p:nvPicPr>
        <p:blipFill>
          <a:blip r:embed="rId14">
            <a:alphaModFix/>
          </a:blip>
          <a:stretch>
            <a:fillRect/>
          </a:stretch>
        </p:blipFill>
        <p:spPr>
          <a:xfrm>
            <a:off x="1226550" y="1149019"/>
            <a:ext cx="873675" cy="1310513"/>
          </a:xfrm>
          <a:prstGeom prst="rect">
            <a:avLst/>
          </a:prstGeom>
          <a:noFill/>
          <a:ln>
            <a:noFill/>
          </a:ln>
        </p:spPr>
      </p:pic>
      <p:pic>
        <p:nvPicPr>
          <p:cNvPr id="2" name="Recorded Sound">
            <a:hlinkClick r:id="" action="ppaction://media"/>
            <a:extLst>
              <a:ext uri="{FF2B5EF4-FFF2-40B4-BE49-F238E27FC236}">
                <a16:creationId xmlns:a16="http://schemas.microsoft.com/office/drawing/2014/main" id="{13D23712-075D-8CF4-A7BA-35EDFA66E4D9}"/>
              </a:ext>
            </a:extLst>
          </p:cNvPr>
          <p:cNvPicPr>
            <a:picLocks noChangeAspect="1"/>
          </p:cNvPicPr>
          <p:nvPr>
            <a:audioFile r:link="rId1"/>
            <p:extLst>
              <p:ext uri="{DAA4B4D4-6D71-4841-9C94-3DE7FCFB9230}">
                <p14:media xmlns:p14="http://schemas.microsoft.com/office/powerpoint/2010/main" r:embed="rId2">
                  <p14:trim st="402"/>
                </p14:media>
              </p:ext>
            </p:extLst>
          </p:nvPr>
        </p:nvPicPr>
        <p:blipFill>
          <a:blip r:embed="rId15"/>
          <a:stretch>
            <a:fillRect/>
          </a:stretch>
        </p:blipFill>
        <p:spPr>
          <a:xfrm>
            <a:off x="3597056" y="320997"/>
            <a:ext cx="457200" cy="457200"/>
          </a:xfrm>
          <a:prstGeom prst="rect">
            <a:avLst/>
          </a:prstGeom>
        </p:spPr>
      </p:pic>
      <p:pic>
        <p:nvPicPr>
          <p:cNvPr id="3" name="Recorded Sound">
            <a:hlinkClick r:id="" action="ppaction://media"/>
            <a:extLst>
              <a:ext uri="{FF2B5EF4-FFF2-40B4-BE49-F238E27FC236}">
                <a16:creationId xmlns:a16="http://schemas.microsoft.com/office/drawing/2014/main" id="{CD2FF014-27B2-7D95-D54C-E03A4AAA63E2}"/>
              </a:ext>
            </a:extLst>
          </p:cNvPr>
          <p:cNvPicPr>
            <a:picLocks noChangeAspect="1"/>
          </p:cNvPicPr>
          <p:nvPr>
            <a:audioFile r:link="rId1"/>
            <p:extLst>
              <p:ext uri="{DAA4B4D4-6D71-4841-9C94-3DE7FCFB9230}">
                <p14:media xmlns:p14="http://schemas.microsoft.com/office/powerpoint/2010/main" r:embed="rId3">
                  <p14:trim st="466"/>
                </p14:media>
              </p:ext>
            </p:extLst>
          </p:nvPr>
        </p:nvPicPr>
        <p:blipFill>
          <a:blip r:embed="rId15"/>
          <a:stretch>
            <a:fillRect/>
          </a:stretch>
        </p:blipFill>
        <p:spPr>
          <a:xfrm>
            <a:off x="3570590" y="1382916"/>
            <a:ext cx="457200" cy="457200"/>
          </a:xfrm>
          <a:prstGeom prst="rect">
            <a:avLst/>
          </a:prstGeom>
        </p:spPr>
      </p:pic>
      <p:pic>
        <p:nvPicPr>
          <p:cNvPr id="4" name="Recorded Sound">
            <a:hlinkClick r:id="" action="ppaction://media"/>
            <a:extLst>
              <a:ext uri="{FF2B5EF4-FFF2-40B4-BE49-F238E27FC236}">
                <a16:creationId xmlns:a16="http://schemas.microsoft.com/office/drawing/2014/main" id="{1666761C-4C13-B5FF-3339-208910CCB566}"/>
              </a:ext>
            </a:extLst>
          </p:cNvPr>
          <p:cNvPicPr>
            <a:picLocks noChangeAspect="1"/>
          </p:cNvPicPr>
          <p:nvPr>
            <a:audioFile r:link="rId1"/>
            <p:extLst>
              <p:ext uri="{DAA4B4D4-6D71-4841-9C94-3DE7FCFB9230}">
                <p14:media xmlns:p14="http://schemas.microsoft.com/office/powerpoint/2010/main" r:embed="rId4">
                  <p14:trim st="347"/>
                </p14:media>
              </p:ext>
            </p:extLst>
          </p:nvPr>
        </p:nvPicPr>
        <p:blipFill>
          <a:blip r:embed="rId15"/>
          <a:stretch>
            <a:fillRect/>
          </a:stretch>
        </p:blipFill>
        <p:spPr>
          <a:xfrm>
            <a:off x="352502" y="745579"/>
            <a:ext cx="457200" cy="457200"/>
          </a:xfrm>
          <a:prstGeom prst="rect">
            <a:avLst/>
          </a:prstGeom>
        </p:spPr>
      </p:pic>
      <p:pic>
        <p:nvPicPr>
          <p:cNvPr id="5" name="Recorded Sound">
            <a:hlinkClick r:id="" action="ppaction://media"/>
            <a:extLst>
              <a:ext uri="{FF2B5EF4-FFF2-40B4-BE49-F238E27FC236}">
                <a16:creationId xmlns:a16="http://schemas.microsoft.com/office/drawing/2014/main" id="{FB5BA42B-01B5-4C61-1CB2-E710F906A386}"/>
              </a:ext>
            </a:extLst>
          </p:cNvPr>
          <p:cNvPicPr>
            <a:picLocks noChangeAspect="1"/>
          </p:cNvPicPr>
          <p:nvPr>
            <a:audioFile r:link="rId1"/>
            <p:extLst>
              <p:ext uri="{DAA4B4D4-6D71-4841-9C94-3DE7FCFB9230}">
                <p14:media xmlns:p14="http://schemas.microsoft.com/office/powerpoint/2010/main" r:embed="rId5">
                  <p14:trim st="534"/>
                </p14:media>
              </p:ext>
            </p:extLst>
          </p:nvPr>
        </p:nvPicPr>
        <p:blipFill>
          <a:blip r:embed="rId15"/>
          <a:stretch>
            <a:fillRect/>
          </a:stretch>
        </p:blipFill>
        <p:spPr>
          <a:xfrm>
            <a:off x="267134" y="3546859"/>
            <a:ext cx="457200" cy="457200"/>
          </a:xfrm>
          <a:prstGeom prst="rect">
            <a:avLst/>
          </a:prstGeom>
        </p:spPr>
      </p:pic>
      <p:pic>
        <p:nvPicPr>
          <p:cNvPr id="6" name="Recorded Sound">
            <a:hlinkClick r:id="" action="ppaction://media"/>
            <a:extLst>
              <a:ext uri="{FF2B5EF4-FFF2-40B4-BE49-F238E27FC236}">
                <a16:creationId xmlns:a16="http://schemas.microsoft.com/office/drawing/2014/main" id="{C2097E60-D71C-4F87-D99C-E2F8B12018E5}"/>
              </a:ext>
            </a:extLst>
          </p:cNvPr>
          <p:cNvPicPr>
            <a:picLocks noChangeAspect="1"/>
          </p:cNvPicPr>
          <p:nvPr>
            <a:audioFile r:link="rId1"/>
            <p:extLst>
              <p:ext uri="{DAA4B4D4-6D71-4841-9C94-3DE7FCFB9230}">
                <p14:media xmlns:p14="http://schemas.microsoft.com/office/powerpoint/2010/main" r:embed="rId6">
                  <p14:trim st="533"/>
                </p14:media>
              </p:ext>
            </p:extLst>
          </p:nvPr>
        </p:nvPicPr>
        <p:blipFill>
          <a:blip r:embed="rId15"/>
          <a:stretch>
            <a:fillRect/>
          </a:stretch>
        </p:blipFill>
        <p:spPr>
          <a:xfrm>
            <a:off x="5249099" y="4106727"/>
            <a:ext cx="457200" cy="457200"/>
          </a:xfrm>
          <a:prstGeom prst="rect">
            <a:avLst/>
          </a:prstGeom>
        </p:spPr>
      </p:pic>
      <p:pic>
        <p:nvPicPr>
          <p:cNvPr id="7" name="Recorded Sound">
            <a:hlinkClick r:id="" action="ppaction://media"/>
            <a:extLst>
              <a:ext uri="{FF2B5EF4-FFF2-40B4-BE49-F238E27FC236}">
                <a16:creationId xmlns:a16="http://schemas.microsoft.com/office/drawing/2014/main" id="{8B26C3FD-B08F-8197-6E54-C220AC252E0A}"/>
              </a:ext>
            </a:extLst>
          </p:cNvPr>
          <p:cNvPicPr>
            <a:picLocks noChangeAspect="1"/>
          </p:cNvPicPr>
          <p:nvPr>
            <a:audioFile r:link="rId1"/>
            <p:extLst>
              <p:ext uri="{DAA4B4D4-6D71-4841-9C94-3DE7FCFB9230}">
                <p14:media xmlns:p14="http://schemas.microsoft.com/office/powerpoint/2010/main" r:embed="rId7">
                  <p14:trim st="441"/>
                </p14:media>
              </p:ext>
            </p:extLst>
          </p:nvPr>
        </p:nvPicPr>
        <p:blipFill>
          <a:blip r:embed="rId15"/>
          <a:stretch>
            <a:fillRect/>
          </a:stretch>
        </p:blipFill>
        <p:spPr>
          <a:xfrm>
            <a:off x="6216953" y="567978"/>
            <a:ext cx="457200" cy="457200"/>
          </a:xfrm>
          <a:prstGeom prst="rect">
            <a:avLst/>
          </a:prstGeom>
        </p:spPr>
      </p:pic>
      <p:pic>
        <p:nvPicPr>
          <p:cNvPr id="8" name="Recorded Sound">
            <a:hlinkClick r:id="" action="ppaction://media"/>
            <a:extLst>
              <a:ext uri="{FF2B5EF4-FFF2-40B4-BE49-F238E27FC236}">
                <a16:creationId xmlns:a16="http://schemas.microsoft.com/office/drawing/2014/main" id="{5D4FB515-6457-5241-3AD4-80D667E95763}"/>
              </a:ext>
            </a:extLst>
          </p:cNvPr>
          <p:cNvPicPr>
            <a:picLocks noChangeAspect="1"/>
          </p:cNvPicPr>
          <p:nvPr>
            <a:audioFile r:link="rId1"/>
            <p:extLst>
              <p:ext uri="{DAA4B4D4-6D71-4841-9C94-3DE7FCFB9230}">
                <p14:media xmlns:p14="http://schemas.microsoft.com/office/powerpoint/2010/main" r:embed="rId8">
                  <p14:trim st="378"/>
                </p14:media>
              </p:ext>
            </p:extLst>
          </p:nvPr>
        </p:nvPicPr>
        <p:blipFill>
          <a:blip r:embed="rId15"/>
          <a:stretch>
            <a:fillRect/>
          </a:stretch>
        </p:blipFill>
        <p:spPr>
          <a:xfrm>
            <a:off x="6709922" y="3253506"/>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fade">
                                      <p:cBhvr>
                                        <p:cTn id="7" dur="500"/>
                                        <p:tgtEl>
                                          <p:spTgt spid="1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0"/>
                                        </p:tgtEl>
                                        <p:attrNameLst>
                                          <p:attrName>style.visibility</p:attrName>
                                        </p:attrNameLst>
                                      </p:cBhvr>
                                      <p:to>
                                        <p:strVal val="visible"/>
                                      </p:to>
                                    </p:set>
                                    <p:animEffect transition="in" filter="fade">
                                      <p:cBhvr>
                                        <p:cTn id="12" dur="500"/>
                                        <p:tgtEl>
                                          <p:spTgt spid="150"/>
                                        </p:tgtEl>
                                      </p:cBhvr>
                                    </p:animEffect>
                                  </p:childTnLst>
                                </p:cTn>
                              </p:par>
                              <p:par>
                                <p:cTn id="13" presetID="10" presetClass="entr" presetSubtype="0" fill="hold" nodeType="withEffect">
                                  <p:stCondLst>
                                    <p:cond delay="0"/>
                                  </p:stCondLst>
                                  <p:childTnLst>
                                    <p:set>
                                      <p:cBhvr>
                                        <p:cTn id="14" dur="1" fill="hold">
                                          <p:stCondLst>
                                            <p:cond delay="0"/>
                                          </p:stCondLst>
                                        </p:cTn>
                                        <p:tgtEl>
                                          <p:spTgt spid="152"/>
                                        </p:tgtEl>
                                        <p:attrNameLst>
                                          <p:attrName>style.visibility</p:attrName>
                                        </p:attrNameLst>
                                      </p:cBhvr>
                                      <p:to>
                                        <p:strVal val="visible"/>
                                      </p:to>
                                    </p:set>
                                    <p:animEffect transition="in" filter="fade">
                                      <p:cBhvr>
                                        <p:cTn id="15" dur="500"/>
                                        <p:tgtEl>
                                          <p:spTgt spid="152"/>
                                        </p:tgtEl>
                                      </p:cBhvr>
                                    </p:animEffect>
                                  </p:childTnLst>
                                </p:cTn>
                              </p:par>
                              <p:par>
                                <p:cTn id="16" presetID="10" presetClass="entr" presetSubtype="0" fill="hold" nodeType="withEffect">
                                  <p:stCondLst>
                                    <p:cond delay="0"/>
                                  </p:stCondLst>
                                  <p:childTnLst>
                                    <p:set>
                                      <p:cBhvr>
                                        <p:cTn id="17" dur="1" fill="hold">
                                          <p:stCondLst>
                                            <p:cond delay="0"/>
                                          </p:stCondLst>
                                        </p:cTn>
                                        <p:tgtEl>
                                          <p:spTgt spid="151"/>
                                        </p:tgtEl>
                                        <p:attrNameLst>
                                          <p:attrName>style.visibility</p:attrName>
                                        </p:attrNameLst>
                                      </p:cBhvr>
                                      <p:to>
                                        <p:strVal val="visible"/>
                                      </p:to>
                                    </p:set>
                                    <p:animEffect transition="in" filter="fade">
                                      <p:cBhvr>
                                        <p:cTn id="18" dur="500"/>
                                        <p:tgtEl>
                                          <p:spTgt spid="151"/>
                                        </p:tgtEl>
                                      </p:cBhvr>
                                    </p:animEffect>
                                  </p:childTnLst>
                                </p:cTn>
                              </p:par>
                              <p:par>
                                <p:cTn id="19" presetID="10" presetClass="entr" presetSubtype="0" fill="hold" nodeType="withEffect">
                                  <p:stCondLst>
                                    <p:cond delay="0"/>
                                  </p:stCondLst>
                                  <p:childTnLst>
                                    <p:set>
                                      <p:cBhvr>
                                        <p:cTn id="20" dur="1" fill="hold">
                                          <p:stCondLst>
                                            <p:cond delay="0"/>
                                          </p:stCondLst>
                                        </p:cTn>
                                        <p:tgtEl>
                                          <p:spTgt spid="153"/>
                                        </p:tgtEl>
                                        <p:attrNameLst>
                                          <p:attrName>style.visibility</p:attrName>
                                        </p:attrNameLst>
                                      </p:cBhvr>
                                      <p:to>
                                        <p:strVal val="visible"/>
                                      </p:to>
                                    </p:set>
                                    <p:animEffect transition="in" filter="fade">
                                      <p:cBhvr>
                                        <p:cTn id="21" dur="500"/>
                                        <p:tgtEl>
                                          <p:spTgt spid="15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54"/>
                                        </p:tgtEl>
                                        <p:attrNameLst>
                                          <p:attrName>style.visibility</p:attrName>
                                        </p:attrNameLst>
                                      </p:cBhvr>
                                      <p:to>
                                        <p:strVal val="visible"/>
                                      </p:to>
                                    </p:set>
                                    <p:animEffect transition="in" filter="fade">
                                      <p:cBhvr>
                                        <p:cTn id="26" dur="500"/>
                                        <p:tgtEl>
                                          <p:spTgt spid="15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9"/>
                                        </p:tgtEl>
                                        <p:attrNameLst>
                                          <p:attrName>style.visibility</p:attrName>
                                        </p:attrNameLst>
                                      </p:cBhvr>
                                      <p:to>
                                        <p:strVal val="visible"/>
                                      </p:to>
                                    </p:set>
                                    <p:animEffect transition="in" filter="fade">
                                      <p:cBhvr>
                                        <p:cTn id="31" dur="500"/>
                                        <p:tgtEl>
                                          <p:spTgt spid="15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60"/>
                                        </p:tgtEl>
                                        <p:attrNameLst>
                                          <p:attrName>style.visibility</p:attrName>
                                        </p:attrNameLst>
                                      </p:cBhvr>
                                      <p:to>
                                        <p:strVal val="visible"/>
                                      </p:to>
                                    </p:set>
                                    <p:animEffect transition="in" filter="fade">
                                      <p:cBhvr>
                                        <p:cTn id="36" dur="500"/>
                                        <p:tgtEl>
                                          <p:spTgt spid="16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55"/>
                                        </p:tgtEl>
                                        <p:attrNameLst>
                                          <p:attrName>style.visibility</p:attrName>
                                        </p:attrNameLst>
                                      </p:cBhvr>
                                      <p:to>
                                        <p:strVal val="visible"/>
                                      </p:to>
                                    </p:set>
                                    <p:animEffect transition="in" filter="fade">
                                      <p:cBhvr>
                                        <p:cTn id="41" dur="500"/>
                                        <p:tgtEl>
                                          <p:spTgt spid="15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56"/>
                                        </p:tgtEl>
                                        <p:attrNameLst>
                                          <p:attrName>style.visibility</p:attrName>
                                        </p:attrNameLst>
                                      </p:cBhvr>
                                      <p:to>
                                        <p:strVal val="visible"/>
                                      </p:to>
                                    </p:set>
                                    <p:animEffect transition="in" filter="fade">
                                      <p:cBhvr>
                                        <p:cTn id="46" dur="500"/>
                                        <p:tgtEl>
                                          <p:spTgt spid="15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57"/>
                                        </p:tgtEl>
                                        <p:attrNameLst>
                                          <p:attrName>style.visibility</p:attrName>
                                        </p:attrNameLst>
                                      </p:cBhvr>
                                      <p:to>
                                        <p:strVal val="visible"/>
                                      </p:to>
                                    </p:set>
                                    <p:animEffect transition="in" filter="fade">
                                      <p:cBhvr>
                                        <p:cTn id="51" dur="500"/>
                                        <p:tgtEl>
                                          <p:spTgt spid="157"/>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58"/>
                                        </p:tgtEl>
                                        <p:attrNameLst>
                                          <p:attrName>style.visibility</p:attrName>
                                        </p:attrNameLst>
                                      </p:cBhvr>
                                      <p:to>
                                        <p:strVal val="visible"/>
                                      </p:to>
                                    </p:set>
                                    <p:animEffect transition="in" filter="fade">
                                      <p:cBhvr>
                                        <p:cTn id="56" dur="500"/>
                                        <p:tgtEl>
                                          <p:spTgt spid="158"/>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61"/>
                                        </p:tgtEl>
                                        <p:attrNameLst>
                                          <p:attrName>style.visibility</p:attrName>
                                        </p:attrNameLst>
                                      </p:cBhvr>
                                      <p:to>
                                        <p:strVal val="visible"/>
                                      </p:to>
                                    </p:set>
                                    <p:animEffect transition="in" filter="fade">
                                      <p:cBhvr>
                                        <p:cTn id="61" dur="500"/>
                                        <p:tgtEl>
                                          <p:spTgt spid="161"/>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62"/>
                                        </p:tgtEl>
                                        <p:attrNameLst>
                                          <p:attrName>style.visibility</p:attrName>
                                        </p:attrNameLst>
                                      </p:cBhvr>
                                      <p:to>
                                        <p:strVal val="visible"/>
                                      </p:to>
                                    </p:set>
                                    <p:animEffect transition="in" filter="fade">
                                      <p:cBhvr>
                                        <p:cTn id="66"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7" restart="whenNotActive" fill="hold" evtFilter="cancelBubble" nodeType="interactiveSeq">
                <p:stCondLst>
                  <p:cond evt="onClick" delay="0">
                    <p:tgtEl>
                      <p:spTgt spid="2"/>
                    </p:tgtEl>
                  </p:cond>
                </p:stCondLst>
                <p:endSync evt="end" delay="0">
                  <p:rtn val="all"/>
                </p:endSync>
                <p:childTnLst>
                  <p:par>
                    <p:cTn id="68" fill="hold">
                      <p:stCondLst>
                        <p:cond delay="0"/>
                      </p:stCondLst>
                      <p:childTnLst>
                        <p:par>
                          <p:cTn id="69" fill="hold">
                            <p:stCondLst>
                              <p:cond delay="0"/>
                            </p:stCondLst>
                            <p:childTnLst>
                              <p:par>
                                <p:cTn id="70" presetID="1" presetClass="mediacall" presetSubtype="0" fill="hold" nodeType="clickEffect">
                                  <p:stCondLst>
                                    <p:cond delay="0"/>
                                  </p:stCondLst>
                                  <p:childTnLst>
                                    <p:cmd type="call" cmd="playFrom(0.0)">
                                      <p:cBhvr>
                                        <p:cTn id="71" dur="1950" fill="hold"/>
                                        <p:tgtEl>
                                          <p:spTgt spid="2"/>
                                        </p:tgtEl>
                                      </p:cBhvr>
                                    </p:cmd>
                                  </p:childTnLst>
                                </p:cTn>
                              </p:par>
                            </p:childTnLst>
                          </p:cTn>
                        </p:par>
                      </p:childTnLst>
                    </p:cTn>
                  </p:par>
                </p:childTnLst>
              </p:cTn>
              <p:nextCondLst>
                <p:cond evt="onClick" delay="0">
                  <p:tgtEl>
                    <p:spTgt spid="2"/>
                  </p:tgtEl>
                </p:cond>
              </p:nextCondLst>
            </p:seq>
            <p:audio>
              <p:cMediaNode vol="80000">
                <p:cTn id="72" fill="hold" display="0">
                  <p:stCondLst>
                    <p:cond delay="indefinite"/>
                  </p:stCondLst>
                  <p:endCondLst>
                    <p:cond evt="onStopAudio" delay="0">
                      <p:tgtEl>
                        <p:sldTgt/>
                      </p:tgtEl>
                    </p:cond>
                  </p:endCondLst>
                </p:cTn>
                <p:tgtEl>
                  <p:spTgt spid="2"/>
                </p:tgtEl>
              </p:cMediaNode>
            </p:audio>
            <p:seq concurrent="1" nextAc="seek">
              <p:cTn id="73" restart="whenNotActive" fill="hold" evtFilter="cancelBubble" nodeType="interactiveSeq">
                <p:stCondLst>
                  <p:cond evt="onClick" delay="0">
                    <p:tgtEl>
                      <p:spTgt spid="3"/>
                    </p:tgtEl>
                  </p:cond>
                </p:stCondLst>
                <p:endSync evt="end" delay="0">
                  <p:rtn val="all"/>
                </p:endSync>
                <p:childTnLst>
                  <p:par>
                    <p:cTn id="74" fill="hold">
                      <p:stCondLst>
                        <p:cond delay="0"/>
                      </p:stCondLst>
                      <p:childTnLst>
                        <p:par>
                          <p:cTn id="75" fill="hold">
                            <p:stCondLst>
                              <p:cond delay="0"/>
                            </p:stCondLst>
                            <p:childTnLst>
                              <p:par>
                                <p:cTn id="76" presetID="1" presetClass="mediacall" presetSubtype="0" fill="hold" nodeType="clickEffect">
                                  <p:stCondLst>
                                    <p:cond delay="0"/>
                                  </p:stCondLst>
                                  <p:childTnLst>
                                    <p:cmd type="call" cmd="playFrom(0.0)">
                                      <p:cBhvr>
                                        <p:cTn id="77" dur="1789" fill="hold"/>
                                        <p:tgtEl>
                                          <p:spTgt spid="3"/>
                                        </p:tgtEl>
                                      </p:cBhvr>
                                    </p:cmd>
                                  </p:childTnLst>
                                </p:cTn>
                              </p:par>
                            </p:childTnLst>
                          </p:cTn>
                        </p:par>
                      </p:childTnLst>
                    </p:cTn>
                  </p:par>
                </p:childTnLst>
              </p:cTn>
              <p:nextCondLst>
                <p:cond evt="onClick" delay="0">
                  <p:tgtEl>
                    <p:spTgt spid="3"/>
                  </p:tgtEl>
                </p:cond>
              </p:nextCondLst>
            </p:seq>
            <p:audio>
              <p:cMediaNode vol="80000">
                <p:cTn id="78" fill="hold" display="0">
                  <p:stCondLst>
                    <p:cond delay="indefinite"/>
                  </p:stCondLst>
                  <p:endCondLst>
                    <p:cond evt="onStopAudio" delay="0">
                      <p:tgtEl>
                        <p:sldTgt/>
                      </p:tgtEl>
                    </p:cond>
                  </p:endCondLst>
                </p:cTn>
                <p:tgtEl>
                  <p:spTgt spid="3"/>
                </p:tgtEl>
              </p:cMediaNode>
            </p:audio>
            <p:seq concurrent="1" nextAc="seek">
              <p:cTn id="79" restart="whenNotActive" fill="hold" evtFilter="cancelBubble" nodeType="interactiveSeq">
                <p:stCondLst>
                  <p:cond evt="onClick" delay="0">
                    <p:tgtEl>
                      <p:spTgt spid="4"/>
                    </p:tgtEl>
                  </p:cond>
                </p:stCondLst>
                <p:endSync evt="end" delay="0">
                  <p:rtn val="all"/>
                </p:endSync>
                <p:childTnLst>
                  <p:par>
                    <p:cTn id="80" fill="hold">
                      <p:stCondLst>
                        <p:cond delay="0"/>
                      </p:stCondLst>
                      <p:childTnLst>
                        <p:par>
                          <p:cTn id="81" fill="hold">
                            <p:stCondLst>
                              <p:cond delay="0"/>
                            </p:stCondLst>
                            <p:childTnLst>
                              <p:par>
                                <p:cTn id="82" presetID="1" presetClass="mediacall" presetSubtype="0" fill="hold" nodeType="clickEffect">
                                  <p:stCondLst>
                                    <p:cond delay="0"/>
                                  </p:stCondLst>
                                  <p:childTnLst>
                                    <p:cmd type="call" cmd="playFrom(0.0)">
                                      <p:cBhvr>
                                        <p:cTn id="83" dur="1606" fill="hold"/>
                                        <p:tgtEl>
                                          <p:spTgt spid="4"/>
                                        </p:tgtEl>
                                      </p:cBhvr>
                                    </p:cmd>
                                  </p:childTnLst>
                                </p:cTn>
                              </p:par>
                            </p:childTnLst>
                          </p:cTn>
                        </p:par>
                      </p:childTnLst>
                    </p:cTn>
                  </p:par>
                </p:childTnLst>
              </p:cTn>
              <p:nextCondLst>
                <p:cond evt="onClick" delay="0">
                  <p:tgtEl>
                    <p:spTgt spid="4"/>
                  </p:tgtEl>
                </p:cond>
              </p:nextCondLst>
            </p:seq>
            <p:audio>
              <p:cMediaNode vol="80000">
                <p:cTn id="84" fill="hold" display="0">
                  <p:stCondLst>
                    <p:cond delay="indefinite"/>
                  </p:stCondLst>
                  <p:endCondLst>
                    <p:cond evt="onStopAudio" delay="0">
                      <p:tgtEl>
                        <p:sldTgt/>
                      </p:tgtEl>
                    </p:cond>
                  </p:endCondLst>
                </p:cTn>
                <p:tgtEl>
                  <p:spTgt spid="4"/>
                </p:tgtEl>
              </p:cMediaNode>
            </p:audio>
            <p:seq concurrent="1" nextAc="seek">
              <p:cTn id="85" restart="whenNotActive" fill="hold" evtFilter="cancelBubble" nodeType="interactiveSeq">
                <p:stCondLst>
                  <p:cond evt="onClick" delay="0">
                    <p:tgtEl>
                      <p:spTgt spid="5"/>
                    </p:tgtEl>
                  </p:cond>
                </p:stCondLst>
                <p:endSync evt="end" delay="0">
                  <p:rtn val="all"/>
                </p:endSync>
                <p:childTnLst>
                  <p:par>
                    <p:cTn id="86" fill="hold">
                      <p:stCondLst>
                        <p:cond delay="0"/>
                      </p:stCondLst>
                      <p:childTnLst>
                        <p:par>
                          <p:cTn id="87" fill="hold">
                            <p:stCondLst>
                              <p:cond delay="0"/>
                            </p:stCondLst>
                            <p:childTnLst>
                              <p:par>
                                <p:cTn id="88" presetID="1" presetClass="mediacall" presetSubtype="0" fill="hold" nodeType="clickEffect">
                                  <p:stCondLst>
                                    <p:cond delay="0"/>
                                  </p:stCondLst>
                                  <p:childTnLst>
                                    <p:cmd type="call" cmd="playFrom(0.0)">
                                      <p:cBhvr>
                                        <p:cTn id="89" dur="2650" fill="hold"/>
                                        <p:tgtEl>
                                          <p:spTgt spid="5"/>
                                        </p:tgtEl>
                                      </p:cBhvr>
                                    </p:cmd>
                                  </p:childTnLst>
                                </p:cTn>
                              </p:par>
                            </p:childTnLst>
                          </p:cTn>
                        </p:par>
                      </p:childTnLst>
                    </p:cTn>
                  </p:par>
                </p:childTnLst>
              </p:cTn>
              <p:nextCondLst>
                <p:cond evt="onClick" delay="0">
                  <p:tgtEl>
                    <p:spTgt spid="5"/>
                  </p:tgtEl>
                </p:cond>
              </p:nextCondLst>
            </p:seq>
            <p:audio>
              <p:cMediaNode vol="80000">
                <p:cTn id="90" fill="hold" display="0">
                  <p:stCondLst>
                    <p:cond delay="indefinite"/>
                  </p:stCondLst>
                  <p:endCondLst>
                    <p:cond evt="onStopAudio" delay="0">
                      <p:tgtEl>
                        <p:sldTgt/>
                      </p:tgtEl>
                    </p:cond>
                  </p:endCondLst>
                </p:cTn>
                <p:tgtEl>
                  <p:spTgt spid="5"/>
                </p:tgtEl>
              </p:cMediaNode>
            </p:audio>
            <p:seq concurrent="1" nextAc="seek">
              <p:cTn id="91" restart="whenNotActive" fill="hold" evtFilter="cancelBubble" nodeType="interactiveSeq">
                <p:stCondLst>
                  <p:cond evt="onClick" delay="0">
                    <p:tgtEl>
                      <p:spTgt spid="6"/>
                    </p:tgtEl>
                  </p:cond>
                </p:stCondLst>
                <p:endSync evt="end" delay="0">
                  <p:rtn val="all"/>
                </p:endSync>
                <p:childTnLst>
                  <p:par>
                    <p:cTn id="92" fill="hold">
                      <p:stCondLst>
                        <p:cond delay="0"/>
                      </p:stCondLst>
                      <p:childTnLst>
                        <p:par>
                          <p:cTn id="93" fill="hold">
                            <p:stCondLst>
                              <p:cond delay="0"/>
                            </p:stCondLst>
                            <p:childTnLst>
                              <p:par>
                                <p:cTn id="94" presetID="1" presetClass="mediacall" presetSubtype="0" fill="hold" nodeType="clickEffect">
                                  <p:stCondLst>
                                    <p:cond delay="0"/>
                                  </p:stCondLst>
                                  <p:childTnLst>
                                    <p:cmd type="call" cmd="playFrom(0.0)">
                                      <p:cBhvr>
                                        <p:cTn id="95" dur="2325" fill="hold"/>
                                        <p:tgtEl>
                                          <p:spTgt spid="6"/>
                                        </p:tgtEl>
                                      </p:cBhvr>
                                    </p:cmd>
                                  </p:childTnLst>
                                </p:cTn>
                              </p:par>
                            </p:childTnLst>
                          </p:cTn>
                        </p:par>
                      </p:childTnLst>
                    </p:cTn>
                  </p:par>
                </p:childTnLst>
              </p:cTn>
              <p:nextCondLst>
                <p:cond evt="onClick" delay="0">
                  <p:tgtEl>
                    <p:spTgt spid="6"/>
                  </p:tgtEl>
                </p:cond>
              </p:nextCondLst>
            </p:seq>
            <p:audio>
              <p:cMediaNode vol="80000">
                <p:cTn id="96" fill="hold" display="0">
                  <p:stCondLst>
                    <p:cond delay="indefinite"/>
                  </p:stCondLst>
                  <p:endCondLst>
                    <p:cond evt="onStopAudio" delay="0">
                      <p:tgtEl>
                        <p:sldTgt/>
                      </p:tgtEl>
                    </p:cond>
                  </p:endCondLst>
                </p:cTn>
                <p:tgtEl>
                  <p:spTgt spid="6"/>
                </p:tgtEl>
              </p:cMediaNode>
            </p:audio>
            <p:seq concurrent="1" nextAc="seek">
              <p:cTn id="97" restart="whenNotActive" fill="hold" evtFilter="cancelBubble" nodeType="interactiveSeq">
                <p:stCondLst>
                  <p:cond evt="onClick" delay="0">
                    <p:tgtEl>
                      <p:spTgt spid="8"/>
                    </p:tgtEl>
                  </p:cond>
                </p:stCondLst>
                <p:endSync evt="end" delay="0">
                  <p:rtn val="all"/>
                </p:endSync>
                <p:childTnLst>
                  <p:par>
                    <p:cTn id="98" fill="hold">
                      <p:stCondLst>
                        <p:cond delay="0"/>
                      </p:stCondLst>
                      <p:childTnLst>
                        <p:par>
                          <p:cTn id="99" fill="hold">
                            <p:stCondLst>
                              <p:cond delay="0"/>
                            </p:stCondLst>
                            <p:childTnLst>
                              <p:par>
                                <p:cTn id="100" presetID="1" presetClass="mediacall" presetSubtype="0" fill="hold" nodeType="clickEffect">
                                  <p:stCondLst>
                                    <p:cond delay="0"/>
                                  </p:stCondLst>
                                  <p:childTnLst>
                                    <p:cmd type="call" cmd="playFrom(0.0)">
                                      <p:cBhvr>
                                        <p:cTn id="101" dur="1528" fill="hold"/>
                                        <p:tgtEl>
                                          <p:spTgt spid="8"/>
                                        </p:tgtEl>
                                      </p:cBhvr>
                                    </p:cmd>
                                  </p:childTnLst>
                                </p:cTn>
                              </p:par>
                            </p:childTnLst>
                          </p:cTn>
                        </p:par>
                      </p:childTnLst>
                    </p:cTn>
                  </p:par>
                </p:childTnLst>
              </p:cTn>
              <p:nextCondLst>
                <p:cond evt="onClick" delay="0">
                  <p:tgtEl>
                    <p:spTgt spid="8"/>
                  </p:tgtEl>
                </p:cond>
              </p:nextCondLst>
            </p:seq>
            <p:audio>
              <p:cMediaNode vol="80000">
                <p:cTn id="102" fill="hold" display="0">
                  <p:stCondLst>
                    <p:cond delay="indefinite"/>
                  </p:stCondLst>
                  <p:endCondLst>
                    <p:cond evt="onStopAudio" delay="0">
                      <p:tgtEl>
                        <p:sldTgt/>
                      </p:tgtEl>
                    </p:cond>
                  </p:endCondLst>
                </p:cTn>
                <p:tgtEl>
                  <p:spTgt spid="8"/>
                </p:tgtEl>
              </p:cMediaNode>
            </p:audio>
            <p:seq concurrent="1" nextAc="seek">
              <p:cTn id="103" restart="whenNotActive" fill="hold" evtFilter="cancelBubble" nodeType="interactiveSeq">
                <p:stCondLst>
                  <p:cond evt="onClick" delay="0">
                    <p:tgtEl>
                      <p:spTgt spid="7"/>
                    </p:tgtEl>
                  </p:cond>
                </p:stCondLst>
                <p:endSync evt="end" delay="0">
                  <p:rtn val="all"/>
                </p:endSync>
                <p:childTnLst>
                  <p:par>
                    <p:cTn id="104" fill="hold">
                      <p:stCondLst>
                        <p:cond delay="0"/>
                      </p:stCondLst>
                      <p:childTnLst>
                        <p:par>
                          <p:cTn id="105" fill="hold">
                            <p:stCondLst>
                              <p:cond delay="0"/>
                            </p:stCondLst>
                            <p:childTnLst>
                              <p:par>
                                <p:cTn id="106" presetID="1" presetClass="mediacall" presetSubtype="0" fill="hold" nodeType="clickEffect">
                                  <p:stCondLst>
                                    <p:cond delay="0"/>
                                  </p:stCondLst>
                                  <p:childTnLst>
                                    <p:cmd type="call" cmd="playFrom(0.0)">
                                      <p:cBhvr>
                                        <p:cTn id="107" dur="2139" fill="hold"/>
                                        <p:tgtEl>
                                          <p:spTgt spid="7"/>
                                        </p:tgtEl>
                                      </p:cBhvr>
                                    </p:cmd>
                                  </p:childTnLst>
                                </p:cTn>
                              </p:par>
                            </p:childTnLst>
                          </p:cTn>
                        </p:par>
                      </p:childTnLst>
                    </p:cTn>
                  </p:par>
                </p:childTnLst>
              </p:cTn>
              <p:nextCondLst>
                <p:cond evt="onClick" delay="0">
                  <p:tgtEl>
                    <p:spTgt spid="7"/>
                  </p:tgtEl>
                </p:cond>
              </p:nextCondLst>
            </p:seq>
            <p:audio>
              <p:cMediaNode vol="80000">
                <p:cTn id="108"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p22" descr="Web (provided by Getty Images)"/>
          <p:cNvPicPr preferRelativeResize="0"/>
          <p:nvPr/>
        </p:nvPicPr>
        <p:blipFill>
          <a:blip r:embed="rId3">
            <a:alphaModFix/>
          </a:blip>
          <a:stretch>
            <a:fillRect/>
          </a:stretch>
        </p:blipFill>
        <p:spPr>
          <a:xfrm>
            <a:off x="1344150" y="774200"/>
            <a:ext cx="6996342" cy="4369301"/>
          </a:xfrm>
          <a:prstGeom prst="rect">
            <a:avLst/>
          </a:prstGeom>
          <a:noFill/>
          <a:ln>
            <a:noFill/>
          </a:ln>
        </p:spPr>
      </p:pic>
      <p:sp>
        <p:nvSpPr>
          <p:cNvPr id="146" name="Google Shape;146;p22"/>
          <p:cNvSpPr txBox="1"/>
          <p:nvPr/>
        </p:nvSpPr>
        <p:spPr>
          <a:xfrm>
            <a:off x="1489675" y="1561650"/>
            <a:ext cx="6705300" cy="155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4800" b="1">
                <a:solidFill>
                  <a:schemeClr val="accent4"/>
                </a:solidFill>
              </a:rPr>
              <a:t>Je me présente!</a:t>
            </a:r>
            <a:endParaRPr sz="4800" b="1">
              <a:solidFill>
                <a:schemeClr val="accent4"/>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3"/>
          <p:cNvSpPr txBox="1"/>
          <p:nvPr/>
        </p:nvSpPr>
        <p:spPr>
          <a:xfrm>
            <a:off x="326325" y="1149900"/>
            <a:ext cx="4117800" cy="361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a:solidFill>
                  <a:schemeClr val="lt2"/>
                </a:solidFill>
              </a:rPr>
              <a:t>Je m’appelle…</a:t>
            </a:r>
            <a:endParaRPr sz="2800">
              <a:solidFill>
                <a:schemeClr val="lt2"/>
              </a:solidFill>
            </a:endParaRPr>
          </a:p>
          <a:p>
            <a:pPr marL="0" lvl="0" indent="0" algn="l" rtl="0">
              <a:spcBef>
                <a:spcPts val="0"/>
              </a:spcBef>
              <a:spcAft>
                <a:spcPts val="0"/>
              </a:spcAft>
              <a:buNone/>
            </a:pPr>
            <a:endParaRPr sz="2800">
              <a:solidFill>
                <a:schemeClr val="lt2"/>
              </a:solidFill>
            </a:endParaRPr>
          </a:p>
          <a:p>
            <a:pPr marL="0" lvl="0" indent="0" algn="l" rtl="0">
              <a:spcBef>
                <a:spcPts val="0"/>
              </a:spcBef>
              <a:spcAft>
                <a:spcPts val="0"/>
              </a:spcAft>
              <a:buNone/>
            </a:pPr>
            <a:r>
              <a:rPr lang="en-GB" sz="2800">
                <a:solidFill>
                  <a:schemeClr val="lt2"/>
                </a:solidFill>
              </a:rPr>
              <a:t>Ça va…</a:t>
            </a:r>
            <a:endParaRPr sz="2800">
              <a:solidFill>
                <a:schemeClr val="lt2"/>
              </a:solidFill>
            </a:endParaRPr>
          </a:p>
          <a:p>
            <a:pPr marL="0" lvl="0" indent="0" algn="l" rtl="0">
              <a:spcBef>
                <a:spcPts val="0"/>
              </a:spcBef>
              <a:spcAft>
                <a:spcPts val="0"/>
              </a:spcAft>
              <a:buNone/>
            </a:pPr>
            <a:endParaRPr sz="2800">
              <a:solidFill>
                <a:schemeClr val="lt2"/>
              </a:solidFill>
            </a:endParaRPr>
          </a:p>
          <a:p>
            <a:pPr marL="0" lvl="0" indent="0" algn="l" rtl="0">
              <a:spcBef>
                <a:spcPts val="0"/>
              </a:spcBef>
              <a:spcAft>
                <a:spcPts val="0"/>
              </a:spcAft>
              <a:buNone/>
            </a:pPr>
            <a:r>
              <a:rPr lang="en-GB" sz="2800">
                <a:solidFill>
                  <a:schemeClr val="lt2"/>
                </a:solidFill>
              </a:rPr>
              <a:t>J’habite à…</a:t>
            </a:r>
            <a:endParaRPr sz="2800">
              <a:solidFill>
                <a:schemeClr val="lt2"/>
              </a:solidFill>
            </a:endParaRPr>
          </a:p>
          <a:p>
            <a:pPr marL="0" lvl="0" indent="0" algn="l" rtl="0">
              <a:spcBef>
                <a:spcPts val="0"/>
              </a:spcBef>
              <a:spcAft>
                <a:spcPts val="0"/>
              </a:spcAft>
              <a:buNone/>
            </a:pPr>
            <a:endParaRPr sz="2800">
              <a:solidFill>
                <a:schemeClr val="lt2"/>
              </a:solidFill>
            </a:endParaRPr>
          </a:p>
          <a:p>
            <a:pPr marL="0" lvl="0" indent="0" algn="l" rtl="0">
              <a:spcBef>
                <a:spcPts val="0"/>
              </a:spcBef>
              <a:spcAft>
                <a:spcPts val="0"/>
              </a:spcAft>
              <a:buNone/>
            </a:pPr>
            <a:r>
              <a:rPr lang="en-GB" sz="2800">
                <a:solidFill>
                  <a:schemeClr val="lt2"/>
                </a:solidFill>
              </a:rPr>
              <a:t>Je suis… </a:t>
            </a:r>
            <a:endParaRPr sz="2800">
              <a:solidFill>
                <a:schemeClr val="lt2"/>
              </a:solidFill>
            </a:endParaRPr>
          </a:p>
        </p:txBody>
      </p:sp>
      <p:sp>
        <p:nvSpPr>
          <p:cNvPr id="152" name="Google Shape;152;p23"/>
          <p:cNvSpPr txBox="1"/>
          <p:nvPr/>
        </p:nvSpPr>
        <p:spPr>
          <a:xfrm>
            <a:off x="4141225" y="1149900"/>
            <a:ext cx="3908100" cy="52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i="1">
                <a:solidFill>
                  <a:schemeClr val="dk1"/>
                </a:solidFill>
              </a:rPr>
              <a:t>[Jacques / Martin etc]</a:t>
            </a:r>
            <a:endParaRPr sz="1800" i="1">
              <a:solidFill>
                <a:schemeClr val="dk1"/>
              </a:solidFill>
            </a:endParaRPr>
          </a:p>
        </p:txBody>
      </p:sp>
      <p:sp>
        <p:nvSpPr>
          <p:cNvPr id="153" name="Google Shape;153;p23"/>
          <p:cNvSpPr txBox="1"/>
          <p:nvPr/>
        </p:nvSpPr>
        <p:spPr>
          <a:xfrm>
            <a:off x="4141225" y="2043450"/>
            <a:ext cx="3908100" cy="52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i="1">
                <a:solidFill>
                  <a:schemeClr val="dk1"/>
                </a:solidFill>
              </a:rPr>
              <a:t>bien / mal / comme ci, comme ça</a:t>
            </a:r>
            <a:endParaRPr sz="1800" i="1">
              <a:solidFill>
                <a:schemeClr val="dk1"/>
              </a:solidFill>
            </a:endParaRPr>
          </a:p>
        </p:txBody>
      </p:sp>
      <p:sp>
        <p:nvSpPr>
          <p:cNvPr id="154" name="Google Shape;154;p23"/>
          <p:cNvSpPr txBox="1"/>
          <p:nvPr/>
        </p:nvSpPr>
        <p:spPr>
          <a:xfrm>
            <a:off x="4141225" y="2892075"/>
            <a:ext cx="3908100" cy="52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i="1">
                <a:solidFill>
                  <a:schemeClr val="dk1"/>
                </a:solidFill>
              </a:rPr>
              <a:t>[Penrith / Keswick etc]</a:t>
            </a:r>
            <a:endParaRPr sz="1800" i="1">
              <a:solidFill>
                <a:schemeClr val="dk1"/>
              </a:solidFill>
            </a:endParaRPr>
          </a:p>
        </p:txBody>
      </p:sp>
      <p:sp>
        <p:nvSpPr>
          <p:cNvPr id="155" name="Google Shape;155;p23"/>
          <p:cNvSpPr txBox="1"/>
          <p:nvPr/>
        </p:nvSpPr>
        <p:spPr>
          <a:xfrm>
            <a:off x="4141225" y="3740700"/>
            <a:ext cx="3908100" cy="52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i="1">
                <a:solidFill>
                  <a:schemeClr val="dk1"/>
                </a:solidFill>
              </a:rPr>
              <a:t>anglais(</a:t>
            </a:r>
            <a:r>
              <a:rPr lang="en-GB" sz="1800" i="1">
                <a:solidFill>
                  <a:srgbClr val="FF0000"/>
                </a:solidFill>
              </a:rPr>
              <a:t>e</a:t>
            </a:r>
            <a:r>
              <a:rPr lang="en-GB" sz="1800" i="1">
                <a:solidFill>
                  <a:schemeClr val="dk1"/>
                </a:solidFill>
              </a:rPr>
              <a:t>) / écossais(</a:t>
            </a:r>
            <a:r>
              <a:rPr lang="en-GB" sz="1800" i="1">
                <a:solidFill>
                  <a:srgbClr val="FF0000"/>
                </a:solidFill>
              </a:rPr>
              <a:t>e</a:t>
            </a:r>
            <a:r>
              <a:rPr lang="en-GB" sz="1800" i="1">
                <a:solidFill>
                  <a:schemeClr val="dk1"/>
                </a:solidFill>
              </a:rPr>
              <a:t>) / gallois(</a:t>
            </a:r>
            <a:r>
              <a:rPr lang="en-GB" sz="1800" i="1">
                <a:solidFill>
                  <a:srgbClr val="FF0000"/>
                </a:solidFill>
              </a:rPr>
              <a:t>e</a:t>
            </a:r>
            <a:r>
              <a:rPr lang="en-GB" sz="1800" i="1">
                <a:solidFill>
                  <a:schemeClr val="dk1"/>
                </a:solidFill>
              </a:rPr>
              <a:t>) / français(</a:t>
            </a:r>
            <a:r>
              <a:rPr lang="en-GB" sz="1800" i="1">
                <a:solidFill>
                  <a:srgbClr val="FF0000"/>
                </a:solidFill>
              </a:rPr>
              <a:t>e</a:t>
            </a:r>
            <a:r>
              <a:rPr lang="en-GB" sz="1800" i="1">
                <a:solidFill>
                  <a:schemeClr val="dk1"/>
                </a:solidFill>
              </a:rPr>
              <a:t>) / irlandais(</a:t>
            </a:r>
            <a:r>
              <a:rPr lang="en-GB" sz="1800" i="1">
                <a:solidFill>
                  <a:srgbClr val="FF0000"/>
                </a:solidFill>
              </a:rPr>
              <a:t>e</a:t>
            </a:r>
            <a:r>
              <a:rPr lang="en-GB" sz="1800" i="1">
                <a:solidFill>
                  <a:schemeClr val="dk1"/>
                </a:solidFill>
              </a:rPr>
              <a:t>)</a:t>
            </a:r>
            <a:endParaRPr sz="1800" i="1">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4"/>
          <p:cNvSpPr txBox="1"/>
          <p:nvPr/>
        </p:nvSpPr>
        <p:spPr>
          <a:xfrm>
            <a:off x="939056" y="1072463"/>
            <a:ext cx="7000200" cy="2998575"/>
          </a:xfrm>
          <a:prstGeom prst="rect">
            <a:avLst/>
          </a:prstGeom>
          <a:noFill/>
          <a:ln>
            <a:noFill/>
          </a:ln>
        </p:spPr>
        <p:txBody>
          <a:bodyPr spcFirstLastPara="1" wrap="square" lIns="68569" tIns="68569" rIns="68569" bIns="68569" anchor="t" anchorCtr="0">
            <a:noAutofit/>
          </a:bodyPr>
          <a:lstStyle/>
          <a:p>
            <a:r>
              <a:rPr lang="en-GB" sz="2700">
                <a:solidFill>
                  <a:schemeClr val="dk1"/>
                </a:solidFill>
              </a:rPr>
              <a:t>Bonjour, Salut,</a:t>
            </a:r>
            <a:endParaRPr sz="2700">
              <a:solidFill>
                <a:schemeClr val="dk1"/>
              </a:solidFill>
            </a:endParaRPr>
          </a:p>
          <a:p>
            <a:r>
              <a:rPr lang="en-GB" sz="2700">
                <a:solidFill>
                  <a:schemeClr val="dk1"/>
                </a:solidFill>
              </a:rPr>
              <a:t>Bonjour, Salut,</a:t>
            </a:r>
            <a:endParaRPr sz="2700">
              <a:solidFill>
                <a:schemeClr val="dk1"/>
              </a:solidFill>
            </a:endParaRPr>
          </a:p>
          <a:p>
            <a:endParaRPr sz="2700">
              <a:solidFill>
                <a:schemeClr val="dk1"/>
              </a:solidFill>
            </a:endParaRPr>
          </a:p>
          <a:p>
            <a:r>
              <a:rPr lang="en-GB" sz="2700">
                <a:solidFill>
                  <a:schemeClr val="dk1"/>
                </a:solidFill>
              </a:rPr>
              <a:t>Au revoir! À plus tard!</a:t>
            </a:r>
            <a:endParaRPr sz="2700">
              <a:solidFill>
                <a:schemeClr val="dk1"/>
              </a:solidFill>
            </a:endParaRPr>
          </a:p>
          <a:p>
            <a:endParaRPr sz="2700">
              <a:solidFill>
                <a:schemeClr val="dk1"/>
              </a:solidFill>
            </a:endParaRPr>
          </a:p>
          <a:p>
            <a:r>
              <a:rPr lang="en-GB" sz="2700">
                <a:solidFill>
                  <a:schemeClr val="dk1"/>
                </a:solidFill>
              </a:rPr>
              <a:t>Bonjour, Salut,</a:t>
            </a:r>
            <a:endParaRPr sz="2700">
              <a:solidFill>
                <a:schemeClr val="dk1"/>
              </a:solidFill>
            </a:endParaRPr>
          </a:p>
          <a:p>
            <a:r>
              <a:rPr lang="en-GB" sz="2700">
                <a:solidFill>
                  <a:schemeClr val="dk1"/>
                </a:solidFill>
              </a:rPr>
              <a:t>Bonjour, Salut</a:t>
            </a:r>
            <a:endParaRPr sz="2700">
              <a:solidFill>
                <a:schemeClr val="dk1"/>
              </a:solidFill>
            </a:endParaRPr>
          </a:p>
          <a:p>
            <a:endParaRPr sz="2700">
              <a:solidFill>
                <a:schemeClr val="dk1"/>
              </a:solidFill>
            </a:endParaRPr>
          </a:p>
          <a:p>
            <a:r>
              <a:rPr lang="en-GB" sz="2700">
                <a:solidFill>
                  <a:schemeClr val="dk1"/>
                </a:solidFill>
              </a:rPr>
              <a:t>Au revoir! À plus tard!</a:t>
            </a:r>
            <a:endParaRPr sz="2700">
              <a:solidFill>
                <a:schemeClr val="dk1"/>
              </a:solidFill>
            </a:endParaRPr>
          </a:p>
        </p:txBody>
      </p:sp>
      <p:pic>
        <p:nvPicPr>
          <p:cNvPr id="188" name="Google Shape;188;p34"/>
          <p:cNvPicPr preferRelativeResize="0"/>
          <p:nvPr/>
        </p:nvPicPr>
        <p:blipFill>
          <a:blip r:embed="rId5">
            <a:alphaModFix/>
          </a:blip>
          <a:stretch>
            <a:fillRect/>
          </a:stretch>
        </p:blipFill>
        <p:spPr>
          <a:xfrm>
            <a:off x="5303531" y="1282894"/>
            <a:ext cx="2788143" cy="2788143"/>
          </a:xfrm>
          <a:prstGeom prst="rect">
            <a:avLst/>
          </a:prstGeom>
          <a:noFill/>
          <a:ln>
            <a:noFill/>
          </a:ln>
        </p:spPr>
      </p:pic>
      <p:pic>
        <p:nvPicPr>
          <p:cNvPr id="2" name="Recorded Sound">
            <a:hlinkClick r:id="" action="ppaction://media"/>
            <a:extLst>
              <a:ext uri="{FF2B5EF4-FFF2-40B4-BE49-F238E27FC236}">
                <a16:creationId xmlns:a16="http://schemas.microsoft.com/office/drawing/2014/main" id="{7D2C6AA0-2071-CACD-C3E0-E5A9718B670A}"/>
              </a:ext>
            </a:extLst>
          </p:cNvPr>
          <p:cNvPicPr>
            <a:picLocks noChangeAspect="1"/>
          </p:cNvPicPr>
          <p:nvPr>
            <a:audioFile r:link="rId1"/>
            <p:extLst>
              <p:ext uri="{DAA4B4D4-6D71-4841-9C94-3DE7FCFB9230}">
                <p14:media xmlns:p14="http://schemas.microsoft.com/office/powerpoint/2010/main" r:embed="rId2">
                  <p14:trim st="544"/>
                </p14:media>
              </p:ext>
            </p:extLst>
          </p:nvPr>
        </p:nvPicPr>
        <p:blipFill>
          <a:blip r:embed="rId6"/>
          <a:stretch>
            <a:fillRect/>
          </a:stretch>
        </p:blipFill>
        <p:spPr>
          <a:xfrm>
            <a:off x="256032" y="4503420"/>
            <a:ext cx="457200" cy="4572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93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881</Words>
  <Application>Microsoft Office PowerPoint</Application>
  <PresentationFormat>On-screen Show (16:9)</PresentationFormat>
  <Paragraphs>86</Paragraphs>
  <Slides>8</Slides>
  <Notes>8</Notes>
  <HiddenSlides>0</HiddenSlides>
  <MMClips>20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Twentieth Century</vt:lpstr>
      <vt:lpstr>Arial</vt:lpstr>
      <vt:lpstr>Century Gothic</vt:lpstr>
      <vt:lpstr>Calibri</vt:lpstr>
      <vt:lpstr>UCL_IOE Blue_Slide_Theme</vt:lpstr>
      <vt:lpstr>1_NCELP Theme</vt:lpstr>
      <vt:lpstr>ou</vt:lpstr>
      <vt:lpstr>ou</vt:lpstr>
      <vt:lpstr>PowerPoint Presentation</vt:lpstr>
      <vt:lpstr>oi</vt:lpstr>
      <vt:lpstr>oi</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1</cp:revision>
  <dcterms:modified xsi:type="dcterms:W3CDTF">2026-08-20T13:24:17Z</dcterms:modified>
</cp:coreProperties>
</file>