
<file path=[Content_Types].xml><?xml version="1.0" encoding="utf-8"?>
<Types xmlns="http://schemas.openxmlformats.org/package/2006/content-types">
  <Default Extension="fntdata" ContentType="application/x-fontdata"/>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2" r:id="rId1"/>
    <p:sldMasterId id="2147483663" r:id="rId2"/>
  </p:sldMasterIdLst>
  <p:notesMasterIdLst>
    <p:notesMasterId r:id="rId10"/>
  </p:notesMasterIdLst>
  <p:sldIdLst>
    <p:sldId id="265" r:id="rId3"/>
    <p:sldId id="266" r:id="rId4"/>
    <p:sldId id="263" r:id="rId5"/>
    <p:sldId id="264" r:id="rId6"/>
    <p:sldId id="260" r:id="rId7"/>
    <p:sldId id="261" r:id="rId8"/>
    <p:sldId id="262" r:id="rId9"/>
  </p:sldIdLst>
  <p:sldSz cx="9144000" cy="5143500" type="screen16x9"/>
  <p:notesSz cx="6858000" cy="9144000"/>
  <p:embeddedFontLst>
    <p:embeddedFont>
      <p:font typeface="Century Gothic" panose="020B0502020202020204" pitchFamily="34" charset="0"/>
      <p:regular r:id="rId11"/>
      <p:bold r:id="rId12"/>
      <p:italic r:id="rId13"/>
      <p:boldItalic r:id="rId1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0C8F942-11C6-4255-8B1C-40E3B59435CE}">
  <a:tblStyle styleId="{E0C8F942-11C6-4255-8B1C-40E3B59435CE}"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1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font" Target="fonts/font1.fntdata"/><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9e825a5e9e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g39e825a5e9e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1 minute</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[au]</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br>
              <a:rPr lang="en-GB" b="0"/>
            </a:br>
            <a:r>
              <a:rPr lang="en-GB" b="0"/>
              <a:t>1. Present the letter(s) and say the </a:t>
            </a:r>
            <a:r>
              <a:rPr lang="en-GB" b="1"/>
              <a:t>[au] </a:t>
            </a:r>
            <a:r>
              <a:rPr lang="en-GB" b="0"/>
              <a:t>sound first, on its own. Students repeat it with you.</a:t>
            </a:r>
            <a:br>
              <a:rPr lang="en-GB" b="0"/>
            </a:br>
            <a:r>
              <a:rPr lang="en-GB" b="0"/>
              <a:t>2. Bring up the word ”</a:t>
            </a:r>
            <a:r>
              <a:rPr lang="en-GB" sz="1200" b="1">
                <a:solidFill>
                  <a:srgbClr val="002060"/>
                </a:solidFill>
                <a:latin typeface="Century Gothic"/>
                <a:ea typeface="Century Gothic"/>
                <a:cs typeface="Century Gothic"/>
                <a:sym typeface="Century Gothic"/>
              </a:rPr>
              <a:t>gauche</a:t>
            </a:r>
            <a:r>
              <a:rPr lang="en-GB" sz="1200" b="0">
                <a:solidFill>
                  <a:schemeClr val="dk1"/>
                </a:solidFill>
                <a:latin typeface="Century Gothic"/>
                <a:ea typeface="Century Gothic"/>
                <a:cs typeface="Century Gothic"/>
                <a:sym typeface="Century Gothic"/>
              </a:rPr>
              <a:t>”</a:t>
            </a:r>
            <a:r>
              <a:rPr lang="en-GB" b="0"/>
              <a:t> on its own, say it, students repeat it, so that they have the opportunity to focus all of their attention on the connection between the written word and its sound.</a:t>
            </a:r>
            <a:endParaRPr/>
          </a:p>
          <a:p>
            <a:pPr marL="0" marR="0" lvl="0" indent="0" algn="l" rtl="0">
              <a:lnSpc>
                <a:spcPct val="100000"/>
              </a:lnSpc>
              <a:spcBef>
                <a:spcPts val="0"/>
              </a:spcBef>
              <a:spcAft>
                <a:spcPts val="0"/>
              </a:spcAft>
              <a:buClr>
                <a:schemeClr val="dk1"/>
              </a:buClr>
              <a:buSzPts val="1200"/>
              <a:buFont typeface="Calibri"/>
              <a:buNone/>
            </a:pPr>
            <a:r>
              <a:rPr lang="en-GB" b="0"/>
              <a:t>3. </a:t>
            </a:r>
            <a:r>
              <a:rPr lang="en-GB"/>
              <a:t>A possible gesture for this would be </a:t>
            </a:r>
            <a:r>
              <a:rPr lang="en-GB" b="0"/>
              <a:t>to point to the students’ left (teacher’s right!) to indicate this direction.</a:t>
            </a:r>
            <a:br>
              <a:rPr lang="en-GB" b="0"/>
            </a:br>
            <a:r>
              <a:rPr lang="en-GB"/>
              <a:t>4. Roll back the animations and work through 1-3 again, but this time, dropping your voice completely to listen carefully to the students saying the </a:t>
            </a:r>
            <a:r>
              <a:rPr lang="en-GB" b="1"/>
              <a:t>[au] </a:t>
            </a:r>
            <a:r>
              <a:rPr lang="en-GB"/>
              <a:t>sound, pronouncing </a:t>
            </a:r>
            <a:r>
              <a:rPr lang="en-GB" b="0"/>
              <a:t>”</a:t>
            </a:r>
            <a:r>
              <a:rPr lang="en-GB" b="1"/>
              <a:t>gauche</a:t>
            </a:r>
            <a:r>
              <a:rPr lang="en-GB" sz="1200" b="0">
                <a:solidFill>
                  <a:schemeClr val="dk1"/>
                </a:solidFill>
                <a:latin typeface="Century Gothic"/>
                <a:ea typeface="Century Gothic"/>
                <a:cs typeface="Century Gothic"/>
                <a:sym typeface="Century Gothic"/>
              </a:rPr>
              <a:t>” </a:t>
            </a:r>
            <a:r>
              <a:rPr lang="en-GB"/>
              <a:t>and, if using, doing the gesture.</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endParaRPr b="1"/>
          </a:p>
          <a:p>
            <a:pPr marL="0" marR="0" lvl="0" indent="0" algn="l" rtl="0">
              <a:lnSpc>
                <a:spcPct val="100000"/>
              </a:lnSpc>
              <a:spcBef>
                <a:spcPts val="0"/>
              </a:spcBef>
              <a:spcAft>
                <a:spcPts val="0"/>
              </a:spcAft>
              <a:buClr>
                <a:schemeClr val="dk1"/>
              </a:buClr>
              <a:buSzPts val="1200"/>
              <a:buFont typeface="Calibri"/>
              <a:buNone/>
            </a:pPr>
            <a:r>
              <a:rPr lang="en-GB" b="1"/>
              <a:t>gauche </a:t>
            </a:r>
            <a:r>
              <a:rPr lang="en-GB"/>
              <a:t>[607].</a:t>
            </a:r>
            <a:endParaRPr/>
          </a:p>
          <a:p>
            <a:pPr marL="0" marR="0" lvl="0" indent="0" algn="l" rtl="0">
              <a:lnSpc>
                <a:spcPct val="100000"/>
              </a:lnSpc>
              <a:spcBef>
                <a:spcPts val="0"/>
              </a:spcBef>
              <a:spcAft>
                <a:spcPts val="0"/>
              </a:spcAft>
              <a:buClr>
                <a:schemeClr val="dk1"/>
              </a:buClr>
              <a:buSzPts val="1200"/>
              <a:buFont typeface="Century Gothic"/>
              <a:buNone/>
            </a:pP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a:p>
            <a:pPr marL="0" lvl="0" indent="0" algn="l" rtl="0">
              <a:spcBef>
                <a:spcPts val="0"/>
              </a:spcBef>
              <a:spcAft>
                <a:spcPts val="0"/>
              </a:spcAft>
              <a:buNone/>
            </a:pPr>
            <a:endParaRPr/>
          </a:p>
        </p:txBody>
      </p:sp>
      <p:sp>
        <p:nvSpPr>
          <p:cNvPr id="134" name="Google Shape;134;g39e825a5e9e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1</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39e825a5e9e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g39e825a5e9e_0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[au]</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endParaRPr/>
          </a:p>
          <a:p>
            <a:pPr marL="0" marR="0" lvl="0" indent="0" algn="l" rtl="0">
              <a:lnSpc>
                <a:spcPct val="100000"/>
              </a:lnSpc>
              <a:spcBef>
                <a:spcPts val="0"/>
              </a:spcBef>
              <a:spcAft>
                <a:spcPts val="0"/>
              </a:spcAft>
              <a:buClr>
                <a:schemeClr val="dk1"/>
              </a:buClr>
              <a:buSzPts val="1200"/>
              <a:buFont typeface="Calibri"/>
              <a:buNone/>
            </a:pPr>
            <a:r>
              <a:rPr lang="en-GB"/>
              <a:t>1. Introduce and elicit the pronunciation of the </a:t>
            </a:r>
            <a:r>
              <a:rPr lang="en-GB" b="1"/>
              <a:t>individual SSC [au] </a:t>
            </a:r>
            <a:r>
              <a:rPr lang="en-GB"/>
              <a:t>and then the </a:t>
            </a:r>
            <a:r>
              <a:rPr lang="en-GB" b="1"/>
              <a:t>source</a:t>
            </a:r>
            <a:r>
              <a:rPr lang="en-GB"/>
              <a:t> word again ‘</a:t>
            </a:r>
            <a:r>
              <a:rPr lang="en-GB" b="1"/>
              <a:t>gauche</a:t>
            </a:r>
            <a:r>
              <a:rPr lang="en-GB"/>
              <a:t>’ (with gesture, if using).</a:t>
            </a:r>
            <a:br>
              <a:rPr lang="en-GB"/>
            </a:br>
            <a:r>
              <a:rPr lang="en-GB"/>
              <a:t>2. Then present and elicit the pronunciation of the five </a:t>
            </a:r>
            <a:r>
              <a:rPr lang="en-GB" b="1"/>
              <a:t>cluster</a:t>
            </a:r>
            <a:r>
              <a:rPr lang="en-GB"/>
              <a:t> words.</a:t>
            </a:r>
            <a:endParaRPr/>
          </a:p>
          <a:p>
            <a:pPr marL="0" marR="0" lvl="0" indent="0" algn="l" rtl="0">
              <a:lnSpc>
                <a:spcPct val="100000"/>
              </a:lnSpc>
              <a:spcBef>
                <a:spcPts val="0"/>
              </a:spcBef>
              <a:spcAft>
                <a:spcPts val="0"/>
              </a:spcAft>
              <a:buClr>
                <a:schemeClr val="dk1"/>
              </a:buClr>
              <a:buSzPts val="1200"/>
              <a:buFont typeface="Calibri"/>
              <a:buNone/>
            </a:pPr>
            <a:br>
              <a:rPr lang="en-GB"/>
            </a:br>
            <a:r>
              <a:rPr lang="en-GB"/>
              <a:t>The cluster words have been chosen for their high-frequency, from a range of word classes, with the SSC (where possible) positioned within a variety of syllables within the words (e.g. initial, 2</a:t>
            </a:r>
            <a:r>
              <a:rPr lang="en-GB" baseline="30000"/>
              <a:t>nd</a:t>
            </a:r>
            <a:r>
              <a:rPr lang="en-GB"/>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b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br>
              <a:rPr lang="en-GB"/>
            </a:br>
            <a:r>
              <a:rPr lang="en-GB" b="1"/>
              <a:t>gauche </a:t>
            </a:r>
            <a:r>
              <a:rPr lang="en-GB"/>
              <a:t>[607]; </a:t>
            </a:r>
            <a:r>
              <a:rPr lang="en-GB" b="1"/>
              <a:t>aussi</a:t>
            </a:r>
            <a:r>
              <a:rPr lang="en-GB"/>
              <a:t> [44]; </a:t>
            </a:r>
            <a:r>
              <a:rPr lang="en-GB" b="1"/>
              <a:t>faux </a:t>
            </a:r>
            <a:r>
              <a:rPr lang="en-GB" b="0"/>
              <a:t>[555]</a:t>
            </a:r>
            <a:r>
              <a:rPr lang="en-GB"/>
              <a:t> </a:t>
            </a:r>
            <a:r>
              <a:rPr lang="en-GB" b="1"/>
              <a:t>bateau</a:t>
            </a:r>
            <a:r>
              <a:rPr lang="en-GB"/>
              <a:t> [1278]; </a:t>
            </a:r>
            <a:r>
              <a:rPr lang="en-GB" b="1"/>
              <a:t>beau</a:t>
            </a:r>
            <a:r>
              <a:rPr lang="en-GB"/>
              <a:t> [393]; </a:t>
            </a:r>
            <a:r>
              <a:rPr lang="en-GB" b="1"/>
              <a:t>eau</a:t>
            </a:r>
            <a:r>
              <a:rPr lang="en-GB"/>
              <a:t> [475]</a:t>
            </a:r>
            <a:br>
              <a:rPr lang="en-GB"/>
            </a:b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p:txBody>
      </p:sp>
      <p:sp>
        <p:nvSpPr>
          <p:cNvPr id="146" name="Google Shape;146;g39e825a5e9e_0_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2</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2b5004384fd_0_5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 name="Google Shape;88;g2b5004384fd_0_5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Timing: 1 minute</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Aim: </a:t>
            </a:r>
            <a:r>
              <a:rPr lang="en-GB">
                <a:solidFill>
                  <a:srgbClr val="000000"/>
                </a:solidFill>
              </a:rPr>
              <a:t>To introduce SSC </a:t>
            </a:r>
            <a:r>
              <a:rPr lang="en-GB" b="1">
                <a:solidFill>
                  <a:srgbClr val="000000"/>
                </a:solidFill>
              </a:rPr>
              <a:t>[ê/è]</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Procedure:</a:t>
            </a:r>
            <a:br>
              <a:rPr lang="en-GB">
                <a:solidFill>
                  <a:srgbClr val="000000"/>
                </a:solidFill>
              </a:rPr>
            </a:br>
            <a:r>
              <a:rPr lang="en-GB">
                <a:solidFill>
                  <a:srgbClr val="000000"/>
                </a:solidFill>
              </a:rPr>
              <a:t>1. Present the letter(s) and say the </a:t>
            </a:r>
            <a:r>
              <a:rPr lang="en-GB" b="1">
                <a:solidFill>
                  <a:srgbClr val="000000"/>
                </a:solidFill>
              </a:rPr>
              <a:t>[ê/è] </a:t>
            </a:r>
            <a:r>
              <a:rPr lang="en-GB">
                <a:solidFill>
                  <a:srgbClr val="000000"/>
                </a:solidFill>
              </a:rPr>
              <a:t>sound first, on its own. Students repeat it with you.</a:t>
            </a:r>
            <a:br>
              <a:rPr lang="en-GB">
                <a:solidFill>
                  <a:srgbClr val="000000"/>
                </a:solidFill>
              </a:rPr>
            </a:br>
            <a:r>
              <a:rPr lang="en-GB">
                <a:solidFill>
                  <a:srgbClr val="000000"/>
                </a:solidFill>
              </a:rPr>
              <a:t>2. Bring up the word ”</a:t>
            </a:r>
            <a:r>
              <a:rPr lang="en-GB" sz="1200" b="1">
                <a:solidFill>
                  <a:srgbClr val="000000"/>
                </a:solidFill>
              </a:rPr>
              <a:t>tête</a:t>
            </a:r>
            <a:r>
              <a:rPr lang="en-GB" sz="1200">
                <a:solidFill>
                  <a:srgbClr val="000000"/>
                </a:solidFill>
              </a:rPr>
              <a:t>”</a:t>
            </a:r>
            <a:r>
              <a:rPr lang="en-GB">
                <a:solidFill>
                  <a:srgbClr val="000000"/>
                </a:solidFill>
              </a:rPr>
              <a:t> on its own, say it, students repeat it, so that they have the opportunity to focus all of their attention on the connection between the written word and its sound.</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3. A possible gesture for this would be to point to one’s head.</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4. Roll back the animations and work through 1-3 again, but this time, dropping your voice completely to listen carefully to the students saying the </a:t>
            </a:r>
            <a:r>
              <a:rPr lang="en-GB" b="1">
                <a:solidFill>
                  <a:srgbClr val="000000"/>
                </a:solidFill>
              </a:rPr>
              <a:t>[ê/è] </a:t>
            </a:r>
            <a:r>
              <a:rPr lang="en-GB">
                <a:solidFill>
                  <a:srgbClr val="000000"/>
                </a:solidFill>
              </a:rPr>
              <a:t>sound, pronouncing ”</a:t>
            </a:r>
            <a:r>
              <a:rPr lang="en-GB" sz="1200" b="1">
                <a:solidFill>
                  <a:srgbClr val="000000"/>
                </a:solidFill>
              </a:rPr>
              <a:t> tête</a:t>
            </a:r>
            <a:r>
              <a:rPr lang="en-GB" sz="1200">
                <a:solidFill>
                  <a:srgbClr val="000000"/>
                </a:solidFill>
              </a:rPr>
              <a:t>” </a:t>
            </a:r>
            <a:r>
              <a:rPr lang="en-GB">
                <a:solidFill>
                  <a:srgbClr val="000000"/>
                </a:solidFill>
              </a:rPr>
              <a:t>and, if using, doing the gesture.</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Word frequency (1 is the most frequent word in French): </a:t>
            </a: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tête </a:t>
            </a:r>
            <a:r>
              <a:rPr lang="en-GB">
                <a:solidFill>
                  <a:srgbClr val="000000"/>
                </a:solidFill>
              </a:rPr>
              <a:t>[343].</a:t>
            </a:r>
            <a:br>
              <a:rPr lang="en-GB">
                <a:solidFill>
                  <a:srgbClr val="000000"/>
                </a:solidFill>
              </a:rPr>
            </a:br>
            <a:r>
              <a:rPr lang="en-GB" sz="1200" i="0">
                <a:solidFill>
                  <a:srgbClr val="000000"/>
                </a:solidFill>
              </a:rPr>
              <a:t>Source: </a:t>
            </a:r>
            <a:r>
              <a:rPr lang="en-GB" sz="1200">
                <a:solidFill>
                  <a:srgbClr val="000000"/>
                </a:solidFill>
              </a:rPr>
              <a:t>Londsale, D., &amp; Le Bras, Y. (2009). </a:t>
            </a:r>
            <a:r>
              <a:rPr lang="en-GB" sz="1200" i="1">
                <a:solidFill>
                  <a:srgbClr val="000000"/>
                </a:solidFill>
              </a:rPr>
              <a:t>A Frequency Dictionary of French: Core vocabulary for learners </a:t>
            </a:r>
            <a:r>
              <a:rPr lang="en-GB" sz="1200">
                <a:solidFill>
                  <a:srgbClr val="000000"/>
                </a:solidFill>
              </a:rPr>
              <a:t>London: Routledge.</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a:p>
        </p:txBody>
      </p:sp>
      <p:sp>
        <p:nvSpPr>
          <p:cNvPr id="89" name="Google Shape;89;g2b5004384fd_0_5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3</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2b5004384fd_0_5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g2b5004384fd_0_5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Timing: 2 minutes</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Aim: To introduce SSC [ê/è]</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Procedure:</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1. Introduce and elicit the pronunciation of the individual SSC [ê/è] and then the source word again ‘</a:t>
            </a:r>
            <a:r>
              <a:rPr lang="en-GB" sz="1200">
                <a:solidFill>
                  <a:srgbClr val="000000"/>
                </a:solidFill>
              </a:rPr>
              <a:t>tête</a:t>
            </a:r>
            <a:r>
              <a:rPr lang="en-GB">
                <a:solidFill>
                  <a:srgbClr val="000000"/>
                </a:solidFill>
              </a:rPr>
              <a:t>’ (with gesture, if using).</a:t>
            </a:r>
            <a:br>
              <a:rPr lang="en-GB">
                <a:solidFill>
                  <a:srgbClr val="000000"/>
                </a:solidFill>
              </a:rPr>
            </a:br>
            <a:r>
              <a:rPr lang="en-GB">
                <a:solidFill>
                  <a:srgbClr val="000000"/>
                </a:solidFill>
              </a:rPr>
              <a:t>2. Then present and elicit the pronunciation of the five cluster words.</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br>
              <a:rPr lang="en-GB">
                <a:solidFill>
                  <a:srgbClr val="000000"/>
                </a:solidFill>
              </a:rPr>
            </a:br>
            <a:r>
              <a:rPr lang="en-GB">
                <a:solidFill>
                  <a:srgbClr val="000000"/>
                </a:solidFill>
              </a:rPr>
              <a:t>The cluster words have been chosen for their high-frequency, from a range of word classes, with the SSC (where possible) positioned within a variety of syllables within the words (e.g. initial, 2</a:t>
            </a:r>
            <a:r>
              <a:rPr lang="en-GB" baseline="30000">
                <a:solidFill>
                  <a:srgbClr val="000000"/>
                </a:solidFill>
              </a:rPr>
              <a:t>nd</a:t>
            </a:r>
            <a:r>
              <a:rPr lang="en-GB">
                <a:solidFill>
                  <a:srgbClr val="000000"/>
                </a:solidFill>
              </a:rPr>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solidFill>
                  <a:srgbClr val="000000"/>
                </a:solidFill>
              </a:rPr>
            </a:b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Word frequency (1 is the most frequent word in French): </a:t>
            </a:r>
            <a:br>
              <a:rPr lang="en-GB">
                <a:solidFill>
                  <a:srgbClr val="000000"/>
                </a:solidFill>
              </a:rPr>
            </a:br>
            <a:r>
              <a:rPr lang="en-GB">
                <a:solidFill>
                  <a:srgbClr val="000000"/>
                </a:solidFill>
              </a:rPr>
              <a:t>fête [1490]; frère [1043] collège [2116]; problème [188]; être[5]; tête [343].</a:t>
            </a:r>
            <a:br>
              <a:rPr lang="en-GB">
                <a:solidFill>
                  <a:srgbClr val="000000"/>
                </a:solidFill>
              </a:rPr>
            </a:br>
            <a:r>
              <a:rPr lang="en-GB" sz="1200" i="0">
                <a:solidFill>
                  <a:srgbClr val="000000"/>
                </a:solidFill>
              </a:rPr>
              <a:t>Source: </a:t>
            </a:r>
            <a:r>
              <a:rPr lang="en-GB" sz="1200">
                <a:solidFill>
                  <a:srgbClr val="000000"/>
                </a:solidFill>
              </a:rPr>
              <a:t>Londsale, D., &amp; Le Bras, Y. (2009). </a:t>
            </a:r>
            <a:r>
              <a:rPr lang="en-GB" sz="1200" i="1">
                <a:solidFill>
                  <a:srgbClr val="000000"/>
                </a:solidFill>
              </a:rPr>
              <a:t>A Frequency Dictionary of French: Core vocabulary for learners </a:t>
            </a:r>
            <a:r>
              <a:rPr lang="en-GB" sz="1200">
                <a:solidFill>
                  <a:srgbClr val="000000"/>
                </a:solidFill>
              </a:rPr>
              <a:t>London: Routledge.</a:t>
            </a:r>
            <a:endParaRPr>
              <a:solidFill>
                <a:srgbClr val="000000"/>
              </a:solidFill>
            </a:endParaRPr>
          </a:p>
        </p:txBody>
      </p:sp>
      <p:sp>
        <p:nvSpPr>
          <p:cNvPr id="97" name="Google Shape;97;g2b5004384fd_0_5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4</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0d6a08e92f_0_1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0d6a08e92f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30d6a08e92f_0_1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30d6a08e92f_0_1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30d6a08e92f_0_1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30d6a08e92f_0_1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_ONLY">
    <p:spTree>
      <p:nvGrpSpPr>
        <p:cNvPr id="1" name="Shape 12"/>
        <p:cNvGrpSpPr/>
        <p:nvPr/>
      </p:nvGrpSpPr>
      <p:grpSpPr>
        <a:xfrm>
          <a:off x="0" y="0"/>
          <a:ext cx="0" cy="0"/>
          <a:chOff x="0" y="0"/>
          <a:chExt cx="0" cy="0"/>
        </a:xfrm>
      </p:grpSpPr>
      <p:sp>
        <p:nvSpPr>
          <p:cNvPr id="13" name="Google Shape;13;p2"/>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4"/>
        <p:cNvGrpSpPr/>
        <p:nvPr/>
      </p:nvGrpSpPr>
      <p:grpSpPr>
        <a:xfrm>
          <a:off x="0" y="0"/>
          <a:ext cx="0" cy="0"/>
          <a:chOff x="0" y="0"/>
          <a:chExt cx="0" cy="0"/>
        </a:xfrm>
      </p:grpSpPr>
      <p:sp>
        <p:nvSpPr>
          <p:cNvPr id="15" name="Google Shape;15;p3"/>
          <p:cNvSpPr txBox="1">
            <a:spLocks noGrp="1"/>
          </p:cNvSpPr>
          <p:nvPr>
            <p:ph type="ctrTitle"/>
          </p:nvPr>
        </p:nvSpPr>
        <p:spPr>
          <a:xfrm>
            <a:off x="685800" y="841772"/>
            <a:ext cx="77724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rgbClr val="1F3864"/>
              </a:buClr>
              <a:buSzPts val="4500"/>
              <a:buFont typeface="Century Gothic"/>
              <a:buNone/>
              <a:defRPr sz="4500">
                <a:solidFill>
                  <a:srgbClr val="1F3864"/>
                </a:solidFill>
                <a:latin typeface="Century Gothic"/>
                <a:ea typeface="Century Gothic"/>
                <a:cs typeface="Century Gothic"/>
                <a:sym typeface="Century Gothic"/>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6" name="Google Shape;16;p3"/>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rgbClr val="1F3864"/>
              </a:buClr>
              <a:buSzPts val="1800"/>
              <a:buNone/>
              <a:defRPr sz="1800">
                <a:solidFill>
                  <a:srgbClr val="1F3864"/>
                </a:solidFill>
                <a:latin typeface="Century Gothic"/>
                <a:ea typeface="Century Gothic"/>
                <a:cs typeface="Century Gothic"/>
                <a:sym typeface="Century Gothic"/>
              </a:defRPr>
            </a:lvl1pPr>
            <a:lvl2pPr lvl="1" algn="ctr">
              <a:lnSpc>
                <a:spcPct val="90000"/>
              </a:lnSpc>
              <a:spcBef>
                <a:spcPts val="400"/>
              </a:spcBef>
              <a:spcAft>
                <a:spcPts val="0"/>
              </a:spcAft>
              <a:buClr>
                <a:srgbClr val="1F3864"/>
              </a:buClr>
              <a:buSzPts val="1500"/>
              <a:buNone/>
              <a:defRPr sz="1500"/>
            </a:lvl2pPr>
            <a:lvl3pPr lvl="2" algn="ctr">
              <a:lnSpc>
                <a:spcPct val="90000"/>
              </a:lnSpc>
              <a:spcBef>
                <a:spcPts val="400"/>
              </a:spcBef>
              <a:spcAft>
                <a:spcPts val="0"/>
              </a:spcAft>
              <a:buClr>
                <a:srgbClr val="1F3864"/>
              </a:buClr>
              <a:buSzPts val="1400"/>
              <a:buNone/>
              <a:defRPr sz="1400"/>
            </a:lvl3pPr>
            <a:lvl4pPr lvl="3" algn="ctr">
              <a:lnSpc>
                <a:spcPct val="90000"/>
              </a:lnSpc>
              <a:spcBef>
                <a:spcPts val="400"/>
              </a:spcBef>
              <a:spcAft>
                <a:spcPts val="0"/>
              </a:spcAft>
              <a:buClr>
                <a:srgbClr val="1F3864"/>
              </a:buClr>
              <a:buSzPts val="1200"/>
              <a:buNone/>
              <a:defRPr sz="1200"/>
            </a:lvl4pPr>
            <a:lvl5pPr lvl="4" algn="ctr">
              <a:lnSpc>
                <a:spcPct val="90000"/>
              </a:lnSpc>
              <a:spcBef>
                <a:spcPts val="400"/>
              </a:spcBef>
              <a:spcAft>
                <a:spcPts val="0"/>
              </a:spcAft>
              <a:buClr>
                <a:srgbClr val="1F3864"/>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and Content" type="obj">
  <p:cSld name="OBJEC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 name="Google Shape;19;p4"/>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23850" algn="l">
              <a:lnSpc>
                <a:spcPct val="90000"/>
              </a:lnSpc>
              <a:spcBef>
                <a:spcPts val="400"/>
              </a:spcBef>
              <a:spcAft>
                <a:spcPts val="0"/>
              </a:spcAft>
              <a:buClr>
                <a:srgbClr val="1F3864"/>
              </a:buClr>
              <a:buSzPts val="1500"/>
              <a:buChar char="•"/>
              <a:defRPr sz="1500"/>
            </a:lvl2pPr>
            <a:lvl3pPr marL="1371600" lvl="2" indent="-317500" algn="l">
              <a:lnSpc>
                <a:spcPct val="90000"/>
              </a:lnSpc>
              <a:spcBef>
                <a:spcPts val="400"/>
              </a:spcBef>
              <a:spcAft>
                <a:spcPts val="0"/>
              </a:spcAft>
              <a:buClr>
                <a:srgbClr val="1F3864"/>
              </a:buClr>
              <a:buSzPts val="1400"/>
              <a:buChar char="•"/>
              <a:defRPr sz="1400"/>
            </a:lvl3pPr>
            <a:lvl4pPr marL="1828800" lvl="3" indent="-304800" algn="l">
              <a:lnSpc>
                <a:spcPct val="90000"/>
              </a:lnSpc>
              <a:spcBef>
                <a:spcPts val="400"/>
              </a:spcBef>
              <a:spcAft>
                <a:spcPts val="0"/>
              </a:spcAft>
              <a:buClr>
                <a:srgbClr val="1F3864"/>
              </a:buClr>
              <a:buSzPts val="1200"/>
              <a:buChar char="•"/>
              <a:defRPr sz="1200"/>
            </a:lvl4pPr>
            <a:lvl5pPr marL="2286000" lvl="4" indent="-304800" algn="l">
              <a:lnSpc>
                <a:spcPct val="90000"/>
              </a:lnSpc>
              <a:spcBef>
                <a:spcPts val="400"/>
              </a:spcBef>
              <a:spcAft>
                <a:spcPts val="0"/>
              </a:spcAft>
              <a:buClr>
                <a:srgbClr val="1F3864"/>
              </a:buClr>
              <a:buSzPts val="1200"/>
              <a:buChar char="•"/>
              <a:defRPr sz="12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623888" y="1282305"/>
            <a:ext cx="7886700" cy="2139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1F3864"/>
              </a:buClr>
              <a:buSzPts val="4500"/>
              <a:buFont typeface="Century Gothic"/>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2" name="Google Shape;22;p5"/>
          <p:cNvSpPr txBox="1">
            <a:spLocks noGrp="1"/>
          </p:cNvSpPr>
          <p:nvPr>
            <p:ph type="body" idx="1"/>
          </p:nvPr>
        </p:nvSpPr>
        <p:spPr>
          <a:xfrm>
            <a:off x="623888" y="3442099"/>
            <a:ext cx="7886700" cy="11253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F3864"/>
              </a:buClr>
              <a:buSzPts val="1800"/>
              <a:buNone/>
              <a:defRPr sz="1800">
                <a:solidFill>
                  <a:srgbClr val="1F3864"/>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Two Content" type="twoObj">
  <p:cSld name="TWO_OBJECTS">
    <p:spTree>
      <p:nvGrpSpPr>
        <p:cNvPr id="1" name="Shape 23"/>
        <p:cNvGrpSpPr/>
        <p:nvPr/>
      </p:nvGrpSpPr>
      <p:grpSpPr>
        <a:xfrm>
          <a:off x="0" y="0"/>
          <a:ext cx="0" cy="0"/>
          <a:chOff x="0" y="0"/>
          <a:chExt cx="0" cy="0"/>
        </a:xfrm>
      </p:grpSpPr>
      <p:sp>
        <p:nvSpPr>
          <p:cNvPr id="24" name="Google Shape;24;p6"/>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5" name="Google Shape;25;p6"/>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 name="Google Shape;26;p6"/>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Comparison" type="twoTxTwoObj">
  <p:cSld name="TWO_OBJECTS_WITH_TEXT">
    <p:spTree>
      <p:nvGrpSpPr>
        <p:cNvPr id="1" name="Shape 27"/>
        <p:cNvGrpSpPr/>
        <p:nvPr/>
      </p:nvGrpSpPr>
      <p:grpSpPr>
        <a:xfrm>
          <a:off x="0" y="0"/>
          <a:ext cx="0" cy="0"/>
          <a:chOff x="0" y="0"/>
          <a:chExt cx="0" cy="0"/>
        </a:xfrm>
      </p:grpSpPr>
      <p:sp>
        <p:nvSpPr>
          <p:cNvPr id="28" name="Google Shape;28;p7"/>
          <p:cNvSpPr txBox="1">
            <a:spLocks noGrp="1"/>
          </p:cNvSpPr>
          <p:nvPr>
            <p:ph type="title"/>
          </p:nvPr>
        </p:nvSpPr>
        <p:spPr>
          <a:xfrm>
            <a:off x="629841" y="27384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9" name="Google Shape;29;p7"/>
          <p:cNvSpPr txBox="1">
            <a:spLocks noGrp="1"/>
          </p:cNvSpPr>
          <p:nvPr>
            <p:ph type="body" idx="1"/>
          </p:nvPr>
        </p:nvSpPr>
        <p:spPr>
          <a:xfrm>
            <a:off x="629842"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rgbClr val="1F3864"/>
              </a:buClr>
              <a:buSzPts val="1800"/>
              <a:buNone/>
              <a:defRPr sz="1800" b="1"/>
            </a:lvl1pPr>
            <a:lvl2pPr marL="914400" lvl="1" indent="-228600" algn="l">
              <a:lnSpc>
                <a:spcPct val="90000"/>
              </a:lnSpc>
              <a:spcBef>
                <a:spcPts val="400"/>
              </a:spcBef>
              <a:spcAft>
                <a:spcPts val="0"/>
              </a:spcAft>
              <a:buClr>
                <a:srgbClr val="1F3864"/>
              </a:buClr>
              <a:buSzPts val="1500"/>
              <a:buNone/>
              <a:defRPr sz="1500" b="1"/>
            </a:lvl2pPr>
            <a:lvl3pPr marL="1371600" lvl="2" indent="-228600" algn="l">
              <a:lnSpc>
                <a:spcPct val="90000"/>
              </a:lnSpc>
              <a:spcBef>
                <a:spcPts val="400"/>
              </a:spcBef>
              <a:spcAft>
                <a:spcPts val="0"/>
              </a:spcAft>
              <a:buClr>
                <a:srgbClr val="1F3864"/>
              </a:buClr>
              <a:buSzPts val="1400"/>
              <a:buNone/>
              <a:defRPr sz="1400" b="1"/>
            </a:lvl3pPr>
            <a:lvl4pPr marL="1828800" lvl="3" indent="-228600" algn="l">
              <a:lnSpc>
                <a:spcPct val="90000"/>
              </a:lnSpc>
              <a:spcBef>
                <a:spcPts val="400"/>
              </a:spcBef>
              <a:spcAft>
                <a:spcPts val="0"/>
              </a:spcAft>
              <a:buClr>
                <a:srgbClr val="1F3864"/>
              </a:buClr>
              <a:buSzPts val="1200"/>
              <a:buNone/>
              <a:defRPr sz="1200" b="1"/>
            </a:lvl4pPr>
            <a:lvl5pPr marL="2286000" lvl="4" indent="-228600" algn="l">
              <a:lnSpc>
                <a:spcPct val="90000"/>
              </a:lnSpc>
              <a:spcBef>
                <a:spcPts val="400"/>
              </a:spcBef>
              <a:spcAft>
                <a:spcPts val="0"/>
              </a:spcAft>
              <a:buClr>
                <a:srgbClr val="1F3864"/>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30" name="Google Shape;30;p7"/>
          <p:cNvSpPr txBox="1">
            <a:spLocks noGrp="1"/>
          </p:cNvSpPr>
          <p:nvPr>
            <p:ph type="body" idx="2"/>
          </p:nvPr>
        </p:nvSpPr>
        <p:spPr>
          <a:xfrm>
            <a:off x="629842"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 name="Google Shape;31;p7"/>
          <p:cNvSpPr txBox="1">
            <a:spLocks noGrp="1"/>
          </p:cNvSpPr>
          <p:nvPr>
            <p:ph type="body" idx="3"/>
          </p:nvPr>
        </p:nvSpPr>
        <p:spPr>
          <a:xfrm>
            <a:off x="4629151"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rgbClr val="1F3864"/>
              </a:buClr>
              <a:buSzPts val="1800"/>
              <a:buNone/>
              <a:defRPr sz="1800" b="1"/>
            </a:lvl1pPr>
            <a:lvl2pPr marL="914400" lvl="1" indent="-228600" algn="l">
              <a:lnSpc>
                <a:spcPct val="90000"/>
              </a:lnSpc>
              <a:spcBef>
                <a:spcPts val="400"/>
              </a:spcBef>
              <a:spcAft>
                <a:spcPts val="0"/>
              </a:spcAft>
              <a:buClr>
                <a:srgbClr val="1F3864"/>
              </a:buClr>
              <a:buSzPts val="1500"/>
              <a:buNone/>
              <a:defRPr sz="1500" b="1"/>
            </a:lvl2pPr>
            <a:lvl3pPr marL="1371600" lvl="2" indent="-228600" algn="l">
              <a:lnSpc>
                <a:spcPct val="90000"/>
              </a:lnSpc>
              <a:spcBef>
                <a:spcPts val="400"/>
              </a:spcBef>
              <a:spcAft>
                <a:spcPts val="0"/>
              </a:spcAft>
              <a:buClr>
                <a:srgbClr val="1F3864"/>
              </a:buClr>
              <a:buSzPts val="1400"/>
              <a:buNone/>
              <a:defRPr sz="1400" b="1"/>
            </a:lvl3pPr>
            <a:lvl4pPr marL="1828800" lvl="3" indent="-228600" algn="l">
              <a:lnSpc>
                <a:spcPct val="90000"/>
              </a:lnSpc>
              <a:spcBef>
                <a:spcPts val="400"/>
              </a:spcBef>
              <a:spcAft>
                <a:spcPts val="0"/>
              </a:spcAft>
              <a:buClr>
                <a:srgbClr val="1F3864"/>
              </a:buClr>
              <a:buSzPts val="1200"/>
              <a:buNone/>
              <a:defRPr sz="1200" b="1"/>
            </a:lvl4pPr>
            <a:lvl5pPr marL="2286000" lvl="4" indent="-228600" algn="l">
              <a:lnSpc>
                <a:spcPct val="90000"/>
              </a:lnSpc>
              <a:spcBef>
                <a:spcPts val="400"/>
              </a:spcBef>
              <a:spcAft>
                <a:spcPts val="0"/>
              </a:spcAft>
              <a:buClr>
                <a:srgbClr val="1F3864"/>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32" name="Google Shape;32;p7"/>
          <p:cNvSpPr txBox="1">
            <a:spLocks noGrp="1"/>
          </p:cNvSpPr>
          <p:nvPr>
            <p:ph type="body" idx="4"/>
          </p:nvPr>
        </p:nvSpPr>
        <p:spPr>
          <a:xfrm>
            <a:off x="4629151"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33"/>
        <p:cNvGrpSpPr/>
        <p:nvPr/>
      </p:nvGrpSpPr>
      <p:grpSpPr>
        <a:xfrm>
          <a:off x="0" y="0"/>
          <a:ext cx="0" cy="0"/>
          <a:chOff x="0" y="0"/>
          <a:chExt cx="0" cy="0"/>
        </a:xfrm>
      </p:grpSpPr>
      <p:sp>
        <p:nvSpPr>
          <p:cNvPr id="34" name="Google Shape;34;p8"/>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35" name="Google Shape;35;p8"/>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36" name="Google Shape;36;p8"/>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rgbClr val="000000"/>
                </a:solidFill>
                <a:latin typeface="Century Gothic"/>
                <a:ea typeface="Century Gothic"/>
                <a:cs typeface="Century Gothic"/>
                <a:sym typeface="Century Gothic"/>
              </a:defRPr>
            </a:lvl1pPr>
            <a:lvl2pPr marL="0" marR="0" lvl="1" indent="0" algn="l">
              <a:spcBef>
                <a:spcPts val="0"/>
              </a:spcBef>
              <a:buNone/>
              <a:defRPr sz="1400">
                <a:solidFill>
                  <a:srgbClr val="000000"/>
                </a:solidFill>
                <a:latin typeface="Century Gothic"/>
                <a:ea typeface="Century Gothic"/>
                <a:cs typeface="Century Gothic"/>
                <a:sym typeface="Century Gothic"/>
              </a:defRPr>
            </a:lvl2pPr>
            <a:lvl3pPr marL="0" marR="0" lvl="2" indent="0" algn="l">
              <a:spcBef>
                <a:spcPts val="0"/>
              </a:spcBef>
              <a:buNone/>
              <a:defRPr sz="1400">
                <a:solidFill>
                  <a:srgbClr val="000000"/>
                </a:solidFill>
                <a:latin typeface="Century Gothic"/>
                <a:ea typeface="Century Gothic"/>
                <a:cs typeface="Century Gothic"/>
                <a:sym typeface="Century Gothic"/>
              </a:defRPr>
            </a:lvl3pPr>
            <a:lvl4pPr marL="0" marR="0" lvl="3" indent="0" algn="l">
              <a:spcBef>
                <a:spcPts val="0"/>
              </a:spcBef>
              <a:buNone/>
              <a:defRPr sz="1400">
                <a:solidFill>
                  <a:srgbClr val="000000"/>
                </a:solidFill>
                <a:latin typeface="Century Gothic"/>
                <a:ea typeface="Century Gothic"/>
                <a:cs typeface="Century Gothic"/>
                <a:sym typeface="Century Gothic"/>
              </a:defRPr>
            </a:lvl4pPr>
            <a:lvl5pPr marL="0" marR="0" lvl="4" indent="0" algn="l">
              <a:spcBef>
                <a:spcPts val="0"/>
              </a:spcBef>
              <a:buNone/>
              <a:defRPr sz="1400">
                <a:solidFill>
                  <a:srgbClr val="000000"/>
                </a:solidFill>
                <a:latin typeface="Century Gothic"/>
                <a:ea typeface="Century Gothic"/>
                <a:cs typeface="Century Gothic"/>
                <a:sym typeface="Century Gothic"/>
              </a:defRPr>
            </a:lvl5pPr>
            <a:lvl6pPr marL="0" marR="0" lvl="5" indent="0" algn="l">
              <a:spcBef>
                <a:spcPts val="0"/>
              </a:spcBef>
              <a:buNone/>
              <a:defRPr sz="1400">
                <a:solidFill>
                  <a:srgbClr val="000000"/>
                </a:solidFill>
                <a:latin typeface="Century Gothic"/>
                <a:ea typeface="Century Gothic"/>
                <a:cs typeface="Century Gothic"/>
                <a:sym typeface="Century Gothic"/>
              </a:defRPr>
            </a:lvl6pPr>
            <a:lvl7pPr marL="0" marR="0" lvl="6" indent="0" algn="l">
              <a:spcBef>
                <a:spcPts val="0"/>
              </a:spcBef>
              <a:buNone/>
              <a:defRPr sz="1400">
                <a:solidFill>
                  <a:srgbClr val="000000"/>
                </a:solidFill>
                <a:latin typeface="Century Gothic"/>
                <a:ea typeface="Century Gothic"/>
                <a:cs typeface="Century Gothic"/>
                <a:sym typeface="Century Gothic"/>
              </a:defRPr>
            </a:lvl7pPr>
            <a:lvl8pPr marL="0" marR="0" lvl="7" indent="0" algn="l">
              <a:spcBef>
                <a:spcPts val="0"/>
              </a:spcBef>
              <a:buNone/>
              <a:defRPr sz="1400">
                <a:solidFill>
                  <a:srgbClr val="000000"/>
                </a:solidFill>
                <a:latin typeface="Century Gothic"/>
                <a:ea typeface="Century Gothic"/>
                <a:cs typeface="Century Gothic"/>
                <a:sym typeface="Century Gothic"/>
              </a:defRPr>
            </a:lvl8pPr>
            <a:lvl9pPr marL="0" marR="0" lvl="8" indent="0" algn="l">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37"/>
        <p:cNvGrpSpPr/>
        <p:nvPr/>
      </p:nvGrpSpPr>
      <p:grpSpPr>
        <a:xfrm>
          <a:off x="0" y="0"/>
          <a:ext cx="0" cy="0"/>
          <a:chOff x="0" y="0"/>
          <a:chExt cx="0" cy="0"/>
        </a:xfrm>
      </p:grpSpPr>
      <p:sp>
        <p:nvSpPr>
          <p:cNvPr id="38" name="Google Shape;38;p9"/>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1F3864"/>
              </a:buClr>
              <a:buSzPts val="2400"/>
              <a:buFont typeface="Century Gothic"/>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9" name="Google Shape;39;p9"/>
          <p:cNvSpPr txBox="1">
            <a:spLocks noGrp="1"/>
          </p:cNvSpPr>
          <p:nvPr>
            <p:ph type="body" idx="1"/>
          </p:nvPr>
        </p:nvSpPr>
        <p:spPr>
          <a:xfrm>
            <a:off x="3887391" y="740570"/>
            <a:ext cx="4629300" cy="3655200"/>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rgbClr val="1F3864"/>
              </a:buClr>
              <a:buSzPts val="2400"/>
              <a:buChar char="•"/>
              <a:defRPr sz="2400"/>
            </a:lvl1pPr>
            <a:lvl2pPr marL="914400" lvl="1" indent="-361950" algn="l">
              <a:lnSpc>
                <a:spcPct val="90000"/>
              </a:lnSpc>
              <a:spcBef>
                <a:spcPts val="400"/>
              </a:spcBef>
              <a:spcAft>
                <a:spcPts val="0"/>
              </a:spcAft>
              <a:buClr>
                <a:srgbClr val="1F3864"/>
              </a:buClr>
              <a:buSzPts val="2100"/>
              <a:buChar char="•"/>
              <a:defRPr sz="2100"/>
            </a:lvl2pPr>
            <a:lvl3pPr marL="1371600" lvl="2" indent="-342900" algn="l">
              <a:lnSpc>
                <a:spcPct val="90000"/>
              </a:lnSpc>
              <a:spcBef>
                <a:spcPts val="400"/>
              </a:spcBef>
              <a:spcAft>
                <a:spcPts val="0"/>
              </a:spcAft>
              <a:buClr>
                <a:srgbClr val="1F3864"/>
              </a:buClr>
              <a:buSzPts val="1800"/>
              <a:buChar char="•"/>
              <a:defRPr sz="1800"/>
            </a:lvl3pPr>
            <a:lvl4pPr marL="1828800" lvl="3" indent="-323850" algn="l">
              <a:lnSpc>
                <a:spcPct val="90000"/>
              </a:lnSpc>
              <a:spcBef>
                <a:spcPts val="400"/>
              </a:spcBef>
              <a:spcAft>
                <a:spcPts val="0"/>
              </a:spcAft>
              <a:buClr>
                <a:srgbClr val="1F3864"/>
              </a:buClr>
              <a:buSzPts val="1500"/>
              <a:buChar char="•"/>
              <a:defRPr sz="1500"/>
            </a:lvl4pPr>
            <a:lvl5pPr marL="2286000" lvl="4" indent="-323850" algn="l">
              <a:lnSpc>
                <a:spcPct val="90000"/>
              </a:lnSpc>
              <a:spcBef>
                <a:spcPts val="400"/>
              </a:spcBef>
              <a:spcAft>
                <a:spcPts val="0"/>
              </a:spcAft>
              <a:buClr>
                <a:srgbClr val="1F3864"/>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40" name="Google Shape;40;p9"/>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F3864"/>
              </a:buClr>
              <a:buSzPts val="1200"/>
              <a:buNone/>
              <a:defRPr sz="1200"/>
            </a:lvl1pPr>
            <a:lvl2pPr marL="914400" lvl="1" indent="-228600" algn="l">
              <a:lnSpc>
                <a:spcPct val="90000"/>
              </a:lnSpc>
              <a:spcBef>
                <a:spcPts val="400"/>
              </a:spcBef>
              <a:spcAft>
                <a:spcPts val="0"/>
              </a:spcAft>
              <a:buClr>
                <a:srgbClr val="1F3864"/>
              </a:buClr>
              <a:buSzPts val="1100"/>
              <a:buNone/>
              <a:defRPr sz="1100"/>
            </a:lvl2pPr>
            <a:lvl3pPr marL="1371600" lvl="2" indent="-228600" algn="l">
              <a:lnSpc>
                <a:spcPct val="90000"/>
              </a:lnSpc>
              <a:spcBef>
                <a:spcPts val="400"/>
              </a:spcBef>
              <a:spcAft>
                <a:spcPts val="0"/>
              </a:spcAft>
              <a:buClr>
                <a:srgbClr val="1F3864"/>
              </a:buClr>
              <a:buSzPts val="900"/>
              <a:buNone/>
              <a:defRPr sz="900"/>
            </a:lvl3pPr>
            <a:lvl4pPr marL="1828800" lvl="3" indent="-228600" algn="l">
              <a:lnSpc>
                <a:spcPct val="90000"/>
              </a:lnSpc>
              <a:spcBef>
                <a:spcPts val="400"/>
              </a:spcBef>
              <a:spcAft>
                <a:spcPts val="0"/>
              </a:spcAft>
              <a:buClr>
                <a:srgbClr val="1F3864"/>
              </a:buClr>
              <a:buSzPts val="800"/>
              <a:buNone/>
              <a:defRPr sz="800"/>
            </a:lvl4pPr>
            <a:lvl5pPr marL="2286000" lvl="4" indent="-228600" algn="l">
              <a:lnSpc>
                <a:spcPct val="90000"/>
              </a:lnSpc>
              <a:spcBef>
                <a:spcPts val="400"/>
              </a:spcBef>
              <a:spcAft>
                <a:spcPts val="0"/>
              </a:spcAft>
              <a:buClr>
                <a:srgbClr val="1F3864"/>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41" name="Google Shape;41;p9"/>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42" name="Google Shape;42;p9"/>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43" name="Google Shape;43;p9"/>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rgbClr val="000000"/>
                </a:solidFill>
                <a:latin typeface="Century Gothic"/>
                <a:ea typeface="Century Gothic"/>
                <a:cs typeface="Century Gothic"/>
                <a:sym typeface="Century Gothic"/>
              </a:defRPr>
            </a:lvl1pPr>
            <a:lvl2pPr marL="0" marR="0" lvl="1" indent="0" algn="l">
              <a:spcBef>
                <a:spcPts val="0"/>
              </a:spcBef>
              <a:buNone/>
              <a:defRPr sz="1400">
                <a:solidFill>
                  <a:srgbClr val="000000"/>
                </a:solidFill>
                <a:latin typeface="Century Gothic"/>
                <a:ea typeface="Century Gothic"/>
                <a:cs typeface="Century Gothic"/>
                <a:sym typeface="Century Gothic"/>
              </a:defRPr>
            </a:lvl2pPr>
            <a:lvl3pPr marL="0" marR="0" lvl="2" indent="0" algn="l">
              <a:spcBef>
                <a:spcPts val="0"/>
              </a:spcBef>
              <a:buNone/>
              <a:defRPr sz="1400">
                <a:solidFill>
                  <a:srgbClr val="000000"/>
                </a:solidFill>
                <a:latin typeface="Century Gothic"/>
                <a:ea typeface="Century Gothic"/>
                <a:cs typeface="Century Gothic"/>
                <a:sym typeface="Century Gothic"/>
              </a:defRPr>
            </a:lvl3pPr>
            <a:lvl4pPr marL="0" marR="0" lvl="3" indent="0" algn="l">
              <a:spcBef>
                <a:spcPts val="0"/>
              </a:spcBef>
              <a:buNone/>
              <a:defRPr sz="1400">
                <a:solidFill>
                  <a:srgbClr val="000000"/>
                </a:solidFill>
                <a:latin typeface="Century Gothic"/>
                <a:ea typeface="Century Gothic"/>
                <a:cs typeface="Century Gothic"/>
                <a:sym typeface="Century Gothic"/>
              </a:defRPr>
            </a:lvl4pPr>
            <a:lvl5pPr marL="0" marR="0" lvl="4" indent="0" algn="l">
              <a:spcBef>
                <a:spcPts val="0"/>
              </a:spcBef>
              <a:buNone/>
              <a:defRPr sz="1400">
                <a:solidFill>
                  <a:srgbClr val="000000"/>
                </a:solidFill>
                <a:latin typeface="Century Gothic"/>
                <a:ea typeface="Century Gothic"/>
                <a:cs typeface="Century Gothic"/>
                <a:sym typeface="Century Gothic"/>
              </a:defRPr>
            </a:lvl5pPr>
            <a:lvl6pPr marL="0" marR="0" lvl="5" indent="0" algn="l">
              <a:spcBef>
                <a:spcPts val="0"/>
              </a:spcBef>
              <a:buNone/>
              <a:defRPr sz="1400">
                <a:solidFill>
                  <a:srgbClr val="000000"/>
                </a:solidFill>
                <a:latin typeface="Century Gothic"/>
                <a:ea typeface="Century Gothic"/>
                <a:cs typeface="Century Gothic"/>
                <a:sym typeface="Century Gothic"/>
              </a:defRPr>
            </a:lvl6pPr>
            <a:lvl7pPr marL="0" marR="0" lvl="6" indent="0" algn="l">
              <a:spcBef>
                <a:spcPts val="0"/>
              </a:spcBef>
              <a:buNone/>
              <a:defRPr sz="1400">
                <a:solidFill>
                  <a:srgbClr val="000000"/>
                </a:solidFill>
                <a:latin typeface="Century Gothic"/>
                <a:ea typeface="Century Gothic"/>
                <a:cs typeface="Century Gothic"/>
                <a:sym typeface="Century Gothic"/>
              </a:defRPr>
            </a:lvl7pPr>
            <a:lvl8pPr marL="0" marR="0" lvl="7" indent="0" algn="l">
              <a:spcBef>
                <a:spcPts val="0"/>
              </a:spcBef>
              <a:buNone/>
              <a:defRPr sz="1400">
                <a:solidFill>
                  <a:srgbClr val="000000"/>
                </a:solidFill>
                <a:latin typeface="Century Gothic"/>
                <a:ea typeface="Century Gothic"/>
                <a:cs typeface="Century Gothic"/>
                <a:sym typeface="Century Gothic"/>
              </a:defRPr>
            </a:lvl8pPr>
            <a:lvl9pPr marL="0" marR="0" lvl="8" indent="0" algn="l">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44"/>
        <p:cNvGrpSpPr/>
        <p:nvPr/>
      </p:nvGrpSpPr>
      <p:grpSpPr>
        <a:xfrm>
          <a:off x="0" y="0"/>
          <a:ext cx="0" cy="0"/>
          <a:chOff x="0" y="0"/>
          <a:chExt cx="0" cy="0"/>
        </a:xfrm>
      </p:grpSpPr>
      <p:sp>
        <p:nvSpPr>
          <p:cNvPr id="45" name="Google Shape;45;p10"/>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1F3864"/>
              </a:buClr>
              <a:buSzPts val="2400"/>
              <a:buFont typeface="Century Gothic"/>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46" name="Google Shape;46;p10"/>
          <p:cNvSpPr>
            <a:spLocks noGrp="1"/>
          </p:cNvSpPr>
          <p:nvPr>
            <p:ph type="pic" idx="2"/>
          </p:nvPr>
        </p:nvSpPr>
        <p:spPr>
          <a:xfrm>
            <a:off x="3887391" y="740570"/>
            <a:ext cx="4629300" cy="3655200"/>
          </a:xfrm>
          <a:prstGeom prst="rect">
            <a:avLst/>
          </a:prstGeom>
          <a:noFill/>
          <a:ln>
            <a:noFill/>
          </a:ln>
        </p:spPr>
      </p:sp>
      <p:sp>
        <p:nvSpPr>
          <p:cNvPr id="47" name="Google Shape;47;p10"/>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F3864"/>
              </a:buClr>
              <a:buSzPts val="1200"/>
              <a:buNone/>
              <a:defRPr sz="1200"/>
            </a:lvl1pPr>
            <a:lvl2pPr marL="914400" lvl="1" indent="-228600" algn="l">
              <a:lnSpc>
                <a:spcPct val="90000"/>
              </a:lnSpc>
              <a:spcBef>
                <a:spcPts val="400"/>
              </a:spcBef>
              <a:spcAft>
                <a:spcPts val="0"/>
              </a:spcAft>
              <a:buClr>
                <a:srgbClr val="1F3864"/>
              </a:buClr>
              <a:buSzPts val="1100"/>
              <a:buNone/>
              <a:defRPr sz="1100"/>
            </a:lvl2pPr>
            <a:lvl3pPr marL="1371600" lvl="2" indent="-228600" algn="l">
              <a:lnSpc>
                <a:spcPct val="90000"/>
              </a:lnSpc>
              <a:spcBef>
                <a:spcPts val="400"/>
              </a:spcBef>
              <a:spcAft>
                <a:spcPts val="0"/>
              </a:spcAft>
              <a:buClr>
                <a:srgbClr val="1F3864"/>
              </a:buClr>
              <a:buSzPts val="900"/>
              <a:buNone/>
              <a:defRPr sz="900"/>
            </a:lvl3pPr>
            <a:lvl4pPr marL="1828800" lvl="3" indent="-228600" algn="l">
              <a:lnSpc>
                <a:spcPct val="90000"/>
              </a:lnSpc>
              <a:spcBef>
                <a:spcPts val="400"/>
              </a:spcBef>
              <a:spcAft>
                <a:spcPts val="0"/>
              </a:spcAft>
              <a:buClr>
                <a:srgbClr val="1F3864"/>
              </a:buClr>
              <a:buSzPts val="800"/>
              <a:buNone/>
              <a:defRPr sz="800"/>
            </a:lvl4pPr>
            <a:lvl5pPr marL="2286000" lvl="4" indent="-228600" algn="l">
              <a:lnSpc>
                <a:spcPct val="90000"/>
              </a:lnSpc>
              <a:spcBef>
                <a:spcPts val="400"/>
              </a:spcBef>
              <a:spcAft>
                <a:spcPts val="0"/>
              </a:spcAft>
              <a:buClr>
                <a:srgbClr val="1F3864"/>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48" name="Google Shape;48;p10"/>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49" name="Google Shape;49;p10"/>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50" name="Google Shape;50;p10"/>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rgbClr val="000000"/>
                </a:solidFill>
                <a:latin typeface="Century Gothic"/>
                <a:ea typeface="Century Gothic"/>
                <a:cs typeface="Century Gothic"/>
                <a:sym typeface="Century Gothic"/>
              </a:defRPr>
            </a:lvl1pPr>
            <a:lvl2pPr marL="0" marR="0" lvl="1" indent="0" algn="l">
              <a:spcBef>
                <a:spcPts val="0"/>
              </a:spcBef>
              <a:buNone/>
              <a:defRPr sz="1400">
                <a:solidFill>
                  <a:srgbClr val="000000"/>
                </a:solidFill>
                <a:latin typeface="Century Gothic"/>
                <a:ea typeface="Century Gothic"/>
                <a:cs typeface="Century Gothic"/>
                <a:sym typeface="Century Gothic"/>
              </a:defRPr>
            </a:lvl2pPr>
            <a:lvl3pPr marL="0" marR="0" lvl="2" indent="0" algn="l">
              <a:spcBef>
                <a:spcPts val="0"/>
              </a:spcBef>
              <a:buNone/>
              <a:defRPr sz="1400">
                <a:solidFill>
                  <a:srgbClr val="000000"/>
                </a:solidFill>
                <a:latin typeface="Century Gothic"/>
                <a:ea typeface="Century Gothic"/>
                <a:cs typeface="Century Gothic"/>
                <a:sym typeface="Century Gothic"/>
              </a:defRPr>
            </a:lvl3pPr>
            <a:lvl4pPr marL="0" marR="0" lvl="3" indent="0" algn="l">
              <a:spcBef>
                <a:spcPts val="0"/>
              </a:spcBef>
              <a:buNone/>
              <a:defRPr sz="1400">
                <a:solidFill>
                  <a:srgbClr val="000000"/>
                </a:solidFill>
                <a:latin typeface="Century Gothic"/>
                <a:ea typeface="Century Gothic"/>
                <a:cs typeface="Century Gothic"/>
                <a:sym typeface="Century Gothic"/>
              </a:defRPr>
            </a:lvl4pPr>
            <a:lvl5pPr marL="0" marR="0" lvl="4" indent="0" algn="l">
              <a:spcBef>
                <a:spcPts val="0"/>
              </a:spcBef>
              <a:buNone/>
              <a:defRPr sz="1400">
                <a:solidFill>
                  <a:srgbClr val="000000"/>
                </a:solidFill>
                <a:latin typeface="Century Gothic"/>
                <a:ea typeface="Century Gothic"/>
                <a:cs typeface="Century Gothic"/>
                <a:sym typeface="Century Gothic"/>
              </a:defRPr>
            </a:lvl5pPr>
            <a:lvl6pPr marL="0" marR="0" lvl="5" indent="0" algn="l">
              <a:spcBef>
                <a:spcPts val="0"/>
              </a:spcBef>
              <a:buNone/>
              <a:defRPr sz="1400">
                <a:solidFill>
                  <a:srgbClr val="000000"/>
                </a:solidFill>
                <a:latin typeface="Century Gothic"/>
                <a:ea typeface="Century Gothic"/>
                <a:cs typeface="Century Gothic"/>
                <a:sym typeface="Century Gothic"/>
              </a:defRPr>
            </a:lvl6pPr>
            <a:lvl7pPr marL="0" marR="0" lvl="6" indent="0" algn="l">
              <a:spcBef>
                <a:spcPts val="0"/>
              </a:spcBef>
              <a:buNone/>
              <a:defRPr sz="1400">
                <a:solidFill>
                  <a:srgbClr val="000000"/>
                </a:solidFill>
                <a:latin typeface="Century Gothic"/>
                <a:ea typeface="Century Gothic"/>
                <a:cs typeface="Century Gothic"/>
                <a:sym typeface="Century Gothic"/>
              </a:defRPr>
            </a:lvl7pPr>
            <a:lvl8pPr marL="0" marR="0" lvl="7" indent="0" algn="l">
              <a:spcBef>
                <a:spcPts val="0"/>
              </a:spcBef>
              <a:buNone/>
              <a:defRPr sz="1400">
                <a:solidFill>
                  <a:srgbClr val="000000"/>
                </a:solidFill>
                <a:latin typeface="Century Gothic"/>
                <a:ea typeface="Century Gothic"/>
                <a:cs typeface="Century Gothic"/>
                <a:sym typeface="Century Gothic"/>
              </a:defRPr>
            </a:lvl8pPr>
            <a:lvl9pPr marL="0" marR="0" lvl="8" indent="0" algn="l">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Title and Vertical Text" type="vertTx">
  <p:cSld name="VERTICAL_TEXT">
    <p:spTree>
      <p:nvGrpSpPr>
        <p:cNvPr id="1" name="Shape 51"/>
        <p:cNvGrpSpPr/>
        <p:nvPr/>
      </p:nvGrpSpPr>
      <p:grpSpPr>
        <a:xfrm>
          <a:off x="0" y="0"/>
          <a:ext cx="0" cy="0"/>
          <a:chOff x="0" y="0"/>
          <a:chExt cx="0" cy="0"/>
        </a:xfrm>
      </p:grpSpPr>
      <p:sp>
        <p:nvSpPr>
          <p:cNvPr id="52" name="Google Shape;52;p11"/>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3" name="Google Shape;53;p11"/>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4" name="Google Shape;54;p11"/>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55" name="Google Shape;55;p11"/>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56" name="Google Shape;56;p11"/>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rgbClr val="000000"/>
                </a:solidFill>
                <a:latin typeface="Century Gothic"/>
                <a:ea typeface="Century Gothic"/>
                <a:cs typeface="Century Gothic"/>
                <a:sym typeface="Century Gothic"/>
              </a:defRPr>
            </a:lvl1pPr>
            <a:lvl2pPr marL="0" marR="0" lvl="1" indent="0" algn="l">
              <a:spcBef>
                <a:spcPts val="0"/>
              </a:spcBef>
              <a:buNone/>
              <a:defRPr sz="1400">
                <a:solidFill>
                  <a:srgbClr val="000000"/>
                </a:solidFill>
                <a:latin typeface="Century Gothic"/>
                <a:ea typeface="Century Gothic"/>
                <a:cs typeface="Century Gothic"/>
                <a:sym typeface="Century Gothic"/>
              </a:defRPr>
            </a:lvl2pPr>
            <a:lvl3pPr marL="0" marR="0" lvl="2" indent="0" algn="l">
              <a:spcBef>
                <a:spcPts val="0"/>
              </a:spcBef>
              <a:buNone/>
              <a:defRPr sz="1400">
                <a:solidFill>
                  <a:srgbClr val="000000"/>
                </a:solidFill>
                <a:latin typeface="Century Gothic"/>
                <a:ea typeface="Century Gothic"/>
                <a:cs typeface="Century Gothic"/>
                <a:sym typeface="Century Gothic"/>
              </a:defRPr>
            </a:lvl3pPr>
            <a:lvl4pPr marL="0" marR="0" lvl="3" indent="0" algn="l">
              <a:spcBef>
                <a:spcPts val="0"/>
              </a:spcBef>
              <a:buNone/>
              <a:defRPr sz="1400">
                <a:solidFill>
                  <a:srgbClr val="000000"/>
                </a:solidFill>
                <a:latin typeface="Century Gothic"/>
                <a:ea typeface="Century Gothic"/>
                <a:cs typeface="Century Gothic"/>
                <a:sym typeface="Century Gothic"/>
              </a:defRPr>
            </a:lvl4pPr>
            <a:lvl5pPr marL="0" marR="0" lvl="4" indent="0" algn="l">
              <a:spcBef>
                <a:spcPts val="0"/>
              </a:spcBef>
              <a:buNone/>
              <a:defRPr sz="1400">
                <a:solidFill>
                  <a:srgbClr val="000000"/>
                </a:solidFill>
                <a:latin typeface="Century Gothic"/>
                <a:ea typeface="Century Gothic"/>
                <a:cs typeface="Century Gothic"/>
                <a:sym typeface="Century Gothic"/>
              </a:defRPr>
            </a:lvl5pPr>
            <a:lvl6pPr marL="0" marR="0" lvl="5" indent="0" algn="l">
              <a:spcBef>
                <a:spcPts val="0"/>
              </a:spcBef>
              <a:buNone/>
              <a:defRPr sz="1400">
                <a:solidFill>
                  <a:srgbClr val="000000"/>
                </a:solidFill>
                <a:latin typeface="Century Gothic"/>
                <a:ea typeface="Century Gothic"/>
                <a:cs typeface="Century Gothic"/>
                <a:sym typeface="Century Gothic"/>
              </a:defRPr>
            </a:lvl6pPr>
            <a:lvl7pPr marL="0" marR="0" lvl="6" indent="0" algn="l">
              <a:spcBef>
                <a:spcPts val="0"/>
              </a:spcBef>
              <a:buNone/>
              <a:defRPr sz="1400">
                <a:solidFill>
                  <a:srgbClr val="000000"/>
                </a:solidFill>
                <a:latin typeface="Century Gothic"/>
                <a:ea typeface="Century Gothic"/>
                <a:cs typeface="Century Gothic"/>
                <a:sym typeface="Century Gothic"/>
              </a:defRPr>
            </a:lvl7pPr>
            <a:lvl8pPr marL="0" marR="0" lvl="7" indent="0" algn="l">
              <a:spcBef>
                <a:spcPts val="0"/>
              </a:spcBef>
              <a:buNone/>
              <a:defRPr sz="1400">
                <a:solidFill>
                  <a:srgbClr val="000000"/>
                </a:solidFill>
                <a:latin typeface="Century Gothic"/>
                <a:ea typeface="Century Gothic"/>
                <a:cs typeface="Century Gothic"/>
                <a:sym typeface="Century Gothic"/>
              </a:defRPr>
            </a:lvl8pPr>
            <a:lvl9pPr marL="0" marR="0" lvl="8" indent="0" algn="l">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57"/>
        <p:cNvGrpSpPr/>
        <p:nvPr/>
      </p:nvGrpSpPr>
      <p:grpSpPr>
        <a:xfrm>
          <a:off x="0" y="0"/>
          <a:ext cx="0" cy="0"/>
          <a:chOff x="0" y="0"/>
          <a:chExt cx="0" cy="0"/>
        </a:xfrm>
      </p:grpSpPr>
      <p:sp>
        <p:nvSpPr>
          <p:cNvPr id="58" name="Google Shape;58;p12"/>
          <p:cNvSpPr txBox="1">
            <a:spLocks noGrp="1"/>
          </p:cNvSpPr>
          <p:nvPr>
            <p:ph type="title"/>
          </p:nvPr>
        </p:nvSpPr>
        <p:spPr>
          <a:xfrm rot="5400000">
            <a:off x="5350051" y="1467544"/>
            <a:ext cx="4359000" cy="1971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9" name="Google Shape;59;p12"/>
          <p:cNvSpPr txBox="1">
            <a:spLocks noGrp="1"/>
          </p:cNvSpPr>
          <p:nvPr>
            <p:ph type="body" idx="1"/>
          </p:nvPr>
        </p:nvSpPr>
        <p:spPr>
          <a:xfrm rot="5400000">
            <a:off x="1349476"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0" name="Google Shape;60;p12"/>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61" name="Google Shape;61;p12"/>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62" name="Google Shape;62;p12"/>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rgbClr val="000000"/>
                </a:solidFill>
                <a:latin typeface="Century Gothic"/>
                <a:ea typeface="Century Gothic"/>
                <a:cs typeface="Century Gothic"/>
                <a:sym typeface="Century Gothic"/>
              </a:defRPr>
            </a:lvl1pPr>
            <a:lvl2pPr marL="0" marR="0" lvl="1" indent="0" algn="l">
              <a:spcBef>
                <a:spcPts val="0"/>
              </a:spcBef>
              <a:buNone/>
              <a:defRPr sz="1400">
                <a:solidFill>
                  <a:srgbClr val="000000"/>
                </a:solidFill>
                <a:latin typeface="Century Gothic"/>
                <a:ea typeface="Century Gothic"/>
                <a:cs typeface="Century Gothic"/>
                <a:sym typeface="Century Gothic"/>
              </a:defRPr>
            </a:lvl2pPr>
            <a:lvl3pPr marL="0" marR="0" lvl="2" indent="0" algn="l">
              <a:spcBef>
                <a:spcPts val="0"/>
              </a:spcBef>
              <a:buNone/>
              <a:defRPr sz="1400">
                <a:solidFill>
                  <a:srgbClr val="000000"/>
                </a:solidFill>
                <a:latin typeface="Century Gothic"/>
                <a:ea typeface="Century Gothic"/>
                <a:cs typeface="Century Gothic"/>
                <a:sym typeface="Century Gothic"/>
              </a:defRPr>
            </a:lvl3pPr>
            <a:lvl4pPr marL="0" marR="0" lvl="3" indent="0" algn="l">
              <a:spcBef>
                <a:spcPts val="0"/>
              </a:spcBef>
              <a:buNone/>
              <a:defRPr sz="1400">
                <a:solidFill>
                  <a:srgbClr val="000000"/>
                </a:solidFill>
                <a:latin typeface="Century Gothic"/>
                <a:ea typeface="Century Gothic"/>
                <a:cs typeface="Century Gothic"/>
                <a:sym typeface="Century Gothic"/>
              </a:defRPr>
            </a:lvl4pPr>
            <a:lvl5pPr marL="0" marR="0" lvl="4" indent="0" algn="l">
              <a:spcBef>
                <a:spcPts val="0"/>
              </a:spcBef>
              <a:buNone/>
              <a:defRPr sz="1400">
                <a:solidFill>
                  <a:srgbClr val="000000"/>
                </a:solidFill>
                <a:latin typeface="Century Gothic"/>
                <a:ea typeface="Century Gothic"/>
                <a:cs typeface="Century Gothic"/>
                <a:sym typeface="Century Gothic"/>
              </a:defRPr>
            </a:lvl5pPr>
            <a:lvl6pPr marL="0" marR="0" lvl="5" indent="0" algn="l">
              <a:spcBef>
                <a:spcPts val="0"/>
              </a:spcBef>
              <a:buNone/>
              <a:defRPr sz="1400">
                <a:solidFill>
                  <a:srgbClr val="000000"/>
                </a:solidFill>
                <a:latin typeface="Century Gothic"/>
                <a:ea typeface="Century Gothic"/>
                <a:cs typeface="Century Gothic"/>
                <a:sym typeface="Century Gothic"/>
              </a:defRPr>
            </a:lvl6pPr>
            <a:lvl7pPr marL="0" marR="0" lvl="6" indent="0" algn="l">
              <a:spcBef>
                <a:spcPts val="0"/>
              </a:spcBef>
              <a:buNone/>
              <a:defRPr sz="1400">
                <a:solidFill>
                  <a:srgbClr val="000000"/>
                </a:solidFill>
                <a:latin typeface="Century Gothic"/>
                <a:ea typeface="Century Gothic"/>
                <a:cs typeface="Century Gothic"/>
                <a:sym typeface="Century Gothic"/>
              </a:defRPr>
            </a:lvl7pPr>
            <a:lvl8pPr marL="0" marR="0" lvl="7" indent="0" algn="l">
              <a:spcBef>
                <a:spcPts val="0"/>
              </a:spcBef>
              <a:buNone/>
              <a:defRPr sz="1400">
                <a:solidFill>
                  <a:srgbClr val="000000"/>
                </a:solidFill>
                <a:latin typeface="Century Gothic"/>
                <a:ea typeface="Century Gothic"/>
                <a:cs typeface="Century Gothic"/>
                <a:sym typeface="Century Gothic"/>
              </a:defRPr>
            </a:lvl8pPr>
            <a:lvl9pPr marL="0" marR="0" lvl="8" indent="0" algn="l">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1"/>
        <p:cNvGrpSpPr/>
        <p:nvPr/>
      </p:nvGrpSpPr>
      <p:grpSpPr>
        <a:xfrm>
          <a:off x="0" y="0"/>
          <a:ext cx="0" cy="0"/>
          <a:chOff x="0" y="0"/>
          <a:chExt cx="0" cy="0"/>
        </a:xfrm>
      </p:grpSpPr>
      <p:sp>
        <p:nvSpPr>
          <p:cNvPr id="72" name="Google Shape;72;p14"/>
          <p:cNvSpPr txBox="1">
            <a:spLocks noGrp="1"/>
          </p:cNvSpPr>
          <p:nvPr>
            <p:ph type="ctrTitle"/>
          </p:nvPr>
        </p:nvSpPr>
        <p:spPr>
          <a:xfrm>
            <a:off x="1143000" y="841772"/>
            <a:ext cx="6858000" cy="1790700"/>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SzPts val="1100"/>
              <a:buNone/>
              <a:defRPr sz="4500"/>
            </a:lvl1pPr>
            <a:lvl2pPr lvl="1" algn="l">
              <a:lnSpc>
                <a:spcPct val="90000"/>
              </a:lnSpc>
              <a:spcBef>
                <a:spcPts val="0"/>
              </a:spcBef>
              <a:spcAft>
                <a:spcPts val="0"/>
              </a:spcAft>
              <a:buSzPts val="1100"/>
              <a:buNone/>
              <a:defRPr/>
            </a:lvl2pPr>
            <a:lvl3pPr lvl="2" algn="l">
              <a:lnSpc>
                <a:spcPct val="90000"/>
              </a:lnSpc>
              <a:spcBef>
                <a:spcPts val="0"/>
              </a:spcBef>
              <a:spcAft>
                <a:spcPts val="0"/>
              </a:spcAft>
              <a:buSzPts val="1100"/>
              <a:buNone/>
              <a:defRPr/>
            </a:lvl3pPr>
            <a:lvl4pPr lvl="3" algn="l">
              <a:lnSpc>
                <a:spcPct val="90000"/>
              </a:lnSpc>
              <a:spcBef>
                <a:spcPts val="0"/>
              </a:spcBef>
              <a:spcAft>
                <a:spcPts val="0"/>
              </a:spcAft>
              <a:buSzPts val="1100"/>
              <a:buNone/>
              <a:defRPr/>
            </a:lvl4pPr>
            <a:lvl5pPr lvl="4" algn="l">
              <a:lnSpc>
                <a:spcPct val="90000"/>
              </a:lnSpc>
              <a:spcBef>
                <a:spcPts val="0"/>
              </a:spcBef>
              <a:spcAft>
                <a:spcPts val="0"/>
              </a:spcAft>
              <a:buSzPts val="1100"/>
              <a:buNone/>
              <a:defRPr/>
            </a:lvl5pPr>
            <a:lvl6pPr lvl="5" algn="l">
              <a:lnSpc>
                <a:spcPct val="90000"/>
              </a:lnSpc>
              <a:spcBef>
                <a:spcPts val="0"/>
              </a:spcBef>
              <a:spcAft>
                <a:spcPts val="0"/>
              </a:spcAft>
              <a:buSzPts val="1100"/>
              <a:buNone/>
              <a:defRPr/>
            </a:lvl6pPr>
            <a:lvl7pPr lvl="6" algn="l">
              <a:lnSpc>
                <a:spcPct val="90000"/>
              </a:lnSpc>
              <a:spcBef>
                <a:spcPts val="0"/>
              </a:spcBef>
              <a:spcAft>
                <a:spcPts val="0"/>
              </a:spcAft>
              <a:buSzPts val="1100"/>
              <a:buNone/>
              <a:defRPr/>
            </a:lvl7pPr>
            <a:lvl8pPr lvl="7" algn="l">
              <a:lnSpc>
                <a:spcPct val="90000"/>
              </a:lnSpc>
              <a:spcBef>
                <a:spcPts val="0"/>
              </a:spcBef>
              <a:spcAft>
                <a:spcPts val="0"/>
              </a:spcAft>
              <a:buSzPts val="1100"/>
              <a:buNone/>
              <a:defRPr/>
            </a:lvl8pPr>
            <a:lvl9pPr lvl="8" algn="l">
              <a:lnSpc>
                <a:spcPct val="90000"/>
              </a:lnSpc>
              <a:spcBef>
                <a:spcPts val="0"/>
              </a:spcBef>
              <a:spcAft>
                <a:spcPts val="0"/>
              </a:spcAft>
              <a:buSzPts val="1100"/>
              <a:buNone/>
              <a:defRPr/>
            </a:lvl9pPr>
          </a:lstStyle>
          <a:p>
            <a:endParaRPr/>
          </a:p>
        </p:txBody>
      </p:sp>
      <p:sp>
        <p:nvSpPr>
          <p:cNvPr id="73" name="Google Shape;73;p14"/>
          <p:cNvSpPr txBox="1">
            <a:spLocks noGrp="1"/>
          </p:cNvSpPr>
          <p:nvPr>
            <p:ph type="subTitle" idx="1"/>
          </p:nvPr>
        </p:nvSpPr>
        <p:spPr>
          <a:xfrm>
            <a:off x="1143000" y="2701529"/>
            <a:ext cx="6858000" cy="1241700"/>
          </a:xfrm>
          <a:prstGeom prst="rect">
            <a:avLst/>
          </a:prstGeom>
          <a:noFill/>
          <a:ln>
            <a:noFill/>
          </a:ln>
        </p:spPr>
        <p:txBody>
          <a:bodyPr spcFirstLastPara="1" wrap="square" lIns="0" tIns="0" rIns="0" bIns="0" anchor="t" anchorCtr="0">
            <a:noAutofit/>
          </a:bodyPr>
          <a:lstStyle>
            <a:lvl1pPr lvl="0" algn="ctr">
              <a:lnSpc>
                <a:spcPct val="100000"/>
              </a:lnSpc>
              <a:spcBef>
                <a:spcPts val="800"/>
              </a:spcBef>
              <a:spcAft>
                <a:spcPts val="0"/>
              </a:spcAft>
              <a:buClr>
                <a:schemeClr val="dk1"/>
              </a:buClr>
              <a:buSzPts val="1400"/>
              <a:buNone/>
              <a:defRPr sz="1800"/>
            </a:lvl1pPr>
            <a:lvl2pPr lvl="1" algn="ctr">
              <a:lnSpc>
                <a:spcPct val="100000"/>
              </a:lnSpc>
              <a:spcBef>
                <a:spcPts val="0"/>
              </a:spcBef>
              <a:spcAft>
                <a:spcPts val="0"/>
              </a:spcAft>
              <a:buClr>
                <a:schemeClr val="dk1"/>
              </a:buClr>
              <a:buSzPts val="1200"/>
              <a:buNone/>
              <a:defRPr sz="1500"/>
            </a:lvl2pPr>
            <a:lvl3pPr lvl="2" algn="ctr">
              <a:lnSpc>
                <a:spcPct val="100000"/>
              </a:lnSpc>
              <a:spcBef>
                <a:spcPts val="400"/>
              </a:spcBef>
              <a:spcAft>
                <a:spcPts val="0"/>
              </a:spcAft>
              <a:buClr>
                <a:schemeClr val="dk1"/>
              </a:buClr>
              <a:buSzPts val="1100"/>
              <a:buNone/>
              <a:defRPr sz="1400"/>
            </a:lvl3pPr>
            <a:lvl4pPr lvl="3" algn="ctr">
              <a:lnSpc>
                <a:spcPct val="100000"/>
              </a:lnSpc>
              <a:spcBef>
                <a:spcPts val="400"/>
              </a:spcBef>
              <a:spcAft>
                <a:spcPts val="0"/>
              </a:spcAft>
              <a:buClr>
                <a:schemeClr val="dk1"/>
              </a:buClr>
              <a:buSzPts val="1000"/>
              <a:buNone/>
              <a:defRPr sz="1200"/>
            </a:lvl4pPr>
            <a:lvl5pPr lvl="4" algn="ctr">
              <a:lnSpc>
                <a:spcPct val="100000"/>
              </a:lnSpc>
              <a:spcBef>
                <a:spcPts val="400"/>
              </a:spcBef>
              <a:spcAft>
                <a:spcPts val="0"/>
              </a:spcAft>
              <a:buClr>
                <a:schemeClr val="dk1"/>
              </a:buClr>
              <a:buSzPts val="10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74" name="Google Shape;74;p14"/>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5" name="Google Shape;75;p14"/>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6" name="Google Shape;76;p14"/>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77"/>
        <p:cNvGrpSpPr/>
        <p:nvPr/>
      </p:nvGrpSpPr>
      <p:grpSpPr>
        <a:xfrm>
          <a:off x="0" y="0"/>
          <a:ext cx="0" cy="0"/>
          <a:chOff x="0" y="0"/>
          <a:chExt cx="0" cy="0"/>
        </a:xfrm>
      </p:grpSpPr>
      <p:sp>
        <p:nvSpPr>
          <p:cNvPr id="78" name="Google Shape;78;p15"/>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9" name="Google Shape;79;p15"/>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0" name="Google Shape;80;p15"/>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1" name="Google Shape;81;p15"/>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82"/>
        <p:cNvGrpSpPr/>
        <p:nvPr/>
      </p:nvGrpSpPr>
      <p:grpSpPr>
        <a:xfrm>
          <a:off x="0" y="0"/>
          <a:ext cx="0" cy="0"/>
          <a:chOff x="0" y="0"/>
          <a:chExt cx="0" cy="0"/>
        </a:xfrm>
      </p:grpSpPr>
      <p:sp>
        <p:nvSpPr>
          <p:cNvPr id="83" name="Google Shape;83;p16"/>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4" name="Google Shape;84;p16"/>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
        <p:nvSpPr>
          <p:cNvPr id="85" name="Google Shape;85;p16"/>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hyperlink" Target="https://creativecommons.org/licenses/by-nc-sa/4.0/" TargetMode="Externa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marR="0" lvl="0" algn="l">
              <a:lnSpc>
                <a:spcPct val="90000"/>
              </a:lnSpc>
              <a:spcBef>
                <a:spcPts val="0"/>
              </a:spcBef>
              <a:spcAft>
                <a:spcPts val="0"/>
              </a:spcAft>
              <a:buClr>
                <a:srgbClr val="1F3864"/>
              </a:buClr>
              <a:buSzPts val="3300"/>
              <a:buFont typeface="Century Gothic"/>
              <a:buNone/>
              <a:defRPr sz="3300" b="0" i="0" u="none" strike="noStrike" cap="none">
                <a:solidFill>
                  <a:srgbClr val="1F3864"/>
                </a:solidFill>
                <a:latin typeface="Century Gothic"/>
                <a:ea typeface="Century Gothic"/>
                <a:cs typeface="Century Gothic"/>
                <a:sym typeface="Century Gothic"/>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7" name="Google Shape;7;p1"/>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Century Gothic"/>
                <a:ea typeface="Century Gothic"/>
                <a:cs typeface="Century Gothic"/>
                <a:sym typeface="Century Gothic"/>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Century Gothic"/>
                <a:ea typeface="Century Gothic"/>
                <a:cs typeface="Century Gothic"/>
                <a:sym typeface="Century Gothic"/>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Century Gothic"/>
                <a:ea typeface="Century Gothic"/>
                <a:cs typeface="Century Gothic"/>
                <a:sym typeface="Century Gothic"/>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Century Gothic"/>
                <a:ea typeface="Century Gothic"/>
                <a:cs typeface="Century Gothic"/>
                <a:sym typeface="Century Gothic"/>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Century Gothic"/>
                <a:ea typeface="Century Gothic"/>
                <a:cs typeface="Century Gothic"/>
                <a:sym typeface="Century Gothic"/>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9pPr>
          </a:lstStyle>
          <a:p>
            <a:endParaRPr/>
          </a:p>
        </p:txBody>
      </p:sp>
      <p:pic>
        <p:nvPicPr>
          <p:cNvPr id="8" name="Google Shape;8;p1"/>
          <p:cNvPicPr preferRelativeResize="0"/>
          <p:nvPr/>
        </p:nvPicPr>
        <p:blipFill rotWithShape="1">
          <a:blip r:embed="rId14">
            <a:alphaModFix/>
          </a:blip>
          <a:srcRect/>
          <a:stretch/>
        </p:blipFill>
        <p:spPr>
          <a:xfrm>
            <a:off x="7863840" y="-46094"/>
            <a:ext cx="1220892" cy="422353"/>
          </a:xfrm>
          <a:prstGeom prst="rect">
            <a:avLst/>
          </a:prstGeom>
          <a:noFill/>
          <a:ln>
            <a:noFill/>
          </a:ln>
        </p:spPr>
      </p:pic>
      <p:pic>
        <p:nvPicPr>
          <p:cNvPr id="9" name="Google Shape;9;p1"/>
          <p:cNvPicPr preferRelativeResize="0"/>
          <p:nvPr/>
        </p:nvPicPr>
        <p:blipFill rotWithShape="1">
          <a:blip r:embed="rId15">
            <a:alphaModFix/>
          </a:blip>
          <a:srcRect/>
          <a:stretch/>
        </p:blipFill>
        <p:spPr>
          <a:xfrm>
            <a:off x="1" y="0"/>
            <a:ext cx="3581401" cy="313372"/>
          </a:xfrm>
          <a:prstGeom prst="rect">
            <a:avLst/>
          </a:prstGeom>
          <a:noFill/>
          <a:ln>
            <a:noFill/>
          </a:ln>
        </p:spPr>
      </p:pic>
      <p:sp>
        <p:nvSpPr>
          <p:cNvPr id="10" name="Google Shape;10;p1"/>
          <p:cNvSpPr/>
          <p:nvPr/>
        </p:nvSpPr>
        <p:spPr>
          <a:xfrm>
            <a:off x="6816437" y="4929182"/>
            <a:ext cx="6325800" cy="3231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GB" sz="800" b="0" i="0" u="none" strike="noStrike" cap="none">
                <a:solidFill>
                  <a:srgbClr val="002060"/>
                </a:solidFill>
                <a:latin typeface="Century Gothic"/>
                <a:ea typeface="Century Gothic"/>
                <a:cs typeface="Century Gothic"/>
                <a:sym typeface="Century Gothic"/>
              </a:rPr>
              <a:t>Material</a:t>
            </a:r>
            <a:r>
              <a:rPr lang="en-GB" sz="800" b="0" i="0" u="none" strike="noStrike" cap="none">
                <a:solidFill>
                  <a:srgbClr val="002060"/>
                </a:solidFill>
                <a:latin typeface="Arial"/>
                <a:ea typeface="Arial"/>
                <a:cs typeface="Arial"/>
                <a:sym typeface="Arial"/>
              </a:rPr>
              <a:t> </a:t>
            </a:r>
            <a:r>
              <a:rPr lang="en-GB" sz="800" b="0" i="0" u="none" strike="noStrike" cap="none">
                <a:solidFill>
                  <a:srgbClr val="002060"/>
                </a:solidFill>
                <a:latin typeface="Century Gothic"/>
                <a:ea typeface="Century Gothic"/>
                <a:cs typeface="Century Gothic"/>
                <a:sym typeface="Century Gothic"/>
              </a:rPr>
              <a:t>licensed as </a:t>
            </a:r>
            <a:r>
              <a:rPr lang="en-GB" sz="800" b="1" i="0" u="sng" strike="noStrike" cap="none">
                <a:solidFill>
                  <a:srgbClr val="FFFFFF"/>
                </a:solidFill>
                <a:latin typeface="Century Gothic"/>
                <a:ea typeface="Century Gothic"/>
                <a:cs typeface="Century Gothic"/>
                <a:sym typeface="Century Gothic"/>
                <a:hlinkClick r:id="rId16">
                  <a:extLst>
                    <a:ext uri="{A12FA001-AC4F-418D-AE19-62706E023703}">
                      <ahyp:hlinkClr xmlns:ahyp="http://schemas.microsoft.com/office/drawing/2018/hyperlinkcolor" val="tx"/>
                    </a:ext>
                  </a:extLst>
                </a:hlinkClick>
              </a:rPr>
              <a:t>CC BY-NC-SA 4.0</a:t>
            </a:r>
            <a:br>
              <a:rPr lang="en-GB" sz="800" b="0" i="0" u="none" strike="noStrike" cap="none">
                <a:solidFill>
                  <a:srgbClr val="000000"/>
                </a:solidFill>
                <a:latin typeface="Century Gothic"/>
                <a:ea typeface="Century Gothic"/>
                <a:cs typeface="Century Gothic"/>
                <a:sym typeface="Century Gothic"/>
              </a:rPr>
            </a:br>
            <a:endParaRPr sz="800">
              <a:solidFill>
                <a:srgbClr val="000000"/>
              </a:solidFill>
              <a:latin typeface="Century Gothic"/>
              <a:ea typeface="Century Gothic"/>
              <a:cs typeface="Century Gothic"/>
              <a:sym typeface="Century Gothic"/>
            </a:endParaRPr>
          </a:p>
        </p:txBody>
      </p:sp>
      <p:sp>
        <p:nvSpPr>
          <p:cNvPr id="11" name="Google Shape;11;p1"/>
          <p:cNvSpPr/>
          <p:nvPr/>
        </p:nvSpPr>
        <p:spPr>
          <a:xfrm>
            <a:off x="1" y="4929181"/>
            <a:ext cx="6325800" cy="1962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GB" sz="800">
                <a:solidFill>
                  <a:srgbClr val="002060"/>
                </a:solidFill>
                <a:latin typeface="Century Gothic"/>
                <a:ea typeface="Century Gothic"/>
                <a:cs typeface="Century Gothic"/>
                <a:sym typeface="Century Gothic"/>
              </a:rPr>
              <a:t>Rachel Hawkes</a:t>
            </a:r>
            <a:endParaRPr sz="800">
              <a:solidFill>
                <a:srgbClr val="000000"/>
              </a:solidFill>
              <a:latin typeface="Century Gothic"/>
              <a:ea typeface="Century Gothic"/>
              <a:cs typeface="Century Gothic"/>
              <a:sym typeface="Century Gothic"/>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3"/>
        <p:cNvGrpSpPr/>
        <p:nvPr/>
      </p:nvGrpSpPr>
      <p:grpSpPr>
        <a:xfrm>
          <a:off x="0" y="0"/>
          <a:ext cx="0" cy="0"/>
          <a:chOff x="0" y="0"/>
          <a:chExt cx="0" cy="0"/>
        </a:xfrm>
      </p:grpSpPr>
      <p:sp>
        <p:nvSpPr>
          <p:cNvPr id="64" name="Google Shape;64;p13"/>
          <p:cNvSpPr/>
          <p:nvPr/>
        </p:nvSpPr>
        <p:spPr>
          <a:xfrm>
            <a:off x="0" y="0"/>
            <a:ext cx="9144000" cy="4983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5" name="Google Shape;65;p13" descr="Headline"/>
          <p:cNvSpPr txBox="1">
            <a:spLocks noGrp="1"/>
          </p:cNvSpPr>
          <p:nvPr>
            <p:ph type="title"/>
          </p:nvPr>
        </p:nvSpPr>
        <p:spPr>
          <a:xfrm>
            <a:off x="270000" y="674999"/>
            <a:ext cx="8100600" cy="1026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SzPts val="1100"/>
              <a:buNone/>
              <a:defRPr sz="3300" b="1" i="0" u="none" strike="noStrike" cap="none">
                <a:solidFill>
                  <a:schemeClr val="dk1"/>
                </a:solidFill>
                <a:latin typeface="Arial"/>
                <a:ea typeface="Arial"/>
                <a:cs typeface="Arial"/>
                <a:sym typeface="Arial"/>
              </a:defRPr>
            </a:lvl1pPr>
            <a:lvl2pPr marR="0" lvl="1"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2pPr>
            <a:lvl3pPr marR="0" lvl="2"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3pPr>
            <a:lvl4pPr marR="0" lvl="3"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4pPr>
            <a:lvl5pPr marR="0" lvl="4"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5pPr>
            <a:lvl6pPr marR="0" lvl="5"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6pPr>
            <a:lvl7pPr marR="0" lvl="6"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7pPr>
            <a:lvl8pPr marR="0" lvl="7"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8pPr>
            <a:lvl9pPr marR="0" lvl="8"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9pPr>
          </a:lstStyle>
          <a:p>
            <a:endParaRPr/>
          </a:p>
        </p:txBody>
      </p:sp>
      <p:sp>
        <p:nvSpPr>
          <p:cNvPr id="66" name="Google Shape;66;p13" descr="Main text"/>
          <p:cNvSpPr txBox="1">
            <a:spLocks noGrp="1"/>
          </p:cNvSpPr>
          <p:nvPr>
            <p:ph type="body" idx="1"/>
          </p:nvPr>
        </p:nvSpPr>
        <p:spPr>
          <a:xfrm>
            <a:off x="270000" y="1782000"/>
            <a:ext cx="8100600" cy="2835000"/>
          </a:xfrm>
          <a:prstGeom prst="rect">
            <a:avLst/>
          </a:prstGeom>
          <a:noFill/>
          <a:ln>
            <a:noFill/>
          </a:ln>
        </p:spPr>
        <p:txBody>
          <a:bodyPr spcFirstLastPara="1" wrap="square" lIns="0" tIns="0" rIns="0" bIns="0" anchor="t" anchorCtr="0">
            <a:noAutofit/>
          </a:bodyPr>
          <a:lstStyle>
            <a:lvl1pPr marL="457200" marR="0" lvl="0" indent="-368300" algn="l">
              <a:lnSpc>
                <a:spcPct val="100000"/>
              </a:lnSpc>
              <a:spcBef>
                <a:spcPts val="800"/>
              </a:spcBef>
              <a:spcAft>
                <a:spcPts val="0"/>
              </a:spcAft>
              <a:buClr>
                <a:schemeClr val="dk1"/>
              </a:buClr>
              <a:buSzPts val="2200"/>
              <a:buFont typeface="Arial"/>
              <a:buChar char="•"/>
              <a:defRPr sz="2700" b="0" i="0" u="none" strike="noStrike" cap="none">
                <a:solidFill>
                  <a:schemeClr val="dk1"/>
                </a:solidFill>
                <a:latin typeface="Arial"/>
                <a:ea typeface="Arial"/>
                <a:cs typeface="Arial"/>
                <a:sym typeface="Arial"/>
              </a:defRPr>
            </a:lvl1pPr>
            <a:lvl2pPr marL="914400" marR="0" lvl="1" indent="-317500" algn="l">
              <a:lnSpc>
                <a:spcPct val="100000"/>
              </a:lnSpc>
              <a:spcBef>
                <a:spcPts val="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2pPr>
            <a:lvl3pPr marL="1371600" marR="0" lvl="2"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3pPr>
            <a:lvl4pPr marL="1828800" marR="0" lvl="3" indent="-228600" algn="l">
              <a:lnSpc>
                <a:spcPct val="100000"/>
              </a:lnSpc>
              <a:spcBef>
                <a:spcPts val="40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4pPr>
            <a:lvl5pPr marL="2286000" marR="0" lvl="4"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67" name="Google Shape;67;p13" descr="Date"/>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68" name="Google Shape;68;p13" descr="Footer title"/>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69" name="Google Shape;69;p13" descr="Page number"/>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marR="0" lvl="0" indent="0" algn="r">
              <a:spcBef>
                <a:spcPts val="0"/>
              </a:spcBef>
              <a:spcAft>
                <a:spcPts val="0"/>
              </a:spcAft>
              <a:buNone/>
              <a:defRPr sz="900" b="0" i="0" u="none" strike="noStrike" cap="none">
                <a:solidFill>
                  <a:srgbClr val="888A93"/>
                </a:solidFill>
                <a:latin typeface="Arial"/>
                <a:ea typeface="Arial"/>
                <a:cs typeface="Arial"/>
                <a:sym typeface="Arial"/>
              </a:defRPr>
            </a:lvl1pPr>
            <a:lvl2pPr marL="0" marR="0" lvl="1" indent="0" algn="r">
              <a:spcBef>
                <a:spcPts val="0"/>
              </a:spcBef>
              <a:spcAft>
                <a:spcPts val="0"/>
              </a:spcAft>
              <a:buNone/>
              <a:defRPr sz="900" b="0" i="0" u="none" strike="noStrike" cap="none">
                <a:solidFill>
                  <a:srgbClr val="888A93"/>
                </a:solidFill>
                <a:latin typeface="Arial"/>
                <a:ea typeface="Arial"/>
                <a:cs typeface="Arial"/>
                <a:sym typeface="Arial"/>
              </a:defRPr>
            </a:lvl2pPr>
            <a:lvl3pPr marL="0" marR="0" lvl="2" indent="0" algn="r">
              <a:spcBef>
                <a:spcPts val="0"/>
              </a:spcBef>
              <a:spcAft>
                <a:spcPts val="0"/>
              </a:spcAft>
              <a:buNone/>
              <a:defRPr sz="900" b="0" i="0" u="none" strike="noStrike" cap="none">
                <a:solidFill>
                  <a:srgbClr val="888A93"/>
                </a:solidFill>
                <a:latin typeface="Arial"/>
                <a:ea typeface="Arial"/>
                <a:cs typeface="Arial"/>
                <a:sym typeface="Arial"/>
              </a:defRPr>
            </a:lvl3pPr>
            <a:lvl4pPr marL="0" marR="0" lvl="3" indent="0" algn="r">
              <a:spcBef>
                <a:spcPts val="0"/>
              </a:spcBef>
              <a:spcAft>
                <a:spcPts val="0"/>
              </a:spcAft>
              <a:buNone/>
              <a:defRPr sz="900" b="0" i="0" u="none" strike="noStrike" cap="none">
                <a:solidFill>
                  <a:srgbClr val="888A93"/>
                </a:solidFill>
                <a:latin typeface="Arial"/>
                <a:ea typeface="Arial"/>
                <a:cs typeface="Arial"/>
                <a:sym typeface="Arial"/>
              </a:defRPr>
            </a:lvl4pPr>
            <a:lvl5pPr marL="0" marR="0" lvl="4" indent="0" algn="r">
              <a:spcBef>
                <a:spcPts val="0"/>
              </a:spcBef>
              <a:spcAft>
                <a:spcPts val="0"/>
              </a:spcAft>
              <a:buNone/>
              <a:defRPr sz="900" b="0" i="0" u="none" strike="noStrike" cap="none">
                <a:solidFill>
                  <a:srgbClr val="888A93"/>
                </a:solidFill>
                <a:latin typeface="Arial"/>
                <a:ea typeface="Arial"/>
                <a:cs typeface="Arial"/>
                <a:sym typeface="Arial"/>
              </a:defRPr>
            </a:lvl5pPr>
            <a:lvl6pPr marL="0" marR="0" lvl="5" indent="0" algn="r">
              <a:spcBef>
                <a:spcPts val="0"/>
              </a:spcBef>
              <a:spcAft>
                <a:spcPts val="0"/>
              </a:spcAft>
              <a:buNone/>
              <a:defRPr sz="900" b="0" i="0" u="none" strike="noStrike" cap="none">
                <a:solidFill>
                  <a:srgbClr val="888A93"/>
                </a:solidFill>
                <a:latin typeface="Arial"/>
                <a:ea typeface="Arial"/>
                <a:cs typeface="Arial"/>
                <a:sym typeface="Arial"/>
              </a:defRPr>
            </a:lvl6pPr>
            <a:lvl7pPr marL="0" marR="0" lvl="6" indent="0" algn="r">
              <a:spcBef>
                <a:spcPts val="0"/>
              </a:spcBef>
              <a:spcAft>
                <a:spcPts val="0"/>
              </a:spcAft>
              <a:buNone/>
              <a:defRPr sz="900" b="0" i="0" u="none" strike="noStrike" cap="none">
                <a:solidFill>
                  <a:srgbClr val="888A93"/>
                </a:solidFill>
                <a:latin typeface="Arial"/>
                <a:ea typeface="Arial"/>
                <a:cs typeface="Arial"/>
                <a:sym typeface="Arial"/>
              </a:defRPr>
            </a:lvl7pPr>
            <a:lvl8pPr marL="0" marR="0" lvl="7" indent="0" algn="r">
              <a:spcBef>
                <a:spcPts val="0"/>
              </a:spcBef>
              <a:spcAft>
                <a:spcPts val="0"/>
              </a:spcAft>
              <a:buNone/>
              <a:defRPr sz="900" b="0" i="0" u="none" strike="noStrike" cap="none">
                <a:solidFill>
                  <a:srgbClr val="888A93"/>
                </a:solidFill>
                <a:latin typeface="Arial"/>
                <a:ea typeface="Arial"/>
                <a:cs typeface="Arial"/>
                <a:sym typeface="Arial"/>
              </a:defRPr>
            </a:lvl8pPr>
            <a:lvl9pPr marL="0" marR="0" lvl="8" indent="0" algn="r">
              <a:spcBef>
                <a:spcPts val="0"/>
              </a:spcBef>
              <a:spcAft>
                <a:spcPts val="0"/>
              </a:spcAft>
              <a:buNone/>
              <a:defRPr sz="9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70" name="Google Shape;70;p13"/>
          <p:cNvPicPr preferRelativeResize="0"/>
          <p:nvPr/>
        </p:nvPicPr>
        <p:blipFill rotWithShape="1">
          <a:blip r:embed="rId5">
            <a:alphaModFix/>
          </a:blip>
          <a:srcRect/>
          <a:stretch/>
        </p:blipFill>
        <p:spPr>
          <a:xfrm>
            <a:off x="0" y="-23773"/>
            <a:ext cx="9144002" cy="81663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media" Target="../media/media2.m4a"/><Relationship Id="rId7" Type="http://schemas.openxmlformats.org/officeDocument/2006/relationships/image" Target="../media/image5.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audio" Target="../media/media2.m4a"/></Relationships>
</file>

<file path=ppt/slides/_rels/slide2.xml.rels><?xml version="1.0" encoding="UTF-8" standalone="yes"?>
<Relationships xmlns="http://schemas.openxmlformats.org/package/2006/relationships"><Relationship Id="rId8" Type="http://schemas.openxmlformats.org/officeDocument/2006/relationships/audio" Target="../media/media4.m4a"/><Relationship Id="rId13" Type="http://schemas.openxmlformats.org/officeDocument/2006/relationships/audio" Target="NULL" TargetMode="External"/><Relationship Id="rId18" Type="http://schemas.openxmlformats.org/officeDocument/2006/relationships/image" Target="../media/image8.png"/><Relationship Id="rId3" Type="http://schemas.microsoft.com/office/2007/relationships/media" Target="../media/media2.m4a"/><Relationship Id="rId21" Type="http://schemas.openxmlformats.org/officeDocument/2006/relationships/image" Target="../media/image11.png"/><Relationship Id="rId7" Type="http://schemas.microsoft.com/office/2007/relationships/media" Target="../media/media4.m4a"/><Relationship Id="rId12" Type="http://schemas.openxmlformats.org/officeDocument/2006/relationships/audio" Target="../media/media6.m4a"/><Relationship Id="rId17" Type="http://schemas.openxmlformats.org/officeDocument/2006/relationships/image" Target="../media/image7.png"/><Relationship Id="rId2" Type="http://schemas.openxmlformats.org/officeDocument/2006/relationships/audio" Target="../media/media1.m4a"/><Relationship Id="rId16" Type="http://schemas.openxmlformats.org/officeDocument/2006/relationships/notesSlide" Target="../notesSlides/notesSlide2.xml"/><Relationship Id="rId20" Type="http://schemas.openxmlformats.org/officeDocument/2006/relationships/image" Target="../media/image10.png"/><Relationship Id="rId1" Type="http://schemas.microsoft.com/office/2007/relationships/media" Target="../media/media1.m4a"/><Relationship Id="rId6" Type="http://schemas.openxmlformats.org/officeDocument/2006/relationships/audio" Target="../media/media3.m4a"/><Relationship Id="rId11" Type="http://schemas.microsoft.com/office/2007/relationships/media" Target="../media/media6.m4a"/><Relationship Id="rId5" Type="http://schemas.microsoft.com/office/2007/relationships/media" Target="../media/media3.m4a"/><Relationship Id="rId15" Type="http://schemas.openxmlformats.org/officeDocument/2006/relationships/slideLayout" Target="../slideLayouts/slideLayout1.xml"/><Relationship Id="rId10" Type="http://schemas.openxmlformats.org/officeDocument/2006/relationships/audio" Target="../media/media5.m4a"/><Relationship Id="rId19" Type="http://schemas.openxmlformats.org/officeDocument/2006/relationships/image" Target="../media/image9.png"/><Relationship Id="rId4" Type="http://schemas.openxmlformats.org/officeDocument/2006/relationships/audio" Target="../media/media2.m4a"/><Relationship Id="rId9" Type="http://schemas.microsoft.com/office/2007/relationships/media" Target="../media/media5.m4a"/><Relationship Id="rId14" Type="http://schemas.microsoft.com/office/2007/relationships/media" Target="../media/media7.m4a"/><Relationship Id="rId22"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microsoft.com/office/2007/relationships/media" Target="../media/media9.m4a"/><Relationship Id="rId7" Type="http://schemas.openxmlformats.org/officeDocument/2006/relationships/image" Target="../media/image6.png"/><Relationship Id="rId2" Type="http://schemas.microsoft.com/office/2007/relationships/media" Target="../media/media8.m4a"/><Relationship Id="rId1" Type="http://schemas.openxmlformats.org/officeDocument/2006/relationships/audio" Target="NULL" TargetMode="External"/><Relationship Id="rId6" Type="http://schemas.openxmlformats.org/officeDocument/2006/relationships/image" Target="../media/image12.png"/><Relationship Id="rId5" Type="http://schemas.openxmlformats.org/officeDocument/2006/relationships/notesSlide" Target="../notesSlides/notesSlide3.xml"/><Relationship Id="rId4"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microsoft.com/office/2007/relationships/media" Target="../media/media14.m4a"/><Relationship Id="rId13" Type="http://schemas.openxmlformats.org/officeDocument/2006/relationships/image" Target="../media/image14.png"/><Relationship Id="rId3" Type="http://schemas.microsoft.com/office/2007/relationships/media" Target="../media/media9.m4a"/><Relationship Id="rId7" Type="http://schemas.microsoft.com/office/2007/relationships/media" Target="../media/media13.m4a"/><Relationship Id="rId12" Type="http://schemas.openxmlformats.org/officeDocument/2006/relationships/image" Target="../media/image13.png"/><Relationship Id="rId2" Type="http://schemas.microsoft.com/office/2007/relationships/media" Target="../media/media8.m4a"/><Relationship Id="rId1" Type="http://schemas.openxmlformats.org/officeDocument/2006/relationships/audio" Target="NULL" TargetMode="External"/><Relationship Id="rId6" Type="http://schemas.microsoft.com/office/2007/relationships/media" Target="../media/media12.m4a"/><Relationship Id="rId11" Type="http://schemas.openxmlformats.org/officeDocument/2006/relationships/image" Target="../media/image12.png"/><Relationship Id="rId5" Type="http://schemas.microsoft.com/office/2007/relationships/media" Target="../media/media11.m4a"/><Relationship Id="rId15" Type="http://schemas.openxmlformats.org/officeDocument/2006/relationships/image" Target="../media/image6.png"/><Relationship Id="rId10" Type="http://schemas.openxmlformats.org/officeDocument/2006/relationships/notesSlide" Target="../notesSlides/notesSlide4.xml"/><Relationship Id="rId4" Type="http://schemas.microsoft.com/office/2007/relationships/media" Target="../media/media10.m4a"/><Relationship Id="rId9" Type="http://schemas.openxmlformats.org/officeDocument/2006/relationships/slideLayout" Target="../slideLayouts/slideLayout1.xml"/><Relationship Id="rId1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9"/>
          <p:cNvSpPr txBox="1">
            <a:spLocks noGrp="1"/>
          </p:cNvSpPr>
          <p:nvPr>
            <p:ph type="title"/>
          </p:nvPr>
        </p:nvSpPr>
        <p:spPr>
          <a:xfrm>
            <a:off x="79361" y="-832560"/>
            <a:ext cx="7886700" cy="994200"/>
          </a:xfrm>
          <a:prstGeom prst="rect">
            <a:avLst/>
          </a:prstGeom>
          <a:noFill/>
          <a:ln>
            <a:noFill/>
          </a:ln>
        </p:spPr>
        <p:txBody>
          <a:bodyPr spcFirstLastPara="1" wrap="square" lIns="68575" tIns="34275" rIns="68575" bIns="34275" anchor="t" anchorCtr="0">
            <a:normAutofit fontScale="90000"/>
          </a:bodyPr>
          <a:lstStyle/>
          <a:p>
            <a:pPr>
              <a:lnSpc>
                <a:spcPct val="100000"/>
              </a:lnSpc>
              <a:buClr>
                <a:srgbClr val="115076"/>
              </a:buClr>
              <a:buSzPct val="100000"/>
            </a:pPr>
            <a:r>
              <a:rPr lang="en-GB" sz="17999" b="1">
                <a:solidFill>
                  <a:srgbClr val="115076"/>
                </a:solidFill>
              </a:rPr>
              <a:t>au</a:t>
            </a:r>
            <a:endParaRPr/>
          </a:p>
        </p:txBody>
      </p:sp>
      <p:sp>
        <p:nvSpPr>
          <p:cNvPr id="137" name="Google Shape;137;p29"/>
          <p:cNvSpPr txBox="1"/>
          <p:nvPr/>
        </p:nvSpPr>
        <p:spPr>
          <a:xfrm>
            <a:off x="258911" y="1502251"/>
            <a:ext cx="2817000" cy="438551"/>
          </a:xfrm>
          <a:prstGeom prst="rect">
            <a:avLst/>
          </a:prstGeom>
          <a:noFill/>
          <a:ln>
            <a:noFill/>
          </a:ln>
        </p:spPr>
        <p:txBody>
          <a:bodyPr spcFirstLastPara="1" wrap="square" lIns="68575" tIns="34275" rIns="68575" bIns="34275" anchor="t" anchorCtr="0">
            <a:spAutoFit/>
          </a:bodyPr>
          <a:lstStyle/>
          <a:p>
            <a:pPr algn="ctr">
              <a:buClr>
                <a:srgbClr val="1F4E79"/>
              </a:buClr>
              <a:buSzPts val="2400"/>
            </a:pPr>
            <a:r>
              <a:rPr lang="en-GB" sz="2400">
                <a:solidFill>
                  <a:srgbClr val="1F4E79"/>
                </a:solidFill>
                <a:latin typeface="Century Gothic"/>
                <a:ea typeface="Century Gothic"/>
                <a:cs typeface="Century Gothic"/>
                <a:sym typeface="Century Gothic"/>
              </a:rPr>
              <a:t>[au/eau]</a:t>
            </a:r>
            <a:endParaRPr sz="1100"/>
          </a:p>
        </p:txBody>
      </p:sp>
      <p:grpSp>
        <p:nvGrpSpPr>
          <p:cNvPr id="138" name="Google Shape;138;p29" descr="two arrow diverging with another arrow highlighting the left option"/>
          <p:cNvGrpSpPr/>
          <p:nvPr/>
        </p:nvGrpSpPr>
        <p:grpSpPr>
          <a:xfrm>
            <a:off x="3500663" y="1198135"/>
            <a:ext cx="2142675" cy="2178992"/>
            <a:chOff x="5064823" y="1196357"/>
            <a:chExt cx="2856900" cy="2905322"/>
          </a:xfrm>
        </p:grpSpPr>
        <p:pic>
          <p:nvPicPr>
            <p:cNvPr id="139" name="Google Shape;139;p29" descr="two arrow diverging with another arrow highlighting the left option"/>
            <p:cNvPicPr preferRelativeResize="0"/>
            <p:nvPr/>
          </p:nvPicPr>
          <p:blipFill rotWithShape="1">
            <a:blip r:embed="rId7">
              <a:alphaModFix/>
            </a:blip>
            <a:srcRect/>
            <a:stretch/>
          </p:blipFill>
          <p:spPr>
            <a:xfrm>
              <a:off x="5064823" y="1196357"/>
              <a:ext cx="2856900" cy="2905322"/>
            </a:xfrm>
            <a:prstGeom prst="rect">
              <a:avLst/>
            </a:prstGeom>
            <a:noFill/>
            <a:ln>
              <a:noFill/>
            </a:ln>
          </p:spPr>
        </p:pic>
        <p:cxnSp>
          <p:nvCxnSpPr>
            <p:cNvPr id="140" name="Google Shape;140;p29" descr="two arrow diverging with another arrow highlighting the left option"/>
            <p:cNvCxnSpPr/>
            <p:nvPr/>
          </p:nvCxnSpPr>
          <p:spPr>
            <a:xfrm rot="10800000">
              <a:off x="5782184" y="2050946"/>
              <a:ext cx="627600" cy="850500"/>
            </a:xfrm>
            <a:prstGeom prst="straightConnector1">
              <a:avLst/>
            </a:prstGeom>
            <a:noFill/>
            <a:ln w="57150" cap="flat" cmpd="sng">
              <a:solidFill>
                <a:srgbClr val="FA6500"/>
              </a:solidFill>
              <a:prstDash val="solid"/>
              <a:miter lim="800000"/>
              <a:headEnd type="none" w="sm" len="sm"/>
              <a:tailEnd type="triangle" w="med" len="med"/>
            </a:ln>
          </p:spPr>
        </p:cxnSp>
        <p:cxnSp>
          <p:nvCxnSpPr>
            <p:cNvPr id="141" name="Google Shape;141;p29"/>
            <p:cNvCxnSpPr/>
            <p:nvPr/>
          </p:nvCxnSpPr>
          <p:spPr>
            <a:xfrm flipH="1">
              <a:off x="6401084" y="2881870"/>
              <a:ext cx="8700" cy="857400"/>
            </a:xfrm>
            <a:prstGeom prst="straightConnector1">
              <a:avLst/>
            </a:prstGeom>
            <a:noFill/>
            <a:ln w="57150" cap="flat" cmpd="sng">
              <a:solidFill>
                <a:srgbClr val="FA6500"/>
              </a:solidFill>
              <a:prstDash val="solid"/>
              <a:miter lim="800000"/>
              <a:headEnd type="none" w="sm" len="sm"/>
              <a:tailEnd type="none" w="sm" len="sm"/>
            </a:ln>
          </p:spPr>
        </p:cxnSp>
      </p:grpSp>
      <p:sp>
        <p:nvSpPr>
          <p:cNvPr id="142" name="Google Shape;142;p29"/>
          <p:cNvSpPr txBox="1"/>
          <p:nvPr/>
        </p:nvSpPr>
        <p:spPr>
          <a:xfrm>
            <a:off x="1151299" y="3197648"/>
            <a:ext cx="6841500" cy="1454214"/>
          </a:xfrm>
          <a:prstGeom prst="rect">
            <a:avLst/>
          </a:prstGeom>
          <a:noFill/>
          <a:ln>
            <a:noFill/>
          </a:ln>
        </p:spPr>
        <p:txBody>
          <a:bodyPr spcFirstLastPara="1" wrap="square" lIns="68575" tIns="34275" rIns="68575" bIns="34275" anchor="t" anchorCtr="0">
            <a:spAutoFit/>
          </a:bodyPr>
          <a:lstStyle/>
          <a:p>
            <a:pPr algn="ctr">
              <a:buClr>
                <a:srgbClr val="115076"/>
              </a:buClr>
              <a:buSzPts val="9000"/>
            </a:pPr>
            <a:r>
              <a:rPr lang="en-GB" sz="9000">
                <a:solidFill>
                  <a:srgbClr val="115076"/>
                </a:solidFill>
                <a:latin typeface="Century Gothic"/>
                <a:ea typeface="Century Gothic"/>
                <a:cs typeface="Century Gothic"/>
                <a:sym typeface="Century Gothic"/>
              </a:rPr>
              <a:t>g</a:t>
            </a:r>
            <a:r>
              <a:rPr lang="en-GB" sz="9000" b="1">
                <a:solidFill>
                  <a:srgbClr val="FA6500"/>
                </a:solidFill>
                <a:latin typeface="Century Gothic"/>
                <a:ea typeface="Century Gothic"/>
                <a:cs typeface="Century Gothic"/>
                <a:sym typeface="Century Gothic"/>
              </a:rPr>
              <a:t>au</a:t>
            </a:r>
            <a:r>
              <a:rPr lang="en-GB" sz="9000">
                <a:solidFill>
                  <a:srgbClr val="115076"/>
                </a:solidFill>
                <a:latin typeface="Century Gothic"/>
                <a:ea typeface="Century Gothic"/>
                <a:cs typeface="Century Gothic"/>
                <a:sym typeface="Century Gothic"/>
              </a:rPr>
              <a:t>che</a:t>
            </a:r>
            <a:endParaRPr sz="9000" b="1">
              <a:solidFill>
                <a:srgbClr val="7030A0"/>
              </a:solidFill>
              <a:latin typeface="Century Gothic"/>
              <a:ea typeface="Century Gothic"/>
              <a:cs typeface="Century Gothic"/>
              <a:sym typeface="Century Gothic"/>
            </a:endParaRPr>
          </a:p>
        </p:txBody>
      </p:sp>
      <p:pic>
        <p:nvPicPr>
          <p:cNvPr id="2" name="Recorded Sound">
            <a:hlinkClick r:id="" action="ppaction://media"/>
            <a:extLst>
              <a:ext uri="{FF2B5EF4-FFF2-40B4-BE49-F238E27FC236}">
                <a16:creationId xmlns:a16="http://schemas.microsoft.com/office/drawing/2014/main" id="{56C546EE-7C32-F94E-A0E1-CDB87AAC9991}"/>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3195863" y="204667"/>
            <a:ext cx="609600" cy="609600"/>
          </a:xfrm>
          <a:prstGeom prst="rect">
            <a:avLst/>
          </a:prstGeom>
        </p:spPr>
      </p:pic>
      <p:pic>
        <p:nvPicPr>
          <p:cNvPr id="3" name="Recorded Sound">
            <a:hlinkClick r:id="" action="ppaction://media"/>
            <a:extLst>
              <a:ext uri="{FF2B5EF4-FFF2-40B4-BE49-F238E27FC236}">
                <a16:creationId xmlns:a16="http://schemas.microsoft.com/office/drawing/2014/main" id="{396ED6E2-F593-0423-D074-422BBCEFC774}"/>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447800" y="386715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6"/>
                                        </p:tgtEl>
                                        <p:attrNameLst>
                                          <p:attrName>style.visibility</p:attrName>
                                        </p:attrNameLst>
                                      </p:cBhvr>
                                      <p:to>
                                        <p:strVal val="visible"/>
                                      </p:to>
                                    </p:set>
                                    <p:animEffect transition="in" filter="fade">
                                      <p:cBhvr>
                                        <p:cTn id="7" dur="500"/>
                                        <p:tgtEl>
                                          <p:spTgt spid="136"/>
                                        </p:tgtEl>
                                      </p:cBhvr>
                                    </p:animEffect>
                                  </p:childTnLst>
                                </p:cTn>
                              </p:par>
                              <p:par>
                                <p:cTn id="8" presetID="10" presetClass="entr" presetSubtype="0" fill="hold" nodeType="withEffect">
                                  <p:stCondLst>
                                    <p:cond delay="0"/>
                                  </p:stCondLst>
                                  <p:childTnLst>
                                    <p:set>
                                      <p:cBhvr>
                                        <p:cTn id="9" dur="1" fill="hold">
                                          <p:stCondLst>
                                            <p:cond delay="0"/>
                                          </p:stCondLst>
                                        </p:cTn>
                                        <p:tgtEl>
                                          <p:spTgt spid="137"/>
                                        </p:tgtEl>
                                        <p:attrNameLst>
                                          <p:attrName>style.visibility</p:attrName>
                                        </p:attrNameLst>
                                      </p:cBhvr>
                                      <p:to>
                                        <p:strVal val="visible"/>
                                      </p:to>
                                    </p:set>
                                    <p:animEffect transition="in" filter="fade">
                                      <p:cBhvr>
                                        <p:cTn id="10" dur="500"/>
                                        <p:tgtEl>
                                          <p:spTgt spid="13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2"/>
                                        </p:tgtEl>
                                        <p:attrNameLst>
                                          <p:attrName>style.visibility</p:attrName>
                                        </p:attrNameLst>
                                      </p:cBhvr>
                                      <p:to>
                                        <p:strVal val="visible"/>
                                      </p:to>
                                    </p:set>
                                    <p:animEffect transition="in" filter="fade">
                                      <p:cBhvr>
                                        <p:cTn id="15" dur="500"/>
                                        <p:tgtEl>
                                          <p:spTgt spid="14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38"/>
                                        </p:tgtEl>
                                        <p:attrNameLst>
                                          <p:attrName>style.visibility</p:attrName>
                                        </p:attrNameLst>
                                      </p:cBhvr>
                                      <p:to>
                                        <p:strVal val="visible"/>
                                      </p:to>
                                    </p:set>
                                    <p:animEffect transition="in" filter="fade">
                                      <p:cBhvr>
                                        <p:cTn id="20"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3"/>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clickEffect">
                                  <p:stCondLst>
                                    <p:cond delay="0"/>
                                  </p:stCondLst>
                                  <p:childTnLst>
                                    <p:cmd type="call" cmd="playFrom(0.0)">
                                      <p:cBhvr>
                                        <p:cTn id="25" dur="2848" fill="hold"/>
                                        <p:tgtEl>
                                          <p:spTgt spid="3"/>
                                        </p:tgtEl>
                                      </p:cBhvr>
                                    </p:cmd>
                                  </p:childTnLst>
                                </p:cTn>
                              </p:par>
                            </p:childTnLst>
                          </p:cTn>
                        </p:par>
                      </p:childTnLst>
                    </p:cTn>
                  </p:par>
                </p:childTnLst>
              </p:cTn>
              <p:nextCondLst>
                <p:cond evt="onClick" delay="0">
                  <p:tgtEl>
                    <p:spTgt spid="3"/>
                  </p:tgtEl>
                </p:cond>
              </p:nextCondLst>
            </p:seq>
            <p:audio>
              <p:cMediaNode vol="80000">
                <p:cTn id="26" fill="hold" display="0">
                  <p:stCondLst>
                    <p:cond delay="indefinite"/>
                  </p:stCondLst>
                  <p:endCondLst>
                    <p:cond evt="onStopAudio" delay="0">
                      <p:tgtEl>
                        <p:sldTgt/>
                      </p:tgtEl>
                    </p:cond>
                  </p:endCondLst>
                </p:cTn>
                <p:tgtEl>
                  <p:spTgt spid="3"/>
                </p:tgtEl>
              </p:cMediaNode>
            </p:audio>
            <p:seq concurrent="1" nextAc="seek">
              <p:cTn id="27" restart="whenNotActive" fill="hold" evtFilter="cancelBubble" nodeType="interactiveSeq">
                <p:stCondLst>
                  <p:cond evt="onClick" delay="0">
                    <p:tgtEl>
                      <p:spTgt spid="2"/>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2365" fill="hold"/>
                                        <p:tgtEl>
                                          <p:spTgt spid="2"/>
                                        </p:tgtEl>
                                      </p:cBhvr>
                                    </p:cmd>
                                  </p:childTnLst>
                                </p:cTn>
                              </p:par>
                            </p:childTnLst>
                          </p:cTn>
                        </p:par>
                      </p:childTnLst>
                    </p:cTn>
                  </p:par>
                </p:childTnLst>
              </p:cTn>
              <p:nextCondLst>
                <p:cond evt="onClick" delay="0">
                  <p:tgtEl>
                    <p:spTgt spid="2"/>
                  </p:tgtEl>
                </p:cond>
              </p:nextCondLst>
            </p:seq>
            <p:audio>
              <p:cMediaNode vol="80000">
                <p:cTn id="32"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30"/>
          <p:cNvSpPr txBox="1">
            <a:spLocks noGrp="1"/>
          </p:cNvSpPr>
          <p:nvPr>
            <p:ph type="title"/>
          </p:nvPr>
        </p:nvSpPr>
        <p:spPr>
          <a:xfrm>
            <a:off x="587734" y="-29401"/>
            <a:ext cx="7886700" cy="816900"/>
          </a:xfrm>
          <a:prstGeom prst="rect">
            <a:avLst/>
          </a:prstGeom>
          <a:noFill/>
          <a:ln>
            <a:noFill/>
          </a:ln>
        </p:spPr>
        <p:txBody>
          <a:bodyPr spcFirstLastPara="1" wrap="square" lIns="68575" tIns="34275" rIns="68575" bIns="34275" anchor="ctr" anchorCtr="0">
            <a:normAutofit fontScale="90000"/>
          </a:bodyPr>
          <a:lstStyle/>
          <a:p>
            <a:pPr algn="ctr">
              <a:buClr>
                <a:srgbClr val="115076"/>
              </a:buClr>
              <a:buSzPct val="100000"/>
            </a:pPr>
            <a:r>
              <a:rPr lang="en-GB" sz="10000" b="1">
                <a:solidFill>
                  <a:srgbClr val="115076"/>
                </a:solidFill>
              </a:rPr>
              <a:t>au</a:t>
            </a:r>
            <a:endParaRPr/>
          </a:p>
        </p:txBody>
      </p:sp>
      <p:sp>
        <p:nvSpPr>
          <p:cNvPr id="149" name="Google Shape;149;p30"/>
          <p:cNvSpPr txBox="1"/>
          <p:nvPr/>
        </p:nvSpPr>
        <p:spPr>
          <a:xfrm>
            <a:off x="3162300" y="734366"/>
            <a:ext cx="2817000" cy="346218"/>
          </a:xfrm>
          <a:prstGeom prst="rect">
            <a:avLst/>
          </a:prstGeom>
          <a:noFill/>
          <a:ln>
            <a:noFill/>
          </a:ln>
        </p:spPr>
        <p:txBody>
          <a:bodyPr spcFirstLastPara="1" wrap="square" lIns="68575" tIns="34275" rIns="68575" bIns="34275" anchor="t" anchorCtr="0">
            <a:spAutoFit/>
          </a:bodyPr>
          <a:lstStyle/>
          <a:p>
            <a:pPr algn="ctr">
              <a:buClr>
                <a:srgbClr val="115076"/>
              </a:buClr>
              <a:buSzPts val="1800"/>
            </a:pPr>
            <a:r>
              <a:rPr lang="en-GB" sz="1800">
                <a:solidFill>
                  <a:srgbClr val="115076"/>
                </a:solidFill>
                <a:latin typeface="Century Gothic"/>
                <a:ea typeface="Century Gothic"/>
                <a:cs typeface="Century Gothic"/>
                <a:sym typeface="Century Gothic"/>
              </a:rPr>
              <a:t>[au/eau]</a:t>
            </a:r>
            <a:endParaRPr sz="1100"/>
          </a:p>
        </p:txBody>
      </p:sp>
      <p:sp>
        <p:nvSpPr>
          <p:cNvPr id="150" name="Google Shape;150;p30" descr="rectangle"/>
          <p:cNvSpPr/>
          <p:nvPr/>
        </p:nvSpPr>
        <p:spPr>
          <a:xfrm>
            <a:off x="3209103" y="1164959"/>
            <a:ext cx="2725800" cy="2575200"/>
          </a:xfrm>
          <a:prstGeom prst="roundRect">
            <a:avLst>
              <a:gd name="adj" fmla="val 16667"/>
            </a:avLst>
          </a:prstGeom>
          <a:noFill/>
          <a:ln w="9525" cap="flat" cmpd="sng">
            <a:solidFill>
              <a:srgbClr val="115076"/>
            </a:solidFill>
            <a:prstDash val="solid"/>
            <a:miter lim="800000"/>
            <a:headEnd type="none" w="sm" len="sm"/>
            <a:tailEnd type="none" w="sm" len="sm"/>
          </a:ln>
          <a:effectLst>
            <a:outerShdw blurRad="38100" dist="28575" dir="5400000" algn="t" rotWithShape="0">
              <a:srgbClr val="000000">
                <a:alpha val="40000"/>
              </a:srgbClr>
            </a:outerShdw>
          </a:effectLst>
        </p:spPr>
        <p:txBody>
          <a:bodyPr spcFirstLastPara="1" wrap="square" lIns="68575" tIns="34275" rIns="68575" bIns="34275" anchor="ctr" anchorCtr="0">
            <a:noAutofit/>
          </a:bodyPr>
          <a:lstStyle/>
          <a:p>
            <a:pPr algn="ctr">
              <a:buClr>
                <a:schemeClr val="lt1"/>
              </a:buClr>
              <a:buSzPts val="1400"/>
            </a:pPr>
            <a:endParaRPr>
              <a:solidFill>
                <a:srgbClr val="FFFFFF"/>
              </a:solidFill>
              <a:latin typeface="Century Gothic"/>
              <a:ea typeface="Century Gothic"/>
              <a:cs typeface="Century Gothic"/>
              <a:sym typeface="Century Gothic"/>
            </a:endParaRPr>
          </a:p>
        </p:txBody>
      </p:sp>
      <p:grpSp>
        <p:nvGrpSpPr>
          <p:cNvPr id="151" name="Google Shape;151;p30" descr="split arrow pointing to the left"/>
          <p:cNvGrpSpPr/>
          <p:nvPr/>
        </p:nvGrpSpPr>
        <p:grpSpPr>
          <a:xfrm>
            <a:off x="3880650" y="1404737"/>
            <a:ext cx="1396712" cy="1527881"/>
            <a:chOff x="5075098" y="1923905"/>
            <a:chExt cx="2089010" cy="2124417"/>
          </a:xfrm>
        </p:grpSpPr>
        <p:pic>
          <p:nvPicPr>
            <p:cNvPr id="152" name="Google Shape;152;p30" descr="split arrow pointing to the left"/>
            <p:cNvPicPr preferRelativeResize="0"/>
            <p:nvPr/>
          </p:nvPicPr>
          <p:blipFill rotWithShape="1">
            <a:blip r:embed="rId17">
              <a:alphaModFix/>
            </a:blip>
            <a:srcRect/>
            <a:stretch/>
          </p:blipFill>
          <p:spPr>
            <a:xfrm>
              <a:off x="5075098" y="1923905"/>
              <a:ext cx="2089010" cy="2124417"/>
            </a:xfrm>
            <a:prstGeom prst="rect">
              <a:avLst/>
            </a:prstGeom>
            <a:noFill/>
            <a:ln>
              <a:noFill/>
            </a:ln>
          </p:spPr>
        </p:pic>
        <p:cxnSp>
          <p:nvCxnSpPr>
            <p:cNvPr id="153" name="Google Shape;153;p30"/>
            <p:cNvCxnSpPr/>
            <p:nvPr/>
          </p:nvCxnSpPr>
          <p:spPr>
            <a:xfrm rot="10800000">
              <a:off x="5478674" y="2406772"/>
              <a:ext cx="627600" cy="850500"/>
            </a:xfrm>
            <a:prstGeom prst="straightConnector1">
              <a:avLst/>
            </a:prstGeom>
            <a:noFill/>
            <a:ln w="57150" cap="flat" cmpd="sng">
              <a:solidFill>
                <a:srgbClr val="FA6500"/>
              </a:solidFill>
              <a:prstDash val="solid"/>
              <a:miter lim="800000"/>
              <a:headEnd type="none" w="sm" len="sm"/>
              <a:tailEnd type="triangle" w="med" len="med"/>
            </a:ln>
          </p:spPr>
        </p:cxnSp>
        <p:cxnSp>
          <p:nvCxnSpPr>
            <p:cNvPr id="154" name="Google Shape;154;p30"/>
            <p:cNvCxnSpPr/>
            <p:nvPr/>
          </p:nvCxnSpPr>
          <p:spPr>
            <a:xfrm>
              <a:off x="6096000" y="3227951"/>
              <a:ext cx="23700" cy="627000"/>
            </a:xfrm>
            <a:prstGeom prst="straightConnector1">
              <a:avLst/>
            </a:prstGeom>
            <a:noFill/>
            <a:ln w="57150" cap="flat" cmpd="sng">
              <a:solidFill>
                <a:srgbClr val="FA6500"/>
              </a:solidFill>
              <a:prstDash val="solid"/>
              <a:miter lim="800000"/>
              <a:headEnd type="none" w="sm" len="sm"/>
              <a:tailEnd type="none" w="sm" len="sm"/>
            </a:ln>
          </p:spPr>
        </p:cxnSp>
      </p:grpSp>
      <p:sp>
        <p:nvSpPr>
          <p:cNvPr id="155" name="Google Shape;155;p30"/>
          <p:cNvSpPr txBox="1"/>
          <p:nvPr/>
        </p:nvSpPr>
        <p:spPr>
          <a:xfrm>
            <a:off x="3273587" y="2891713"/>
            <a:ext cx="2596800" cy="761717"/>
          </a:xfrm>
          <a:prstGeom prst="rect">
            <a:avLst/>
          </a:prstGeom>
          <a:noFill/>
          <a:ln>
            <a:noFill/>
          </a:ln>
        </p:spPr>
        <p:txBody>
          <a:bodyPr spcFirstLastPara="1" wrap="square" lIns="68575" tIns="34275" rIns="68575" bIns="34275" anchor="t" anchorCtr="0">
            <a:spAutoFit/>
          </a:bodyPr>
          <a:lstStyle/>
          <a:p>
            <a:pPr algn="ctr">
              <a:buClr>
                <a:srgbClr val="115076"/>
              </a:buClr>
              <a:buSzPts val="4500"/>
            </a:pPr>
            <a:r>
              <a:rPr lang="en-GB" sz="4500">
                <a:solidFill>
                  <a:srgbClr val="115076"/>
                </a:solidFill>
                <a:latin typeface="Century Gothic"/>
                <a:ea typeface="Century Gothic"/>
                <a:cs typeface="Century Gothic"/>
                <a:sym typeface="Century Gothic"/>
              </a:rPr>
              <a:t>g</a:t>
            </a:r>
            <a:r>
              <a:rPr lang="en-GB" sz="4500">
                <a:solidFill>
                  <a:srgbClr val="FA6500"/>
                </a:solidFill>
                <a:latin typeface="Century Gothic"/>
                <a:ea typeface="Century Gothic"/>
                <a:cs typeface="Century Gothic"/>
                <a:sym typeface="Century Gothic"/>
              </a:rPr>
              <a:t>au</a:t>
            </a:r>
            <a:r>
              <a:rPr lang="en-GB" sz="4500">
                <a:solidFill>
                  <a:srgbClr val="115076"/>
                </a:solidFill>
                <a:latin typeface="Century Gothic"/>
                <a:ea typeface="Century Gothic"/>
                <a:cs typeface="Century Gothic"/>
                <a:sym typeface="Century Gothic"/>
              </a:rPr>
              <a:t>che</a:t>
            </a:r>
            <a:endParaRPr sz="4500" b="1">
              <a:solidFill>
                <a:srgbClr val="7030A0"/>
              </a:solidFill>
              <a:latin typeface="Century Gothic"/>
              <a:ea typeface="Century Gothic"/>
              <a:cs typeface="Century Gothic"/>
              <a:sym typeface="Century Gothic"/>
            </a:endParaRPr>
          </a:p>
        </p:txBody>
      </p:sp>
      <p:sp>
        <p:nvSpPr>
          <p:cNvPr id="156" name="Google Shape;156;p30"/>
          <p:cNvSpPr txBox="1"/>
          <p:nvPr/>
        </p:nvSpPr>
        <p:spPr>
          <a:xfrm>
            <a:off x="324003" y="395846"/>
            <a:ext cx="2255700" cy="761717"/>
          </a:xfrm>
          <a:prstGeom prst="rect">
            <a:avLst/>
          </a:prstGeom>
          <a:noFill/>
          <a:ln>
            <a:noFill/>
          </a:ln>
        </p:spPr>
        <p:txBody>
          <a:bodyPr spcFirstLastPara="1" wrap="square" lIns="68575" tIns="34275" rIns="68575" bIns="34275" anchor="t" anchorCtr="0">
            <a:spAutoFit/>
          </a:bodyPr>
          <a:lstStyle/>
          <a:p>
            <a:pPr algn="ctr">
              <a:buClr>
                <a:srgbClr val="115076"/>
              </a:buClr>
              <a:buSzPts val="4500"/>
            </a:pPr>
            <a:r>
              <a:rPr lang="en-GB" sz="4500">
                <a:solidFill>
                  <a:srgbClr val="115076"/>
                </a:solidFill>
                <a:latin typeface="Century Gothic"/>
                <a:ea typeface="Century Gothic"/>
                <a:cs typeface="Century Gothic"/>
                <a:sym typeface="Century Gothic"/>
              </a:rPr>
              <a:t>f</a:t>
            </a:r>
            <a:r>
              <a:rPr lang="en-GB" sz="4500">
                <a:solidFill>
                  <a:srgbClr val="FA6500"/>
                </a:solidFill>
                <a:latin typeface="Century Gothic"/>
                <a:ea typeface="Century Gothic"/>
                <a:cs typeface="Century Gothic"/>
                <a:sym typeface="Century Gothic"/>
              </a:rPr>
              <a:t>au</a:t>
            </a:r>
            <a:r>
              <a:rPr lang="en-GB" sz="4500">
                <a:solidFill>
                  <a:srgbClr val="115076"/>
                </a:solidFill>
                <a:latin typeface="Century Gothic"/>
                <a:ea typeface="Century Gothic"/>
                <a:cs typeface="Century Gothic"/>
                <a:sym typeface="Century Gothic"/>
              </a:rPr>
              <a:t>x</a:t>
            </a:r>
            <a:endParaRPr sz="1100"/>
          </a:p>
        </p:txBody>
      </p:sp>
      <p:pic>
        <p:nvPicPr>
          <p:cNvPr id="157" name="Google Shape;157;p30" descr="red cross"/>
          <p:cNvPicPr preferRelativeResize="0"/>
          <p:nvPr/>
        </p:nvPicPr>
        <p:blipFill rotWithShape="1">
          <a:blip r:embed="rId18">
            <a:alphaModFix/>
          </a:blip>
          <a:srcRect/>
          <a:stretch/>
        </p:blipFill>
        <p:spPr>
          <a:xfrm>
            <a:off x="918179" y="1164960"/>
            <a:ext cx="1067191" cy="1217077"/>
          </a:xfrm>
          <a:prstGeom prst="rect">
            <a:avLst/>
          </a:prstGeom>
          <a:noFill/>
          <a:ln>
            <a:noFill/>
          </a:ln>
        </p:spPr>
      </p:pic>
      <p:sp>
        <p:nvSpPr>
          <p:cNvPr id="158" name="Google Shape;158;p30"/>
          <p:cNvSpPr txBox="1"/>
          <p:nvPr/>
        </p:nvSpPr>
        <p:spPr>
          <a:xfrm>
            <a:off x="156479" y="2590016"/>
            <a:ext cx="3226200" cy="761717"/>
          </a:xfrm>
          <a:prstGeom prst="rect">
            <a:avLst/>
          </a:prstGeom>
          <a:noFill/>
          <a:ln>
            <a:noFill/>
          </a:ln>
        </p:spPr>
        <p:txBody>
          <a:bodyPr spcFirstLastPara="1" wrap="square" lIns="68575" tIns="34275" rIns="68575" bIns="34275" anchor="t" anchorCtr="0">
            <a:spAutoFit/>
          </a:bodyPr>
          <a:lstStyle/>
          <a:p>
            <a:pPr algn="ctr">
              <a:buClr>
                <a:srgbClr val="115076"/>
              </a:buClr>
              <a:buSzPts val="4500"/>
            </a:pPr>
            <a:r>
              <a:rPr lang="en-GB" sz="4500">
                <a:solidFill>
                  <a:srgbClr val="115076"/>
                </a:solidFill>
                <a:latin typeface="Century Gothic"/>
                <a:ea typeface="Century Gothic"/>
                <a:cs typeface="Century Gothic"/>
                <a:sym typeface="Century Gothic"/>
              </a:rPr>
              <a:t>b</a:t>
            </a:r>
            <a:r>
              <a:rPr lang="en-GB" sz="4500">
                <a:solidFill>
                  <a:srgbClr val="FA6500"/>
                </a:solidFill>
                <a:latin typeface="Century Gothic"/>
                <a:ea typeface="Century Gothic"/>
                <a:cs typeface="Century Gothic"/>
                <a:sym typeface="Century Gothic"/>
              </a:rPr>
              <a:t>eau</a:t>
            </a:r>
            <a:endParaRPr sz="1100"/>
          </a:p>
        </p:txBody>
      </p:sp>
      <p:pic>
        <p:nvPicPr>
          <p:cNvPr id="159" name="Google Shape;159;p30" descr="beautiful day with a sun"/>
          <p:cNvPicPr preferRelativeResize="0"/>
          <p:nvPr/>
        </p:nvPicPr>
        <p:blipFill rotWithShape="1">
          <a:blip r:embed="rId19">
            <a:alphaModFix/>
          </a:blip>
          <a:srcRect/>
          <a:stretch/>
        </p:blipFill>
        <p:spPr>
          <a:xfrm>
            <a:off x="1112176" y="3247608"/>
            <a:ext cx="1294069" cy="1365197"/>
          </a:xfrm>
          <a:prstGeom prst="rect">
            <a:avLst/>
          </a:prstGeom>
          <a:noFill/>
          <a:ln>
            <a:noFill/>
          </a:ln>
        </p:spPr>
      </p:pic>
      <p:sp>
        <p:nvSpPr>
          <p:cNvPr id="160" name="Google Shape;160;p30"/>
          <p:cNvSpPr txBox="1"/>
          <p:nvPr/>
        </p:nvSpPr>
        <p:spPr>
          <a:xfrm>
            <a:off x="3434359" y="3660848"/>
            <a:ext cx="2255700" cy="761717"/>
          </a:xfrm>
          <a:prstGeom prst="rect">
            <a:avLst/>
          </a:prstGeom>
          <a:noFill/>
          <a:ln>
            <a:noFill/>
          </a:ln>
        </p:spPr>
        <p:txBody>
          <a:bodyPr spcFirstLastPara="1" wrap="square" lIns="68575" tIns="34275" rIns="68575" bIns="34275" anchor="t" anchorCtr="0">
            <a:spAutoFit/>
          </a:bodyPr>
          <a:lstStyle/>
          <a:p>
            <a:pPr algn="ctr">
              <a:buClr>
                <a:srgbClr val="FA6500"/>
              </a:buClr>
              <a:buSzPts val="4500"/>
            </a:pPr>
            <a:r>
              <a:rPr lang="en-GB" sz="4500">
                <a:solidFill>
                  <a:srgbClr val="FA6500"/>
                </a:solidFill>
                <a:latin typeface="Century Gothic"/>
                <a:ea typeface="Century Gothic"/>
                <a:cs typeface="Century Gothic"/>
                <a:sym typeface="Century Gothic"/>
              </a:rPr>
              <a:t>au</a:t>
            </a:r>
            <a:r>
              <a:rPr lang="en-GB" sz="4500">
                <a:solidFill>
                  <a:srgbClr val="115076"/>
                </a:solidFill>
                <a:latin typeface="Century Gothic"/>
                <a:ea typeface="Century Gothic"/>
                <a:cs typeface="Century Gothic"/>
                <a:sym typeface="Century Gothic"/>
              </a:rPr>
              <a:t>ssi</a:t>
            </a:r>
            <a:endParaRPr sz="4500">
              <a:solidFill>
                <a:srgbClr val="115076"/>
              </a:solidFill>
              <a:latin typeface="Century Gothic"/>
              <a:ea typeface="Century Gothic"/>
              <a:cs typeface="Century Gothic"/>
              <a:sym typeface="Century Gothic"/>
            </a:endParaRPr>
          </a:p>
        </p:txBody>
      </p:sp>
      <p:sp>
        <p:nvSpPr>
          <p:cNvPr id="161" name="Google Shape;161;p30"/>
          <p:cNvSpPr txBox="1"/>
          <p:nvPr/>
        </p:nvSpPr>
        <p:spPr>
          <a:xfrm>
            <a:off x="3874977" y="4223046"/>
            <a:ext cx="1391700" cy="484718"/>
          </a:xfrm>
          <a:prstGeom prst="rect">
            <a:avLst/>
          </a:prstGeom>
          <a:noFill/>
          <a:ln>
            <a:noFill/>
          </a:ln>
        </p:spPr>
        <p:txBody>
          <a:bodyPr spcFirstLastPara="1" wrap="square" lIns="68575" tIns="34275" rIns="68575" bIns="34275" anchor="t" anchorCtr="0">
            <a:spAutoFit/>
          </a:bodyPr>
          <a:lstStyle/>
          <a:p>
            <a:pPr algn="ctr">
              <a:buClr>
                <a:srgbClr val="115076"/>
              </a:buClr>
              <a:buSzPts val="2700"/>
            </a:pPr>
            <a:r>
              <a:rPr lang="en-GB" sz="2700">
                <a:solidFill>
                  <a:srgbClr val="115076"/>
                </a:solidFill>
                <a:latin typeface="Century Gothic"/>
                <a:ea typeface="Century Gothic"/>
                <a:cs typeface="Century Gothic"/>
                <a:sym typeface="Century Gothic"/>
              </a:rPr>
              <a:t>[also]</a:t>
            </a:r>
            <a:endParaRPr sz="1100"/>
          </a:p>
        </p:txBody>
      </p:sp>
      <p:sp>
        <p:nvSpPr>
          <p:cNvPr id="162" name="Google Shape;162;p30"/>
          <p:cNvSpPr txBox="1"/>
          <p:nvPr/>
        </p:nvSpPr>
        <p:spPr>
          <a:xfrm>
            <a:off x="6476845" y="324385"/>
            <a:ext cx="2255700" cy="761717"/>
          </a:xfrm>
          <a:prstGeom prst="rect">
            <a:avLst/>
          </a:prstGeom>
          <a:noFill/>
          <a:ln>
            <a:noFill/>
          </a:ln>
        </p:spPr>
        <p:txBody>
          <a:bodyPr spcFirstLastPara="1" wrap="square" lIns="68575" tIns="34275" rIns="68575" bIns="34275" anchor="t" anchorCtr="0">
            <a:spAutoFit/>
          </a:bodyPr>
          <a:lstStyle/>
          <a:p>
            <a:pPr algn="ctr">
              <a:buClr>
                <a:srgbClr val="115076"/>
              </a:buClr>
              <a:buSzPts val="4500"/>
            </a:pPr>
            <a:r>
              <a:rPr lang="en-GB" sz="4500">
                <a:solidFill>
                  <a:srgbClr val="115076"/>
                </a:solidFill>
                <a:latin typeface="Century Gothic"/>
                <a:ea typeface="Century Gothic"/>
                <a:cs typeface="Century Gothic"/>
                <a:sym typeface="Century Gothic"/>
              </a:rPr>
              <a:t>bat</a:t>
            </a:r>
            <a:r>
              <a:rPr lang="en-GB" sz="4500">
                <a:solidFill>
                  <a:srgbClr val="FA6500"/>
                </a:solidFill>
                <a:latin typeface="Century Gothic"/>
                <a:ea typeface="Century Gothic"/>
                <a:cs typeface="Century Gothic"/>
                <a:sym typeface="Century Gothic"/>
              </a:rPr>
              <a:t>eau</a:t>
            </a:r>
            <a:endParaRPr sz="4500">
              <a:solidFill>
                <a:srgbClr val="115076"/>
              </a:solidFill>
              <a:latin typeface="Century Gothic"/>
              <a:ea typeface="Century Gothic"/>
              <a:cs typeface="Century Gothic"/>
              <a:sym typeface="Century Gothic"/>
            </a:endParaRPr>
          </a:p>
        </p:txBody>
      </p:sp>
      <p:sp>
        <p:nvSpPr>
          <p:cNvPr id="163" name="Google Shape;163;p30"/>
          <p:cNvSpPr txBox="1"/>
          <p:nvPr/>
        </p:nvSpPr>
        <p:spPr>
          <a:xfrm>
            <a:off x="5917946" y="2646028"/>
            <a:ext cx="3226200" cy="761717"/>
          </a:xfrm>
          <a:prstGeom prst="rect">
            <a:avLst/>
          </a:prstGeom>
          <a:noFill/>
          <a:ln>
            <a:noFill/>
          </a:ln>
        </p:spPr>
        <p:txBody>
          <a:bodyPr spcFirstLastPara="1" wrap="square" lIns="68575" tIns="34275" rIns="68575" bIns="34275" anchor="t" anchorCtr="0">
            <a:spAutoFit/>
          </a:bodyPr>
          <a:lstStyle/>
          <a:p>
            <a:pPr algn="ctr">
              <a:buClr>
                <a:srgbClr val="FA6500"/>
              </a:buClr>
              <a:buSzPts val="4500"/>
            </a:pPr>
            <a:r>
              <a:rPr lang="en-GB" sz="4500">
                <a:solidFill>
                  <a:srgbClr val="FA6500"/>
                </a:solidFill>
                <a:latin typeface="Century Gothic"/>
                <a:ea typeface="Century Gothic"/>
                <a:cs typeface="Century Gothic"/>
                <a:sym typeface="Century Gothic"/>
              </a:rPr>
              <a:t>eau</a:t>
            </a:r>
            <a:endParaRPr sz="1100"/>
          </a:p>
        </p:txBody>
      </p:sp>
      <p:pic>
        <p:nvPicPr>
          <p:cNvPr id="164" name="Google Shape;164;p30" descr="water droplet"/>
          <p:cNvPicPr preferRelativeResize="0"/>
          <p:nvPr/>
        </p:nvPicPr>
        <p:blipFill rotWithShape="1">
          <a:blip r:embed="rId20">
            <a:alphaModFix/>
          </a:blip>
          <a:srcRect/>
          <a:stretch/>
        </p:blipFill>
        <p:spPr>
          <a:xfrm>
            <a:off x="7190375" y="3298556"/>
            <a:ext cx="831857" cy="1225023"/>
          </a:xfrm>
          <a:prstGeom prst="rect">
            <a:avLst/>
          </a:prstGeom>
          <a:noFill/>
          <a:ln>
            <a:noFill/>
          </a:ln>
        </p:spPr>
      </p:pic>
      <p:pic>
        <p:nvPicPr>
          <p:cNvPr id="165" name="Google Shape;165;p30" descr="boat"/>
          <p:cNvPicPr preferRelativeResize="0"/>
          <p:nvPr/>
        </p:nvPicPr>
        <p:blipFill rotWithShape="1">
          <a:blip r:embed="rId21">
            <a:alphaModFix/>
          </a:blip>
          <a:srcRect/>
          <a:stretch/>
        </p:blipFill>
        <p:spPr>
          <a:xfrm>
            <a:off x="6459410" y="1177948"/>
            <a:ext cx="2143125" cy="1021556"/>
          </a:xfrm>
          <a:prstGeom prst="rect">
            <a:avLst/>
          </a:prstGeom>
          <a:noFill/>
          <a:ln>
            <a:noFill/>
          </a:ln>
        </p:spPr>
      </p:pic>
      <p:pic>
        <p:nvPicPr>
          <p:cNvPr id="2" name="Recorded Sound">
            <a:hlinkClick r:id="" action="ppaction://media"/>
            <a:extLst>
              <a:ext uri="{FF2B5EF4-FFF2-40B4-BE49-F238E27FC236}">
                <a16:creationId xmlns:a16="http://schemas.microsoft.com/office/drawing/2014/main" id="{0ACE15CC-D16C-FCEA-DE20-431B7D84054D}"/>
              </a:ext>
            </a:extLst>
          </p:cNvPr>
          <p:cNvPicPr>
            <a:picLocks noChangeAspect="1"/>
          </p:cNvPicPr>
          <p:nvPr>
            <a:audioFile r:link="rId2"/>
            <p:extLst>
              <p:ext uri="{DAA4B4D4-6D71-4841-9C94-3DE7FCFB9230}">
                <p14:media xmlns:p14="http://schemas.microsoft.com/office/powerpoint/2010/main" r:embed="rId1"/>
              </p:ext>
            </p:extLst>
          </p:nvPr>
        </p:nvPicPr>
        <p:blipFill>
          <a:blip r:embed="rId22"/>
          <a:stretch>
            <a:fillRect/>
          </a:stretch>
        </p:blipFill>
        <p:spPr>
          <a:xfrm>
            <a:off x="3077879" y="95784"/>
            <a:ext cx="609600" cy="609600"/>
          </a:xfrm>
          <a:prstGeom prst="rect">
            <a:avLst/>
          </a:prstGeom>
        </p:spPr>
      </p:pic>
      <p:pic>
        <p:nvPicPr>
          <p:cNvPr id="3" name="Recorded Sound">
            <a:hlinkClick r:id="" action="ppaction://media"/>
            <a:extLst>
              <a:ext uri="{FF2B5EF4-FFF2-40B4-BE49-F238E27FC236}">
                <a16:creationId xmlns:a16="http://schemas.microsoft.com/office/drawing/2014/main" id="{B4E996FB-23FC-DBBA-0D17-87C85F80F85F}"/>
              </a:ext>
            </a:extLst>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3382679" y="2334219"/>
            <a:ext cx="609600" cy="609600"/>
          </a:xfrm>
          <a:prstGeom prst="rect">
            <a:avLst/>
          </a:prstGeom>
        </p:spPr>
      </p:pic>
      <p:pic>
        <p:nvPicPr>
          <p:cNvPr id="4" name="Recorded Sound">
            <a:hlinkClick r:id="" action="ppaction://media"/>
            <a:extLst>
              <a:ext uri="{FF2B5EF4-FFF2-40B4-BE49-F238E27FC236}">
                <a16:creationId xmlns:a16="http://schemas.microsoft.com/office/drawing/2014/main" id="{3110199F-8F50-2790-4AAC-68B8FF7387D8}"/>
              </a:ext>
            </a:extLst>
          </p:cNvPr>
          <p:cNvPicPr>
            <a:picLocks noChangeAspect="1"/>
          </p:cNvPicPr>
          <p:nvPr>
            <a:audioFile r:link="rId6"/>
            <p:extLst>
              <p:ext uri="{DAA4B4D4-6D71-4841-9C94-3DE7FCFB9230}">
                <p14:media xmlns:p14="http://schemas.microsoft.com/office/powerpoint/2010/main" r:embed="rId5"/>
              </p:ext>
            </p:extLst>
          </p:nvPr>
        </p:nvPicPr>
        <p:blipFill>
          <a:blip r:embed="rId22"/>
          <a:stretch>
            <a:fillRect/>
          </a:stretch>
        </p:blipFill>
        <p:spPr>
          <a:xfrm>
            <a:off x="205669" y="629232"/>
            <a:ext cx="609600" cy="609600"/>
          </a:xfrm>
          <a:prstGeom prst="rect">
            <a:avLst/>
          </a:prstGeom>
        </p:spPr>
      </p:pic>
      <p:pic>
        <p:nvPicPr>
          <p:cNvPr id="5" name="Recorded Sound">
            <a:hlinkClick r:id="" action="ppaction://media"/>
            <a:extLst>
              <a:ext uri="{FF2B5EF4-FFF2-40B4-BE49-F238E27FC236}">
                <a16:creationId xmlns:a16="http://schemas.microsoft.com/office/drawing/2014/main" id="{BCC50A3E-8EE3-F227-9AC3-D35637A305E6}"/>
              </a:ext>
            </a:extLst>
          </p:cNvPr>
          <p:cNvPicPr>
            <a:picLocks noChangeAspect="1"/>
          </p:cNvPicPr>
          <p:nvPr>
            <a:audioFile r:link="rId8"/>
            <p:extLst>
              <p:ext uri="{DAA4B4D4-6D71-4841-9C94-3DE7FCFB9230}">
                <p14:media xmlns:p14="http://schemas.microsoft.com/office/powerpoint/2010/main" r:embed="rId7"/>
              </p:ext>
            </p:extLst>
          </p:nvPr>
        </p:nvPicPr>
        <p:blipFill>
          <a:blip r:embed="rId22"/>
          <a:stretch>
            <a:fillRect/>
          </a:stretch>
        </p:blipFill>
        <p:spPr>
          <a:xfrm>
            <a:off x="165533" y="3435359"/>
            <a:ext cx="609600" cy="609600"/>
          </a:xfrm>
          <a:prstGeom prst="rect">
            <a:avLst/>
          </a:prstGeom>
        </p:spPr>
      </p:pic>
      <p:pic>
        <p:nvPicPr>
          <p:cNvPr id="6" name="Recorded Sound">
            <a:hlinkClick r:id="" action="ppaction://media"/>
            <a:extLst>
              <a:ext uri="{FF2B5EF4-FFF2-40B4-BE49-F238E27FC236}">
                <a16:creationId xmlns:a16="http://schemas.microsoft.com/office/drawing/2014/main" id="{75A9BCCB-3D20-2455-8DC2-FA3E325C416F}"/>
              </a:ext>
            </a:extLst>
          </p:cNvPr>
          <p:cNvPicPr>
            <a:picLocks noChangeAspect="1"/>
          </p:cNvPicPr>
          <p:nvPr>
            <a:audioFile r:link="rId10"/>
            <p:extLst>
              <p:ext uri="{DAA4B4D4-6D71-4841-9C94-3DE7FCFB9230}">
                <p14:media xmlns:p14="http://schemas.microsoft.com/office/powerpoint/2010/main" r:embed="rId9"/>
              </p:ext>
            </p:extLst>
          </p:nvPr>
        </p:nvPicPr>
        <p:blipFill>
          <a:blip r:embed="rId22"/>
          <a:stretch>
            <a:fillRect/>
          </a:stretch>
        </p:blipFill>
        <p:spPr>
          <a:xfrm>
            <a:off x="5849810" y="379049"/>
            <a:ext cx="609600" cy="609600"/>
          </a:xfrm>
          <a:prstGeom prst="rect">
            <a:avLst/>
          </a:prstGeom>
        </p:spPr>
      </p:pic>
      <p:pic>
        <p:nvPicPr>
          <p:cNvPr id="7" name="Recorded Sound">
            <a:hlinkClick r:id="" action="ppaction://media"/>
            <a:extLst>
              <a:ext uri="{FF2B5EF4-FFF2-40B4-BE49-F238E27FC236}">
                <a16:creationId xmlns:a16="http://schemas.microsoft.com/office/drawing/2014/main" id="{16553FF3-B989-CE34-3565-1659E9694167}"/>
              </a:ext>
            </a:extLst>
          </p:cNvPr>
          <p:cNvPicPr>
            <a:picLocks noChangeAspect="1"/>
          </p:cNvPicPr>
          <p:nvPr>
            <a:audioFile r:link="rId12"/>
            <p:extLst>
              <p:ext uri="{DAA4B4D4-6D71-4841-9C94-3DE7FCFB9230}">
                <p14:media xmlns:p14="http://schemas.microsoft.com/office/powerpoint/2010/main" r:embed="rId11"/>
              </p:ext>
            </p:extLst>
          </p:nvPr>
        </p:nvPicPr>
        <p:blipFill>
          <a:blip r:embed="rId22"/>
          <a:stretch>
            <a:fillRect/>
          </a:stretch>
        </p:blipFill>
        <p:spPr>
          <a:xfrm>
            <a:off x="6413374" y="3408027"/>
            <a:ext cx="609600" cy="609600"/>
          </a:xfrm>
          <a:prstGeom prst="rect">
            <a:avLst/>
          </a:prstGeom>
        </p:spPr>
      </p:pic>
      <p:pic>
        <p:nvPicPr>
          <p:cNvPr id="8" name="Recorded Sound">
            <a:hlinkClick r:id="" action="ppaction://media"/>
            <a:extLst>
              <a:ext uri="{FF2B5EF4-FFF2-40B4-BE49-F238E27FC236}">
                <a16:creationId xmlns:a16="http://schemas.microsoft.com/office/drawing/2014/main" id="{A7CA57A5-123F-2FAE-BD01-05A6AD5659AB}"/>
              </a:ext>
            </a:extLst>
          </p:cNvPr>
          <p:cNvPicPr>
            <a:picLocks noChangeAspect="1"/>
          </p:cNvPicPr>
          <p:nvPr>
            <a:audioFile r:link="rId13"/>
            <p:extLst>
              <p:ext uri="{DAA4B4D4-6D71-4841-9C94-3DE7FCFB9230}">
                <p14:media xmlns:p14="http://schemas.microsoft.com/office/powerpoint/2010/main" r:embed="rId14">
                  <p14:trim st="204"/>
                </p14:media>
              </p:ext>
            </p:extLst>
          </p:nvPr>
        </p:nvPicPr>
        <p:blipFill>
          <a:blip r:embed="rId22"/>
          <a:stretch>
            <a:fillRect/>
          </a:stretch>
        </p:blipFill>
        <p:spPr>
          <a:xfrm>
            <a:off x="5389259" y="3843626"/>
            <a:ext cx="457200" cy="457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8"/>
                                        </p:tgtEl>
                                        <p:attrNameLst>
                                          <p:attrName>style.visibility</p:attrName>
                                        </p:attrNameLst>
                                      </p:cBhvr>
                                      <p:to>
                                        <p:strVal val="visible"/>
                                      </p:to>
                                    </p:set>
                                    <p:animEffect transition="in" filter="fade">
                                      <p:cBhvr>
                                        <p:cTn id="7" dur="500"/>
                                        <p:tgtEl>
                                          <p:spTgt spid="148"/>
                                        </p:tgtEl>
                                      </p:cBhvr>
                                    </p:animEffect>
                                  </p:childTnLst>
                                </p:cTn>
                              </p:par>
                              <p:par>
                                <p:cTn id="8" presetID="10" presetClass="entr" presetSubtype="0" fill="hold" nodeType="withEffect">
                                  <p:stCondLst>
                                    <p:cond delay="0"/>
                                  </p:stCondLst>
                                  <p:childTnLst>
                                    <p:set>
                                      <p:cBhvr>
                                        <p:cTn id="9" dur="1" fill="hold">
                                          <p:stCondLst>
                                            <p:cond delay="0"/>
                                          </p:stCondLst>
                                        </p:cTn>
                                        <p:tgtEl>
                                          <p:spTgt spid="149"/>
                                        </p:tgtEl>
                                        <p:attrNameLst>
                                          <p:attrName>style.visibility</p:attrName>
                                        </p:attrNameLst>
                                      </p:cBhvr>
                                      <p:to>
                                        <p:strVal val="visible"/>
                                      </p:to>
                                    </p:set>
                                    <p:animEffect transition="in" filter="fade">
                                      <p:cBhvr>
                                        <p:cTn id="10" dur="500"/>
                                        <p:tgtEl>
                                          <p:spTgt spid="14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51"/>
                                        </p:tgtEl>
                                        <p:attrNameLst>
                                          <p:attrName>style.visibility</p:attrName>
                                        </p:attrNameLst>
                                      </p:cBhvr>
                                      <p:to>
                                        <p:strVal val="visible"/>
                                      </p:to>
                                    </p:set>
                                    <p:animEffect transition="in" filter="fade">
                                      <p:cBhvr>
                                        <p:cTn id="15" dur="500"/>
                                        <p:tgtEl>
                                          <p:spTgt spid="151"/>
                                        </p:tgtEl>
                                      </p:cBhvr>
                                    </p:animEffect>
                                  </p:childTnLst>
                                </p:cTn>
                              </p:par>
                              <p:par>
                                <p:cTn id="16" presetID="10" presetClass="entr" presetSubtype="0" fill="hold" nodeType="withEffect">
                                  <p:stCondLst>
                                    <p:cond delay="0"/>
                                  </p:stCondLst>
                                  <p:childTnLst>
                                    <p:set>
                                      <p:cBhvr>
                                        <p:cTn id="17" dur="1" fill="hold">
                                          <p:stCondLst>
                                            <p:cond delay="0"/>
                                          </p:stCondLst>
                                        </p:cTn>
                                        <p:tgtEl>
                                          <p:spTgt spid="150"/>
                                        </p:tgtEl>
                                        <p:attrNameLst>
                                          <p:attrName>style.visibility</p:attrName>
                                        </p:attrNameLst>
                                      </p:cBhvr>
                                      <p:to>
                                        <p:strVal val="visible"/>
                                      </p:to>
                                    </p:set>
                                    <p:animEffect transition="in" filter="fade">
                                      <p:cBhvr>
                                        <p:cTn id="18" dur="500"/>
                                        <p:tgtEl>
                                          <p:spTgt spid="150"/>
                                        </p:tgtEl>
                                      </p:cBhvr>
                                    </p:animEffect>
                                  </p:childTnLst>
                                </p:cTn>
                              </p:par>
                              <p:par>
                                <p:cTn id="19" presetID="10" presetClass="entr" presetSubtype="0" fill="hold" nodeType="withEffect">
                                  <p:stCondLst>
                                    <p:cond delay="0"/>
                                  </p:stCondLst>
                                  <p:childTnLst>
                                    <p:set>
                                      <p:cBhvr>
                                        <p:cTn id="20" dur="1" fill="hold">
                                          <p:stCondLst>
                                            <p:cond delay="0"/>
                                          </p:stCondLst>
                                        </p:cTn>
                                        <p:tgtEl>
                                          <p:spTgt spid="155"/>
                                        </p:tgtEl>
                                        <p:attrNameLst>
                                          <p:attrName>style.visibility</p:attrName>
                                        </p:attrNameLst>
                                      </p:cBhvr>
                                      <p:to>
                                        <p:strVal val="visible"/>
                                      </p:to>
                                    </p:set>
                                    <p:animEffect transition="in" filter="fade">
                                      <p:cBhvr>
                                        <p:cTn id="21" dur="500"/>
                                        <p:tgtEl>
                                          <p:spTgt spid="15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56"/>
                                        </p:tgtEl>
                                        <p:attrNameLst>
                                          <p:attrName>style.visibility</p:attrName>
                                        </p:attrNameLst>
                                      </p:cBhvr>
                                      <p:to>
                                        <p:strVal val="visible"/>
                                      </p:to>
                                    </p:set>
                                    <p:animEffect transition="in" filter="fade">
                                      <p:cBhvr>
                                        <p:cTn id="26" dur="500"/>
                                        <p:tgtEl>
                                          <p:spTgt spid="15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57"/>
                                        </p:tgtEl>
                                        <p:attrNameLst>
                                          <p:attrName>style.visibility</p:attrName>
                                        </p:attrNameLst>
                                      </p:cBhvr>
                                      <p:to>
                                        <p:strVal val="visible"/>
                                      </p:to>
                                    </p:set>
                                    <p:animEffect transition="in" filter="fade">
                                      <p:cBhvr>
                                        <p:cTn id="31" dur="500"/>
                                        <p:tgtEl>
                                          <p:spTgt spid="15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62"/>
                                        </p:tgtEl>
                                        <p:attrNameLst>
                                          <p:attrName>style.visibility</p:attrName>
                                        </p:attrNameLst>
                                      </p:cBhvr>
                                      <p:to>
                                        <p:strVal val="visible"/>
                                      </p:to>
                                    </p:set>
                                    <p:animEffect transition="in" filter="fade">
                                      <p:cBhvr>
                                        <p:cTn id="36" dur="500"/>
                                        <p:tgtEl>
                                          <p:spTgt spid="162"/>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65"/>
                                        </p:tgtEl>
                                        <p:attrNameLst>
                                          <p:attrName>style.visibility</p:attrName>
                                        </p:attrNameLst>
                                      </p:cBhvr>
                                      <p:to>
                                        <p:strVal val="visible"/>
                                      </p:to>
                                    </p:set>
                                    <p:animEffect transition="in" filter="fade">
                                      <p:cBhvr>
                                        <p:cTn id="41" dur="500"/>
                                        <p:tgtEl>
                                          <p:spTgt spid="165"/>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58"/>
                                        </p:tgtEl>
                                        <p:attrNameLst>
                                          <p:attrName>style.visibility</p:attrName>
                                        </p:attrNameLst>
                                      </p:cBhvr>
                                      <p:to>
                                        <p:strVal val="visible"/>
                                      </p:to>
                                    </p:set>
                                    <p:animEffect transition="in" filter="fade">
                                      <p:cBhvr>
                                        <p:cTn id="46" dur="500"/>
                                        <p:tgtEl>
                                          <p:spTgt spid="158"/>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59"/>
                                        </p:tgtEl>
                                        <p:attrNameLst>
                                          <p:attrName>style.visibility</p:attrName>
                                        </p:attrNameLst>
                                      </p:cBhvr>
                                      <p:to>
                                        <p:strVal val="visible"/>
                                      </p:to>
                                    </p:set>
                                    <p:animEffect transition="in" filter="fade">
                                      <p:cBhvr>
                                        <p:cTn id="51" dur="500"/>
                                        <p:tgtEl>
                                          <p:spTgt spid="159"/>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60"/>
                                        </p:tgtEl>
                                        <p:attrNameLst>
                                          <p:attrName>style.visibility</p:attrName>
                                        </p:attrNameLst>
                                      </p:cBhvr>
                                      <p:to>
                                        <p:strVal val="visible"/>
                                      </p:to>
                                    </p:set>
                                    <p:animEffect transition="in" filter="fade">
                                      <p:cBhvr>
                                        <p:cTn id="56" dur="500"/>
                                        <p:tgtEl>
                                          <p:spTgt spid="160"/>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161"/>
                                        </p:tgtEl>
                                        <p:attrNameLst>
                                          <p:attrName>style.visibility</p:attrName>
                                        </p:attrNameLst>
                                      </p:cBhvr>
                                      <p:to>
                                        <p:strVal val="visible"/>
                                      </p:to>
                                    </p:set>
                                    <p:animEffect transition="in" filter="fade">
                                      <p:cBhvr>
                                        <p:cTn id="61" dur="500"/>
                                        <p:tgtEl>
                                          <p:spTgt spid="161"/>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163"/>
                                        </p:tgtEl>
                                        <p:attrNameLst>
                                          <p:attrName>style.visibility</p:attrName>
                                        </p:attrNameLst>
                                      </p:cBhvr>
                                      <p:to>
                                        <p:strVal val="visible"/>
                                      </p:to>
                                    </p:set>
                                    <p:animEffect transition="in" filter="fade">
                                      <p:cBhvr>
                                        <p:cTn id="66" dur="500"/>
                                        <p:tgtEl>
                                          <p:spTgt spid="163"/>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164"/>
                                        </p:tgtEl>
                                        <p:attrNameLst>
                                          <p:attrName>style.visibility</p:attrName>
                                        </p:attrNameLst>
                                      </p:cBhvr>
                                      <p:to>
                                        <p:strVal val="visible"/>
                                      </p:to>
                                    </p:set>
                                    <p:animEffect transition="in" filter="fade">
                                      <p:cBhvr>
                                        <p:cTn id="71" dur="500"/>
                                        <p:tgtEl>
                                          <p:spTgt spid="16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2" restart="whenNotActive" fill="hold" evtFilter="cancelBubble" nodeType="interactiveSeq">
                <p:stCondLst>
                  <p:cond evt="onClick" delay="0">
                    <p:tgtEl>
                      <p:spTgt spid="7"/>
                    </p:tgtEl>
                  </p:cond>
                </p:stCondLst>
                <p:endSync evt="end" delay="0">
                  <p:rtn val="all"/>
                </p:endSync>
                <p:childTnLst>
                  <p:par>
                    <p:cTn id="73" fill="hold">
                      <p:stCondLst>
                        <p:cond delay="0"/>
                      </p:stCondLst>
                      <p:childTnLst>
                        <p:par>
                          <p:cTn id="74" fill="hold">
                            <p:stCondLst>
                              <p:cond delay="0"/>
                            </p:stCondLst>
                            <p:childTnLst>
                              <p:par>
                                <p:cTn id="75" presetID="1" presetClass="mediacall" presetSubtype="0" fill="hold" nodeType="clickEffect">
                                  <p:stCondLst>
                                    <p:cond delay="0"/>
                                  </p:stCondLst>
                                  <p:childTnLst>
                                    <p:cmd type="call" cmd="playFrom(0.0)">
                                      <p:cBhvr>
                                        <p:cTn id="76" dur="1848" fill="hold"/>
                                        <p:tgtEl>
                                          <p:spTgt spid="7"/>
                                        </p:tgtEl>
                                      </p:cBhvr>
                                    </p:cmd>
                                  </p:childTnLst>
                                </p:cTn>
                              </p:par>
                            </p:childTnLst>
                          </p:cTn>
                        </p:par>
                      </p:childTnLst>
                    </p:cTn>
                  </p:par>
                </p:childTnLst>
              </p:cTn>
              <p:nextCondLst>
                <p:cond evt="onClick" delay="0">
                  <p:tgtEl>
                    <p:spTgt spid="7"/>
                  </p:tgtEl>
                </p:cond>
              </p:nextCondLst>
            </p:seq>
            <p:audio>
              <p:cMediaNode vol="80000">
                <p:cTn id="77" fill="hold" display="0">
                  <p:stCondLst>
                    <p:cond delay="indefinite"/>
                  </p:stCondLst>
                  <p:endCondLst>
                    <p:cond evt="onStopAudio" delay="0">
                      <p:tgtEl>
                        <p:sldTgt/>
                      </p:tgtEl>
                    </p:cond>
                  </p:endCondLst>
                </p:cTn>
                <p:tgtEl>
                  <p:spTgt spid="7"/>
                </p:tgtEl>
              </p:cMediaNode>
            </p:audio>
            <p:seq concurrent="1" nextAc="seek">
              <p:cTn id="78" restart="whenNotActive" fill="hold" evtFilter="cancelBubble" nodeType="interactiveSeq">
                <p:stCondLst>
                  <p:cond evt="onClick" delay="0">
                    <p:tgtEl>
                      <p:spTgt spid="6"/>
                    </p:tgtEl>
                  </p:cond>
                </p:stCondLst>
                <p:endSync evt="end" delay="0">
                  <p:rtn val="all"/>
                </p:endSync>
                <p:childTnLst>
                  <p:par>
                    <p:cTn id="79" fill="hold">
                      <p:stCondLst>
                        <p:cond delay="0"/>
                      </p:stCondLst>
                      <p:childTnLst>
                        <p:par>
                          <p:cTn id="80" fill="hold">
                            <p:stCondLst>
                              <p:cond delay="0"/>
                            </p:stCondLst>
                            <p:childTnLst>
                              <p:par>
                                <p:cTn id="81" presetID="1" presetClass="mediacall" presetSubtype="0" fill="hold" nodeType="clickEffect">
                                  <p:stCondLst>
                                    <p:cond delay="0"/>
                                  </p:stCondLst>
                                  <p:childTnLst>
                                    <p:cmd type="call" cmd="playFrom(0.0)">
                                      <p:cBhvr>
                                        <p:cTn id="82" dur="2566" fill="hold"/>
                                        <p:tgtEl>
                                          <p:spTgt spid="6"/>
                                        </p:tgtEl>
                                      </p:cBhvr>
                                    </p:cmd>
                                  </p:childTnLst>
                                </p:cTn>
                              </p:par>
                            </p:childTnLst>
                          </p:cTn>
                        </p:par>
                      </p:childTnLst>
                    </p:cTn>
                  </p:par>
                </p:childTnLst>
              </p:cTn>
              <p:nextCondLst>
                <p:cond evt="onClick" delay="0">
                  <p:tgtEl>
                    <p:spTgt spid="6"/>
                  </p:tgtEl>
                </p:cond>
              </p:nextCondLst>
            </p:seq>
            <p:audio>
              <p:cMediaNode vol="80000">
                <p:cTn id="83" fill="hold" display="0">
                  <p:stCondLst>
                    <p:cond delay="indefinite"/>
                  </p:stCondLst>
                  <p:endCondLst>
                    <p:cond evt="onStopAudio" delay="0">
                      <p:tgtEl>
                        <p:sldTgt/>
                      </p:tgtEl>
                    </p:cond>
                  </p:endCondLst>
                </p:cTn>
                <p:tgtEl>
                  <p:spTgt spid="6"/>
                </p:tgtEl>
              </p:cMediaNode>
            </p:audio>
            <p:seq concurrent="1" nextAc="seek">
              <p:cTn id="84" restart="whenNotActive" fill="hold" evtFilter="cancelBubble" nodeType="interactiveSeq">
                <p:stCondLst>
                  <p:cond evt="onClick" delay="0">
                    <p:tgtEl>
                      <p:spTgt spid="5"/>
                    </p:tgtEl>
                  </p:cond>
                </p:stCondLst>
                <p:endSync evt="end" delay="0">
                  <p:rtn val="all"/>
                </p:endSync>
                <p:childTnLst>
                  <p:par>
                    <p:cTn id="85" fill="hold">
                      <p:stCondLst>
                        <p:cond delay="0"/>
                      </p:stCondLst>
                      <p:childTnLst>
                        <p:par>
                          <p:cTn id="86" fill="hold">
                            <p:stCondLst>
                              <p:cond delay="0"/>
                            </p:stCondLst>
                            <p:childTnLst>
                              <p:par>
                                <p:cTn id="87" presetID="1" presetClass="mediacall" presetSubtype="0" fill="hold" nodeType="clickEffect">
                                  <p:stCondLst>
                                    <p:cond delay="0"/>
                                  </p:stCondLst>
                                  <p:childTnLst>
                                    <p:cmd type="call" cmd="playFrom(0.0)">
                                      <p:cBhvr>
                                        <p:cTn id="88" dur="2520" fill="hold"/>
                                        <p:tgtEl>
                                          <p:spTgt spid="5"/>
                                        </p:tgtEl>
                                      </p:cBhvr>
                                    </p:cmd>
                                  </p:childTnLst>
                                </p:cTn>
                              </p:par>
                            </p:childTnLst>
                          </p:cTn>
                        </p:par>
                      </p:childTnLst>
                    </p:cTn>
                  </p:par>
                </p:childTnLst>
              </p:cTn>
              <p:nextCondLst>
                <p:cond evt="onClick" delay="0">
                  <p:tgtEl>
                    <p:spTgt spid="5"/>
                  </p:tgtEl>
                </p:cond>
              </p:nextCondLst>
            </p:seq>
            <p:audio>
              <p:cMediaNode vol="80000">
                <p:cTn id="89" fill="hold" display="0">
                  <p:stCondLst>
                    <p:cond delay="indefinite"/>
                  </p:stCondLst>
                  <p:endCondLst>
                    <p:cond evt="onStopAudio" delay="0">
                      <p:tgtEl>
                        <p:sldTgt/>
                      </p:tgtEl>
                    </p:cond>
                  </p:endCondLst>
                </p:cTn>
                <p:tgtEl>
                  <p:spTgt spid="5"/>
                </p:tgtEl>
              </p:cMediaNode>
            </p:audio>
            <p:seq concurrent="1" nextAc="seek">
              <p:cTn id="90" restart="whenNotActive" fill="hold" evtFilter="cancelBubble" nodeType="interactiveSeq">
                <p:stCondLst>
                  <p:cond evt="onClick" delay="0">
                    <p:tgtEl>
                      <p:spTgt spid="4"/>
                    </p:tgtEl>
                  </p:cond>
                </p:stCondLst>
                <p:endSync evt="end" delay="0">
                  <p:rtn val="all"/>
                </p:endSync>
                <p:childTnLst>
                  <p:par>
                    <p:cTn id="91" fill="hold">
                      <p:stCondLst>
                        <p:cond delay="0"/>
                      </p:stCondLst>
                      <p:childTnLst>
                        <p:par>
                          <p:cTn id="92" fill="hold">
                            <p:stCondLst>
                              <p:cond delay="0"/>
                            </p:stCondLst>
                            <p:childTnLst>
                              <p:par>
                                <p:cTn id="93" presetID="1" presetClass="mediacall" presetSubtype="0" fill="hold" nodeType="clickEffect">
                                  <p:stCondLst>
                                    <p:cond delay="0"/>
                                  </p:stCondLst>
                                  <p:childTnLst>
                                    <p:cmd type="call" cmd="playFrom(0.0)">
                                      <p:cBhvr>
                                        <p:cTn id="94" dur="2288" fill="hold"/>
                                        <p:tgtEl>
                                          <p:spTgt spid="4"/>
                                        </p:tgtEl>
                                      </p:cBhvr>
                                    </p:cmd>
                                  </p:childTnLst>
                                </p:cTn>
                              </p:par>
                            </p:childTnLst>
                          </p:cTn>
                        </p:par>
                      </p:childTnLst>
                    </p:cTn>
                  </p:par>
                </p:childTnLst>
              </p:cTn>
              <p:nextCondLst>
                <p:cond evt="onClick" delay="0">
                  <p:tgtEl>
                    <p:spTgt spid="4"/>
                  </p:tgtEl>
                </p:cond>
              </p:nextCondLst>
            </p:seq>
            <p:audio>
              <p:cMediaNode vol="80000">
                <p:cTn id="95" fill="hold" display="0">
                  <p:stCondLst>
                    <p:cond delay="indefinite"/>
                  </p:stCondLst>
                  <p:endCondLst>
                    <p:cond evt="onStopAudio" delay="0">
                      <p:tgtEl>
                        <p:sldTgt/>
                      </p:tgtEl>
                    </p:cond>
                  </p:endCondLst>
                </p:cTn>
                <p:tgtEl>
                  <p:spTgt spid="4"/>
                </p:tgtEl>
              </p:cMediaNode>
            </p:audio>
            <p:seq concurrent="1" nextAc="seek">
              <p:cTn id="96" restart="whenNotActive" fill="hold" evtFilter="cancelBubble" nodeType="interactiveSeq">
                <p:stCondLst>
                  <p:cond evt="onClick" delay="0">
                    <p:tgtEl>
                      <p:spTgt spid="2"/>
                    </p:tgtEl>
                  </p:cond>
                </p:stCondLst>
                <p:endSync evt="end" delay="0">
                  <p:rtn val="all"/>
                </p:endSync>
                <p:childTnLst>
                  <p:par>
                    <p:cTn id="97" fill="hold">
                      <p:stCondLst>
                        <p:cond delay="0"/>
                      </p:stCondLst>
                      <p:childTnLst>
                        <p:par>
                          <p:cTn id="98" fill="hold">
                            <p:stCondLst>
                              <p:cond delay="0"/>
                            </p:stCondLst>
                            <p:childTnLst>
                              <p:par>
                                <p:cTn id="99" presetID="1" presetClass="mediacall" presetSubtype="0" fill="hold" nodeType="clickEffect">
                                  <p:stCondLst>
                                    <p:cond delay="0"/>
                                  </p:stCondLst>
                                  <p:childTnLst>
                                    <p:cmd type="call" cmd="playFrom(0.0)">
                                      <p:cBhvr>
                                        <p:cTn id="100" dur="2365" fill="hold"/>
                                        <p:tgtEl>
                                          <p:spTgt spid="2"/>
                                        </p:tgtEl>
                                      </p:cBhvr>
                                    </p:cmd>
                                  </p:childTnLst>
                                </p:cTn>
                              </p:par>
                            </p:childTnLst>
                          </p:cTn>
                        </p:par>
                      </p:childTnLst>
                    </p:cTn>
                  </p:par>
                </p:childTnLst>
              </p:cTn>
              <p:nextCondLst>
                <p:cond evt="onClick" delay="0">
                  <p:tgtEl>
                    <p:spTgt spid="2"/>
                  </p:tgtEl>
                </p:cond>
              </p:nextCondLst>
            </p:seq>
            <p:audio>
              <p:cMediaNode vol="80000">
                <p:cTn id="101" fill="hold" display="0">
                  <p:stCondLst>
                    <p:cond delay="indefinite"/>
                  </p:stCondLst>
                  <p:endCondLst>
                    <p:cond evt="onStopAudio" delay="0">
                      <p:tgtEl>
                        <p:sldTgt/>
                      </p:tgtEl>
                    </p:cond>
                  </p:endCondLst>
                </p:cTn>
                <p:tgtEl>
                  <p:spTgt spid="2"/>
                </p:tgtEl>
              </p:cMediaNode>
            </p:audio>
            <p:seq concurrent="1" nextAc="seek">
              <p:cTn id="102" restart="whenNotActive" fill="hold" evtFilter="cancelBubble" nodeType="interactiveSeq">
                <p:stCondLst>
                  <p:cond evt="onClick" delay="0">
                    <p:tgtEl>
                      <p:spTgt spid="3"/>
                    </p:tgtEl>
                  </p:cond>
                </p:stCondLst>
                <p:endSync evt="end" delay="0">
                  <p:rtn val="all"/>
                </p:endSync>
                <p:childTnLst>
                  <p:par>
                    <p:cTn id="103" fill="hold">
                      <p:stCondLst>
                        <p:cond delay="0"/>
                      </p:stCondLst>
                      <p:childTnLst>
                        <p:par>
                          <p:cTn id="104" fill="hold">
                            <p:stCondLst>
                              <p:cond delay="0"/>
                            </p:stCondLst>
                            <p:childTnLst>
                              <p:par>
                                <p:cTn id="105" presetID="1" presetClass="mediacall" presetSubtype="0" fill="hold" nodeType="clickEffect">
                                  <p:stCondLst>
                                    <p:cond delay="0"/>
                                  </p:stCondLst>
                                  <p:childTnLst>
                                    <p:cmd type="call" cmd="playFrom(0.0)">
                                      <p:cBhvr>
                                        <p:cTn id="106" dur="2848" fill="hold"/>
                                        <p:tgtEl>
                                          <p:spTgt spid="3"/>
                                        </p:tgtEl>
                                      </p:cBhvr>
                                    </p:cmd>
                                  </p:childTnLst>
                                </p:cTn>
                              </p:par>
                            </p:childTnLst>
                          </p:cTn>
                        </p:par>
                      </p:childTnLst>
                    </p:cTn>
                  </p:par>
                </p:childTnLst>
              </p:cTn>
              <p:nextCondLst>
                <p:cond evt="onClick" delay="0">
                  <p:tgtEl>
                    <p:spTgt spid="3"/>
                  </p:tgtEl>
                </p:cond>
              </p:nextCondLst>
            </p:seq>
            <p:audio>
              <p:cMediaNode vol="80000">
                <p:cTn id="107" fill="hold" display="0">
                  <p:stCondLst>
                    <p:cond delay="indefinite"/>
                  </p:stCondLst>
                  <p:endCondLst>
                    <p:cond evt="onStopAudio" delay="0">
                      <p:tgtEl>
                        <p:sldTgt/>
                      </p:tgtEl>
                    </p:cond>
                  </p:endCondLst>
                </p:cTn>
                <p:tgtEl>
                  <p:spTgt spid="3"/>
                </p:tgtEl>
              </p:cMediaNode>
            </p:audio>
            <p:seq concurrent="1" nextAc="seek">
              <p:cTn id="108" restart="whenNotActive" fill="hold" evtFilter="cancelBubble" nodeType="interactiveSeq">
                <p:stCondLst>
                  <p:cond evt="onClick" delay="0">
                    <p:tgtEl>
                      <p:spTgt spid="8"/>
                    </p:tgtEl>
                  </p:cond>
                </p:stCondLst>
                <p:endSync evt="end" delay="0">
                  <p:rtn val="all"/>
                </p:endSync>
                <p:childTnLst>
                  <p:par>
                    <p:cTn id="109" fill="hold">
                      <p:stCondLst>
                        <p:cond delay="0"/>
                      </p:stCondLst>
                      <p:childTnLst>
                        <p:par>
                          <p:cTn id="110" fill="hold">
                            <p:stCondLst>
                              <p:cond delay="0"/>
                            </p:stCondLst>
                            <p:childTnLst>
                              <p:par>
                                <p:cTn id="111" presetID="1" presetClass="mediacall" presetSubtype="0" fill="hold" nodeType="clickEffect">
                                  <p:stCondLst>
                                    <p:cond delay="0"/>
                                  </p:stCondLst>
                                  <p:childTnLst>
                                    <p:cmd type="call" cmd="playFrom(0.0)">
                                      <p:cBhvr>
                                        <p:cTn id="112" dur="1259" fill="hold"/>
                                        <p:tgtEl>
                                          <p:spTgt spid="8"/>
                                        </p:tgtEl>
                                      </p:cBhvr>
                                    </p:cmd>
                                  </p:childTnLst>
                                </p:cTn>
                              </p:par>
                            </p:childTnLst>
                          </p:cTn>
                        </p:par>
                      </p:childTnLst>
                    </p:cTn>
                  </p:par>
                </p:childTnLst>
              </p:cTn>
              <p:nextCondLst>
                <p:cond evt="onClick" delay="0">
                  <p:tgtEl>
                    <p:spTgt spid="8"/>
                  </p:tgtEl>
                </p:cond>
              </p:nextCondLst>
            </p:seq>
            <p:audio>
              <p:cMediaNode vol="80000">
                <p:cTn id="113"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7"/>
          <p:cNvSpPr txBox="1">
            <a:spLocks noGrp="1"/>
          </p:cNvSpPr>
          <p:nvPr>
            <p:ph type="title"/>
          </p:nvPr>
        </p:nvSpPr>
        <p:spPr>
          <a:xfrm>
            <a:off x="239416" y="-171916"/>
            <a:ext cx="7886700" cy="994200"/>
          </a:xfrm>
          <a:prstGeom prst="rect">
            <a:avLst/>
          </a:prstGeom>
          <a:noFill/>
          <a:ln>
            <a:noFill/>
          </a:ln>
        </p:spPr>
        <p:txBody>
          <a:bodyPr spcFirstLastPara="1" wrap="square" lIns="68575" tIns="34275" rIns="68575" bIns="34275" anchor="t" anchorCtr="0">
            <a:normAutofit fontScale="90000"/>
          </a:bodyPr>
          <a:lstStyle/>
          <a:p>
            <a:pPr marL="0" lvl="0" indent="0" algn="l" rtl="0">
              <a:lnSpc>
                <a:spcPct val="100000"/>
              </a:lnSpc>
              <a:spcBef>
                <a:spcPts val="0"/>
              </a:spcBef>
              <a:spcAft>
                <a:spcPts val="0"/>
              </a:spcAft>
              <a:buClr>
                <a:srgbClr val="1F4E79"/>
              </a:buClr>
              <a:buSzPct val="100000"/>
              <a:buFont typeface="Century Gothic"/>
              <a:buNone/>
            </a:pPr>
            <a:r>
              <a:rPr lang="en-GB" sz="13500" b="1">
                <a:solidFill>
                  <a:srgbClr val="1F4E79"/>
                </a:solidFill>
                <a:latin typeface="Century Gothic"/>
                <a:ea typeface="Century Gothic"/>
                <a:cs typeface="Century Gothic"/>
                <a:sym typeface="Century Gothic"/>
              </a:rPr>
              <a:t>ê/è</a:t>
            </a:r>
            <a:endParaRPr/>
          </a:p>
        </p:txBody>
      </p:sp>
      <p:pic>
        <p:nvPicPr>
          <p:cNvPr id="92" name="Google Shape;92;p17" descr="the head of a boy"/>
          <p:cNvPicPr preferRelativeResize="0"/>
          <p:nvPr/>
        </p:nvPicPr>
        <p:blipFill rotWithShape="1">
          <a:blip r:embed="rId6">
            <a:alphaModFix/>
          </a:blip>
          <a:srcRect/>
          <a:stretch/>
        </p:blipFill>
        <p:spPr>
          <a:xfrm>
            <a:off x="3367223" y="838872"/>
            <a:ext cx="2228850" cy="2455863"/>
          </a:xfrm>
          <a:prstGeom prst="rect">
            <a:avLst/>
          </a:prstGeom>
          <a:noFill/>
          <a:ln>
            <a:noFill/>
          </a:ln>
        </p:spPr>
      </p:pic>
      <p:sp>
        <p:nvSpPr>
          <p:cNvPr id="93" name="Google Shape;93;p17"/>
          <p:cNvSpPr txBox="1"/>
          <p:nvPr/>
        </p:nvSpPr>
        <p:spPr>
          <a:xfrm>
            <a:off x="3367223" y="3261173"/>
            <a:ext cx="2420400" cy="14541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1F4E79"/>
              </a:buClr>
              <a:buSzPts val="9000"/>
              <a:buFont typeface="Century Gothic"/>
              <a:buNone/>
            </a:pPr>
            <a:r>
              <a:rPr lang="en-GB" sz="9000" b="0" i="0" u="none" strike="noStrike" cap="none">
                <a:solidFill>
                  <a:srgbClr val="1F4E79"/>
                </a:solidFill>
                <a:latin typeface="Century Gothic"/>
                <a:ea typeface="Century Gothic"/>
                <a:cs typeface="Century Gothic"/>
                <a:sym typeface="Century Gothic"/>
              </a:rPr>
              <a:t>t</a:t>
            </a:r>
            <a:r>
              <a:rPr lang="en-GB" sz="9000" b="1" i="0" u="none" strike="noStrike" cap="none">
                <a:solidFill>
                  <a:srgbClr val="FA6500"/>
                </a:solidFill>
                <a:latin typeface="Century Gothic"/>
                <a:ea typeface="Century Gothic"/>
                <a:cs typeface="Century Gothic"/>
                <a:sym typeface="Century Gothic"/>
              </a:rPr>
              <a:t>ê</a:t>
            </a:r>
            <a:r>
              <a:rPr lang="en-GB" sz="9000" b="0" i="0" u="none" strike="noStrike" cap="none">
                <a:solidFill>
                  <a:srgbClr val="1F4E79"/>
                </a:solidFill>
                <a:latin typeface="Century Gothic"/>
                <a:ea typeface="Century Gothic"/>
                <a:cs typeface="Century Gothic"/>
                <a:sym typeface="Century Gothic"/>
              </a:rPr>
              <a:t>te</a:t>
            </a:r>
            <a:endParaRPr sz="1100"/>
          </a:p>
        </p:txBody>
      </p:sp>
      <p:pic>
        <p:nvPicPr>
          <p:cNvPr id="2" name="Recorded Sound">
            <a:hlinkClick r:id="" action="ppaction://media"/>
            <a:extLst>
              <a:ext uri="{FF2B5EF4-FFF2-40B4-BE49-F238E27FC236}">
                <a16:creationId xmlns:a16="http://schemas.microsoft.com/office/drawing/2014/main" id="{A7BD36B6-8161-9CC5-EAA6-418764163C4F}"/>
              </a:ext>
            </a:extLst>
          </p:cNvPr>
          <p:cNvPicPr>
            <a:picLocks noChangeAspect="1"/>
          </p:cNvPicPr>
          <p:nvPr>
            <a:audioFile r:link="rId1"/>
            <p:extLst>
              <p:ext uri="{DAA4B4D4-6D71-4841-9C94-3DE7FCFB9230}">
                <p14:media xmlns:p14="http://schemas.microsoft.com/office/powerpoint/2010/main" r:embed="rId2">
                  <p14:trim st="224"/>
                </p14:media>
              </p:ext>
            </p:extLst>
          </p:nvPr>
        </p:nvPicPr>
        <p:blipFill>
          <a:blip r:embed="rId7"/>
          <a:stretch>
            <a:fillRect/>
          </a:stretch>
        </p:blipFill>
        <p:spPr>
          <a:xfrm>
            <a:off x="3062423" y="212684"/>
            <a:ext cx="609600" cy="609600"/>
          </a:xfrm>
          <a:prstGeom prst="rect">
            <a:avLst/>
          </a:prstGeom>
        </p:spPr>
      </p:pic>
      <p:pic>
        <p:nvPicPr>
          <p:cNvPr id="3" name="Recorded Sound">
            <a:hlinkClick r:id="" action="ppaction://media"/>
            <a:extLst>
              <a:ext uri="{FF2B5EF4-FFF2-40B4-BE49-F238E27FC236}">
                <a16:creationId xmlns:a16="http://schemas.microsoft.com/office/drawing/2014/main" id="{1721E9DF-2706-DE9F-8C65-A09D3D886474}"/>
              </a:ext>
            </a:extLst>
          </p:cNvPr>
          <p:cNvPicPr>
            <a:picLocks noChangeAspect="1"/>
          </p:cNvPicPr>
          <p:nvPr>
            <a:audioFile r:link="rId1"/>
            <p:extLst>
              <p:ext uri="{DAA4B4D4-6D71-4841-9C94-3DE7FCFB9230}">
                <p14:media xmlns:p14="http://schemas.microsoft.com/office/powerpoint/2010/main" r:embed="rId3">
                  <p14:trim st="180"/>
                </p14:media>
              </p:ext>
            </p:extLst>
          </p:nvPr>
        </p:nvPicPr>
        <p:blipFill>
          <a:blip r:embed="rId7"/>
          <a:stretch>
            <a:fillRect/>
          </a:stretch>
        </p:blipFill>
        <p:spPr>
          <a:xfrm>
            <a:off x="5867400" y="3825587"/>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3"/>
                                        </p:tgtEl>
                                        <p:attrNameLst>
                                          <p:attrName>style.visibility</p:attrName>
                                        </p:attrNameLst>
                                      </p:cBhvr>
                                      <p:to>
                                        <p:strVal val="visible"/>
                                      </p:to>
                                    </p:set>
                                    <p:animEffect transition="in" filter="fade">
                                      <p:cBhvr>
                                        <p:cTn id="12" dur="500"/>
                                        <p:tgtEl>
                                          <p:spTgt spid="9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2"/>
                                        </p:tgtEl>
                                        <p:attrNameLst>
                                          <p:attrName>style.visibility</p:attrName>
                                        </p:attrNameLst>
                                      </p:cBhvr>
                                      <p:to>
                                        <p:strVal val="visible"/>
                                      </p:to>
                                    </p:set>
                                    <p:animEffect transition="in" filter="fade">
                                      <p:cBhvr>
                                        <p:cTn id="17"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3"/>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507" fill="hold"/>
                                        <p:tgtEl>
                                          <p:spTgt spid="3"/>
                                        </p:tgtEl>
                                      </p:cBhvr>
                                    </p:cmd>
                                  </p:childTnLst>
                                </p:cTn>
                              </p:par>
                            </p:childTnLst>
                          </p:cTn>
                        </p:par>
                      </p:childTnLst>
                    </p:cTn>
                  </p:par>
                </p:childTnLst>
              </p:cTn>
              <p:nextCondLst>
                <p:cond evt="onClick" delay="0">
                  <p:tgtEl>
                    <p:spTgt spid="3"/>
                  </p:tgtEl>
                </p:cond>
              </p:nextCondLst>
            </p:seq>
            <p:audio>
              <p:cMediaNode vol="80000">
                <p:cTn id="23" fill="hold" display="0">
                  <p:stCondLst>
                    <p:cond delay="indefinite"/>
                  </p:stCondLst>
                  <p:endCondLst>
                    <p:cond evt="onStopAudio" delay="0">
                      <p:tgtEl>
                        <p:sldTgt/>
                      </p:tgtEl>
                    </p:cond>
                  </p:endCondLst>
                </p:cTn>
                <p:tgtEl>
                  <p:spTgt spid="3"/>
                </p:tgtEl>
              </p:cMediaNode>
            </p:audio>
            <p:seq concurrent="1" nextAc="seek">
              <p:cTn id="24" restart="whenNotActive" fill="hold" evtFilter="cancelBubble" nodeType="interactiveSeq">
                <p:stCondLst>
                  <p:cond evt="onClick" delay="0">
                    <p:tgtEl>
                      <p:spTgt spid="2"/>
                    </p:tgtEl>
                  </p:cond>
                </p:stCondLst>
                <p:endSync evt="end" delay="0">
                  <p:rtn val="all"/>
                </p:endSync>
                <p:childTnLst>
                  <p:par>
                    <p:cTn id="25" fill="hold">
                      <p:stCondLst>
                        <p:cond delay="0"/>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1698" fill="hold"/>
                                        <p:tgtEl>
                                          <p:spTgt spid="2"/>
                                        </p:tgtEl>
                                      </p:cBhvr>
                                    </p:cmd>
                                  </p:childTnLst>
                                </p:cTn>
                              </p:par>
                            </p:childTnLst>
                          </p:cTn>
                        </p:par>
                      </p:childTnLst>
                    </p:cTn>
                  </p:par>
                </p:childTnLst>
              </p:cTn>
              <p:nextCondLst>
                <p:cond evt="onClick" delay="0">
                  <p:tgtEl>
                    <p:spTgt spid="2"/>
                  </p:tgtEl>
                </p:cond>
              </p:nextCondLst>
            </p:seq>
            <p:audio>
              <p:cMediaNode vol="80000">
                <p:cTn id="29"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8"/>
          <p:cNvSpPr txBox="1">
            <a:spLocks noGrp="1"/>
          </p:cNvSpPr>
          <p:nvPr>
            <p:ph type="title"/>
          </p:nvPr>
        </p:nvSpPr>
        <p:spPr>
          <a:xfrm>
            <a:off x="628649" y="150353"/>
            <a:ext cx="7886700" cy="994200"/>
          </a:xfrm>
          <a:prstGeom prst="rect">
            <a:avLst/>
          </a:prstGeom>
          <a:noFill/>
          <a:ln>
            <a:noFill/>
          </a:ln>
        </p:spPr>
        <p:txBody>
          <a:bodyPr spcFirstLastPara="1" wrap="square" lIns="68575" tIns="34275" rIns="68575" bIns="34275" anchor="ctr" anchorCtr="0">
            <a:normAutofit fontScale="90000"/>
          </a:bodyPr>
          <a:lstStyle/>
          <a:p>
            <a:pPr marL="0" lvl="0" indent="0" algn="ctr" rtl="0">
              <a:lnSpc>
                <a:spcPct val="90000"/>
              </a:lnSpc>
              <a:spcBef>
                <a:spcPts val="0"/>
              </a:spcBef>
              <a:spcAft>
                <a:spcPts val="0"/>
              </a:spcAft>
              <a:buClr>
                <a:srgbClr val="115076"/>
              </a:buClr>
              <a:buSzPct val="100000"/>
              <a:buFont typeface="Century Gothic"/>
              <a:buNone/>
            </a:pPr>
            <a:r>
              <a:rPr lang="en-GB" sz="9000" b="1">
                <a:solidFill>
                  <a:srgbClr val="115076"/>
                </a:solidFill>
              </a:rPr>
              <a:t>ê/è</a:t>
            </a:r>
            <a:endParaRPr sz="3000"/>
          </a:p>
        </p:txBody>
      </p:sp>
      <p:sp>
        <p:nvSpPr>
          <p:cNvPr id="100" name="Google Shape;100;p18" descr="rectangle"/>
          <p:cNvSpPr/>
          <p:nvPr/>
        </p:nvSpPr>
        <p:spPr>
          <a:xfrm>
            <a:off x="3298209" y="1244394"/>
            <a:ext cx="2547600" cy="2069100"/>
          </a:xfrm>
          <a:prstGeom prst="roundRect">
            <a:avLst>
              <a:gd name="adj" fmla="val 16667"/>
            </a:avLst>
          </a:prstGeom>
          <a:noFill/>
          <a:ln w="12700" cap="flat" cmpd="sng">
            <a:solidFill>
              <a:srgbClr val="42719B"/>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Twentieth Century"/>
              <a:buNone/>
            </a:pPr>
            <a:endParaRPr sz="1400" b="0" i="0" u="none" strike="noStrike" cap="none">
              <a:solidFill>
                <a:srgbClr val="FFFFFF"/>
              </a:solidFill>
              <a:latin typeface="Century Gothic"/>
              <a:ea typeface="Century Gothic"/>
              <a:cs typeface="Century Gothic"/>
              <a:sym typeface="Century Gothic"/>
            </a:endParaRPr>
          </a:p>
        </p:txBody>
      </p:sp>
      <p:pic>
        <p:nvPicPr>
          <p:cNvPr id="101" name="Google Shape;101;p18" descr="man's head"/>
          <p:cNvPicPr preferRelativeResize="0"/>
          <p:nvPr/>
        </p:nvPicPr>
        <p:blipFill rotWithShape="1">
          <a:blip r:embed="rId11">
            <a:alphaModFix/>
          </a:blip>
          <a:srcRect/>
          <a:stretch/>
        </p:blipFill>
        <p:spPr>
          <a:xfrm>
            <a:off x="4058708" y="1423208"/>
            <a:ext cx="954632" cy="1051863"/>
          </a:xfrm>
          <a:prstGeom prst="rect">
            <a:avLst/>
          </a:prstGeom>
          <a:noFill/>
          <a:ln>
            <a:noFill/>
          </a:ln>
        </p:spPr>
      </p:pic>
      <p:sp>
        <p:nvSpPr>
          <p:cNvPr id="102" name="Google Shape;102;p18"/>
          <p:cNvSpPr txBox="1"/>
          <p:nvPr/>
        </p:nvSpPr>
        <p:spPr>
          <a:xfrm>
            <a:off x="3931679" y="2548230"/>
            <a:ext cx="1280700" cy="7617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t</a:t>
            </a:r>
            <a:r>
              <a:rPr lang="en-GB" sz="4500" b="0" i="0" u="none" strike="noStrike" cap="none">
                <a:solidFill>
                  <a:srgbClr val="E65D00"/>
                </a:solidFill>
                <a:latin typeface="Century Gothic"/>
                <a:ea typeface="Century Gothic"/>
                <a:cs typeface="Century Gothic"/>
                <a:sym typeface="Century Gothic"/>
              </a:rPr>
              <a:t>ê</a:t>
            </a:r>
            <a:r>
              <a:rPr lang="en-GB" sz="4500" b="0" i="0" u="none" strike="noStrike" cap="none">
                <a:solidFill>
                  <a:srgbClr val="115076"/>
                </a:solidFill>
                <a:latin typeface="Century Gothic"/>
                <a:ea typeface="Century Gothic"/>
                <a:cs typeface="Century Gothic"/>
                <a:sym typeface="Century Gothic"/>
              </a:rPr>
              <a:t>te</a:t>
            </a:r>
            <a:endParaRPr sz="1100"/>
          </a:p>
        </p:txBody>
      </p:sp>
      <p:sp>
        <p:nvSpPr>
          <p:cNvPr id="103" name="Google Shape;103;p18"/>
          <p:cNvSpPr txBox="1"/>
          <p:nvPr/>
        </p:nvSpPr>
        <p:spPr>
          <a:xfrm>
            <a:off x="351289" y="454771"/>
            <a:ext cx="2613900" cy="761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f</a:t>
            </a:r>
            <a:r>
              <a:rPr lang="en-GB" sz="4500" b="0" i="0" u="none" strike="noStrike" cap="none">
                <a:solidFill>
                  <a:srgbClr val="E65D00"/>
                </a:solidFill>
                <a:latin typeface="Century Gothic"/>
                <a:ea typeface="Century Gothic"/>
                <a:cs typeface="Century Gothic"/>
                <a:sym typeface="Century Gothic"/>
              </a:rPr>
              <a:t>ê</a:t>
            </a:r>
            <a:r>
              <a:rPr lang="en-GB" sz="4500" b="0" i="0" u="none" strike="noStrike" cap="none">
                <a:solidFill>
                  <a:srgbClr val="115076"/>
                </a:solidFill>
                <a:latin typeface="Century Gothic"/>
                <a:ea typeface="Century Gothic"/>
                <a:cs typeface="Century Gothic"/>
                <a:sym typeface="Century Gothic"/>
              </a:rPr>
              <a:t>te</a:t>
            </a:r>
            <a:endParaRPr sz="1100"/>
          </a:p>
        </p:txBody>
      </p:sp>
      <p:pic>
        <p:nvPicPr>
          <p:cNvPr id="104" name="Google Shape;104;p18" descr="dancing party against a night sky"/>
          <p:cNvPicPr preferRelativeResize="0"/>
          <p:nvPr/>
        </p:nvPicPr>
        <p:blipFill rotWithShape="1">
          <a:blip r:embed="rId12">
            <a:alphaModFix/>
          </a:blip>
          <a:srcRect/>
          <a:stretch/>
        </p:blipFill>
        <p:spPr>
          <a:xfrm>
            <a:off x="849867" y="1144146"/>
            <a:ext cx="1561734" cy="1395149"/>
          </a:xfrm>
          <a:prstGeom prst="rect">
            <a:avLst/>
          </a:prstGeom>
          <a:noFill/>
          <a:ln>
            <a:noFill/>
          </a:ln>
        </p:spPr>
      </p:pic>
      <p:sp>
        <p:nvSpPr>
          <p:cNvPr id="105" name="Google Shape;105;p18"/>
          <p:cNvSpPr txBox="1"/>
          <p:nvPr/>
        </p:nvSpPr>
        <p:spPr>
          <a:xfrm>
            <a:off x="267176" y="2623356"/>
            <a:ext cx="2613900" cy="761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coll</a:t>
            </a:r>
            <a:r>
              <a:rPr lang="en-GB" sz="4500" b="0" i="0" u="none" strike="noStrike" cap="none">
                <a:solidFill>
                  <a:srgbClr val="E65D00"/>
                </a:solidFill>
                <a:latin typeface="Century Gothic"/>
                <a:ea typeface="Century Gothic"/>
                <a:cs typeface="Century Gothic"/>
                <a:sym typeface="Century Gothic"/>
              </a:rPr>
              <a:t>è</a:t>
            </a:r>
            <a:r>
              <a:rPr lang="en-GB" sz="4500" b="0" i="0" u="none" strike="noStrike" cap="none">
                <a:solidFill>
                  <a:srgbClr val="115076"/>
                </a:solidFill>
                <a:latin typeface="Century Gothic"/>
                <a:ea typeface="Century Gothic"/>
                <a:cs typeface="Century Gothic"/>
                <a:sym typeface="Century Gothic"/>
              </a:rPr>
              <a:t>ge</a:t>
            </a:r>
            <a:endParaRPr sz="4500" b="0" i="0" u="none" strike="noStrike" cap="none">
              <a:solidFill>
                <a:srgbClr val="115076"/>
              </a:solidFill>
              <a:latin typeface="Century Gothic"/>
              <a:ea typeface="Century Gothic"/>
              <a:cs typeface="Century Gothic"/>
              <a:sym typeface="Century Gothic"/>
            </a:endParaRPr>
          </a:p>
        </p:txBody>
      </p:sp>
      <p:pic>
        <p:nvPicPr>
          <p:cNvPr id="106" name="Google Shape;106;p18" descr="school building"/>
          <p:cNvPicPr preferRelativeResize="0"/>
          <p:nvPr/>
        </p:nvPicPr>
        <p:blipFill rotWithShape="1">
          <a:blip r:embed="rId13">
            <a:alphaModFix/>
          </a:blip>
          <a:srcRect/>
          <a:stretch/>
        </p:blipFill>
        <p:spPr>
          <a:xfrm>
            <a:off x="728793" y="3469164"/>
            <a:ext cx="1690572" cy="865009"/>
          </a:xfrm>
          <a:prstGeom prst="rect">
            <a:avLst/>
          </a:prstGeom>
          <a:noFill/>
          <a:ln>
            <a:noFill/>
          </a:ln>
        </p:spPr>
      </p:pic>
      <p:sp>
        <p:nvSpPr>
          <p:cNvPr id="107" name="Google Shape;107;p18"/>
          <p:cNvSpPr txBox="1"/>
          <p:nvPr/>
        </p:nvSpPr>
        <p:spPr>
          <a:xfrm>
            <a:off x="2958004" y="3733624"/>
            <a:ext cx="3228000" cy="761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probl</a:t>
            </a:r>
            <a:r>
              <a:rPr lang="en-GB" sz="4500" b="0" i="0" u="none" strike="noStrike" cap="none">
                <a:solidFill>
                  <a:srgbClr val="E65D00"/>
                </a:solidFill>
                <a:latin typeface="Century Gothic"/>
                <a:ea typeface="Century Gothic"/>
                <a:cs typeface="Century Gothic"/>
                <a:sym typeface="Century Gothic"/>
              </a:rPr>
              <a:t>è</a:t>
            </a:r>
            <a:r>
              <a:rPr lang="en-GB" sz="4500" b="0" i="0" u="none" strike="noStrike" cap="none">
                <a:solidFill>
                  <a:srgbClr val="115076"/>
                </a:solidFill>
                <a:latin typeface="Century Gothic"/>
                <a:ea typeface="Century Gothic"/>
                <a:cs typeface="Century Gothic"/>
                <a:sym typeface="Century Gothic"/>
              </a:rPr>
              <a:t>me</a:t>
            </a:r>
            <a:endParaRPr sz="4500" b="0" i="0" u="none" strike="noStrike" cap="none">
              <a:solidFill>
                <a:srgbClr val="115076"/>
              </a:solidFill>
              <a:latin typeface="Century Gothic"/>
              <a:ea typeface="Century Gothic"/>
              <a:cs typeface="Century Gothic"/>
              <a:sym typeface="Century Gothic"/>
            </a:endParaRPr>
          </a:p>
        </p:txBody>
      </p:sp>
      <p:sp>
        <p:nvSpPr>
          <p:cNvPr id="108" name="Google Shape;108;p18"/>
          <p:cNvSpPr txBox="1"/>
          <p:nvPr/>
        </p:nvSpPr>
        <p:spPr>
          <a:xfrm>
            <a:off x="6185994" y="486953"/>
            <a:ext cx="2613900" cy="761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fr</a:t>
            </a:r>
            <a:r>
              <a:rPr lang="en-GB" sz="4500" b="0" i="0" u="none" strike="noStrike" cap="none">
                <a:solidFill>
                  <a:srgbClr val="E65D00"/>
                </a:solidFill>
                <a:latin typeface="Century Gothic"/>
                <a:ea typeface="Century Gothic"/>
                <a:cs typeface="Century Gothic"/>
                <a:sym typeface="Century Gothic"/>
              </a:rPr>
              <a:t>è</a:t>
            </a:r>
            <a:r>
              <a:rPr lang="en-GB" sz="4500" b="0" i="0" u="none" strike="noStrike" cap="none">
                <a:solidFill>
                  <a:srgbClr val="115076"/>
                </a:solidFill>
                <a:latin typeface="Century Gothic"/>
                <a:ea typeface="Century Gothic"/>
                <a:cs typeface="Century Gothic"/>
                <a:sym typeface="Century Gothic"/>
              </a:rPr>
              <a:t>re</a:t>
            </a:r>
            <a:endParaRPr sz="1100"/>
          </a:p>
        </p:txBody>
      </p:sp>
      <p:grpSp>
        <p:nvGrpSpPr>
          <p:cNvPr id="109" name="Google Shape;109;p18" descr="a little boy holding the hand of a smaller girl "/>
          <p:cNvGrpSpPr/>
          <p:nvPr/>
        </p:nvGrpSpPr>
        <p:grpSpPr>
          <a:xfrm>
            <a:off x="6943481" y="1253981"/>
            <a:ext cx="1098832" cy="1090473"/>
            <a:chOff x="8994668" y="1684015"/>
            <a:chExt cx="1465110" cy="1453965"/>
          </a:xfrm>
        </p:grpSpPr>
        <p:pic>
          <p:nvPicPr>
            <p:cNvPr id="110" name="Google Shape;110;p18" descr="a little boy holding the hand of a smaller girl "/>
            <p:cNvPicPr preferRelativeResize="0"/>
            <p:nvPr/>
          </p:nvPicPr>
          <p:blipFill rotWithShape="1">
            <a:blip r:embed="rId14">
              <a:alphaModFix/>
            </a:blip>
            <a:srcRect/>
            <a:stretch/>
          </p:blipFill>
          <p:spPr>
            <a:xfrm>
              <a:off x="8994668" y="1933659"/>
              <a:ext cx="1465110" cy="1204320"/>
            </a:xfrm>
            <a:prstGeom prst="rect">
              <a:avLst/>
            </a:prstGeom>
            <a:noFill/>
            <a:ln>
              <a:noFill/>
            </a:ln>
          </p:spPr>
        </p:pic>
        <p:sp>
          <p:nvSpPr>
            <p:cNvPr id="111" name="Google Shape;111;p18"/>
            <p:cNvSpPr/>
            <p:nvPr/>
          </p:nvSpPr>
          <p:spPr>
            <a:xfrm rot="4203059">
              <a:off x="9871838" y="1644449"/>
              <a:ext cx="258512" cy="488932"/>
            </a:xfrm>
            <a:prstGeom prst="downArrow">
              <a:avLst>
                <a:gd name="adj1" fmla="val 50000"/>
                <a:gd name="adj2" fmla="val 50000"/>
              </a:avLst>
            </a:prstGeom>
            <a:solidFill>
              <a:srgbClr val="E65D00"/>
            </a:solidFill>
            <a:ln w="12700" cap="flat" cmpd="sng">
              <a:solidFill>
                <a:srgbClr val="E65D00"/>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Twentieth Century"/>
                <a:buNone/>
              </a:pPr>
              <a:endParaRPr sz="1400" b="0" i="0" u="none" strike="noStrike" cap="none">
                <a:solidFill>
                  <a:srgbClr val="FFFFFF"/>
                </a:solidFill>
                <a:latin typeface="Century Gothic"/>
                <a:ea typeface="Century Gothic"/>
                <a:cs typeface="Century Gothic"/>
                <a:sym typeface="Century Gothic"/>
              </a:endParaRPr>
            </a:p>
          </p:txBody>
        </p:sp>
      </p:grpSp>
      <p:sp>
        <p:nvSpPr>
          <p:cNvPr id="112" name="Google Shape;112;p18"/>
          <p:cNvSpPr txBox="1"/>
          <p:nvPr/>
        </p:nvSpPr>
        <p:spPr>
          <a:xfrm>
            <a:off x="6652075" y="2648872"/>
            <a:ext cx="1791600" cy="761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E65D00"/>
              </a:buClr>
              <a:buSzPts val="4500"/>
              <a:buFont typeface="Century Gothic"/>
              <a:buNone/>
            </a:pPr>
            <a:r>
              <a:rPr lang="en-GB" sz="4500" b="0" i="0" u="none" strike="noStrike" cap="none">
                <a:solidFill>
                  <a:srgbClr val="E65D00"/>
                </a:solidFill>
                <a:latin typeface="Century Gothic"/>
                <a:ea typeface="Century Gothic"/>
                <a:cs typeface="Century Gothic"/>
                <a:sym typeface="Century Gothic"/>
              </a:rPr>
              <a:t>ê</a:t>
            </a:r>
            <a:r>
              <a:rPr lang="en-GB" sz="4500" b="0" i="0" u="none" strike="noStrike" cap="none">
                <a:solidFill>
                  <a:srgbClr val="115076"/>
                </a:solidFill>
                <a:latin typeface="Century Gothic"/>
                <a:ea typeface="Century Gothic"/>
                <a:cs typeface="Century Gothic"/>
                <a:sym typeface="Century Gothic"/>
              </a:rPr>
              <a:t>tre</a:t>
            </a:r>
            <a:endParaRPr sz="4500" b="0" i="0" u="none" strike="noStrike" cap="none">
              <a:solidFill>
                <a:srgbClr val="115076"/>
              </a:solidFill>
              <a:latin typeface="Century Gothic"/>
              <a:ea typeface="Century Gothic"/>
              <a:cs typeface="Century Gothic"/>
              <a:sym typeface="Century Gothic"/>
            </a:endParaRPr>
          </a:p>
        </p:txBody>
      </p:sp>
      <p:sp>
        <p:nvSpPr>
          <p:cNvPr id="113" name="Google Shape;113;p18"/>
          <p:cNvSpPr/>
          <p:nvPr/>
        </p:nvSpPr>
        <p:spPr>
          <a:xfrm>
            <a:off x="6906350" y="3299499"/>
            <a:ext cx="1283100" cy="4848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2700"/>
              <a:buFont typeface="Century Gothic"/>
              <a:buNone/>
            </a:pPr>
            <a:r>
              <a:rPr lang="en-GB" sz="2700" b="0" i="0" u="none" strike="noStrike" cap="none">
                <a:solidFill>
                  <a:srgbClr val="115076"/>
                </a:solidFill>
                <a:latin typeface="Century Gothic"/>
                <a:ea typeface="Century Gothic"/>
                <a:cs typeface="Century Gothic"/>
                <a:sym typeface="Century Gothic"/>
              </a:rPr>
              <a:t>[to be]</a:t>
            </a:r>
            <a:endParaRPr sz="4500" b="0" i="0" u="none" strike="noStrike" cap="none">
              <a:solidFill>
                <a:srgbClr val="115076"/>
              </a:solidFill>
              <a:latin typeface="Century Gothic"/>
              <a:ea typeface="Century Gothic"/>
              <a:cs typeface="Century Gothic"/>
              <a:sym typeface="Century Gothic"/>
            </a:endParaRPr>
          </a:p>
        </p:txBody>
      </p:sp>
      <p:pic>
        <p:nvPicPr>
          <p:cNvPr id="2" name="Recorded Sound">
            <a:hlinkClick r:id="" action="ppaction://media"/>
            <a:extLst>
              <a:ext uri="{FF2B5EF4-FFF2-40B4-BE49-F238E27FC236}">
                <a16:creationId xmlns:a16="http://schemas.microsoft.com/office/drawing/2014/main" id="{856E8FFA-B5E8-D3E2-A44E-4A27293BE741}"/>
              </a:ext>
            </a:extLst>
          </p:cNvPr>
          <p:cNvPicPr>
            <a:picLocks noChangeAspect="1"/>
          </p:cNvPicPr>
          <p:nvPr>
            <a:audioFile r:link="rId1"/>
            <p:extLst>
              <p:ext uri="{DAA4B4D4-6D71-4841-9C94-3DE7FCFB9230}">
                <p14:media xmlns:p14="http://schemas.microsoft.com/office/powerpoint/2010/main" r:embed="rId2">
                  <p14:trim st="224"/>
                </p14:media>
              </p:ext>
            </p:extLst>
          </p:nvPr>
        </p:nvPicPr>
        <p:blipFill>
          <a:blip r:embed="rId15"/>
          <a:stretch>
            <a:fillRect/>
          </a:stretch>
        </p:blipFill>
        <p:spPr>
          <a:xfrm>
            <a:off x="3062423" y="212684"/>
            <a:ext cx="609600" cy="609600"/>
          </a:xfrm>
          <a:prstGeom prst="rect">
            <a:avLst/>
          </a:prstGeom>
        </p:spPr>
      </p:pic>
      <p:pic>
        <p:nvPicPr>
          <p:cNvPr id="3" name="Recorded Sound">
            <a:hlinkClick r:id="" action="ppaction://media"/>
            <a:extLst>
              <a:ext uri="{FF2B5EF4-FFF2-40B4-BE49-F238E27FC236}">
                <a16:creationId xmlns:a16="http://schemas.microsoft.com/office/drawing/2014/main" id="{114AA40B-1D48-4C07-8A9B-032427518C57}"/>
              </a:ext>
            </a:extLst>
          </p:cNvPr>
          <p:cNvPicPr>
            <a:picLocks noChangeAspect="1"/>
          </p:cNvPicPr>
          <p:nvPr>
            <a:audioFile r:link="rId1"/>
            <p:extLst>
              <p:ext uri="{DAA4B4D4-6D71-4841-9C94-3DE7FCFB9230}">
                <p14:media xmlns:p14="http://schemas.microsoft.com/office/powerpoint/2010/main" r:embed="rId3">
                  <p14:trim st="180"/>
                </p14:media>
              </p:ext>
            </p:extLst>
          </p:nvPr>
        </p:nvPicPr>
        <p:blipFill>
          <a:blip r:embed="rId15"/>
          <a:stretch>
            <a:fillRect/>
          </a:stretch>
        </p:blipFill>
        <p:spPr>
          <a:xfrm>
            <a:off x="5077672" y="2039653"/>
            <a:ext cx="609600" cy="609600"/>
          </a:xfrm>
          <a:prstGeom prst="rect">
            <a:avLst/>
          </a:prstGeom>
        </p:spPr>
      </p:pic>
      <p:pic>
        <p:nvPicPr>
          <p:cNvPr id="4" name="Recorded Sound">
            <a:hlinkClick r:id="" action="ppaction://media"/>
            <a:extLst>
              <a:ext uri="{FF2B5EF4-FFF2-40B4-BE49-F238E27FC236}">
                <a16:creationId xmlns:a16="http://schemas.microsoft.com/office/drawing/2014/main" id="{A5B63B8A-A941-F5CE-7293-74698A415225}"/>
              </a:ext>
            </a:extLst>
          </p:cNvPr>
          <p:cNvPicPr>
            <a:picLocks noChangeAspect="1"/>
          </p:cNvPicPr>
          <p:nvPr>
            <a:audioFile r:link="rId1"/>
            <p:extLst>
              <p:ext uri="{DAA4B4D4-6D71-4841-9C94-3DE7FCFB9230}">
                <p14:media xmlns:p14="http://schemas.microsoft.com/office/powerpoint/2010/main" r:embed="rId4">
                  <p14:trim st="170"/>
                </p14:media>
              </p:ext>
            </p:extLst>
          </p:nvPr>
        </p:nvPicPr>
        <p:blipFill>
          <a:blip r:embed="rId15"/>
          <a:stretch>
            <a:fillRect/>
          </a:stretch>
        </p:blipFill>
        <p:spPr>
          <a:xfrm>
            <a:off x="351289" y="450438"/>
            <a:ext cx="609600" cy="609600"/>
          </a:xfrm>
          <a:prstGeom prst="rect">
            <a:avLst/>
          </a:prstGeom>
        </p:spPr>
      </p:pic>
      <p:pic>
        <p:nvPicPr>
          <p:cNvPr id="5" name="Recorded Sound">
            <a:hlinkClick r:id="" action="ppaction://media"/>
            <a:extLst>
              <a:ext uri="{FF2B5EF4-FFF2-40B4-BE49-F238E27FC236}">
                <a16:creationId xmlns:a16="http://schemas.microsoft.com/office/drawing/2014/main" id="{726598E0-F587-97DF-20AF-52BBD3BABC2A}"/>
              </a:ext>
            </a:extLst>
          </p:cNvPr>
          <p:cNvPicPr>
            <a:picLocks noChangeAspect="1"/>
          </p:cNvPicPr>
          <p:nvPr>
            <a:audioFile r:link="rId1"/>
            <p:extLst>
              <p:ext uri="{DAA4B4D4-6D71-4841-9C94-3DE7FCFB9230}">
                <p14:media xmlns:p14="http://schemas.microsoft.com/office/powerpoint/2010/main" r:embed="rId5">
                  <p14:trim st="191"/>
                </p14:media>
              </p:ext>
            </p:extLst>
          </p:nvPr>
        </p:nvPicPr>
        <p:blipFill>
          <a:blip r:embed="rId15"/>
          <a:stretch>
            <a:fillRect/>
          </a:stretch>
        </p:blipFill>
        <p:spPr>
          <a:xfrm>
            <a:off x="107258" y="3379861"/>
            <a:ext cx="609600" cy="609600"/>
          </a:xfrm>
          <a:prstGeom prst="rect">
            <a:avLst/>
          </a:prstGeom>
        </p:spPr>
      </p:pic>
      <p:pic>
        <p:nvPicPr>
          <p:cNvPr id="6" name="Recorded Sound">
            <a:hlinkClick r:id="" action="ppaction://media"/>
            <a:extLst>
              <a:ext uri="{FF2B5EF4-FFF2-40B4-BE49-F238E27FC236}">
                <a16:creationId xmlns:a16="http://schemas.microsoft.com/office/drawing/2014/main" id="{EBDE7B28-635A-5867-259B-E0833C646D66}"/>
              </a:ext>
            </a:extLst>
          </p:cNvPr>
          <p:cNvPicPr>
            <a:picLocks noChangeAspect="1"/>
          </p:cNvPicPr>
          <p:nvPr>
            <a:audioFile r:link="rId1"/>
            <p:extLst>
              <p:ext uri="{DAA4B4D4-6D71-4841-9C94-3DE7FCFB9230}">
                <p14:media xmlns:p14="http://schemas.microsoft.com/office/powerpoint/2010/main" r:embed="rId6">
                  <p14:trim st="220"/>
                </p14:media>
              </p:ext>
            </p:extLst>
          </p:nvPr>
        </p:nvPicPr>
        <p:blipFill>
          <a:blip r:embed="rId15"/>
          <a:stretch>
            <a:fillRect/>
          </a:stretch>
        </p:blipFill>
        <p:spPr>
          <a:xfrm>
            <a:off x="8294133" y="610784"/>
            <a:ext cx="609600" cy="609600"/>
          </a:xfrm>
          <a:prstGeom prst="rect">
            <a:avLst/>
          </a:prstGeom>
        </p:spPr>
      </p:pic>
      <p:pic>
        <p:nvPicPr>
          <p:cNvPr id="7" name="Recorded Sound">
            <a:hlinkClick r:id="" action="ppaction://media"/>
            <a:extLst>
              <a:ext uri="{FF2B5EF4-FFF2-40B4-BE49-F238E27FC236}">
                <a16:creationId xmlns:a16="http://schemas.microsoft.com/office/drawing/2014/main" id="{89159F09-872D-E74B-9A39-EBB8876815F3}"/>
              </a:ext>
            </a:extLst>
          </p:cNvPr>
          <p:cNvPicPr>
            <a:picLocks noChangeAspect="1"/>
          </p:cNvPicPr>
          <p:nvPr>
            <a:audioFile r:link="rId1"/>
            <p:extLst>
              <p:ext uri="{DAA4B4D4-6D71-4841-9C94-3DE7FCFB9230}">
                <p14:media xmlns:p14="http://schemas.microsoft.com/office/powerpoint/2010/main" r:embed="rId7">
                  <p14:trim st="189"/>
                </p14:media>
              </p:ext>
            </p:extLst>
          </p:nvPr>
        </p:nvPicPr>
        <p:blipFill>
          <a:blip r:embed="rId15"/>
          <a:stretch>
            <a:fillRect/>
          </a:stretch>
        </p:blipFill>
        <p:spPr>
          <a:xfrm>
            <a:off x="8354582" y="2987836"/>
            <a:ext cx="609600" cy="609600"/>
          </a:xfrm>
          <a:prstGeom prst="rect">
            <a:avLst/>
          </a:prstGeom>
        </p:spPr>
      </p:pic>
      <p:pic>
        <p:nvPicPr>
          <p:cNvPr id="8" name="Recorded Sound">
            <a:hlinkClick r:id="" action="ppaction://media"/>
            <a:extLst>
              <a:ext uri="{FF2B5EF4-FFF2-40B4-BE49-F238E27FC236}">
                <a16:creationId xmlns:a16="http://schemas.microsoft.com/office/drawing/2014/main" id="{23822FDA-EEBE-E1C5-712D-7DD59099DB3F}"/>
              </a:ext>
            </a:extLst>
          </p:cNvPr>
          <p:cNvPicPr>
            <a:picLocks noChangeAspect="1"/>
          </p:cNvPicPr>
          <p:nvPr>
            <a:audioFile r:link="rId1"/>
            <p:extLst>
              <p:ext uri="{DAA4B4D4-6D71-4841-9C94-3DE7FCFB9230}">
                <p14:media xmlns:p14="http://schemas.microsoft.com/office/powerpoint/2010/main" r:embed="rId8">
                  <p14:trim st="210"/>
                </p14:media>
              </p:ext>
            </p:extLst>
          </p:nvPr>
        </p:nvPicPr>
        <p:blipFill>
          <a:blip r:embed="rId15"/>
          <a:stretch>
            <a:fillRect/>
          </a:stretch>
        </p:blipFill>
        <p:spPr>
          <a:xfrm>
            <a:off x="6042475" y="3885724"/>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fade">
                                      <p:cBhvr>
                                        <p:cTn id="7" dur="500"/>
                                        <p:tgtEl>
                                          <p:spTgt spid="9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1"/>
                                        </p:tgtEl>
                                        <p:attrNameLst>
                                          <p:attrName>style.visibility</p:attrName>
                                        </p:attrNameLst>
                                      </p:cBhvr>
                                      <p:to>
                                        <p:strVal val="visible"/>
                                      </p:to>
                                    </p:set>
                                    <p:animEffect transition="in" filter="fade">
                                      <p:cBhvr>
                                        <p:cTn id="12" dur="500"/>
                                        <p:tgtEl>
                                          <p:spTgt spid="101"/>
                                        </p:tgtEl>
                                      </p:cBhvr>
                                    </p:animEffect>
                                  </p:childTnLst>
                                </p:cTn>
                              </p:par>
                              <p:par>
                                <p:cTn id="13" presetID="10" presetClass="entr" presetSubtype="0" fill="hold" nodeType="withEffect">
                                  <p:stCondLst>
                                    <p:cond delay="0"/>
                                  </p:stCondLst>
                                  <p:childTnLst>
                                    <p:set>
                                      <p:cBhvr>
                                        <p:cTn id="14" dur="1" fill="hold">
                                          <p:stCondLst>
                                            <p:cond delay="0"/>
                                          </p:stCondLst>
                                        </p:cTn>
                                        <p:tgtEl>
                                          <p:spTgt spid="100"/>
                                        </p:tgtEl>
                                        <p:attrNameLst>
                                          <p:attrName>style.visibility</p:attrName>
                                        </p:attrNameLst>
                                      </p:cBhvr>
                                      <p:to>
                                        <p:strVal val="visible"/>
                                      </p:to>
                                    </p:set>
                                    <p:animEffect transition="in" filter="fade">
                                      <p:cBhvr>
                                        <p:cTn id="15" dur="500"/>
                                        <p:tgtEl>
                                          <p:spTgt spid="100"/>
                                        </p:tgtEl>
                                      </p:cBhvr>
                                    </p:animEffect>
                                  </p:childTnLst>
                                </p:cTn>
                              </p:par>
                              <p:par>
                                <p:cTn id="16" presetID="10" presetClass="entr" presetSubtype="0" fill="hold" nodeType="withEffect">
                                  <p:stCondLst>
                                    <p:cond delay="0"/>
                                  </p:stCondLst>
                                  <p:childTnLst>
                                    <p:set>
                                      <p:cBhvr>
                                        <p:cTn id="17" dur="1" fill="hold">
                                          <p:stCondLst>
                                            <p:cond delay="0"/>
                                          </p:stCondLst>
                                        </p:cTn>
                                        <p:tgtEl>
                                          <p:spTgt spid="102"/>
                                        </p:tgtEl>
                                        <p:attrNameLst>
                                          <p:attrName>style.visibility</p:attrName>
                                        </p:attrNameLst>
                                      </p:cBhvr>
                                      <p:to>
                                        <p:strVal val="visible"/>
                                      </p:to>
                                    </p:set>
                                    <p:animEffect transition="in" filter="fade">
                                      <p:cBhvr>
                                        <p:cTn id="18" dur="500"/>
                                        <p:tgtEl>
                                          <p:spTgt spid="10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3"/>
                                        </p:tgtEl>
                                        <p:attrNameLst>
                                          <p:attrName>style.visibility</p:attrName>
                                        </p:attrNameLst>
                                      </p:cBhvr>
                                      <p:to>
                                        <p:strVal val="visible"/>
                                      </p:to>
                                    </p:set>
                                    <p:animEffect transition="in" filter="fade">
                                      <p:cBhvr>
                                        <p:cTn id="23" dur="500"/>
                                        <p:tgtEl>
                                          <p:spTgt spid="10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04"/>
                                        </p:tgtEl>
                                        <p:attrNameLst>
                                          <p:attrName>style.visibility</p:attrName>
                                        </p:attrNameLst>
                                      </p:cBhvr>
                                      <p:to>
                                        <p:strVal val="visible"/>
                                      </p:to>
                                    </p:set>
                                    <p:animEffect transition="in" filter="fade">
                                      <p:cBhvr>
                                        <p:cTn id="28" dur="500"/>
                                        <p:tgtEl>
                                          <p:spTgt spid="10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8"/>
                                        </p:tgtEl>
                                        <p:attrNameLst>
                                          <p:attrName>style.visibility</p:attrName>
                                        </p:attrNameLst>
                                      </p:cBhvr>
                                      <p:to>
                                        <p:strVal val="visible"/>
                                      </p:to>
                                    </p:set>
                                    <p:animEffect transition="in" filter="fade">
                                      <p:cBhvr>
                                        <p:cTn id="33" dur="500"/>
                                        <p:tgtEl>
                                          <p:spTgt spid="10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09"/>
                                        </p:tgtEl>
                                        <p:attrNameLst>
                                          <p:attrName>style.visibility</p:attrName>
                                        </p:attrNameLst>
                                      </p:cBhvr>
                                      <p:to>
                                        <p:strVal val="visible"/>
                                      </p:to>
                                    </p:set>
                                    <p:animEffect transition="in" filter="fade">
                                      <p:cBhvr>
                                        <p:cTn id="38" dur="500"/>
                                        <p:tgtEl>
                                          <p:spTgt spid="10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05"/>
                                        </p:tgtEl>
                                        <p:attrNameLst>
                                          <p:attrName>style.visibility</p:attrName>
                                        </p:attrNameLst>
                                      </p:cBhvr>
                                      <p:to>
                                        <p:strVal val="visible"/>
                                      </p:to>
                                    </p:set>
                                    <p:animEffect transition="in" filter="fade">
                                      <p:cBhvr>
                                        <p:cTn id="43" dur="500"/>
                                        <p:tgtEl>
                                          <p:spTgt spid="105"/>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06"/>
                                        </p:tgtEl>
                                        <p:attrNameLst>
                                          <p:attrName>style.visibility</p:attrName>
                                        </p:attrNameLst>
                                      </p:cBhvr>
                                      <p:to>
                                        <p:strVal val="visible"/>
                                      </p:to>
                                    </p:set>
                                    <p:animEffect transition="in" filter="fade">
                                      <p:cBhvr>
                                        <p:cTn id="48" dur="500"/>
                                        <p:tgtEl>
                                          <p:spTgt spid="10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07"/>
                                        </p:tgtEl>
                                        <p:attrNameLst>
                                          <p:attrName>style.visibility</p:attrName>
                                        </p:attrNameLst>
                                      </p:cBhvr>
                                      <p:to>
                                        <p:strVal val="visible"/>
                                      </p:to>
                                    </p:set>
                                    <p:animEffect transition="in" filter="fade">
                                      <p:cBhvr>
                                        <p:cTn id="53" dur="500"/>
                                        <p:tgtEl>
                                          <p:spTgt spid="107"/>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12"/>
                                        </p:tgtEl>
                                        <p:attrNameLst>
                                          <p:attrName>style.visibility</p:attrName>
                                        </p:attrNameLst>
                                      </p:cBhvr>
                                      <p:to>
                                        <p:strVal val="visible"/>
                                      </p:to>
                                    </p:set>
                                    <p:animEffect transition="in" filter="fade">
                                      <p:cBhvr>
                                        <p:cTn id="58" dur="500"/>
                                        <p:tgtEl>
                                          <p:spTgt spid="112"/>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13"/>
                                        </p:tgtEl>
                                        <p:attrNameLst>
                                          <p:attrName>style.visibility</p:attrName>
                                        </p:attrNameLst>
                                      </p:cBhvr>
                                      <p:to>
                                        <p:strVal val="visible"/>
                                      </p:to>
                                    </p:set>
                                    <p:animEffect transition="in" filter="fade">
                                      <p:cBhvr>
                                        <p:cTn id="63"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4" restart="whenNotActive" fill="hold" evtFilter="cancelBubble" nodeType="interactiveSeq">
                <p:stCondLst>
                  <p:cond evt="onClick" delay="0">
                    <p:tgtEl>
                      <p:spTgt spid="8"/>
                    </p:tgtEl>
                  </p:cond>
                </p:stCondLst>
                <p:endSync evt="end" delay="0">
                  <p:rtn val="all"/>
                </p:endSync>
                <p:childTnLst>
                  <p:par>
                    <p:cTn id="65" fill="hold">
                      <p:stCondLst>
                        <p:cond delay="0"/>
                      </p:stCondLst>
                      <p:childTnLst>
                        <p:par>
                          <p:cTn id="66" fill="hold">
                            <p:stCondLst>
                              <p:cond delay="0"/>
                            </p:stCondLst>
                            <p:childTnLst>
                              <p:par>
                                <p:cTn id="67" presetID="1" presetClass="mediacall" presetSubtype="0" fill="hold" nodeType="clickEffect">
                                  <p:stCondLst>
                                    <p:cond delay="0"/>
                                  </p:stCondLst>
                                  <p:childTnLst>
                                    <p:cmd type="call" cmd="playFrom(0.0)">
                                      <p:cBhvr>
                                        <p:cTn id="68" dur="1640" fill="hold"/>
                                        <p:tgtEl>
                                          <p:spTgt spid="8"/>
                                        </p:tgtEl>
                                      </p:cBhvr>
                                    </p:cmd>
                                  </p:childTnLst>
                                </p:cTn>
                              </p:par>
                            </p:childTnLst>
                          </p:cTn>
                        </p:par>
                      </p:childTnLst>
                    </p:cTn>
                  </p:par>
                </p:childTnLst>
              </p:cTn>
              <p:nextCondLst>
                <p:cond evt="onClick" delay="0">
                  <p:tgtEl>
                    <p:spTgt spid="8"/>
                  </p:tgtEl>
                </p:cond>
              </p:nextCondLst>
            </p:seq>
            <p:audio>
              <p:cMediaNode vol="80000">
                <p:cTn id="69" fill="hold" display="0">
                  <p:stCondLst>
                    <p:cond delay="indefinite"/>
                  </p:stCondLst>
                  <p:endCondLst>
                    <p:cond evt="onStopAudio" delay="0">
                      <p:tgtEl>
                        <p:sldTgt/>
                      </p:tgtEl>
                    </p:cond>
                  </p:endCondLst>
                </p:cTn>
                <p:tgtEl>
                  <p:spTgt spid="8"/>
                </p:tgtEl>
              </p:cMediaNode>
            </p:audio>
            <p:seq concurrent="1" nextAc="seek">
              <p:cTn id="70" restart="whenNotActive" fill="hold" evtFilter="cancelBubble" nodeType="interactiveSeq">
                <p:stCondLst>
                  <p:cond evt="onClick" delay="0">
                    <p:tgtEl>
                      <p:spTgt spid="7"/>
                    </p:tgtEl>
                  </p:cond>
                </p:stCondLst>
                <p:endSync evt="end" delay="0">
                  <p:rtn val="all"/>
                </p:endSync>
                <p:childTnLst>
                  <p:par>
                    <p:cTn id="71" fill="hold">
                      <p:stCondLst>
                        <p:cond delay="0"/>
                      </p:stCondLst>
                      <p:childTnLst>
                        <p:par>
                          <p:cTn id="72" fill="hold">
                            <p:stCondLst>
                              <p:cond delay="0"/>
                            </p:stCondLst>
                            <p:childTnLst>
                              <p:par>
                                <p:cTn id="73" presetID="1" presetClass="mediacall" presetSubtype="0" fill="hold" nodeType="clickEffect">
                                  <p:stCondLst>
                                    <p:cond delay="0"/>
                                  </p:stCondLst>
                                  <p:childTnLst>
                                    <p:cmd type="call" cmd="playFrom(0.0)">
                                      <p:cBhvr>
                                        <p:cTn id="74" dur="1592" fill="hold"/>
                                        <p:tgtEl>
                                          <p:spTgt spid="7"/>
                                        </p:tgtEl>
                                      </p:cBhvr>
                                    </p:cmd>
                                  </p:childTnLst>
                                </p:cTn>
                              </p:par>
                            </p:childTnLst>
                          </p:cTn>
                        </p:par>
                      </p:childTnLst>
                    </p:cTn>
                  </p:par>
                </p:childTnLst>
              </p:cTn>
              <p:nextCondLst>
                <p:cond evt="onClick" delay="0">
                  <p:tgtEl>
                    <p:spTgt spid="7"/>
                  </p:tgtEl>
                </p:cond>
              </p:nextCondLst>
            </p:seq>
            <p:audio>
              <p:cMediaNode vol="80000">
                <p:cTn id="75" fill="hold" display="0">
                  <p:stCondLst>
                    <p:cond delay="indefinite"/>
                  </p:stCondLst>
                  <p:endCondLst>
                    <p:cond evt="onStopAudio" delay="0">
                      <p:tgtEl>
                        <p:sldTgt/>
                      </p:tgtEl>
                    </p:cond>
                  </p:endCondLst>
                </p:cTn>
                <p:tgtEl>
                  <p:spTgt spid="7"/>
                </p:tgtEl>
              </p:cMediaNode>
            </p:audio>
            <p:seq concurrent="1" nextAc="seek">
              <p:cTn id="76" restart="whenNotActive" fill="hold" evtFilter="cancelBubble" nodeType="interactiveSeq">
                <p:stCondLst>
                  <p:cond evt="onClick" delay="0">
                    <p:tgtEl>
                      <p:spTgt spid="6"/>
                    </p:tgtEl>
                  </p:cond>
                </p:stCondLst>
                <p:endSync evt="end" delay="0">
                  <p:rtn val="all"/>
                </p:endSync>
                <p:childTnLst>
                  <p:par>
                    <p:cTn id="77" fill="hold">
                      <p:stCondLst>
                        <p:cond delay="0"/>
                      </p:stCondLst>
                      <p:childTnLst>
                        <p:par>
                          <p:cTn id="78" fill="hold">
                            <p:stCondLst>
                              <p:cond delay="0"/>
                            </p:stCondLst>
                            <p:childTnLst>
                              <p:par>
                                <p:cTn id="79" presetID="1" presetClass="mediacall" presetSubtype="0" fill="hold" nodeType="clickEffect">
                                  <p:stCondLst>
                                    <p:cond delay="0"/>
                                  </p:stCondLst>
                                  <p:childTnLst>
                                    <p:cmd type="call" cmd="playFrom(0.0)">
                                      <p:cBhvr>
                                        <p:cTn id="80" dur="1444" fill="hold"/>
                                        <p:tgtEl>
                                          <p:spTgt spid="6"/>
                                        </p:tgtEl>
                                      </p:cBhvr>
                                    </p:cmd>
                                  </p:childTnLst>
                                </p:cTn>
                              </p:par>
                            </p:childTnLst>
                          </p:cTn>
                        </p:par>
                      </p:childTnLst>
                    </p:cTn>
                  </p:par>
                </p:childTnLst>
              </p:cTn>
              <p:nextCondLst>
                <p:cond evt="onClick" delay="0">
                  <p:tgtEl>
                    <p:spTgt spid="6"/>
                  </p:tgtEl>
                </p:cond>
              </p:nextCondLst>
            </p:seq>
            <p:audio>
              <p:cMediaNode vol="80000">
                <p:cTn id="81" fill="hold" display="0">
                  <p:stCondLst>
                    <p:cond delay="indefinite"/>
                  </p:stCondLst>
                  <p:endCondLst>
                    <p:cond evt="onStopAudio" delay="0">
                      <p:tgtEl>
                        <p:sldTgt/>
                      </p:tgtEl>
                    </p:cond>
                  </p:endCondLst>
                </p:cTn>
                <p:tgtEl>
                  <p:spTgt spid="6"/>
                </p:tgtEl>
              </p:cMediaNode>
            </p:audio>
            <p:seq concurrent="1" nextAc="seek">
              <p:cTn id="82" restart="whenNotActive" fill="hold" evtFilter="cancelBubble" nodeType="interactiveSeq">
                <p:stCondLst>
                  <p:cond evt="onClick" delay="0">
                    <p:tgtEl>
                      <p:spTgt spid="5"/>
                    </p:tgtEl>
                  </p:cond>
                </p:stCondLst>
                <p:endSync evt="end" delay="0">
                  <p:rtn val="all"/>
                </p:endSync>
                <p:childTnLst>
                  <p:par>
                    <p:cTn id="83" fill="hold">
                      <p:stCondLst>
                        <p:cond delay="0"/>
                      </p:stCondLst>
                      <p:childTnLst>
                        <p:par>
                          <p:cTn id="84" fill="hold">
                            <p:stCondLst>
                              <p:cond delay="0"/>
                            </p:stCondLst>
                            <p:childTnLst>
                              <p:par>
                                <p:cTn id="85" presetID="1" presetClass="mediacall" presetSubtype="0" fill="hold" nodeType="clickEffect">
                                  <p:stCondLst>
                                    <p:cond delay="0"/>
                                  </p:stCondLst>
                                  <p:childTnLst>
                                    <p:cmd type="call" cmd="playFrom(0.0)">
                                      <p:cBhvr>
                                        <p:cTn id="86" dur="1542" fill="hold"/>
                                        <p:tgtEl>
                                          <p:spTgt spid="5"/>
                                        </p:tgtEl>
                                      </p:cBhvr>
                                    </p:cmd>
                                  </p:childTnLst>
                                </p:cTn>
                              </p:par>
                            </p:childTnLst>
                          </p:cTn>
                        </p:par>
                      </p:childTnLst>
                    </p:cTn>
                  </p:par>
                </p:childTnLst>
              </p:cTn>
              <p:nextCondLst>
                <p:cond evt="onClick" delay="0">
                  <p:tgtEl>
                    <p:spTgt spid="5"/>
                  </p:tgtEl>
                </p:cond>
              </p:nextCondLst>
            </p:seq>
            <p:audio>
              <p:cMediaNode vol="80000">
                <p:cTn id="87" fill="hold" display="0">
                  <p:stCondLst>
                    <p:cond delay="indefinite"/>
                  </p:stCondLst>
                  <p:endCondLst>
                    <p:cond evt="onStopAudio" delay="0">
                      <p:tgtEl>
                        <p:sldTgt/>
                      </p:tgtEl>
                    </p:cond>
                  </p:endCondLst>
                </p:cTn>
                <p:tgtEl>
                  <p:spTgt spid="5"/>
                </p:tgtEl>
              </p:cMediaNode>
            </p:audio>
            <p:seq concurrent="1" nextAc="seek">
              <p:cTn id="88" restart="whenNotActive" fill="hold" evtFilter="cancelBubble" nodeType="interactiveSeq">
                <p:stCondLst>
                  <p:cond evt="onClick" delay="0">
                    <p:tgtEl>
                      <p:spTgt spid="4"/>
                    </p:tgtEl>
                  </p:cond>
                </p:stCondLst>
                <p:endSync evt="end" delay="0">
                  <p:rtn val="all"/>
                </p:endSync>
                <p:childTnLst>
                  <p:par>
                    <p:cTn id="89" fill="hold">
                      <p:stCondLst>
                        <p:cond delay="0"/>
                      </p:stCondLst>
                      <p:childTnLst>
                        <p:par>
                          <p:cTn id="90" fill="hold">
                            <p:stCondLst>
                              <p:cond delay="0"/>
                            </p:stCondLst>
                            <p:childTnLst>
                              <p:par>
                                <p:cTn id="91" presetID="1" presetClass="mediacall" presetSubtype="0" fill="hold" nodeType="clickEffect">
                                  <p:stCondLst>
                                    <p:cond delay="0"/>
                                  </p:stCondLst>
                                  <p:childTnLst>
                                    <p:cmd type="call" cmd="playFrom(0.0)">
                                      <p:cBhvr>
                                        <p:cTn id="92" dur="1470" fill="hold"/>
                                        <p:tgtEl>
                                          <p:spTgt spid="4"/>
                                        </p:tgtEl>
                                      </p:cBhvr>
                                    </p:cmd>
                                  </p:childTnLst>
                                </p:cTn>
                              </p:par>
                            </p:childTnLst>
                          </p:cTn>
                        </p:par>
                      </p:childTnLst>
                    </p:cTn>
                  </p:par>
                </p:childTnLst>
              </p:cTn>
              <p:nextCondLst>
                <p:cond evt="onClick" delay="0">
                  <p:tgtEl>
                    <p:spTgt spid="4"/>
                  </p:tgtEl>
                </p:cond>
              </p:nextCondLst>
            </p:seq>
            <p:audio>
              <p:cMediaNode vol="80000">
                <p:cTn id="93" fill="hold" display="0">
                  <p:stCondLst>
                    <p:cond delay="indefinite"/>
                  </p:stCondLst>
                  <p:endCondLst>
                    <p:cond evt="onStopAudio" delay="0">
                      <p:tgtEl>
                        <p:sldTgt/>
                      </p:tgtEl>
                    </p:cond>
                  </p:endCondLst>
                </p:cTn>
                <p:tgtEl>
                  <p:spTgt spid="4"/>
                </p:tgtEl>
              </p:cMediaNode>
            </p:audio>
            <p:seq concurrent="1" nextAc="seek">
              <p:cTn id="94" restart="whenNotActive" fill="hold" evtFilter="cancelBubble" nodeType="interactiveSeq">
                <p:stCondLst>
                  <p:cond evt="onClick" delay="0">
                    <p:tgtEl>
                      <p:spTgt spid="2"/>
                    </p:tgtEl>
                  </p:cond>
                </p:stCondLst>
                <p:endSync evt="end" delay="0">
                  <p:rtn val="all"/>
                </p:endSync>
                <p:childTnLst>
                  <p:par>
                    <p:cTn id="95" fill="hold">
                      <p:stCondLst>
                        <p:cond delay="0"/>
                      </p:stCondLst>
                      <p:childTnLst>
                        <p:par>
                          <p:cTn id="96" fill="hold">
                            <p:stCondLst>
                              <p:cond delay="0"/>
                            </p:stCondLst>
                            <p:childTnLst>
                              <p:par>
                                <p:cTn id="97" presetID="1" presetClass="mediacall" presetSubtype="0" fill="hold" nodeType="clickEffect">
                                  <p:stCondLst>
                                    <p:cond delay="0"/>
                                  </p:stCondLst>
                                  <p:childTnLst>
                                    <p:cmd type="call" cmd="playFrom(0.0)">
                                      <p:cBhvr>
                                        <p:cTn id="98" dur="1698" fill="hold"/>
                                        <p:tgtEl>
                                          <p:spTgt spid="2"/>
                                        </p:tgtEl>
                                      </p:cBhvr>
                                    </p:cmd>
                                  </p:childTnLst>
                                </p:cTn>
                              </p:par>
                            </p:childTnLst>
                          </p:cTn>
                        </p:par>
                      </p:childTnLst>
                    </p:cTn>
                  </p:par>
                </p:childTnLst>
              </p:cTn>
              <p:nextCondLst>
                <p:cond evt="onClick" delay="0">
                  <p:tgtEl>
                    <p:spTgt spid="2"/>
                  </p:tgtEl>
                </p:cond>
              </p:nextCondLst>
            </p:seq>
            <p:audio>
              <p:cMediaNode vol="80000">
                <p:cTn id="99" fill="hold" display="0">
                  <p:stCondLst>
                    <p:cond delay="indefinite"/>
                  </p:stCondLst>
                  <p:endCondLst>
                    <p:cond evt="onStopAudio" delay="0">
                      <p:tgtEl>
                        <p:sldTgt/>
                      </p:tgtEl>
                    </p:cond>
                  </p:endCondLst>
                </p:cTn>
                <p:tgtEl>
                  <p:spTgt spid="2"/>
                </p:tgtEl>
              </p:cMediaNode>
            </p:audio>
            <p:seq concurrent="1" nextAc="seek">
              <p:cTn id="100" restart="whenNotActive" fill="hold" evtFilter="cancelBubble" nodeType="interactiveSeq">
                <p:stCondLst>
                  <p:cond evt="onClick" delay="0">
                    <p:tgtEl>
                      <p:spTgt spid="3"/>
                    </p:tgtEl>
                  </p:cond>
                </p:stCondLst>
                <p:endSync evt="end" delay="0">
                  <p:rtn val="all"/>
                </p:endSync>
                <p:childTnLst>
                  <p:par>
                    <p:cTn id="101" fill="hold">
                      <p:stCondLst>
                        <p:cond delay="0"/>
                      </p:stCondLst>
                      <p:childTnLst>
                        <p:par>
                          <p:cTn id="102" fill="hold">
                            <p:stCondLst>
                              <p:cond delay="0"/>
                            </p:stCondLst>
                            <p:childTnLst>
                              <p:par>
                                <p:cTn id="103" presetID="1" presetClass="mediacall" presetSubtype="0" fill="hold" nodeType="clickEffect">
                                  <p:stCondLst>
                                    <p:cond delay="0"/>
                                  </p:stCondLst>
                                  <p:childTnLst>
                                    <p:cmd type="call" cmd="playFrom(0.0)">
                                      <p:cBhvr>
                                        <p:cTn id="104" dur="1507" fill="hold"/>
                                        <p:tgtEl>
                                          <p:spTgt spid="3"/>
                                        </p:tgtEl>
                                      </p:cBhvr>
                                    </p:cmd>
                                  </p:childTnLst>
                                </p:cTn>
                              </p:par>
                            </p:childTnLst>
                          </p:cTn>
                        </p:par>
                      </p:childTnLst>
                    </p:cTn>
                  </p:par>
                </p:childTnLst>
              </p:cTn>
              <p:nextCondLst>
                <p:cond evt="onClick" delay="0">
                  <p:tgtEl>
                    <p:spTgt spid="3"/>
                  </p:tgtEl>
                </p:cond>
              </p:nextCondLst>
            </p:seq>
            <p:audio>
              <p:cMediaNode vol="80000">
                <p:cTn id="105"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pic>
        <p:nvPicPr>
          <p:cNvPr id="153" name="Google Shape;153;p21"/>
          <p:cNvPicPr preferRelativeResize="0"/>
          <p:nvPr/>
        </p:nvPicPr>
        <p:blipFill>
          <a:blip r:embed="rId3">
            <a:alphaModFix/>
          </a:blip>
          <a:stretch>
            <a:fillRect/>
          </a:stretch>
        </p:blipFill>
        <p:spPr>
          <a:xfrm>
            <a:off x="2514375" y="968200"/>
            <a:ext cx="4000500" cy="4000500"/>
          </a:xfrm>
          <a:prstGeom prst="rect">
            <a:avLst/>
          </a:prstGeom>
          <a:noFill/>
          <a:ln>
            <a:noFill/>
          </a:ln>
        </p:spPr>
      </p:pic>
      <p:pic>
        <p:nvPicPr>
          <p:cNvPr id="154" name="Google Shape;154;p21"/>
          <p:cNvPicPr preferRelativeResize="0"/>
          <p:nvPr/>
        </p:nvPicPr>
        <p:blipFill>
          <a:blip r:embed="rId4">
            <a:alphaModFix/>
          </a:blip>
          <a:stretch>
            <a:fillRect/>
          </a:stretch>
        </p:blipFill>
        <p:spPr>
          <a:xfrm>
            <a:off x="117475" y="2982100"/>
            <a:ext cx="2324326" cy="1986604"/>
          </a:xfrm>
          <a:prstGeom prst="rect">
            <a:avLst/>
          </a:prstGeom>
          <a:noFill/>
          <a:ln>
            <a:noFill/>
          </a:ln>
        </p:spPr>
      </p:pic>
      <p:sp>
        <p:nvSpPr>
          <p:cNvPr id="155" name="Google Shape;155;p21"/>
          <p:cNvSpPr txBox="1"/>
          <p:nvPr/>
        </p:nvSpPr>
        <p:spPr>
          <a:xfrm>
            <a:off x="256400" y="1188750"/>
            <a:ext cx="1841400" cy="13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700">
                <a:solidFill>
                  <a:srgbClr val="0000FF"/>
                </a:solidFill>
              </a:rPr>
              <a:t>Monsieur </a:t>
            </a:r>
            <a:r>
              <a:rPr lang="en-GB" sz="2700">
                <a:solidFill>
                  <a:schemeClr val="dk1"/>
                </a:solidFill>
              </a:rPr>
              <a:t>/</a:t>
            </a:r>
            <a:endParaRPr sz="2700">
              <a:solidFill>
                <a:schemeClr val="dk1"/>
              </a:solidFill>
            </a:endParaRPr>
          </a:p>
          <a:p>
            <a:pPr marL="0" lvl="0" indent="0" algn="l" rtl="0">
              <a:spcBef>
                <a:spcPts val="0"/>
              </a:spcBef>
              <a:spcAft>
                <a:spcPts val="0"/>
              </a:spcAft>
              <a:buNone/>
            </a:pPr>
            <a:r>
              <a:rPr lang="en-GB" sz="2700">
                <a:solidFill>
                  <a:srgbClr val="FF0000"/>
                </a:solidFill>
              </a:rPr>
              <a:t>Madame</a:t>
            </a:r>
            <a:endParaRPr sz="2700">
              <a:solidFill>
                <a:srgbClr val="FF0000"/>
              </a:solidFill>
            </a:endParaRPr>
          </a:p>
          <a:p>
            <a:pPr marL="0" lvl="0" indent="0" algn="l" rtl="0">
              <a:spcBef>
                <a:spcPts val="0"/>
              </a:spcBef>
              <a:spcAft>
                <a:spcPts val="0"/>
              </a:spcAft>
              <a:buNone/>
            </a:pPr>
            <a:r>
              <a:rPr lang="en-GB" sz="2700">
                <a:solidFill>
                  <a:schemeClr val="dk1"/>
                </a:solidFill>
              </a:rPr>
              <a:t>Météo</a:t>
            </a:r>
            <a:endParaRPr sz="2700">
              <a:solidFill>
                <a:schemeClr val="dk1"/>
              </a:solidFill>
            </a:endParaRPr>
          </a:p>
        </p:txBody>
      </p:sp>
      <p:sp>
        <p:nvSpPr>
          <p:cNvPr id="156" name="Google Shape;156;p21"/>
          <p:cNvSpPr txBox="1"/>
          <p:nvPr/>
        </p:nvSpPr>
        <p:spPr>
          <a:xfrm>
            <a:off x="6751825" y="1499550"/>
            <a:ext cx="1981200" cy="1118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700">
                <a:solidFill>
                  <a:schemeClr val="dk1"/>
                </a:solidFill>
              </a:rPr>
              <a:t>À … </a:t>
            </a:r>
            <a:endParaRPr sz="27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pic>
        <p:nvPicPr>
          <p:cNvPr id="161" name="Google Shape;161;p22"/>
          <p:cNvPicPr preferRelativeResize="0"/>
          <p:nvPr/>
        </p:nvPicPr>
        <p:blipFill>
          <a:blip r:embed="rId3">
            <a:alphaModFix/>
          </a:blip>
          <a:stretch>
            <a:fillRect/>
          </a:stretch>
        </p:blipFill>
        <p:spPr>
          <a:xfrm>
            <a:off x="2514375" y="968200"/>
            <a:ext cx="4000500" cy="4000500"/>
          </a:xfrm>
          <a:prstGeom prst="rect">
            <a:avLst/>
          </a:prstGeom>
          <a:noFill/>
          <a:ln>
            <a:noFill/>
          </a:ln>
        </p:spPr>
      </p:pic>
      <p:pic>
        <p:nvPicPr>
          <p:cNvPr id="162" name="Google Shape;162;p22"/>
          <p:cNvPicPr preferRelativeResize="0"/>
          <p:nvPr/>
        </p:nvPicPr>
        <p:blipFill>
          <a:blip r:embed="rId4">
            <a:alphaModFix/>
          </a:blip>
          <a:stretch>
            <a:fillRect/>
          </a:stretch>
        </p:blipFill>
        <p:spPr>
          <a:xfrm>
            <a:off x="117475" y="2982100"/>
            <a:ext cx="2324326" cy="1986604"/>
          </a:xfrm>
          <a:prstGeom prst="rect">
            <a:avLst/>
          </a:prstGeom>
          <a:noFill/>
          <a:ln>
            <a:noFill/>
          </a:ln>
        </p:spPr>
      </p:pic>
      <p:sp>
        <p:nvSpPr>
          <p:cNvPr id="163" name="Google Shape;163;p22"/>
          <p:cNvSpPr txBox="1"/>
          <p:nvPr/>
        </p:nvSpPr>
        <p:spPr>
          <a:xfrm>
            <a:off x="256400" y="1188750"/>
            <a:ext cx="1841400" cy="13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700">
                <a:solidFill>
                  <a:srgbClr val="0000FF"/>
                </a:solidFill>
              </a:rPr>
              <a:t>Monsieur </a:t>
            </a:r>
            <a:r>
              <a:rPr lang="en-GB" sz="2700">
                <a:solidFill>
                  <a:schemeClr val="dk1"/>
                </a:solidFill>
              </a:rPr>
              <a:t>/</a:t>
            </a:r>
            <a:endParaRPr sz="2700">
              <a:solidFill>
                <a:schemeClr val="dk1"/>
              </a:solidFill>
            </a:endParaRPr>
          </a:p>
          <a:p>
            <a:pPr marL="0" lvl="0" indent="0" algn="l" rtl="0">
              <a:spcBef>
                <a:spcPts val="0"/>
              </a:spcBef>
              <a:spcAft>
                <a:spcPts val="0"/>
              </a:spcAft>
              <a:buNone/>
            </a:pPr>
            <a:r>
              <a:rPr lang="en-GB" sz="2700">
                <a:solidFill>
                  <a:srgbClr val="FF0000"/>
                </a:solidFill>
              </a:rPr>
              <a:t>Madame</a:t>
            </a:r>
            <a:endParaRPr sz="2700">
              <a:solidFill>
                <a:srgbClr val="FF0000"/>
              </a:solidFill>
            </a:endParaRPr>
          </a:p>
          <a:p>
            <a:pPr marL="0" lvl="0" indent="0" algn="l" rtl="0">
              <a:spcBef>
                <a:spcPts val="0"/>
              </a:spcBef>
              <a:spcAft>
                <a:spcPts val="0"/>
              </a:spcAft>
              <a:buNone/>
            </a:pPr>
            <a:r>
              <a:rPr lang="en-GB" sz="2700">
                <a:solidFill>
                  <a:schemeClr val="dk1"/>
                </a:solidFill>
              </a:rPr>
              <a:t>Météo</a:t>
            </a:r>
            <a:endParaRPr sz="2700">
              <a:solidFill>
                <a:schemeClr val="dk1"/>
              </a:solidFill>
            </a:endParaRPr>
          </a:p>
        </p:txBody>
      </p:sp>
      <p:sp>
        <p:nvSpPr>
          <p:cNvPr id="164" name="Google Shape;164;p22"/>
          <p:cNvSpPr txBox="1"/>
          <p:nvPr/>
        </p:nvSpPr>
        <p:spPr>
          <a:xfrm>
            <a:off x="6775125" y="1188750"/>
            <a:ext cx="2214300" cy="1118700"/>
          </a:xfrm>
          <a:prstGeom prst="rect">
            <a:avLst/>
          </a:prstGeom>
          <a:solidFill>
            <a:schemeClr val="accent2"/>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2000">
                <a:solidFill>
                  <a:schemeClr val="dk1"/>
                </a:solidFill>
              </a:rPr>
              <a:t>À </a:t>
            </a:r>
            <a:r>
              <a:rPr lang="en-GB" sz="2000" b="1">
                <a:solidFill>
                  <a:schemeClr val="dk1"/>
                </a:solidFill>
              </a:rPr>
              <a:t>Tours </a:t>
            </a:r>
            <a:r>
              <a:rPr lang="en-GB" sz="2000">
                <a:solidFill>
                  <a:schemeClr val="dk1"/>
                </a:solidFill>
              </a:rPr>
              <a:t>en hiver il fait froid</a:t>
            </a:r>
            <a:endParaRPr sz="2000">
              <a:solidFill>
                <a:schemeClr val="dk1"/>
              </a:solidFill>
            </a:endParaRPr>
          </a:p>
        </p:txBody>
      </p:sp>
      <p:sp>
        <p:nvSpPr>
          <p:cNvPr id="165" name="Google Shape;165;p22"/>
          <p:cNvSpPr txBox="1"/>
          <p:nvPr/>
        </p:nvSpPr>
        <p:spPr>
          <a:xfrm>
            <a:off x="6775125" y="2409100"/>
            <a:ext cx="2214300" cy="1118700"/>
          </a:xfrm>
          <a:prstGeom prst="rect">
            <a:avLst/>
          </a:prstGeom>
          <a:solidFill>
            <a:schemeClr val="accent3"/>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2000">
                <a:solidFill>
                  <a:schemeClr val="dk1"/>
                </a:solidFill>
              </a:rPr>
              <a:t>En été à </a:t>
            </a:r>
            <a:r>
              <a:rPr lang="en-GB" sz="2000" b="1">
                <a:solidFill>
                  <a:schemeClr val="dk1"/>
                </a:solidFill>
              </a:rPr>
              <a:t>Lyon </a:t>
            </a:r>
            <a:r>
              <a:rPr lang="en-GB" sz="2000">
                <a:solidFill>
                  <a:schemeClr val="dk1"/>
                </a:solidFill>
              </a:rPr>
              <a:t>il y a du soleil et il fait chaud</a:t>
            </a:r>
            <a:endParaRPr sz="2000">
              <a:solidFill>
                <a:schemeClr val="dk1"/>
              </a:solidFill>
            </a:endParaRPr>
          </a:p>
        </p:txBody>
      </p:sp>
      <p:sp>
        <p:nvSpPr>
          <p:cNvPr id="166" name="Google Shape;166;p22"/>
          <p:cNvSpPr txBox="1"/>
          <p:nvPr/>
        </p:nvSpPr>
        <p:spPr>
          <a:xfrm>
            <a:off x="6775125" y="3629450"/>
            <a:ext cx="2214300" cy="1118700"/>
          </a:xfrm>
          <a:prstGeom prst="rect">
            <a:avLst/>
          </a:prstGeom>
          <a:solidFill>
            <a:schemeClr val="accent4"/>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2000">
                <a:solidFill>
                  <a:schemeClr val="dk1"/>
                </a:solidFill>
              </a:rPr>
              <a:t>Il pleut à </a:t>
            </a:r>
            <a:r>
              <a:rPr lang="en-GB" sz="2000" b="1">
                <a:solidFill>
                  <a:schemeClr val="dk1"/>
                </a:solidFill>
              </a:rPr>
              <a:t>Nantes </a:t>
            </a:r>
            <a:r>
              <a:rPr lang="en-GB" sz="2000">
                <a:solidFill>
                  <a:schemeClr val="dk1"/>
                </a:solidFill>
              </a:rPr>
              <a:t>en automne</a:t>
            </a:r>
            <a:endParaRPr sz="2000">
              <a:solidFill>
                <a:schemeClr val="dk1"/>
              </a:solidFill>
            </a:endParaRPr>
          </a:p>
        </p:txBody>
      </p:sp>
      <p:cxnSp>
        <p:nvCxnSpPr>
          <p:cNvPr id="167" name="Google Shape;167;p22"/>
          <p:cNvCxnSpPr>
            <a:stCxn id="164" idx="1"/>
          </p:cNvCxnSpPr>
          <p:nvPr/>
        </p:nvCxnSpPr>
        <p:spPr>
          <a:xfrm flipH="1">
            <a:off x="4001325" y="1748100"/>
            <a:ext cx="2773800" cy="1025700"/>
          </a:xfrm>
          <a:prstGeom prst="straightConnector1">
            <a:avLst/>
          </a:prstGeom>
          <a:noFill/>
          <a:ln w="38100" cap="flat" cmpd="sng">
            <a:solidFill>
              <a:schemeClr val="accent2"/>
            </a:solidFill>
            <a:prstDash val="solid"/>
            <a:round/>
            <a:headEnd type="none" w="med" len="med"/>
            <a:tailEnd type="triangle" w="med" len="med"/>
          </a:ln>
        </p:spPr>
      </p:cxnSp>
      <p:cxnSp>
        <p:nvCxnSpPr>
          <p:cNvPr id="168" name="Google Shape;168;p22"/>
          <p:cNvCxnSpPr>
            <a:stCxn id="165" idx="1"/>
          </p:cNvCxnSpPr>
          <p:nvPr/>
        </p:nvCxnSpPr>
        <p:spPr>
          <a:xfrm flipH="1">
            <a:off x="5140425" y="2968450"/>
            <a:ext cx="1634700" cy="513000"/>
          </a:xfrm>
          <a:prstGeom prst="straightConnector1">
            <a:avLst/>
          </a:prstGeom>
          <a:noFill/>
          <a:ln w="38100" cap="flat" cmpd="sng">
            <a:solidFill>
              <a:schemeClr val="accent3"/>
            </a:solidFill>
            <a:prstDash val="solid"/>
            <a:round/>
            <a:headEnd type="none" w="med" len="med"/>
            <a:tailEnd type="triangle" w="med" len="med"/>
          </a:ln>
        </p:spPr>
      </p:cxnSp>
      <p:cxnSp>
        <p:nvCxnSpPr>
          <p:cNvPr id="169" name="Google Shape;169;p22"/>
          <p:cNvCxnSpPr>
            <a:stCxn id="166" idx="1"/>
          </p:cNvCxnSpPr>
          <p:nvPr/>
        </p:nvCxnSpPr>
        <p:spPr>
          <a:xfrm rot="10800000">
            <a:off x="3389325" y="2923100"/>
            <a:ext cx="3385800" cy="1265700"/>
          </a:xfrm>
          <a:prstGeom prst="straightConnector1">
            <a:avLst/>
          </a:prstGeom>
          <a:noFill/>
          <a:ln w="38100" cap="flat" cmpd="sng">
            <a:solidFill>
              <a:schemeClr val="accent4"/>
            </a:solidFill>
            <a:prstDash val="solid"/>
            <a:round/>
            <a:headEnd type="none" w="med" len="med"/>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graphicFrame>
        <p:nvGraphicFramePr>
          <p:cNvPr id="174" name="Google Shape;174;p23"/>
          <p:cNvGraphicFramePr/>
          <p:nvPr/>
        </p:nvGraphicFramePr>
        <p:xfrm>
          <a:off x="0" y="795975"/>
          <a:ext cx="9144000" cy="4347525"/>
        </p:xfrm>
        <a:graphic>
          <a:graphicData uri="http://schemas.openxmlformats.org/drawingml/2006/table">
            <a:tbl>
              <a:tblPr>
                <a:noFill/>
                <a:tableStyleId>{E0C8F942-11C6-4255-8B1C-40E3B59435CE}</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1449175">
                <a:tc>
                  <a:txBody>
                    <a:bodyPr/>
                    <a:lstStyle/>
                    <a:p>
                      <a:pPr marL="0" lvl="0" indent="0" algn="l" rtl="0">
                        <a:spcBef>
                          <a:spcPts val="0"/>
                        </a:spcBef>
                        <a:spcAft>
                          <a:spcPts val="0"/>
                        </a:spcAft>
                        <a:buNone/>
                      </a:pPr>
                      <a:endParaRPr/>
                    </a:p>
                  </a:txBody>
                  <a:tcPr marL="91425" marR="91425" marT="91425" marB="914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1449175">
                <a:tc>
                  <a:txBody>
                    <a:bodyPr/>
                    <a:lstStyle/>
                    <a:p>
                      <a:pPr marL="0" lvl="0" indent="0" algn="l" rtl="0">
                        <a:spcBef>
                          <a:spcPts val="0"/>
                        </a:spcBef>
                        <a:spcAft>
                          <a:spcPts val="0"/>
                        </a:spcAft>
                        <a:buNone/>
                      </a:pPr>
                      <a:endParaRPr/>
                    </a:p>
                  </a:txBody>
                  <a:tcPr marL="91425" marR="91425" marT="91425" marB="914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449175">
                <a:tc>
                  <a:txBody>
                    <a:bodyPr/>
                    <a:lstStyle/>
                    <a:p>
                      <a:pPr marL="0" lvl="0" indent="0" algn="l" rtl="0">
                        <a:spcBef>
                          <a:spcPts val="0"/>
                        </a:spcBef>
                        <a:spcAft>
                          <a:spcPts val="0"/>
                        </a:spcAft>
                        <a:buNone/>
                      </a:pPr>
                      <a:endParaRPr/>
                    </a:p>
                  </a:txBody>
                  <a:tcPr marL="91425" marR="91425" marT="91425" marB="914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175" name="Google Shape;175;p23"/>
          <p:cNvPicPr preferRelativeResize="0"/>
          <p:nvPr/>
        </p:nvPicPr>
        <p:blipFill>
          <a:blip r:embed="rId3">
            <a:alphaModFix/>
          </a:blip>
          <a:stretch>
            <a:fillRect/>
          </a:stretch>
        </p:blipFill>
        <p:spPr>
          <a:xfrm>
            <a:off x="87588" y="2317800"/>
            <a:ext cx="1182525" cy="1182525"/>
          </a:xfrm>
          <a:prstGeom prst="rect">
            <a:avLst/>
          </a:prstGeom>
          <a:noFill/>
          <a:ln>
            <a:noFill/>
          </a:ln>
        </p:spPr>
      </p:pic>
      <p:pic>
        <p:nvPicPr>
          <p:cNvPr id="176" name="Google Shape;176;p23"/>
          <p:cNvPicPr preferRelativeResize="0"/>
          <p:nvPr/>
        </p:nvPicPr>
        <p:blipFill>
          <a:blip r:embed="rId4">
            <a:alphaModFix/>
          </a:blip>
          <a:stretch>
            <a:fillRect/>
          </a:stretch>
        </p:blipFill>
        <p:spPr>
          <a:xfrm>
            <a:off x="107017" y="931650"/>
            <a:ext cx="1182525" cy="1182525"/>
          </a:xfrm>
          <a:prstGeom prst="rect">
            <a:avLst/>
          </a:prstGeom>
          <a:noFill/>
          <a:ln>
            <a:noFill/>
          </a:ln>
        </p:spPr>
      </p:pic>
      <p:pic>
        <p:nvPicPr>
          <p:cNvPr id="177" name="Google Shape;177;p23"/>
          <p:cNvPicPr preferRelativeResize="0"/>
          <p:nvPr/>
        </p:nvPicPr>
        <p:blipFill>
          <a:blip r:embed="rId5">
            <a:alphaModFix/>
          </a:blip>
          <a:stretch>
            <a:fillRect/>
          </a:stretch>
        </p:blipFill>
        <p:spPr>
          <a:xfrm>
            <a:off x="107037" y="3771150"/>
            <a:ext cx="1243075" cy="1243075"/>
          </a:xfrm>
          <a:prstGeom prst="rect">
            <a:avLst/>
          </a:prstGeom>
          <a:noFill/>
          <a:ln>
            <a:noFill/>
          </a:ln>
        </p:spPr>
      </p:pic>
      <p:pic>
        <p:nvPicPr>
          <p:cNvPr id="178" name="Google Shape;178;p23"/>
          <p:cNvPicPr preferRelativeResize="0"/>
          <p:nvPr/>
        </p:nvPicPr>
        <p:blipFill>
          <a:blip r:embed="rId6">
            <a:alphaModFix/>
          </a:blip>
          <a:stretch>
            <a:fillRect/>
          </a:stretch>
        </p:blipFill>
        <p:spPr>
          <a:xfrm>
            <a:off x="6339040" y="3771150"/>
            <a:ext cx="1243075" cy="1243075"/>
          </a:xfrm>
          <a:prstGeom prst="rect">
            <a:avLst/>
          </a:prstGeom>
          <a:noFill/>
          <a:ln>
            <a:noFill/>
          </a:ln>
        </p:spPr>
      </p:pic>
      <p:pic>
        <p:nvPicPr>
          <p:cNvPr id="179" name="Google Shape;179;p23"/>
          <p:cNvPicPr preferRelativeResize="0"/>
          <p:nvPr/>
        </p:nvPicPr>
        <p:blipFill>
          <a:blip r:embed="rId3">
            <a:alphaModFix/>
          </a:blip>
          <a:stretch>
            <a:fillRect/>
          </a:stretch>
        </p:blipFill>
        <p:spPr>
          <a:xfrm>
            <a:off x="6229889" y="861875"/>
            <a:ext cx="1182525" cy="1182525"/>
          </a:xfrm>
          <a:prstGeom prst="rect">
            <a:avLst/>
          </a:prstGeom>
          <a:noFill/>
          <a:ln>
            <a:noFill/>
          </a:ln>
        </p:spPr>
      </p:pic>
      <p:pic>
        <p:nvPicPr>
          <p:cNvPr id="180" name="Google Shape;180;p23"/>
          <p:cNvPicPr preferRelativeResize="0"/>
          <p:nvPr/>
        </p:nvPicPr>
        <p:blipFill>
          <a:blip r:embed="rId4">
            <a:alphaModFix/>
          </a:blip>
          <a:stretch>
            <a:fillRect/>
          </a:stretch>
        </p:blipFill>
        <p:spPr>
          <a:xfrm>
            <a:off x="3094264" y="3801438"/>
            <a:ext cx="1330600" cy="1330600"/>
          </a:xfrm>
          <a:prstGeom prst="rect">
            <a:avLst/>
          </a:prstGeom>
          <a:noFill/>
          <a:ln>
            <a:noFill/>
          </a:ln>
        </p:spPr>
      </p:pic>
      <p:pic>
        <p:nvPicPr>
          <p:cNvPr id="181" name="Google Shape;181;p23"/>
          <p:cNvPicPr preferRelativeResize="0"/>
          <p:nvPr/>
        </p:nvPicPr>
        <p:blipFill>
          <a:blip r:embed="rId5">
            <a:alphaModFix/>
          </a:blip>
          <a:stretch>
            <a:fillRect/>
          </a:stretch>
        </p:blipFill>
        <p:spPr>
          <a:xfrm>
            <a:off x="6339061" y="2477425"/>
            <a:ext cx="1091651" cy="1091651"/>
          </a:xfrm>
          <a:prstGeom prst="rect">
            <a:avLst/>
          </a:prstGeom>
          <a:noFill/>
          <a:ln>
            <a:noFill/>
          </a:ln>
        </p:spPr>
      </p:pic>
      <p:pic>
        <p:nvPicPr>
          <p:cNvPr id="182" name="Google Shape;182;p23"/>
          <p:cNvPicPr preferRelativeResize="0"/>
          <p:nvPr/>
        </p:nvPicPr>
        <p:blipFill>
          <a:blip r:embed="rId4">
            <a:alphaModFix/>
          </a:blip>
          <a:stretch>
            <a:fillRect/>
          </a:stretch>
        </p:blipFill>
        <p:spPr>
          <a:xfrm>
            <a:off x="3138179" y="2363238"/>
            <a:ext cx="1091651" cy="1091651"/>
          </a:xfrm>
          <a:prstGeom prst="rect">
            <a:avLst/>
          </a:prstGeom>
          <a:noFill/>
          <a:ln>
            <a:noFill/>
          </a:ln>
        </p:spPr>
      </p:pic>
      <p:pic>
        <p:nvPicPr>
          <p:cNvPr id="183" name="Google Shape;183;p23"/>
          <p:cNvPicPr preferRelativeResize="0"/>
          <p:nvPr/>
        </p:nvPicPr>
        <p:blipFill>
          <a:blip r:embed="rId7">
            <a:alphaModFix/>
          </a:blip>
          <a:stretch>
            <a:fillRect/>
          </a:stretch>
        </p:blipFill>
        <p:spPr>
          <a:xfrm>
            <a:off x="4622700" y="3801437"/>
            <a:ext cx="1330600" cy="1330600"/>
          </a:xfrm>
          <a:prstGeom prst="rect">
            <a:avLst/>
          </a:prstGeom>
          <a:noFill/>
          <a:ln>
            <a:noFill/>
          </a:ln>
        </p:spPr>
      </p:pic>
      <p:pic>
        <p:nvPicPr>
          <p:cNvPr id="184" name="Google Shape;184;p23"/>
          <p:cNvPicPr preferRelativeResize="0"/>
          <p:nvPr/>
        </p:nvPicPr>
        <p:blipFill>
          <a:blip r:embed="rId8">
            <a:alphaModFix/>
          </a:blip>
          <a:stretch>
            <a:fillRect/>
          </a:stretch>
        </p:blipFill>
        <p:spPr>
          <a:xfrm>
            <a:off x="7853380" y="2378464"/>
            <a:ext cx="1182525" cy="1182525"/>
          </a:xfrm>
          <a:prstGeom prst="rect">
            <a:avLst/>
          </a:prstGeom>
          <a:noFill/>
          <a:ln>
            <a:noFill/>
          </a:ln>
        </p:spPr>
      </p:pic>
      <p:pic>
        <p:nvPicPr>
          <p:cNvPr id="185" name="Google Shape;185;p23"/>
          <p:cNvPicPr preferRelativeResize="0"/>
          <p:nvPr/>
        </p:nvPicPr>
        <p:blipFill>
          <a:blip r:embed="rId9">
            <a:alphaModFix/>
          </a:blip>
          <a:stretch>
            <a:fillRect/>
          </a:stretch>
        </p:blipFill>
        <p:spPr>
          <a:xfrm>
            <a:off x="1530633" y="2304439"/>
            <a:ext cx="1330600" cy="1330600"/>
          </a:xfrm>
          <a:prstGeom prst="rect">
            <a:avLst/>
          </a:prstGeom>
          <a:noFill/>
          <a:ln>
            <a:noFill/>
          </a:ln>
        </p:spPr>
      </p:pic>
      <p:pic>
        <p:nvPicPr>
          <p:cNvPr id="186" name="Google Shape;186;p23"/>
          <p:cNvPicPr preferRelativeResize="0"/>
          <p:nvPr/>
        </p:nvPicPr>
        <p:blipFill>
          <a:blip r:embed="rId10">
            <a:alphaModFix/>
          </a:blip>
          <a:stretch>
            <a:fillRect/>
          </a:stretch>
        </p:blipFill>
        <p:spPr>
          <a:xfrm>
            <a:off x="7582125" y="931648"/>
            <a:ext cx="1182525" cy="1182525"/>
          </a:xfrm>
          <a:prstGeom prst="rect">
            <a:avLst/>
          </a:prstGeom>
          <a:noFill/>
          <a:ln>
            <a:noFill/>
          </a:ln>
        </p:spPr>
      </p:pic>
      <p:pic>
        <p:nvPicPr>
          <p:cNvPr id="187" name="Google Shape;187;p23"/>
          <p:cNvPicPr preferRelativeResize="0"/>
          <p:nvPr/>
        </p:nvPicPr>
        <p:blipFill>
          <a:blip r:embed="rId11">
            <a:alphaModFix/>
          </a:blip>
          <a:stretch>
            <a:fillRect/>
          </a:stretch>
        </p:blipFill>
        <p:spPr>
          <a:xfrm>
            <a:off x="7817415" y="3801459"/>
            <a:ext cx="1182525" cy="1182473"/>
          </a:xfrm>
          <a:prstGeom prst="rect">
            <a:avLst/>
          </a:prstGeom>
          <a:noFill/>
          <a:ln>
            <a:noFill/>
          </a:ln>
        </p:spPr>
      </p:pic>
      <p:pic>
        <p:nvPicPr>
          <p:cNvPr id="188" name="Google Shape;188;p23"/>
          <p:cNvPicPr preferRelativeResize="0"/>
          <p:nvPr/>
        </p:nvPicPr>
        <p:blipFill>
          <a:blip r:embed="rId10">
            <a:alphaModFix/>
          </a:blip>
          <a:stretch>
            <a:fillRect/>
          </a:stretch>
        </p:blipFill>
        <p:spPr>
          <a:xfrm>
            <a:off x="1678700" y="861884"/>
            <a:ext cx="1182525" cy="1182525"/>
          </a:xfrm>
          <a:prstGeom prst="rect">
            <a:avLst/>
          </a:prstGeom>
          <a:noFill/>
          <a:ln>
            <a:noFill/>
          </a:ln>
        </p:spPr>
      </p:pic>
      <p:pic>
        <p:nvPicPr>
          <p:cNvPr id="189" name="Google Shape;189;p23"/>
          <p:cNvPicPr preferRelativeResize="0"/>
          <p:nvPr/>
        </p:nvPicPr>
        <p:blipFill>
          <a:blip r:embed="rId12">
            <a:alphaModFix/>
          </a:blip>
          <a:stretch>
            <a:fillRect/>
          </a:stretch>
        </p:blipFill>
        <p:spPr>
          <a:xfrm>
            <a:off x="4622692" y="2378498"/>
            <a:ext cx="1182525" cy="1182525"/>
          </a:xfrm>
          <a:prstGeom prst="rect">
            <a:avLst/>
          </a:prstGeom>
          <a:noFill/>
          <a:ln>
            <a:noFill/>
          </a:ln>
        </p:spPr>
      </p:pic>
      <p:pic>
        <p:nvPicPr>
          <p:cNvPr id="190" name="Google Shape;190;p23"/>
          <p:cNvPicPr preferRelativeResize="0"/>
          <p:nvPr/>
        </p:nvPicPr>
        <p:blipFill>
          <a:blip r:embed="rId13">
            <a:alphaModFix/>
          </a:blip>
          <a:stretch>
            <a:fillRect/>
          </a:stretch>
        </p:blipFill>
        <p:spPr>
          <a:xfrm>
            <a:off x="1556882" y="3727388"/>
            <a:ext cx="1330600" cy="1330575"/>
          </a:xfrm>
          <a:prstGeom prst="rect">
            <a:avLst/>
          </a:prstGeom>
          <a:noFill/>
          <a:ln>
            <a:noFill/>
          </a:ln>
        </p:spPr>
      </p:pic>
      <p:pic>
        <p:nvPicPr>
          <p:cNvPr id="191" name="Google Shape;191;p23"/>
          <p:cNvPicPr preferRelativeResize="0"/>
          <p:nvPr/>
        </p:nvPicPr>
        <p:blipFill>
          <a:blip r:embed="rId14">
            <a:alphaModFix/>
          </a:blip>
          <a:stretch>
            <a:fillRect/>
          </a:stretch>
        </p:blipFill>
        <p:spPr>
          <a:xfrm>
            <a:off x="4658199" y="895037"/>
            <a:ext cx="1243075" cy="1243075"/>
          </a:xfrm>
          <a:prstGeom prst="rect">
            <a:avLst/>
          </a:prstGeom>
          <a:noFill/>
          <a:ln>
            <a:noFill/>
          </a:ln>
        </p:spPr>
      </p:pic>
      <p:pic>
        <p:nvPicPr>
          <p:cNvPr id="192" name="Google Shape;192;p23"/>
          <p:cNvPicPr preferRelativeResize="0"/>
          <p:nvPr/>
        </p:nvPicPr>
        <p:blipFill>
          <a:blip r:embed="rId6">
            <a:alphaModFix/>
          </a:blip>
          <a:stretch>
            <a:fillRect/>
          </a:stretch>
        </p:blipFill>
        <p:spPr>
          <a:xfrm>
            <a:off x="3138178" y="901375"/>
            <a:ext cx="1243075" cy="1243075"/>
          </a:xfrm>
          <a:prstGeom prst="rect">
            <a:avLst/>
          </a:prstGeom>
          <a:noFill/>
          <a:ln>
            <a:noFill/>
          </a:ln>
        </p:spPr>
      </p:pic>
    </p:spTree>
  </p:cSld>
  <p:clrMapOvr>
    <a:masterClrMapping/>
  </p:clrMapOvr>
</p:sld>
</file>

<file path=ppt/theme/theme1.xml><?xml version="1.0" encoding="utf-8"?>
<a:theme xmlns:a="http://schemas.openxmlformats.org/drawingml/2006/main" name="1_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929</Words>
  <Application>Microsoft Office PowerPoint</Application>
  <PresentationFormat>On-screen Show (16:9)</PresentationFormat>
  <Paragraphs>72</Paragraphs>
  <Slides>7</Slides>
  <Notes>7</Notes>
  <HiddenSlides>0</HiddenSlides>
  <MMClips>18</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7</vt:i4>
      </vt:variant>
    </vt:vector>
  </HeadingPairs>
  <TitlesOfParts>
    <vt:vector size="13" baseType="lpstr">
      <vt:lpstr>Century Gothic</vt:lpstr>
      <vt:lpstr>Calibri</vt:lpstr>
      <vt:lpstr>Twentieth Century</vt:lpstr>
      <vt:lpstr>Arial</vt:lpstr>
      <vt:lpstr>1_Office Theme</vt:lpstr>
      <vt:lpstr>UCL_IOE Blue_Slide_Theme</vt:lpstr>
      <vt:lpstr>au</vt:lpstr>
      <vt:lpstr>au</vt:lpstr>
      <vt:lpstr>ê/è</vt:lpstr>
      <vt:lpstr>ê/è</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Mrs S West</cp:lastModifiedBy>
  <cp:revision>1</cp:revision>
  <dcterms:modified xsi:type="dcterms:W3CDTF">2026-08-20T14:38:34Z</dcterms:modified>
</cp:coreProperties>
</file>