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9"/>
  </p:notesMasterIdLst>
  <p:sldIdLst>
    <p:sldId id="262" r:id="rId3"/>
    <p:sldId id="263" r:id="rId4"/>
    <p:sldId id="264" r:id="rId5"/>
    <p:sldId id="265" r:id="rId6"/>
    <p:sldId id="260" r:id="rId7"/>
    <p:sldId id="261"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0B6240-152C-4E9E-9B7C-F9D5E9FD65D8}">
  <a:tblStyle styleId="{DF0B6240-152C-4E9E-9B7C-F9D5E9FD65D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12692a67b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12692a67b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a:t>
            </a:r>
            <a:r>
              <a:rPr lang="en-GB"/>
              <a:t>consolidate</a:t>
            </a:r>
            <a:r>
              <a:rPr lang="en-GB" b="0"/>
              <a:t> SSC </a:t>
            </a:r>
            <a:r>
              <a:rPr lang="en-GB" b="1"/>
              <a:t>[on]</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[on]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non</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shake ones head whilst waggling one’s index finger, to indicate ‘no!’</a:t>
            </a:r>
            <a:br>
              <a:rPr lang="en-GB"/>
            </a:br>
            <a:r>
              <a:rPr lang="en-GB"/>
              <a:t>4. Roll back the animations and work through 1-3 again, but this time, dropping your voice completely to listen carefully to the students saying the </a:t>
            </a:r>
            <a:r>
              <a:rPr lang="en-GB" b="1"/>
              <a:t>[on] </a:t>
            </a:r>
            <a:r>
              <a:rPr lang="en-GB"/>
              <a:t>sound, pronouncing </a:t>
            </a:r>
            <a:r>
              <a:rPr lang="en-GB" b="0"/>
              <a:t>”</a:t>
            </a:r>
            <a:r>
              <a:rPr lang="en-GB" b="1"/>
              <a:t>non</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onze</a:t>
            </a:r>
            <a:r>
              <a:rPr lang="en-GB"/>
              <a:t> [2447]</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80" name="Google Shape;80;g312692a67b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12692a67bd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312692a67bd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consolidate SSC </a:t>
            </a:r>
            <a:r>
              <a:rPr lang="en-GB" b="1"/>
              <a:t>[on]</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[on] </a:t>
            </a:r>
            <a:r>
              <a:rPr lang="en-GB"/>
              <a:t>and then the </a:t>
            </a:r>
            <a:r>
              <a:rPr lang="en-GB" b="1"/>
              <a:t>source</a:t>
            </a:r>
            <a:r>
              <a:rPr lang="en-GB"/>
              <a:t> word again ‘</a:t>
            </a:r>
            <a:r>
              <a:rPr lang="en-GB" b="1"/>
              <a:t>non</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onze</a:t>
            </a:r>
            <a:r>
              <a:rPr lang="en-GB"/>
              <a:t> [2447]; </a:t>
            </a:r>
            <a:r>
              <a:rPr lang="en-GB" b="1"/>
              <a:t>continuer </a:t>
            </a:r>
            <a:r>
              <a:rPr lang="en-GB" b="0"/>
              <a:t>[113]</a:t>
            </a:r>
            <a:r>
              <a:rPr lang="en-GB"/>
              <a:t> </a:t>
            </a:r>
            <a:r>
              <a:rPr lang="en-GB" b="1"/>
              <a:t>monde</a:t>
            </a:r>
            <a:r>
              <a:rPr lang="en-GB"/>
              <a:t> [77]; </a:t>
            </a:r>
            <a:r>
              <a:rPr lang="en-GB" b="1"/>
              <a:t>montrer</a:t>
            </a:r>
            <a:r>
              <a:rPr lang="en-GB"/>
              <a:t> [108]; </a:t>
            </a:r>
            <a:r>
              <a:rPr lang="en-GB" b="1"/>
              <a:t>au fond</a:t>
            </a:r>
            <a:r>
              <a:rPr lang="en-GB"/>
              <a:t> [553]; </a:t>
            </a:r>
            <a:r>
              <a:rPr lang="en-GB" b="1"/>
              <a:t>non </a:t>
            </a:r>
            <a:r>
              <a:rPr lang="en-GB"/>
              <a:t>[72].</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88" name="Google Shape;88;g312692a67bd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9e80e8d3f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9e80e8d3f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[ch]</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[ch]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chercher</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mime looking for something everywhere. </a:t>
            </a:r>
            <a:br>
              <a:rPr lang="en-GB">
                <a:solidFill>
                  <a:srgbClr val="000000"/>
                </a:solidFill>
              </a:rPr>
            </a:b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[ch] </a:t>
            </a:r>
            <a:r>
              <a:rPr lang="en-GB">
                <a:solidFill>
                  <a:srgbClr val="000000"/>
                </a:solidFill>
              </a:rPr>
              <a:t>sound, pronouncing ”</a:t>
            </a:r>
            <a:r>
              <a:rPr lang="en-GB" b="1">
                <a:solidFill>
                  <a:srgbClr val="000000"/>
                </a:solidFill>
              </a:rPr>
              <a:t>chercher</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chercher </a:t>
            </a:r>
            <a:r>
              <a:rPr lang="en-GB">
                <a:solidFill>
                  <a:srgbClr val="000000"/>
                </a:solidFill>
              </a:rPr>
              <a:t>[336].</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lvl="0" indent="0" algn="l" rtl="0">
              <a:spcBef>
                <a:spcPts val="0"/>
              </a:spcBef>
              <a:spcAft>
                <a:spcPts val="0"/>
              </a:spcAft>
              <a:buNone/>
            </a:pPr>
            <a:endParaRPr/>
          </a:p>
        </p:txBody>
      </p:sp>
      <p:sp>
        <p:nvSpPr>
          <p:cNvPr id="80" name="Google Shape;80;g39e80e8d3f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solidFill>
                  <a:srgbClr val="000000"/>
                </a:solidFill>
              </a:rPr>
              <a:t>3</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9e80e8d3f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39e80e8d3fb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[ch]</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[ch]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chercher</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dimanche</a:t>
            </a:r>
            <a:r>
              <a:rPr lang="en-GB">
                <a:solidFill>
                  <a:srgbClr val="000000"/>
                </a:solidFill>
              </a:rPr>
              <a:t> [1235]; </a:t>
            </a:r>
            <a:r>
              <a:rPr lang="en-GB" b="1">
                <a:solidFill>
                  <a:srgbClr val="000000"/>
                </a:solidFill>
              </a:rPr>
              <a:t>chanter </a:t>
            </a:r>
            <a:r>
              <a:rPr lang="en-GB">
                <a:solidFill>
                  <a:srgbClr val="000000"/>
                </a:solidFill>
              </a:rPr>
              <a:t>[1820] </a:t>
            </a:r>
            <a:r>
              <a:rPr lang="en-GB" b="1">
                <a:solidFill>
                  <a:srgbClr val="000000"/>
                </a:solidFill>
              </a:rPr>
              <a:t>bouche</a:t>
            </a:r>
            <a:r>
              <a:rPr lang="en-GB">
                <a:solidFill>
                  <a:srgbClr val="000000"/>
                </a:solidFill>
              </a:rPr>
              <a:t> [1838]; </a:t>
            </a:r>
            <a:r>
              <a:rPr lang="en-GB" b="1">
                <a:solidFill>
                  <a:srgbClr val="000000"/>
                </a:solidFill>
              </a:rPr>
              <a:t>champ</a:t>
            </a:r>
            <a:r>
              <a:rPr lang="en-GB">
                <a:solidFill>
                  <a:srgbClr val="000000"/>
                </a:solidFill>
              </a:rPr>
              <a:t> [847]; </a:t>
            </a:r>
            <a:r>
              <a:rPr lang="en-GB" b="1">
                <a:solidFill>
                  <a:srgbClr val="000000"/>
                </a:solidFill>
              </a:rPr>
              <a:t>chat</a:t>
            </a:r>
            <a:r>
              <a:rPr lang="en-GB">
                <a:solidFill>
                  <a:srgbClr val="000000"/>
                </a:solidFill>
              </a:rPr>
              <a:t> [3138]; </a:t>
            </a:r>
            <a:r>
              <a:rPr lang="en-GB" b="1">
                <a:solidFill>
                  <a:srgbClr val="000000"/>
                </a:solidFill>
              </a:rPr>
              <a:t>chercher </a:t>
            </a:r>
            <a:r>
              <a:rPr lang="en-GB">
                <a:solidFill>
                  <a:srgbClr val="000000"/>
                </a:solidFill>
              </a:rPr>
              <a:t>[336].</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88" name="Google Shape;88;g39e80e8d3fb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solidFill>
                  <a:srgbClr val="000000"/>
                </a:solidFill>
              </a:rPr>
              <a:t>4</a:t>
            </a:fld>
            <a:endParaRPr>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1b50fe5a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1b50fe5a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1b50fe5a5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1b50fe5a5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 name="Google Shape;16;p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Google Shape;19;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Google Shape;25;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 name="Google Shape;26;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 name="Google Shape;29;p7"/>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0" name="Google Shape;30;p7"/>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 name="Google Shape;31;p7"/>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2" name="Google Shape;32;p7"/>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p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5" name="Google Shape;35;p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6" name="Google Shape;36;p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9" name="Google Shape;39;p9"/>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40" name="Google Shape;40;p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1" name="Google Shape;41;p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2" name="Google Shape;42;p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3" name="Google Shape;43;p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6" name="Google Shape;46;p10"/>
          <p:cNvSpPr>
            <a:spLocks noGrp="1"/>
          </p:cNvSpPr>
          <p:nvPr>
            <p:ph type="pic" idx="2"/>
          </p:nvPr>
        </p:nvSpPr>
        <p:spPr>
          <a:xfrm>
            <a:off x="3887391" y="740570"/>
            <a:ext cx="4629300" cy="3655200"/>
          </a:xfrm>
          <a:prstGeom prst="rect">
            <a:avLst/>
          </a:prstGeom>
          <a:noFill/>
          <a:ln>
            <a:noFill/>
          </a:ln>
        </p:spPr>
      </p:sp>
      <p:sp>
        <p:nvSpPr>
          <p:cNvPr id="47" name="Google Shape;47;p1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48" name="Google Shape;48;p1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9" name="Google Shape;49;p1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0" name="Google Shape;50;p1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3" name="Google Shape;53;p1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5" name="Google Shape;55;p1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6" name="Google Shape;56;p1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9" name="Google Shape;59;p12"/>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 name="Google Shape;60;p1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1" name="Google Shape;61;p1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2" name="Google Shape;62;p1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
        <p:cNvGrpSpPr/>
        <p:nvPr/>
      </p:nvGrpSpPr>
      <p:grpSpPr>
        <a:xfrm>
          <a:off x="0" y="0"/>
          <a:ext cx="0" cy="0"/>
          <a:chOff x="0" y="0"/>
          <a:chExt cx="0" cy="0"/>
        </a:xfrm>
      </p:grpSpPr>
      <p:sp>
        <p:nvSpPr>
          <p:cNvPr id="72" name="Google Shape;72;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73" name="Google Shape;73;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4" name="Google Shape;74;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77"/>
        <p:cNvGrpSpPr/>
        <p:nvPr/>
      </p:nvGrpSpPr>
      <p:grpSpPr>
        <a:xfrm>
          <a:off x="0" y="0"/>
          <a:ext cx="0" cy="0"/>
          <a:chOff x="0" y="0"/>
          <a:chExt cx="0" cy="0"/>
        </a:xfrm>
      </p:grpSpPr>
      <p:sp>
        <p:nvSpPr>
          <p:cNvPr id="78" name="Google Shape;78;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 name="Google Shape;79;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82"/>
        <p:cNvGrpSpPr/>
        <p:nvPr/>
      </p:nvGrpSpPr>
      <p:grpSpPr>
        <a:xfrm>
          <a:off x="0" y="0"/>
          <a:ext cx="0" cy="0"/>
          <a:chOff x="0" y="0"/>
          <a:chExt cx="0" cy="0"/>
        </a:xfrm>
      </p:grpSpPr>
      <p:sp>
        <p:nvSpPr>
          <p:cNvPr id="83" name="Google Shape;83;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85" name="Google Shape;85;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 name="Google Shape;8;p1"/>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9" name="Google Shape;9;p1"/>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 name="Google Shape;10;p1"/>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1" name="Google Shape;11;p1"/>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5" name="Google Shape;65;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66" name="Google Shape;66;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67" name="Google Shape;67;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8" name="Google Shape;68;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9" name="Google Shape;69;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70" name="Google Shape;70;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image" Target="../media/image8.png"/><Relationship Id="rId3" Type="http://schemas.microsoft.com/office/2007/relationships/media" Target="../media/media2.m4a"/><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6.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1.xml"/><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9.wav"/><Relationship Id="rId7" Type="http://schemas.openxmlformats.org/officeDocument/2006/relationships/image" Target="../media/image10.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audio" Target="../media/media9.wav"/></Relationships>
</file>

<file path=ppt/slides/_rels/slide4.xml.rels><?xml version="1.0" encoding="UTF-8" standalone="yes"?>
<Relationships xmlns="http://schemas.openxmlformats.org/package/2006/relationships"><Relationship Id="rId8" Type="http://schemas.openxmlformats.org/officeDocument/2006/relationships/audio" Target="../media/media11.wav"/><Relationship Id="rId13" Type="http://schemas.microsoft.com/office/2007/relationships/media" Target="../media/media14.wav"/><Relationship Id="rId18" Type="http://schemas.openxmlformats.org/officeDocument/2006/relationships/image" Target="../media/image12.png"/><Relationship Id="rId3" Type="http://schemas.microsoft.com/office/2007/relationships/media" Target="../media/media9.wav"/><Relationship Id="rId21" Type="http://schemas.openxmlformats.org/officeDocument/2006/relationships/image" Target="../media/image15.png"/><Relationship Id="rId7" Type="http://schemas.microsoft.com/office/2007/relationships/media" Target="../media/media11.wav"/><Relationship Id="rId12" Type="http://schemas.openxmlformats.org/officeDocument/2006/relationships/audio" Target="../media/media13.wav"/><Relationship Id="rId17" Type="http://schemas.openxmlformats.org/officeDocument/2006/relationships/image" Target="../media/image11.png"/><Relationship Id="rId2" Type="http://schemas.openxmlformats.org/officeDocument/2006/relationships/audio" Target="../media/media8.wav"/><Relationship Id="rId16" Type="http://schemas.openxmlformats.org/officeDocument/2006/relationships/notesSlide" Target="../notesSlides/notesSlide4.xml"/><Relationship Id="rId20" Type="http://schemas.openxmlformats.org/officeDocument/2006/relationships/image" Target="../media/image14.png"/><Relationship Id="rId1" Type="http://schemas.microsoft.com/office/2007/relationships/media" Target="../media/media8.wav"/><Relationship Id="rId6" Type="http://schemas.openxmlformats.org/officeDocument/2006/relationships/audio" Target="../media/media10.wav"/><Relationship Id="rId11" Type="http://schemas.microsoft.com/office/2007/relationships/media" Target="../media/media13.wav"/><Relationship Id="rId5" Type="http://schemas.microsoft.com/office/2007/relationships/media" Target="../media/media10.wav"/><Relationship Id="rId15" Type="http://schemas.openxmlformats.org/officeDocument/2006/relationships/slideLayout" Target="../slideLayouts/slideLayout1.xml"/><Relationship Id="rId10" Type="http://schemas.openxmlformats.org/officeDocument/2006/relationships/audio" Target="../media/media12.wav"/><Relationship Id="rId19" Type="http://schemas.openxmlformats.org/officeDocument/2006/relationships/image" Target="../media/image13.png"/><Relationship Id="rId4" Type="http://schemas.openxmlformats.org/officeDocument/2006/relationships/audio" Target="../media/media9.wav"/><Relationship Id="rId9" Type="http://schemas.microsoft.com/office/2007/relationships/media" Target="../media/media12.wav"/><Relationship Id="rId14" Type="http://schemas.openxmlformats.org/officeDocument/2006/relationships/audio" Target="../media/media14.wav"/><Relationship Id="rId22"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ideo" Target="https://www.youtube.com/embed/BMcKH5KriNs" TargetMode="Externa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18" y="-769713"/>
            <a:ext cx="7886700" cy="994275"/>
          </a:xfrm>
          <a:prstGeom prst="rect">
            <a:avLst/>
          </a:prstGeom>
          <a:noFill/>
          <a:ln>
            <a:noFill/>
          </a:ln>
        </p:spPr>
        <p:txBody>
          <a:bodyPr spcFirstLastPara="1" wrap="square" lIns="68569" tIns="34275" rIns="68569" bIns="34275" anchor="t" anchorCtr="0">
            <a:noAutofit/>
          </a:bodyPr>
          <a:lstStyle/>
          <a:p>
            <a:pPr>
              <a:lnSpc>
                <a:spcPct val="100000"/>
              </a:lnSpc>
              <a:buClr>
                <a:srgbClr val="1F4E79"/>
              </a:buClr>
              <a:buSzPts val="24000"/>
            </a:pPr>
            <a:r>
              <a:rPr lang="en-GB" sz="18000" b="1">
                <a:solidFill>
                  <a:srgbClr val="1F4E79"/>
                </a:solidFill>
              </a:rPr>
              <a:t>on</a:t>
            </a:r>
            <a:endParaRPr/>
          </a:p>
        </p:txBody>
      </p:sp>
      <p:pic>
        <p:nvPicPr>
          <p:cNvPr id="83" name="Google Shape;83;p17" descr="a forbidden sign"/>
          <p:cNvPicPr preferRelativeResize="0"/>
          <p:nvPr/>
        </p:nvPicPr>
        <p:blipFill rotWithShape="1">
          <a:blip r:embed="rId7">
            <a:alphaModFix/>
          </a:blip>
          <a:srcRect/>
          <a:stretch/>
        </p:blipFill>
        <p:spPr>
          <a:xfrm>
            <a:off x="3442639" y="1077325"/>
            <a:ext cx="2258721" cy="2258723"/>
          </a:xfrm>
          <a:prstGeom prst="rect">
            <a:avLst/>
          </a:prstGeom>
          <a:noFill/>
          <a:ln>
            <a:noFill/>
          </a:ln>
        </p:spPr>
      </p:pic>
      <p:sp>
        <p:nvSpPr>
          <p:cNvPr id="84" name="Google Shape;84;p17"/>
          <p:cNvSpPr txBox="1"/>
          <p:nvPr/>
        </p:nvSpPr>
        <p:spPr>
          <a:xfrm>
            <a:off x="2571686" y="3282225"/>
            <a:ext cx="4000500" cy="1454175"/>
          </a:xfrm>
          <a:prstGeom prst="rect">
            <a:avLst/>
          </a:prstGeom>
          <a:noFill/>
          <a:ln>
            <a:noFill/>
          </a:ln>
        </p:spPr>
        <p:txBody>
          <a:bodyPr spcFirstLastPara="1" wrap="square" lIns="68569" tIns="34275" rIns="68569" bIns="34275" anchor="t" anchorCtr="0">
            <a:noAutofit/>
          </a:bodyPr>
          <a:lstStyle/>
          <a:p>
            <a:pPr algn="ctr">
              <a:buClr>
                <a:srgbClr val="1F4E79"/>
              </a:buClr>
              <a:buSzPts val="12000"/>
            </a:pPr>
            <a:r>
              <a:rPr lang="en-GB" sz="9000">
                <a:solidFill>
                  <a:srgbClr val="1F4E79"/>
                </a:solidFill>
                <a:latin typeface="Century Gothic"/>
                <a:ea typeface="Century Gothic"/>
                <a:cs typeface="Century Gothic"/>
                <a:sym typeface="Century Gothic"/>
              </a:rPr>
              <a:t>n</a:t>
            </a:r>
            <a:r>
              <a:rPr lang="en-GB" sz="9000" b="1">
                <a:solidFill>
                  <a:srgbClr val="FA6500"/>
                </a:solidFill>
                <a:latin typeface="Century Gothic"/>
                <a:ea typeface="Century Gothic"/>
                <a:cs typeface="Century Gothic"/>
                <a:sym typeface="Century Gothic"/>
              </a:rPr>
              <a:t>on</a:t>
            </a:r>
            <a:r>
              <a:rPr lang="en-GB" sz="9000">
                <a:solidFill>
                  <a:srgbClr val="1F4E79"/>
                </a:solidFill>
                <a:latin typeface="Century Gothic"/>
                <a:ea typeface="Century Gothic"/>
                <a:cs typeface="Century Gothic"/>
                <a:sym typeface="Century Gothic"/>
              </a:rPr>
              <a:t>!</a:t>
            </a:r>
            <a:endParaRPr sz="1125"/>
          </a:p>
        </p:txBody>
      </p:sp>
      <p:pic>
        <p:nvPicPr>
          <p:cNvPr id="2" name="Recorded Sound">
            <a:hlinkClick r:id="" action="ppaction://media"/>
            <a:extLst>
              <a:ext uri="{FF2B5EF4-FFF2-40B4-BE49-F238E27FC236}">
                <a16:creationId xmlns:a16="http://schemas.microsoft.com/office/drawing/2014/main" id="{B225D49C-1070-41FE-96BE-2B9997C5E6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137839" y="562296"/>
            <a:ext cx="304800" cy="304800"/>
          </a:xfrm>
          <a:prstGeom prst="rect">
            <a:avLst/>
          </a:prstGeom>
        </p:spPr>
      </p:pic>
      <p:pic>
        <p:nvPicPr>
          <p:cNvPr id="3" name="Recorded Sound">
            <a:hlinkClick r:id="" action="ppaction://media"/>
            <a:extLst>
              <a:ext uri="{FF2B5EF4-FFF2-40B4-BE49-F238E27FC236}">
                <a16:creationId xmlns:a16="http://schemas.microsoft.com/office/drawing/2014/main" id="{843D1943-5A9E-4841-9273-0ED6C9B10B8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060896" y="385691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35"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683"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638272" y="127442"/>
            <a:ext cx="7886700" cy="994275"/>
          </a:xfrm>
          <a:prstGeom prst="rect">
            <a:avLst/>
          </a:prstGeom>
          <a:noFill/>
          <a:ln>
            <a:noFill/>
          </a:ln>
        </p:spPr>
        <p:txBody>
          <a:bodyPr spcFirstLastPara="1" wrap="square" lIns="68569" tIns="34275" rIns="68569" bIns="34275" anchor="ctr" anchorCtr="0">
            <a:noAutofit/>
          </a:bodyPr>
          <a:lstStyle/>
          <a:p>
            <a:pPr algn="ctr">
              <a:buClr>
                <a:srgbClr val="115076"/>
              </a:buClr>
              <a:buSzPts val="12000"/>
            </a:pPr>
            <a:r>
              <a:rPr lang="en-GB" sz="9000" b="1">
                <a:solidFill>
                  <a:srgbClr val="115076"/>
                </a:solidFill>
              </a:rPr>
              <a:t>on</a:t>
            </a:r>
            <a:endParaRPr sz="3000"/>
          </a:p>
        </p:txBody>
      </p:sp>
      <p:sp>
        <p:nvSpPr>
          <p:cNvPr id="91" name="Google Shape;91;p18" descr="rectangle"/>
          <p:cNvSpPr/>
          <p:nvPr/>
        </p:nvSpPr>
        <p:spPr>
          <a:xfrm>
            <a:off x="3663315" y="1304688"/>
            <a:ext cx="1817325" cy="1927125"/>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a:buClr>
                <a:schemeClr val="lt1"/>
              </a:buClr>
              <a:buSzPts val="1900"/>
            </a:pPr>
            <a:endParaRPr sz="1425">
              <a:solidFill>
                <a:srgbClr val="FFFFFF"/>
              </a:solidFill>
              <a:latin typeface="Century Gothic"/>
              <a:ea typeface="Century Gothic"/>
              <a:cs typeface="Century Gothic"/>
              <a:sym typeface="Century Gothic"/>
            </a:endParaRPr>
          </a:p>
        </p:txBody>
      </p:sp>
      <p:pic>
        <p:nvPicPr>
          <p:cNvPr id="92" name="Google Shape;92;p18" descr="forbidden sign"/>
          <p:cNvPicPr preferRelativeResize="0"/>
          <p:nvPr/>
        </p:nvPicPr>
        <p:blipFill rotWithShape="1">
          <a:blip r:embed="rId17">
            <a:alphaModFix/>
          </a:blip>
          <a:srcRect/>
          <a:stretch/>
        </p:blipFill>
        <p:spPr>
          <a:xfrm>
            <a:off x="4068710" y="1459397"/>
            <a:ext cx="1007995" cy="1007995"/>
          </a:xfrm>
          <a:prstGeom prst="rect">
            <a:avLst/>
          </a:prstGeom>
          <a:noFill/>
          <a:ln>
            <a:noFill/>
          </a:ln>
        </p:spPr>
      </p:pic>
      <p:sp>
        <p:nvSpPr>
          <p:cNvPr id="93" name="Google Shape;93;p18"/>
          <p:cNvSpPr txBox="1"/>
          <p:nvPr/>
        </p:nvSpPr>
        <p:spPr>
          <a:xfrm>
            <a:off x="3750836" y="2410464"/>
            <a:ext cx="1661625" cy="761625"/>
          </a:xfrm>
          <a:prstGeom prst="rect">
            <a:avLst/>
          </a:prstGeom>
          <a:noFill/>
          <a:ln>
            <a:noFill/>
          </a:ln>
        </p:spPr>
        <p:txBody>
          <a:bodyPr spcFirstLastPara="1" wrap="square" lIns="68569" tIns="34275" rIns="68569" bIns="34275" anchor="t" anchorCtr="0">
            <a:no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a:t>
            </a:r>
            <a:endParaRPr sz="1125"/>
          </a:p>
        </p:txBody>
      </p:sp>
      <p:sp>
        <p:nvSpPr>
          <p:cNvPr id="94" name="Google Shape;94;p18"/>
          <p:cNvSpPr txBox="1"/>
          <p:nvPr/>
        </p:nvSpPr>
        <p:spPr>
          <a:xfrm>
            <a:off x="291407" y="323555"/>
            <a:ext cx="2778525" cy="761625"/>
          </a:xfrm>
          <a:prstGeom prst="rect">
            <a:avLst/>
          </a:prstGeom>
          <a:noFill/>
          <a:ln>
            <a:noFill/>
          </a:ln>
        </p:spPr>
        <p:txBody>
          <a:bodyPr spcFirstLastPara="1" wrap="square" lIns="68569" tIns="34275" rIns="68569" bIns="34275" anchor="t" anchorCtr="0">
            <a:noAutofit/>
          </a:bodyPr>
          <a:lstStyle/>
          <a:p>
            <a:pPr algn="ctr">
              <a:buClr>
                <a:srgbClr val="E65D00"/>
              </a:buClr>
              <a:buSzPts val="6000"/>
            </a:pP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95" name="Google Shape;95;p18" descr="the number eleven"/>
          <p:cNvPicPr preferRelativeResize="0"/>
          <p:nvPr/>
        </p:nvPicPr>
        <p:blipFill rotWithShape="1">
          <a:blip r:embed="rId18">
            <a:alphaModFix/>
          </a:blip>
          <a:srcRect/>
          <a:stretch/>
        </p:blipFill>
        <p:spPr>
          <a:xfrm>
            <a:off x="1062929" y="1106112"/>
            <a:ext cx="1235630" cy="1083236"/>
          </a:xfrm>
          <a:prstGeom prst="rect">
            <a:avLst/>
          </a:prstGeom>
          <a:noFill/>
          <a:ln>
            <a:noFill/>
          </a:ln>
          <a:effectLst>
            <a:outerShdw blurRad="50800" dist="38100" dir="5400000" algn="t" rotWithShape="0">
              <a:srgbClr val="000000">
                <a:alpha val="40000"/>
              </a:srgbClr>
            </a:outerShdw>
          </a:effectLst>
        </p:spPr>
      </p:pic>
      <p:sp>
        <p:nvSpPr>
          <p:cNvPr id="96" name="Google Shape;96;p18"/>
          <p:cNvSpPr txBox="1"/>
          <p:nvPr/>
        </p:nvSpPr>
        <p:spPr>
          <a:xfrm>
            <a:off x="614663" y="2680153"/>
            <a:ext cx="2778525" cy="761625"/>
          </a:xfrm>
          <a:prstGeom prst="rect">
            <a:avLst/>
          </a:prstGeom>
          <a:noFill/>
          <a:ln>
            <a:noFill/>
          </a:ln>
        </p:spPr>
        <p:txBody>
          <a:bodyPr spcFirstLastPara="1" wrap="square" lIns="68569" tIns="34275" rIns="68569" bIns="34275" anchor="t" anchorCtr="0">
            <a:noAutofit/>
          </a:bodyPr>
          <a:lstStyle/>
          <a:p>
            <a:pPr>
              <a:buClr>
                <a:srgbClr val="115076"/>
              </a:buClr>
              <a:buSzPts val="6000"/>
            </a:pPr>
            <a:r>
              <a:rPr lang="en-GB" sz="4500">
                <a:solidFill>
                  <a:srgbClr val="115076"/>
                </a:solidFill>
                <a:latin typeface="Century Gothic"/>
                <a:ea typeface="Century Gothic"/>
                <a:cs typeface="Century Gothic"/>
                <a:sym typeface="Century Gothic"/>
              </a:rPr>
              <a:t>m</a:t>
            </a: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de</a:t>
            </a:r>
            <a:endParaRPr sz="1125"/>
          </a:p>
        </p:txBody>
      </p:sp>
      <p:pic>
        <p:nvPicPr>
          <p:cNvPr id="97" name="Google Shape;97;p18" descr="the globe"/>
          <p:cNvPicPr preferRelativeResize="0"/>
          <p:nvPr/>
        </p:nvPicPr>
        <p:blipFill rotWithShape="1">
          <a:blip r:embed="rId19">
            <a:alphaModFix/>
          </a:blip>
          <a:srcRect/>
          <a:stretch/>
        </p:blipFill>
        <p:spPr>
          <a:xfrm>
            <a:off x="1053476" y="3352862"/>
            <a:ext cx="1356732" cy="1266284"/>
          </a:xfrm>
          <a:prstGeom prst="rect">
            <a:avLst/>
          </a:prstGeom>
          <a:noFill/>
          <a:ln>
            <a:noFill/>
          </a:ln>
        </p:spPr>
      </p:pic>
      <p:sp>
        <p:nvSpPr>
          <p:cNvPr id="98" name="Google Shape;98;p18"/>
          <p:cNvSpPr txBox="1"/>
          <p:nvPr/>
        </p:nvSpPr>
        <p:spPr>
          <a:xfrm>
            <a:off x="3192286" y="3392834"/>
            <a:ext cx="2778525" cy="761625"/>
          </a:xfrm>
          <a:prstGeom prst="rect">
            <a:avLst/>
          </a:prstGeom>
          <a:noFill/>
          <a:ln>
            <a:noFill/>
          </a:ln>
        </p:spPr>
        <p:txBody>
          <a:bodyPr spcFirstLastPara="1" wrap="square" lIns="68569" tIns="34275" rIns="68569" bIns="34275" anchor="t" anchorCtr="0">
            <a:no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m</a:t>
            </a: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trer</a:t>
            </a:r>
            <a:endParaRPr sz="4500">
              <a:solidFill>
                <a:srgbClr val="115076"/>
              </a:solidFill>
              <a:latin typeface="Century Gothic"/>
              <a:ea typeface="Century Gothic"/>
              <a:cs typeface="Century Gothic"/>
              <a:sym typeface="Century Gothic"/>
            </a:endParaRPr>
          </a:p>
        </p:txBody>
      </p:sp>
      <p:sp>
        <p:nvSpPr>
          <p:cNvPr id="99" name="Google Shape;99;p18"/>
          <p:cNvSpPr/>
          <p:nvPr/>
        </p:nvSpPr>
        <p:spPr>
          <a:xfrm>
            <a:off x="3780172" y="4065149"/>
            <a:ext cx="1511325" cy="438525"/>
          </a:xfrm>
          <a:prstGeom prst="rect">
            <a:avLst/>
          </a:prstGeom>
          <a:noFill/>
          <a:ln>
            <a:noFill/>
          </a:ln>
        </p:spPr>
        <p:txBody>
          <a:bodyPr spcFirstLastPara="1" wrap="square" lIns="68569" tIns="34275" rIns="68569" bIns="34275" anchor="t" anchorCtr="0">
            <a:noAutofit/>
          </a:bodyPr>
          <a:lstStyle/>
          <a:p>
            <a:pPr algn="ctr">
              <a:buClr>
                <a:srgbClr val="115076"/>
              </a:buClr>
              <a:buSzPts val="3200"/>
            </a:pPr>
            <a:r>
              <a:rPr lang="en-GB" sz="2400">
                <a:solidFill>
                  <a:srgbClr val="115076"/>
                </a:solidFill>
                <a:latin typeface="Century Gothic"/>
                <a:ea typeface="Century Gothic"/>
                <a:cs typeface="Century Gothic"/>
                <a:sym typeface="Century Gothic"/>
              </a:rPr>
              <a:t>[to show]</a:t>
            </a:r>
            <a:endParaRPr sz="1125"/>
          </a:p>
        </p:txBody>
      </p:sp>
      <p:sp>
        <p:nvSpPr>
          <p:cNvPr id="100" name="Google Shape;100;p18"/>
          <p:cNvSpPr txBox="1"/>
          <p:nvPr/>
        </p:nvSpPr>
        <p:spPr>
          <a:xfrm>
            <a:off x="5438500" y="323555"/>
            <a:ext cx="3995100" cy="761625"/>
          </a:xfrm>
          <a:prstGeom prst="rect">
            <a:avLst/>
          </a:prstGeom>
          <a:noFill/>
          <a:ln>
            <a:noFill/>
          </a:ln>
        </p:spPr>
        <p:txBody>
          <a:bodyPr spcFirstLastPara="1" wrap="square" lIns="68569" tIns="34275" rIns="68569" bIns="34275" anchor="t" anchorCtr="0">
            <a:no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c</a:t>
            </a: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tinuer</a:t>
            </a:r>
            <a:endParaRPr sz="1125"/>
          </a:p>
        </p:txBody>
      </p:sp>
      <p:sp>
        <p:nvSpPr>
          <p:cNvPr id="101" name="Google Shape;101;p18"/>
          <p:cNvSpPr/>
          <p:nvPr/>
        </p:nvSpPr>
        <p:spPr>
          <a:xfrm>
            <a:off x="6276303" y="947769"/>
            <a:ext cx="2319300" cy="484875"/>
          </a:xfrm>
          <a:prstGeom prst="rect">
            <a:avLst/>
          </a:prstGeom>
          <a:noFill/>
          <a:ln>
            <a:noFill/>
          </a:ln>
        </p:spPr>
        <p:txBody>
          <a:bodyPr spcFirstLastPara="1" wrap="square" lIns="68569" tIns="34275" rIns="68569" bIns="34275" anchor="t" anchorCtr="0">
            <a:no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[to continue]</a:t>
            </a:r>
            <a:endParaRPr sz="4500">
              <a:solidFill>
                <a:srgbClr val="115076"/>
              </a:solidFill>
              <a:latin typeface="Century Gothic"/>
              <a:ea typeface="Century Gothic"/>
              <a:cs typeface="Century Gothic"/>
              <a:sym typeface="Century Gothic"/>
            </a:endParaRPr>
          </a:p>
        </p:txBody>
      </p:sp>
      <p:sp>
        <p:nvSpPr>
          <p:cNvPr id="102" name="Google Shape;102;p18"/>
          <p:cNvSpPr txBox="1"/>
          <p:nvPr/>
        </p:nvSpPr>
        <p:spPr>
          <a:xfrm>
            <a:off x="6316874" y="2680154"/>
            <a:ext cx="2778525" cy="761625"/>
          </a:xfrm>
          <a:prstGeom prst="rect">
            <a:avLst/>
          </a:prstGeom>
          <a:noFill/>
          <a:ln>
            <a:noFill/>
          </a:ln>
        </p:spPr>
        <p:txBody>
          <a:bodyPr spcFirstLastPara="1" wrap="square" lIns="68569" tIns="34275" rIns="68569" bIns="34275" anchor="t" anchorCtr="0">
            <a:noAutofit/>
          </a:bodyPr>
          <a:lstStyle/>
          <a:p>
            <a:pPr>
              <a:buClr>
                <a:srgbClr val="115076"/>
              </a:buClr>
              <a:buSzPts val="6000"/>
            </a:pPr>
            <a:r>
              <a:rPr lang="en-GB" sz="4500">
                <a:solidFill>
                  <a:srgbClr val="115076"/>
                </a:solidFill>
                <a:latin typeface="Century Gothic"/>
                <a:ea typeface="Century Gothic"/>
                <a:cs typeface="Century Gothic"/>
                <a:sym typeface="Century Gothic"/>
              </a:rPr>
              <a:t>au</a:t>
            </a:r>
            <a:r>
              <a:rPr lang="en-GB" sz="4500">
                <a:latin typeface="Century Gothic"/>
                <a:ea typeface="Century Gothic"/>
                <a:cs typeface="Century Gothic"/>
                <a:sym typeface="Century Gothic"/>
              </a:rPr>
              <a:t> </a:t>
            </a:r>
            <a:r>
              <a:rPr lang="en-GB" sz="4500">
                <a:solidFill>
                  <a:srgbClr val="115076"/>
                </a:solidFill>
                <a:latin typeface="Century Gothic"/>
                <a:ea typeface="Century Gothic"/>
                <a:cs typeface="Century Gothic"/>
                <a:sym typeface="Century Gothic"/>
              </a:rPr>
              <a:t>f</a:t>
            </a:r>
            <a:r>
              <a:rPr lang="en-GB" sz="4500">
                <a:solidFill>
                  <a:srgbClr val="E65D00"/>
                </a:solidFill>
                <a:latin typeface="Century Gothic"/>
                <a:ea typeface="Century Gothic"/>
                <a:cs typeface="Century Gothic"/>
                <a:sym typeface="Century Gothic"/>
              </a:rPr>
              <a:t>on</a:t>
            </a:r>
            <a:r>
              <a:rPr lang="en-GB" sz="4500">
                <a:solidFill>
                  <a:srgbClr val="115076"/>
                </a:solidFill>
                <a:latin typeface="Century Gothic"/>
                <a:ea typeface="Century Gothic"/>
                <a:cs typeface="Century Gothic"/>
                <a:sym typeface="Century Gothic"/>
              </a:rPr>
              <a:t>d</a:t>
            </a:r>
            <a:endParaRPr sz="1125"/>
          </a:p>
        </p:txBody>
      </p:sp>
      <p:sp>
        <p:nvSpPr>
          <p:cNvPr id="103" name="Google Shape;103;p18"/>
          <p:cNvSpPr/>
          <p:nvPr/>
        </p:nvSpPr>
        <p:spPr>
          <a:xfrm>
            <a:off x="6316874" y="3352862"/>
            <a:ext cx="2352825" cy="484875"/>
          </a:xfrm>
          <a:prstGeom prst="rect">
            <a:avLst/>
          </a:prstGeom>
          <a:noFill/>
          <a:ln>
            <a:noFill/>
          </a:ln>
        </p:spPr>
        <p:txBody>
          <a:bodyPr spcFirstLastPara="1" wrap="square" lIns="68569" tIns="34275" rIns="68569" bIns="34275" anchor="t" anchorCtr="0">
            <a:noAutofit/>
          </a:bodyPr>
          <a:lstStyle/>
          <a:p>
            <a:pPr>
              <a:buClr>
                <a:srgbClr val="115076"/>
              </a:buClr>
              <a:buSzPts val="3600"/>
            </a:pPr>
            <a:r>
              <a:rPr lang="en-GB" sz="2700">
                <a:solidFill>
                  <a:srgbClr val="115076"/>
                </a:solidFill>
                <a:latin typeface="Century Gothic"/>
                <a:ea typeface="Century Gothic"/>
                <a:cs typeface="Century Gothic"/>
                <a:sym typeface="Century Gothic"/>
              </a:rPr>
              <a:t>[at the back]</a:t>
            </a:r>
            <a:endParaRPr sz="4500">
              <a:solidFill>
                <a:srgbClr val="115076"/>
              </a:solidFill>
              <a:latin typeface="Century Gothic"/>
              <a:ea typeface="Century Gothic"/>
              <a:cs typeface="Century Gothic"/>
              <a:sym typeface="Century Gothic"/>
            </a:endParaRPr>
          </a:p>
        </p:txBody>
      </p:sp>
      <p:pic>
        <p:nvPicPr>
          <p:cNvPr id="16" name="Recorded Sound">
            <a:hlinkClick r:id="" action="ppaction://media"/>
            <a:extLst>
              <a:ext uri="{FF2B5EF4-FFF2-40B4-BE49-F238E27FC236}">
                <a16:creationId xmlns:a16="http://schemas.microsoft.com/office/drawing/2014/main" id="{547CE52B-DC29-444F-AC1A-5A46241E2C9B}"/>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5328240" y="447000"/>
            <a:ext cx="304800" cy="304800"/>
          </a:xfrm>
          <a:prstGeom prst="rect">
            <a:avLst/>
          </a:prstGeom>
        </p:spPr>
      </p:pic>
      <p:pic>
        <p:nvPicPr>
          <p:cNvPr id="17" name="Recorded Sound">
            <a:hlinkClick r:id="" action="ppaction://media"/>
            <a:extLst>
              <a:ext uri="{FF2B5EF4-FFF2-40B4-BE49-F238E27FC236}">
                <a16:creationId xmlns:a16="http://schemas.microsoft.com/office/drawing/2014/main" id="{0AE9A17F-6189-49B5-994C-B6F06C8D2E06}"/>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5232405" y="2897151"/>
            <a:ext cx="304800" cy="304800"/>
          </a:xfrm>
          <a:prstGeom prst="rect">
            <a:avLst/>
          </a:prstGeom>
        </p:spPr>
      </p:pic>
      <p:pic>
        <p:nvPicPr>
          <p:cNvPr id="2" name="Recorded Sound">
            <a:hlinkClick r:id="" action="ppaction://media"/>
            <a:extLst>
              <a:ext uri="{FF2B5EF4-FFF2-40B4-BE49-F238E27FC236}">
                <a16:creationId xmlns:a16="http://schemas.microsoft.com/office/drawing/2014/main" id="{E4B5CEA2-F88E-46F5-A8C7-D093F1DFF611}"/>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487473" y="558946"/>
            <a:ext cx="304800" cy="304800"/>
          </a:xfrm>
          <a:prstGeom prst="rect">
            <a:avLst/>
          </a:prstGeom>
        </p:spPr>
      </p:pic>
      <p:pic>
        <p:nvPicPr>
          <p:cNvPr id="3" name="Recorded Sound">
            <a:hlinkClick r:id="" action="ppaction://media"/>
            <a:extLst>
              <a:ext uri="{FF2B5EF4-FFF2-40B4-BE49-F238E27FC236}">
                <a16:creationId xmlns:a16="http://schemas.microsoft.com/office/drawing/2014/main" id="{F50E8114-0E52-4130-BF59-BD2613B34084}"/>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2827081" y="2932793"/>
            <a:ext cx="304800" cy="304800"/>
          </a:xfrm>
          <a:prstGeom prst="rect">
            <a:avLst/>
          </a:prstGeom>
        </p:spPr>
      </p:pic>
      <p:pic>
        <p:nvPicPr>
          <p:cNvPr id="4" name="Recorded Sound">
            <a:hlinkClick r:id="" action="ppaction://media"/>
            <a:extLst>
              <a:ext uri="{FF2B5EF4-FFF2-40B4-BE49-F238E27FC236}">
                <a16:creationId xmlns:a16="http://schemas.microsoft.com/office/drawing/2014/main" id="{147E73EE-9348-47B6-B91E-6475F3975DE6}"/>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5480640" y="4132011"/>
            <a:ext cx="304800" cy="304800"/>
          </a:xfrm>
          <a:prstGeom prst="rect">
            <a:avLst/>
          </a:prstGeom>
        </p:spPr>
      </p:pic>
      <p:pic>
        <p:nvPicPr>
          <p:cNvPr id="5" name="Recorded Sound">
            <a:hlinkClick r:id="" action="ppaction://media"/>
            <a:extLst>
              <a:ext uri="{FF2B5EF4-FFF2-40B4-BE49-F238E27FC236}">
                <a16:creationId xmlns:a16="http://schemas.microsoft.com/office/drawing/2014/main" id="{16708F4D-A9DC-4424-B3A2-F4A6B4BAC0D1}"/>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8719669" y="3048062"/>
            <a:ext cx="304800" cy="304800"/>
          </a:xfrm>
          <a:prstGeom prst="rect">
            <a:avLst/>
          </a:prstGeom>
        </p:spPr>
      </p:pic>
      <p:pic>
        <p:nvPicPr>
          <p:cNvPr id="6" name="Recorded Sound">
            <a:hlinkClick r:id="" action="ppaction://media"/>
            <a:extLst>
              <a:ext uri="{FF2B5EF4-FFF2-40B4-BE49-F238E27FC236}">
                <a16:creationId xmlns:a16="http://schemas.microsoft.com/office/drawing/2014/main" id="{439AB0B8-F751-4DE0-A4BD-3567E468733D}"/>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8644829" y="1037807"/>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500"/>
                                        <p:tgtEl>
                                          <p:spTgt spid="91"/>
                                        </p:tgtEl>
                                      </p:cBhvr>
                                    </p:animEffect>
                                  </p:childTnLst>
                                </p:cTn>
                              </p:par>
                              <p:par>
                                <p:cTn id="13" presetID="10" presetClass="entr" presetSubtype="0"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500"/>
                                        <p:tgtEl>
                                          <p:spTgt spid="92"/>
                                        </p:tgtEl>
                                      </p:cBhvr>
                                    </p:animEffect>
                                  </p:childTnLst>
                                </p:cTn>
                              </p:par>
                              <p:par>
                                <p:cTn id="16" presetID="10" presetClass="entr" presetSubtype="0" fill="hold"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500"/>
                                        <p:tgtEl>
                                          <p:spTgt spid="10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1"/>
                                        </p:tgtEl>
                                        <p:attrNameLst>
                                          <p:attrName>style.visibility</p:attrName>
                                        </p:attrNameLst>
                                      </p:cBhvr>
                                      <p:to>
                                        <p:strVal val="visible"/>
                                      </p:to>
                                    </p:set>
                                    <p:animEffect transition="in" filter="fade">
                                      <p:cBhvr>
                                        <p:cTn id="38" dur="500"/>
                                        <p:tgtEl>
                                          <p:spTgt spid="10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6"/>
                                        </p:tgtEl>
                                        <p:attrNameLst>
                                          <p:attrName>style.visibility</p:attrName>
                                        </p:attrNameLst>
                                      </p:cBhvr>
                                      <p:to>
                                        <p:strVal val="visible"/>
                                      </p:to>
                                    </p:set>
                                    <p:animEffect transition="in" filter="fade">
                                      <p:cBhvr>
                                        <p:cTn id="43" dur="500"/>
                                        <p:tgtEl>
                                          <p:spTgt spid="9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500"/>
                                        <p:tgtEl>
                                          <p:spTgt spid="9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500"/>
                                        <p:tgtEl>
                                          <p:spTgt spid="9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500"/>
                                        <p:tgtEl>
                                          <p:spTgt spid="9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fade">
                                      <p:cBhvr>
                                        <p:cTn id="63" dur="500"/>
                                        <p:tgtEl>
                                          <p:spTgt spid="10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03"/>
                                        </p:tgtEl>
                                        <p:attrNameLst>
                                          <p:attrName>style.visibility</p:attrName>
                                        </p:attrNameLst>
                                      </p:cBhvr>
                                      <p:to>
                                        <p:strVal val="visible"/>
                                      </p:to>
                                    </p:set>
                                    <p:animEffect transition="in" filter="fade">
                                      <p:cBhvr>
                                        <p:cTn id="6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635" fill="hold"/>
                                        <p:tgtEl>
                                          <p:spTgt spid="17"/>
                                        </p:tgtEl>
                                      </p:cBhvr>
                                    </p:cmd>
                                  </p:childTnLst>
                                </p:cTn>
                              </p:par>
                            </p:childTnLst>
                          </p:cTn>
                        </p:par>
                      </p:childTnLst>
                    </p:cTn>
                  </p:par>
                </p:childTnLst>
              </p:cTn>
              <p:nextCondLst>
                <p:cond evt="onClick" delay="0">
                  <p:tgtEl>
                    <p:spTgt spid="17"/>
                  </p:tgtEl>
                </p:cond>
              </p:nextCondLst>
            </p:seq>
            <p:seq concurrent="1" nextAc="seek">
              <p:cTn id="74" restart="whenNotActive" fill="hold" evtFilter="cancelBubble" nodeType="interactiveSeq">
                <p:stCondLst>
                  <p:cond evt="onClick" delay="0">
                    <p:tgtEl>
                      <p:spTgt spid="16"/>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683" fill="hold"/>
                                        <p:tgtEl>
                                          <p:spTgt spid="16"/>
                                        </p:tgtEl>
                                      </p:cBhvr>
                                    </p:cmd>
                                  </p:childTnLst>
                                </p:cTn>
                              </p:par>
                            </p:childTnLst>
                          </p:cTn>
                        </p:par>
                      </p:childTnLst>
                    </p:cTn>
                  </p:par>
                </p:childTnLst>
              </p:cTn>
              <p:nextCondLst>
                <p:cond evt="onClick" delay="0">
                  <p:tgtEl>
                    <p:spTgt spid="16"/>
                  </p:tgtEl>
                </p:cond>
              </p:nextCondLst>
            </p:seq>
            <p:audio>
              <p:cMediaNode vol="80000">
                <p:cTn id="79" fill="hold" display="0">
                  <p:stCondLst>
                    <p:cond delay="indefinite"/>
                  </p:stCondLst>
                  <p:endCondLst>
                    <p:cond evt="onStopAudio" delay="0">
                      <p:tgtEl>
                        <p:sldTgt/>
                      </p:tgtEl>
                    </p:cond>
                  </p:endCondLst>
                </p:cTn>
                <p:tgtEl>
                  <p:spTgt spid="17"/>
                </p:tgtEl>
              </p:cMediaNode>
            </p:audio>
            <p:audio>
              <p:cMediaNode vol="80000">
                <p:cTn id="80" fill="hold" display="0">
                  <p:stCondLst>
                    <p:cond delay="indefinite"/>
                  </p:stCondLst>
                  <p:endCondLst>
                    <p:cond evt="onStopAudio" delay="0">
                      <p:tgtEl>
                        <p:sldTgt/>
                      </p:tgtEl>
                    </p:cond>
                  </p:endCondLst>
                </p:cTn>
                <p:tgtEl>
                  <p:spTgt spid="16"/>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2006"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123"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565"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3"/>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88" fill="hold"/>
                                        <p:tgtEl>
                                          <p:spTgt spid="3"/>
                                        </p:tgtEl>
                                      </p:cBhvr>
                                    </p:cmd>
                                  </p:childTnLst>
                                </p:cTn>
                              </p:par>
                            </p:childTnLst>
                          </p:cTn>
                        </p:par>
                      </p:childTnLst>
                    </p:cTn>
                  </p:par>
                </p:childTnLst>
              </p:cTn>
              <p:nextCondLst>
                <p:cond evt="onClick" delay="0">
                  <p:tgtEl>
                    <p:spTgt spid="3"/>
                  </p:tgtEl>
                </p:cond>
              </p:nextCondLst>
            </p:seq>
            <p:audio>
              <p:cMediaNode vol="80000">
                <p:cTn id="104" fill="hold" display="0">
                  <p:stCondLst>
                    <p:cond delay="indefinite"/>
                  </p:stCondLst>
                  <p:endCondLst>
                    <p:cond evt="onStopAudio" delay="0">
                      <p:tgtEl>
                        <p:sldTgt/>
                      </p:tgtEl>
                    </p:cond>
                  </p:endCondLst>
                </p:cTn>
                <p:tgtEl>
                  <p:spTgt spid="3"/>
                </p:tgtEl>
              </p:cMediaNode>
            </p:audio>
            <p:seq concurrent="1" nextAc="seek">
              <p:cTn id="105" restart="whenNotActive" fill="hold" evtFilter="cancelBubble" nodeType="interactiveSeq">
                <p:stCondLst>
                  <p:cond evt="onClick" delay="0">
                    <p:tgtEl>
                      <p:spTgt spid="2"/>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171" fill="hold"/>
                                        <p:tgtEl>
                                          <p:spTgt spid="2"/>
                                        </p:tgtEl>
                                      </p:cBhvr>
                                    </p:cmd>
                                  </p:childTnLst>
                                </p:cTn>
                              </p:par>
                            </p:childTnLst>
                          </p:cTn>
                        </p:par>
                      </p:childTnLst>
                    </p:cTn>
                  </p:par>
                </p:childTnLst>
              </p:cTn>
              <p:nextCondLst>
                <p:cond evt="onClick" delay="0">
                  <p:tgtEl>
                    <p:spTgt spid="2"/>
                  </p:tgtEl>
                </p:cond>
              </p:nextCondLst>
            </p:seq>
            <p:audio>
              <p:cMediaNode vol="80000">
                <p:cTn id="110"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75217" y="-408190"/>
            <a:ext cx="3226500" cy="2580300"/>
          </a:xfrm>
          <a:prstGeom prst="rect">
            <a:avLst/>
          </a:prstGeom>
          <a:noFill/>
          <a:ln>
            <a:noFill/>
          </a:ln>
        </p:spPr>
        <p:txBody>
          <a:bodyPr spcFirstLastPara="1" wrap="square" lIns="68569" tIns="34275" rIns="68569" bIns="34275" anchor="t" anchorCtr="0">
            <a:noAutofit/>
          </a:bodyPr>
          <a:lstStyle/>
          <a:p>
            <a:pPr>
              <a:lnSpc>
                <a:spcPct val="100000"/>
              </a:lnSpc>
              <a:buClr>
                <a:srgbClr val="1F4E79"/>
              </a:buClr>
              <a:buSzPts val="24000"/>
            </a:pPr>
            <a:r>
              <a:rPr lang="en-GB" sz="18000" b="1">
                <a:solidFill>
                  <a:srgbClr val="1F4E79"/>
                </a:solidFill>
              </a:rPr>
              <a:t>ch</a:t>
            </a:r>
            <a:endParaRPr/>
          </a:p>
        </p:txBody>
      </p:sp>
      <p:sp>
        <p:nvSpPr>
          <p:cNvPr id="83" name="Google Shape;83;p17"/>
          <p:cNvSpPr txBox="1"/>
          <p:nvPr/>
        </p:nvSpPr>
        <p:spPr>
          <a:xfrm>
            <a:off x="1906394" y="3212122"/>
            <a:ext cx="5331375" cy="1454175"/>
          </a:xfrm>
          <a:prstGeom prst="rect">
            <a:avLst/>
          </a:prstGeom>
          <a:noFill/>
          <a:ln>
            <a:noFill/>
          </a:ln>
        </p:spPr>
        <p:txBody>
          <a:bodyPr spcFirstLastPara="1" wrap="square" lIns="68569" tIns="34275" rIns="68569" bIns="34275" anchor="t" anchorCtr="0">
            <a:noAutofit/>
          </a:bodyPr>
          <a:lstStyle/>
          <a:p>
            <a:r>
              <a:rPr lang="en-GB" sz="9000" b="1">
                <a:solidFill>
                  <a:srgbClr val="FA6500"/>
                </a:solidFill>
                <a:latin typeface="Century Gothic"/>
                <a:ea typeface="Century Gothic"/>
                <a:cs typeface="Century Gothic"/>
                <a:sym typeface="Century Gothic"/>
              </a:rPr>
              <a:t>ch</a:t>
            </a:r>
            <a:r>
              <a:rPr lang="en-GB" sz="9000">
                <a:solidFill>
                  <a:srgbClr val="1F4E79"/>
                </a:solidFill>
                <a:latin typeface="Century Gothic"/>
                <a:ea typeface="Century Gothic"/>
                <a:cs typeface="Century Gothic"/>
                <a:sym typeface="Century Gothic"/>
              </a:rPr>
              <a:t>er</a:t>
            </a:r>
            <a:r>
              <a:rPr lang="en-GB" sz="9000" b="1">
                <a:solidFill>
                  <a:srgbClr val="FA6500"/>
                </a:solidFill>
                <a:latin typeface="Century Gothic"/>
                <a:ea typeface="Century Gothic"/>
                <a:cs typeface="Century Gothic"/>
                <a:sym typeface="Century Gothic"/>
              </a:rPr>
              <a:t>ch</a:t>
            </a:r>
            <a:r>
              <a:rPr lang="en-GB" sz="9000">
                <a:solidFill>
                  <a:srgbClr val="1F4E79"/>
                </a:solidFill>
                <a:latin typeface="Century Gothic"/>
                <a:ea typeface="Century Gothic"/>
                <a:cs typeface="Century Gothic"/>
                <a:sym typeface="Century Gothic"/>
              </a:rPr>
              <a:t>er</a:t>
            </a:r>
            <a:endParaRPr sz="9000">
              <a:solidFill>
                <a:srgbClr val="1F4E79"/>
              </a:solidFill>
              <a:latin typeface="Century Gothic"/>
              <a:ea typeface="Century Gothic"/>
              <a:cs typeface="Century Gothic"/>
              <a:sym typeface="Century Gothic"/>
            </a:endParaRPr>
          </a:p>
        </p:txBody>
      </p:sp>
      <p:pic>
        <p:nvPicPr>
          <p:cNvPr id="84" name="Google Shape;84;p17" descr="a search sign"/>
          <p:cNvPicPr preferRelativeResize="0"/>
          <p:nvPr/>
        </p:nvPicPr>
        <p:blipFill rotWithShape="1">
          <a:blip r:embed="rId7">
            <a:alphaModFix/>
          </a:blip>
          <a:srcRect/>
          <a:stretch/>
        </p:blipFill>
        <p:spPr>
          <a:xfrm>
            <a:off x="3149274" y="314775"/>
            <a:ext cx="3194930" cy="3279481"/>
          </a:xfrm>
          <a:prstGeom prst="rect">
            <a:avLst/>
          </a:prstGeom>
          <a:noFill/>
          <a:ln>
            <a:noFill/>
          </a:ln>
        </p:spPr>
      </p:pic>
      <p:pic>
        <p:nvPicPr>
          <p:cNvPr id="2" name="ch">
            <a:hlinkClick r:id="" action="ppaction://media"/>
            <a:extLst>
              <a:ext uri="{FF2B5EF4-FFF2-40B4-BE49-F238E27FC236}">
                <a16:creationId xmlns:a16="http://schemas.microsoft.com/office/drawing/2014/main" id="{88F00BC8-CBB2-7077-959C-7EA89A1677A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21742" y="86175"/>
            <a:ext cx="457200" cy="457200"/>
          </a:xfrm>
          <a:prstGeom prst="rect">
            <a:avLst/>
          </a:prstGeom>
        </p:spPr>
      </p:pic>
      <p:pic>
        <p:nvPicPr>
          <p:cNvPr id="3" name="chercher">
            <a:hlinkClick r:id="" action="ppaction://media"/>
            <a:extLst>
              <a:ext uri="{FF2B5EF4-FFF2-40B4-BE49-F238E27FC236}">
                <a16:creationId xmlns:a16="http://schemas.microsoft.com/office/drawing/2014/main" id="{D0573624-8F77-556D-2F05-0081D3B8EF2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81862" y="3925493"/>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25"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495"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607763" y="101474"/>
            <a:ext cx="7886700" cy="994275"/>
          </a:xfrm>
          <a:prstGeom prst="rect">
            <a:avLst/>
          </a:prstGeom>
          <a:noFill/>
          <a:ln>
            <a:noFill/>
          </a:ln>
        </p:spPr>
        <p:txBody>
          <a:bodyPr spcFirstLastPara="1" wrap="square" lIns="68569" tIns="34275" rIns="68569" bIns="34275" anchor="ctr" anchorCtr="0">
            <a:noAutofit/>
          </a:bodyPr>
          <a:lstStyle/>
          <a:p>
            <a:pPr algn="ctr">
              <a:buClr>
                <a:srgbClr val="115076"/>
              </a:buClr>
              <a:buSzPts val="12000"/>
            </a:pPr>
            <a:r>
              <a:rPr lang="en-GB" sz="9000" b="1">
                <a:solidFill>
                  <a:srgbClr val="115076"/>
                </a:solidFill>
              </a:rPr>
              <a:t>ch</a:t>
            </a:r>
            <a:endParaRPr sz="3000"/>
          </a:p>
        </p:txBody>
      </p:sp>
      <p:sp>
        <p:nvSpPr>
          <p:cNvPr id="91" name="Google Shape;91;p18" descr="rectangle"/>
          <p:cNvSpPr/>
          <p:nvPr/>
        </p:nvSpPr>
        <p:spPr>
          <a:xfrm>
            <a:off x="3142890" y="1360418"/>
            <a:ext cx="2854800" cy="2100600"/>
          </a:xfrm>
          <a:prstGeom prst="roundRect">
            <a:avLst>
              <a:gd name="adj" fmla="val 16667"/>
            </a:avLst>
          </a:prstGeom>
          <a:noFill/>
          <a:ln w="16925" cap="flat" cmpd="sng">
            <a:solidFill>
              <a:srgbClr val="42719B"/>
            </a:solidFill>
            <a:prstDash val="solid"/>
            <a:miter lim="800000"/>
            <a:headEnd type="none" w="sm" len="sm"/>
            <a:tailEnd type="none" w="sm" len="sm"/>
          </a:ln>
          <a:effectLst>
            <a:outerShdw blurRad="67733" dist="50800" dir="5400000" algn="t" rotWithShape="0">
              <a:srgbClr val="000000">
                <a:alpha val="40000"/>
              </a:srgbClr>
            </a:outerShdw>
          </a:effectLst>
        </p:spPr>
        <p:txBody>
          <a:bodyPr spcFirstLastPara="1" wrap="square" lIns="68569" tIns="34275" rIns="68569" bIns="34275" anchor="ctr" anchorCtr="0">
            <a:noAutofit/>
          </a:bodyPr>
          <a:lstStyle/>
          <a:p>
            <a:pPr algn="ctr"/>
            <a:endParaRPr sz="1425">
              <a:solidFill>
                <a:srgbClr val="FFFFFF"/>
              </a:solidFill>
              <a:latin typeface="Century Gothic"/>
              <a:ea typeface="Century Gothic"/>
              <a:cs typeface="Century Gothic"/>
              <a:sym typeface="Century Gothic"/>
            </a:endParaRPr>
          </a:p>
        </p:txBody>
      </p:sp>
      <p:pic>
        <p:nvPicPr>
          <p:cNvPr id="92" name="Google Shape;92;p18" descr="magnifying glass with a questionmark "/>
          <p:cNvPicPr preferRelativeResize="0"/>
          <p:nvPr/>
        </p:nvPicPr>
        <p:blipFill rotWithShape="1">
          <a:blip r:embed="rId17">
            <a:alphaModFix/>
          </a:blip>
          <a:srcRect/>
          <a:stretch/>
        </p:blipFill>
        <p:spPr>
          <a:xfrm>
            <a:off x="4026391" y="1507240"/>
            <a:ext cx="1135172" cy="1165214"/>
          </a:xfrm>
          <a:prstGeom prst="rect">
            <a:avLst/>
          </a:prstGeom>
          <a:noFill/>
          <a:ln>
            <a:noFill/>
          </a:ln>
        </p:spPr>
      </p:pic>
      <p:sp>
        <p:nvSpPr>
          <p:cNvPr id="93" name="Google Shape;93;p18"/>
          <p:cNvSpPr txBox="1"/>
          <p:nvPr/>
        </p:nvSpPr>
        <p:spPr>
          <a:xfrm>
            <a:off x="3142890" y="2538764"/>
            <a:ext cx="2854800" cy="761625"/>
          </a:xfrm>
          <a:prstGeom prst="rect">
            <a:avLst/>
          </a:prstGeom>
          <a:noFill/>
          <a:ln>
            <a:noFill/>
          </a:ln>
        </p:spPr>
        <p:txBody>
          <a:bodyPr spcFirstLastPara="1" wrap="square" lIns="68569" tIns="34275" rIns="68569" bIns="34275" anchor="t" anchorCtr="0">
            <a:noAutofit/>
          </a:bodyPr>
          <a:lstStyle/>
          <a:p>
            <a:pPr algn="ct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er</a:t>
            </a: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sp>
        <p:nvSpPr>
          <p:cNvPr id="94" name="Google Shape;94;p18"/>
          <p:cNvSpPr txBox="1"/>
          <p:nvPr/>
        </p:nvSpPr>
        <p:spPr>
          <a:xfrm>
            <a:off x="269432" y="329779"/>
            <a:ext cx="3403800" cy="761625"/>
          </a:xfrm>
          <a:prstGeom prst="rect">
            <a:avLst/>
          </a:prstGeom>
          <a:noFill/>
          <a:ln>
            <a:noFill/>
          </a:ln>
        </p:spPr>
        <p:txBody>
          <a:bodyPr spcFirstLastPara="1" wrap="square" lIns="68569" tIns="34275" rIns="68569" bIns="34275" anchor="t" anchorCtr="0">
            <a:noAutofit/>
          </a:bodyPr>
          <a:lstStyle/>
          <a:p>
            <a:r>
              <a:rPr lang="en-GB" sz="4500">
                <a:solidFill>
                  <a:srgbClr val="115076"/>
                </a:solidFill>
                <a:latin typeface="Century Gothic"/>
                <a:ea typeface="Century Gothic"/>
                <a:cs typeface="Century Gothic"/>
                <a:sym typeface="Century Gothic"/>
              </a:rPr>
              <a:t>diman</a:t>
            </a: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e</a:t>
            </a:r>
            <a:endParaRPr sz="4500">
              <a:solidFill>
                <a:srgbClr val="115076"/>
              </a:solidFill>
              <a:latin typeface="Century Gothic"/>
              <a:ea typeface="Century Gothic"/>
              <a:cs typeface="Century Gothic"/>
              <a:sym typeface="Century Gothic"/>
            </a:endParaRPr>
          </a:p>
        </p:txBody>
      </p:sp>
      <p:grpSp>
        <p:nvGrpSpPr>
          <p:cNvPr id="95" name="Google Shape;95;p18" descr="calendar with an arrow pointing to a sunday"/>
          <p:cNvGrpSpPr/>
          <p:nvPr/>
        </p:nvGrpSpPr>
        <p:grpSpPr>
          <a:xfrm>
            <a:off x="928072" y="1067765"/>
            <a:ext cx="1706505" cy="1094577"/>
            <a:chOff x="975783" y="1716250"/>
            <a:chExt cx="2275340" cy="1459436"/>
          </a:xfrm>
        </p:grpSpPr>
        <p:pic>
          <p:nvPicPr>
            <p:cNvPr id="96" name="Google Shape;96;p18" descr="calendar with an arrow pointing to a sunday"/>
            <p:cNvPicPr preferRelativeResize="0"/>
            <p:nvPr/>
          </p:nvPicPr>
          <p:blipFill rotWithShape="1">
            <a:blip r:embed="rId18">
              <a:alphaModFix/>
            </a:blip>
            <a:srcRect/>
            <a:stretch/>
          </p:blipFill>
          <p:spPr>
            <a:xfrm>
              <a:off x="975783" y="1716250"/>
              <a:ext cx="1711260" cy="1459436"/>
            </a:xfrm>
            <a:prstGeom prst="rect">
              <a:avLst/>
            </a:prstGeom>
            <a:noFill/>
            <a:ln>
              <a:noFill/>
            </a:ln>
          </p:spPr>
        </p:pic>
        <p:cxnSp>
          <p:nvCxnSpPr>
            <p:cNvPr id="97" name="Google Shape;97;p18"/>
            <p:cNvCxnSpPr/>
            <p:nvPr/>
          </p:nvCxnSpPr>
          <p:spPr>
            <a:xfrm flipH="1">
              <a:off x="2494523" y="2480332"/>
              <a:ext cx="756600" cy="282600"/>
            </a:xfrm>
            <a:prstGeom prst="straightConnector1">
              <a:avLst/>
            </a:prstGeom>
            <a:noFill/>
            <a:ln w="101600" cap="flat" cmpd="sng">
              <a:solidFill>
                <a:schemeClr val="accent1"/>
              </a:solidFill>
              <a:prstDash val="solid"/>
              <a:miter lim="800000"/>
              <a:headEnd type="none" w="sm" len="sm"/>
              <a:tailEnd type="triangle" w="med" len="med"/>
            </a:ln>
          </p:spPr>
        </p:cxnSp>
      </p:grpSp>
      <p:sp>
        <p:nvSpPr>
          <p:cNvPr id="98" name="Google Shape;98;p18"/>
          <p:cNvSpPr txBox="1"/>
          <p:nvPr/>
        </p:nvSpPr>
        <p:spPr>
          <a:xfrm>
            <a:off x="369644" y="2672454"/>
            <a:ext cx="2400300" cy="761625"/>
          </a:xfrm>
          <a:prstGeom prst="rect">
            <a:avLst/>
          </a:prstGeom>
          <a:noFill/>
          <a:ln>
            <a:noFill/>
          </a:ln>
        </p:spPr>
        <p:txBody>
          <a:bodyPr spcFirstLastPara="1" wrap="square" lIns="68569" tIns="34275" rIns="68569" bIns="34275" anchor="t" anchorCtr="0">
            <a:noAutofit/>
          </a:bodyPr>
          <a:lstStyle/>
          <a:p>
            <a:r>
              <a:rPr lang="en-GB" sz="4500">
                <a:solidFill>
                  <a:srgbClr val="115076"/>
                </a:solidFill>
                <a:latin typeface="Century Gothic"/>
                <a:ea typeface="Century Gothic"/>
                <a:cs typeface="Century Gothic"/>
                <a:sym typeface="Century Gothic"/>
              </a:rPr>
              <a:t>bou</a:t>
            </a: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e</a:t>
            </a:r>
            <a:endParaRPr sz="1125"/>
          </a:p>
        </p:txBody>
      </p:sp>
      <p:pic>
        <p:nvPicPr>
          <p:cNvPr id="99" name="Google Shape;99;p18" descr="Mouth"/>
          <p:cNvPicPr preferRelativeResize="0"/>
          <p:nvPr/>
        </p:nvPicPr>
        <p:blipFill rotWithShape="1">
          <a:blip r:embed="rId19">
            <a:alphaModFix/>
          </a:blip>
          <a:srcRect/>
          <a:stretch/>
        </p:blipFill>
        <p:spPr>
          <a:xfrm>
            <a:off x="1149737" y="3460871"/>
            <a:ext cx="638144" cy="886312"/>
          </a:xfrm>
          <a:prstGeom prst="rect">
            <a:avLst/>
          </a:prstGeom>
          <a:noFill/>
          <a:ln>
            <a:noFill/>
          </a:ln>
        </p:spPr>
      </p:pic>
      <p:sp>
        <p:nvSpPr>
          <p:cNvPr id="100" name="Google Shape;100;p18"/>
          <p:cNvSpPr txBox="1"/>
          <p:nvPr/>
        </p:nvSpPr>
        <p:spPr>
          <a:xfrm>
            <a:off x="3278699" y="3460871"/>
            <a:ext cx="2586600" cy="761625"/>
          </a:xfrm>
          <a:prstGeom prst="rect">
            <a:avLst/>
          </a:prstGeom>
          <a:noFill/>
          <a:ln>
            <a:noFill/>
          </a:ln>
        </p:spPr>
        <p:txBody>
          <a:bodyPr spcFirstLastPara="1" wrap="square" lIns="68569" tIns="34275" rIns="68569" bIns="34275" anchor="t" anchorCtr="0">
            <a:noAutofit/>
          </a:bodyPr>
          <a:lstStyle/>
          <a:p>
            <a:pPr algn="ct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amp</a:t>
            </a:r>
            <a:endParaRPr sz="1125"/>
          </a:p>
        </p:txBody>
      </p:sp>
      <p:sp>
        <p:nvSpPr>
          <p:cNvPr id="101" name="Google Shape;101;p18"/>
          <p:cNvSpPr/>
          <p:nvPr/>
        </p:nvSpPr>
        <p:spPr>
          <a:xfrm>
            <a:off x="4048635" y="4060191"/>
            <a:ext cx="1090800" cy="484875"/>
          </a:xfrm>
          <a:prstGeom prst="rect">
            <a:avLst/>
          </a:prstGeom>
          <a:noFill/>
          <a:ln>
            <a:noFill/>
          </a:ln>
        </p:spPr>
        <p:txBody>
          <a:bodyPr spcFirstLastPara="1" wrap="square" lIns="68569" tIns="34275" rIns="68569" bIns="34275" anchor="t" anchorCtr="0">
            <a:noAutofit/>
          </a:bodyPr>
          <a:lstStyle/>
          <a:p>
            <a:pPr algn="ctr"/>
            <a:r>
              <a:rPr lang="en-GB" sz="2700">
                <a:solidFill>
                  <a:srgbClr val="115076"/>
                </a:solidFill>
                <a:latin typeface="Century Gothic"/>
                <a:ea typeface="Century Gothic"/>
                <a:cs typeface="Century Gothic"/>
                <a:sym typeface="Century Gothic"/>
              </a:rPr>
              <a:t>[field]</a:t>
            </a:r>
            <a:endParaRPr sz="4500">
              <a:solidFill>
                <a:srgbClr val="115076"/>
              </a:solidFill>
              <a:latin typeface="Century Gothic"/>
              <a:ea typeface="Century Gothic"/>
              <a:cs typeface="Century Gothic"/>
              <a:sym typeface="Century Gothic"/>
            </a:endParaRPr>
          </a:p>
        </p:txBody>
      </p:sp>
      <p:sp>
        <p:nvSpPr>
          <p:cNvPr id="102" name="Google Shape;102;p18"/>
          <p:cNvSpPr txBox="1"/>
          <p:nvPr/>
        </p:nvSpPr>
        <p:spPr>
          <a:xfrm>
            <a:off x="6104623" y="362629"/>
            <a:ext cx="2915325" cy="761625"/>
          </a:xfrm>
          <a:prstGeom prst="rect">
            <a:avLst/>
          </a:prstGeom>
          <a:noFill/>
          <a:ln>
            <a:noFill/>
          </a:ln>
        </p:spPr>
        <p:txBody>
          <a:bodyPr spcFirstLastPara="1" wrap="square" lIns="68569" tIns="34275" rIns="68569" bIns="34275" anchor="t" anchorCtr="0">
            <a:noAutofit/>
          </a:bodyPr>
          <a:lstStyle/>
          <a:p>
            <a:pPr algn="ct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anter</a:t>
            </a:r>
            <a:endParaRPr sz="1125"/>
          </a:p>
        </p:txBody>
      </p:sp>
      <p:pic>
        <p:nvPicPr>
          <p:cNvPr id="103" name="Google Shape;103;p18" descr="woman singing"/>
          <p:cNvPicPr preferRelativeResize="0"/>
          <p:nvPr/>
        </p:nvPicPr>
        <p:blipFill rotWithShape="1">
          <a:blip r:embed="rId20">
            <a:alphaModFix/>
          </a:blip>
          <a:srcRect/>
          <a:stretch/>
        </p:blipFill>
        <p:spPr>
          <a:xfrm>
            <a:off x="7172671" y="1053766"/>
            <a:ext cx="779247" cy="1558493"/>
          </a:xfrm>
          <a:prstGeom prst="rect">
            <a:avLst/>
          </a:prstGeom>
          <a:noFill/>
          <a:ln>
            <a:noFill/>
          </a:ln>
        </p:spPr>
      </p:pic>
      <p:sp>
        <p:nvSpPr>
          <p:cNvPr id="104" name="Google Shape;104;p18"/>
          <p:cNvSpPr txBox="1"/>
          <p:nvPr/>
        </p:nvSpPr>
        <p:spPr>
          <a:xfrm>
            <a:off x="6506039" y="2648858"/>
            <a:ext cx="2128275" cy="761625"/>
          </a:xfrm>
          <a:prstGeom prst="rect">
            <a:avLst/>
          </a:prstGeom>
          <a:noFill/>
          <a:ln>
            <a:noFill/>
          </a:ln>
        </p:spPr>
        <p:txBody>
          <a:bodyPr spcFirstLastPara="1" wrap="square" lIns="68569" tIns="34275" rIns="68569" bIns="34275" anchor="t" anchorCtr="0">
            <a:noAutofit/>
          </a:bodyPr>
          <a:lstStyle/>
          <a:p>
            <a:pPr algn="ctr"/>
            <a:r>
              <a:rPr lang="en-GB" sz="4500">
                <a:solidFill>
                  <a:srgbClr val="E65D00"/>
                </a:solidFill>
                <a:latin typeface="Century Gothic"/>
                <a:ea typeface="Century Gothic"/>
                <a:cs typeface="Century Gothic"/>
                <a:sym typeface="Century Gothic"/>
              </a:rPr>
              <a:t>ch</a:t>
            </a:r>
            <a:r>
              <a:rPr lang="en-GB" sz="4500">
                <a:solidFill>
                  <a:srgbClr val="115076"/>
                </a:solidFill>
                <a:latin typeface="Century Gothic"/>
                <a:ea typeface="Century Gothic"/>
                <a:cs typeface="Century Gothic"/>
                <a:sym typeface="Century Gothic"/>
              </a:rPr>
              <a:t>at</a:t>
            </a:r>
            <a:endParaRPr sz="1125"/>
          </a:p>
        </p:txBody>
      </p:sp>
      <p:pic>
        <p:nvPicPr>
          <p:cNvPr id="105" name="Google Shape;105;p18" descr="cat"/>
          <p:cNvPicPr preferRelativeResize="0"/>
          <p:nvPr/>
        </p:nvPicPr>
        <p:blipFill rotWithShape="1">
          <a:blip r:embed="rId21">
            <a:alphaModFix/>
          </a:blip>
          <a:srcRect/>
          <a:stretch/>
        </p:blipFill>
        <p:spPr>
          <a:xfrm>
            <a:off x="6691555" y="3276226"/>
            <a:ext cx="1593977" cy="1195483"/>
          </a:xfrm>
          <a:prstGeom prst="rect">
            <a:avLst/>
          </a:prstGeom>
          <a:noFill/>
          <a:ln>
            <a:noFill/>
          </a:ln>
        </p:spPr>
      </p:pic>
      <p:pic>
        <p:nvPicPr>
          <p:cNvPr id="2" name="ch">
            <a:hlinkClick r:id="" action="ppaction://media"/>
            <a:extLst>
              <a:ext uri="{FF2B5EF4-FFF2-40B4-BE49-F238E27FC236}">
                <a16:creationId xmlns:a16="http://schemas.microsoft.com/office/drawing/2014/main" id="{5D4BE7C9-A658-76BD-EF14-B57E0FC7D635}"/>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3478775" y="171728"/>
            <a:ext cx="457200" cy="457200"/>
          </a:xfrm>
          <a:prstGeom prst="rect">
            <a:avLst/>
          </a:prstGeom>
        </p:spPr>
      </p:pic>
      <p:pic>
        <p:nvPicPr>
          <p:cNvPr id="3" name="chercher">
            <a:hlinkClick r:id="" action="ppaction://media"/>
            <a:extLst>
              <a:ext uri="{FF2B5EF4-FFF2-40B4-BE49-F238E27FC236}">
                <a16:creationId xmlns:a16="http://schemas.microsoft.com/office/drawing/2014/main" id="{C8C44B31-E1F0-6912-11F2-C8ABE4D1B1AC}"/>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5238378" y="2081564"/>
            <a:ext cx="457200" cy="457200"/>
          </a:xfrm>
          <a:prstGeom prst="rect">
            <a:avLst/>
          </a:prstGeom>
        </p:spPr>
      </p:pic>
      <p:pic>
        <p:nvPicPr>
          <p:cNvPr id="4" name="bouche">
            <a:hlinkClick r:id="" action="ppaction://media"/>
            <a:extLst>
              <a:ext uri="{FF2B5EF4-FFF2-40B4-BE49-F238E27FC236}">
                <a16:creationId xmlns:a16="http://schemas.microsoft.com/office/drawing/2014/main" id="{249B2BCC-DDDF-D40A-2789-96239B0D6AB4}"/>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345605" y="3602991"/>
            <a:ext cx="457200" cy="457200"/>
          </a:xfrm>
          <a:prstGeom prst="rect">
            <a:avLst/>
          </a:prstGeom>
        </p:spPr>
      </p:pic>
      <p:pic>
        <p:nvPicPr>
          <p:cNvPr id="5" name="champ">
            <a:hlinkClick r:id="" action="ppaction://media"/>
            <a:extLst>
              <a:ext uri="{FF2B5EF4-FFF2-40B4-BE49-F238E27FC236}">
                <a16:creationId xmlns:a16="http://schemas.microsoft.com/office/drawing/2014/main" id="{B8C6DB1B-1CC0-D8A2-D424-FD78D235D3CF}"/>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3435067" y="4189022"/>
            <a:ext cx="457200" cy="457200"/>
          </a:xfrm>
          <a:prstGeom prst="rect">
            <a:avLst/>
          </a:prstGeom>
        </p:spPr>
      </p:pic>
      <p:pic>
        <p:nvPicPr>
          <p:cNvPr id="6" name="chat">
            <a:hlinkClick r:id="" action="ppaction://media"/>
            <a:extLst>
              <a:ext uri="{FF2B5EF4-FFF2-40B4-BE49-F238E27FC236}">
                <a16:creationId xmlns:a16="http://schemas.microsoft.com/office/drawing/2014/main" id="{9F955319-35AB-9683-5A3F-B75ADCF9EE90}"/>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8471047" y="2912718"/>
            <a:ext cx="457200" cy="457200"/>
          </a:xfrm>
          <a:prstGeom prst="rect">
            <a:avLst/>
          </a:prstGeom>
        </p:spPr>
      </p:pic>
      <p:pic>
        <p:nvPicPr>
          <p:cNvPr id="7" name="chanter">
            <a:hlinkClick r:id="" action="ppaction://media"/>
            <a:extLst>
              <a:ext uri="{FF2B5EF4-FFF2-40B4-BE49-F238E27FC236}">
                <a16:creationId xmlns:a16="http://schemas.microsoft.com/office/drawing/2014/main" id="{CB845797-BA7C-693E-B3E1-C1B98DDD7ECB}"/>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8248793" y="1091404"/>
            <a:ext cx="457200" cy="457200"/>
          </a:xfrm>
          <a:prstGeom prst="rect">
            <a:avLst/>
          </a:prstGeom>
        </p:spPr>
      </p:pic>
      <p:pic>
        <p:nvPicPr>
          <p:cNvPr id="9" name="dimanche">
            <a:hlinkClick r:id="" action="ppaction://media"/>
            <a:extLst>
              <a:ext uri="{FF2B5EF4-FFF2-40B4-BE49-F238E27FC236}">
                <a16:creationId xmlns:a16="http://schemas.microsoft.com/office/drawing/2014/main" id="{18CC6617-5363-A80B-8B41-DA561AB99AF3}"/>
              </a:ext>
            </a:extLst>
          </p:cNvPr>
          <p:cNvPicPr>
            <a:picLocks noChangeAspect="1"/>
          </p:cNvPicPr>
          <p:nvPr>
            <a:audioFile r:link="rId14"/>
            <p:extLst>
              <p:ext uri="{DAA4B4D4-6D71-4841-9C94-3DE7FCFB9230}">
                <p14:media xmlns:p14="http://schemas.microsoft.com/office/powerpoint/2010/main" r:embed="rId13"/>
              </p:ext>
            </p:extLst>
          </p:nvPr>
        </p:nvPicPr>
        <p:blipFill>
          <a:blip r:embed="rId22"/>
          <a:stretch>
            <a:fillRect/>
          </a:stretch>
        </p:blipFill>
        <p:spPr>
          <a:xfrm>
            <a:off x="208130" y="1083309"/>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par>
                                <p:cTn id="13" presetID="10" presetClass="entr" presetSubtype="0"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500"/>
                                        <p:tgtEl>
                                          <p:spTgt spid="92"/>
                                        </p:tgtEl>
                                      </p:cBhvr>
                                    </p:animEffect>
                                  </p:childTnLst>
                                </p:cTn>
                              </p:par>
                              <p:par>
                                <p:cTn id="16" presetID="10" presetClass="entr" presetSubtype="0" fill="hold" nodeType="with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500"/>
                                        <p:tgtEl>
                                          <p:spTgt spid="9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fade">
                                      <p:cBhvr>
                                        <p:cTn id="33" dur="500"/>
                                        <p:tgtEl>
                                          <p:spTgt spid="10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fade">
                                      <p:cBhvr>
                                        <p:cTn id="43" dur="500"/>
                                        <p:tgtEl>
                                          <p:spTgt spid="9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fade">
                                      <p:cBhvr>
                                        <p:cTn id="63" dur="500"/>
                                        <p:tgtEl>
                                          <p:spTgt spid="10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fade">
                                      <p:cBhvr>
                                        <p:cTn id="68"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2"/>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225" fill="hold"/>
                                        <p:tgtEl>
                                          <p:spTgt spid="2"/>
                                        </p:tgtEl>
                                      </p:cBhvr>
                                    </p:cmd>
                                  </p:childTnLst>
                                </p:cTn>
                              </p:par>
                            </p:childTnLst>
                          </p:cTn>
                        </p:par>
                      </p:childTnLst>
                    </p:cTn>
                  </p:par>
                </p:childTnLst>
              </p:cTn>
              <p:nextCondLst>
                <p:cond evt="onClick" delay="0">
                  <p:tgtEl>
                    <p:spTgt spid="2"/>
                  </p:tgtEl>
                </p:cond>
              </p:nextCondLst>
            </p:seq>
            <p:audio>
              <p:cMediaNode vol="80000">
                <p:cTn id="74" fill="hold" display="0">
                  <p:stCondLst>
                    <p:cond delay="indefinite"/>
                  </p:stCondLst>
                  <p:endCondLst>
                    <p:cond evt="onStopAudio" delay="0">
                      <p:tgtEl>
                        <p:sldTgt/>
                      </p:tgtEl>
                    </p:cond>
                  </p:endCondLst>
                </p:cTn>
                <p:tgtEl>
                  <p:spTgt spid="2"/>
                </p:tgtEl>
              </p:cMediaNode>
            </p:audio>
            <p:seq concurrent="1" nextAc="seek">
              <p:cTn id="75" restart="whenNotActive" fill="hold" evtFilter="cancelBubble" nodeType="interactiveSeq">
                <p:stCondLst>
                  <p:cond evt="onClick" delay="0">
                    <p:tgtEl>
                      <p:spTgt spid="9"/>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495" fill="hold"/>
                                        <p:tgtEl>
                                          <p:spTgt spid="9"/>
                                        </p:tgtEl>
                                      </p:cBhvr>
                                    </p:cmd>
                                  </p:childTnLst>
                                </p:cTn>
                              </p:par>
                            </p:childTnLst>
                          </p:cTn>
                        </p:par>
                      </p:childTnLst>
                    </p:cTn>
                  </p:par>
                </p:childTnLst>
              </p:cTn>
              <p:nextCondLst>
                <p:cond evt="onClick" delay="0">
                  <p:tgtEl>
                    <p:spTgt spid="9"/>
                  </p:tgtEl>
                </p:cond>
              </p:nextCondLst>
            </p:seq>
            <p:audio>
              <p:cMediaNode vol="80000">
                <p:cTn id="80" fill="hold" display="0">
                  <p:stCondLst>
                    <p:cond delay="indefinite"/>
                  </p:stCondLst>
                  <p:endCondLst>
                    <p:cond evt="onStopAudio" delay="0">
                      <p:tgtEl>
                        <p:sldTgt/>
                      </p:tgtEl>
                    </p:cond>
                  </p:endCondLst>
                </p:cTn>
                <p:tgtEl>
                  <p:spTgt spid="9"/>
                </p:tgtEl>
              </p:cMediaNode>
            </p:audio>
            <p:seq concurrent="1" nextAc="seek">
              <p:cTn id="81" restart="whenNotActive" fill="hold" evtFilter="cancelBubble" nodeType="interactiveSeq">
                <p:stCondLst>
                  <p:cond evt="onClick" delay="0">
                    <p:tgtEl>
                      <p:spTgt spid="4"/>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01" fill="hold"/>
                                        <p:tgtEl>
                                          <p:spTgt spid="4"/>
                                        </p:tgtEl>
                                      </p:cBhvr>
                                    </p:cmd>
                                  </p:childTnLst>
                                </p:cTn>
                              </p:par>
                            </p:childTnLst>
                          </p:cTn>
                        </p:par>
                      </p:childTnLst>
                    </p:cTn>
                  </p:par>
                </p:childTnLst>
              </p:cTn>
              <p:nextCondLst>
                <p:cond evt="onClick" delay="0">
                  <p:tgtEl>
                    <p:spTgt spid="4"/>
                  </p:tgtEl>
                </p:cond>
              </p:nextCondLst>
            </p:seq>
            <p:audio>
              <p:cMediaNode vol="80000">
                <p:cTn id="86" fill="hold" display="0">
                  <p:stCondLst>
                    <p:cond delay="indefinite"/>
                  </p:stCondLst>
                  <p:endCondLst>
                    <p:cond evt="onStopAudio" delay="0">
                      <p:tgtEl>
                        <p:sldTgt/>
                      </p:tgtEl>
                    </p:cond>
                  </p:endCondLst>
                </p:cTn>
                <p:tgtEl>
                  <p:spTgt spid="4"/>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323"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3"/>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495" fill="hold"/>
                                        <p:tgtEl>
                                          <p:spTgt spid="3"/>
                                        </p:tgtEl>
                                      </p:cBhvr>
                                    </p:cmd>
                                  </p:childTnLst>
                                </p:cTn>
                              </p:par>
                            </p:childTnLst>
                          </p:cTn>
                        </p:par>
                      </p:childTnLst>
                    </p:cTn>
                  </p:par>
                </p:childTnLst>
              </p:cTn>
              <p:nextCondLst>
                <p:cond evt="onClick" delay="0">
                  <p:tgtEl>
                    <p:spTgt spid="3"/>
                  </p:tgtEl>
                </p:cond>
              </p:nextCondLst>
            </p:seq>
            <p:audio>
              <p:cMediaNode vol="80000">
                <p:cTn id="98" fill="hold" display="0">
                  <p:stCondLst>
                    <p:cond delay="indefinite"/>
                  </p:stCondLst>
                  <p:endCondLst>
                    <p:cond evt="onStopAudio" delay="0">
                      <p:tgtEl>
                        <p:sldTgt/>
                      </p:tgtEl>
                    </p:cond>
                  </p:endCondLst>
                </p:cTn>
                <p:tgtEl>
                  <p:spTgt spid="3"/>
                </p:tgtEl>
              </p:cMediaNode>
            </p:audio>
            <p:seq concurrent="1" nextAc="seek">
              <p:cTn id="99" restart="whenNotActive" fill="hold" evtFilter="cancelBubble" nodeType="interactiveSeq">
                <p:stCondLst>
                  <p:cond evt="onClick" delay="0">
                    <p:tgtEl>
                      <p:spTgt spid="6"/>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274" fill="hold"/>
                                        <p:tgtEl>
                                          <p:spTgt spid="6"/>
                                        </p:tgtEl>
                                      </p:cBhvr>
                                    </p:cmd>
                                  </p:childTnLst>
                                </p:cTn>
                              </p:par>
                            </p:childTnLst>
                          </p:cTn>
                        </p:par>
                      </p:childTnLst>
                    </p:cTn>
                  </p:par>
                </p:childTnLst>
              </p:cTn>
              <p:nextCondLst>
                <p:cond evt="onClick" delay="0">
                  <p:tgtEl>
                    <p:spTgt spid="6"/>
                  </p:tgtEl>
                </p:cond>
              </p:nextCondLst>
            </p:seq>
            <p:audio>
              <p:cMediaNode vol="80000">
                <p:cTn id="104" fill="hold" display="0">
                  <p:stCondLst>
                    <p:cond delay="indefinite"/>
                  </p:stCondLst>
                  <p:endCondLst>
                    <p:cond evt="onStopAudio" delay="0">
                      <p:tgtEl>
                        <p:sldTgt/>
                      </p:tgtEl>
                    </p:cond>
                  </p:endCondLst>
                </p:cTn>
                <p:tgtEl>
                  <p:spTgt spid="6"/>
                </p:tgtEl>
              </p:cMediaNode>
            </p:audio>
            <p:seq concurrent="1" nextAc="seek">
              <p:cTn id="105" restart="whenNotActive" fill="hold" evtFilter="cancelBubble" nodeType="interactiveSeq">
                <p:stCondLst>
                  <p:cond evt="onClick" delay="0">
                    <p:tgtEl>
                      <p:spTgt spid="7"/>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446" fill="hold"/>
                                        <p:tgtEl>
                                          <p:spTgt spid="7"/>
                                        </p:tgtEl>
                                      </p:cBhvr>
                                    </p:cmd>
                                  </p:childTnLst>
                                </p:cTn>
                              </p:par>
                            </p:childTnLst>
                          </p:cTn>
                        </p:par>
                      </p:childTnLst>
                    </p:cTn>
                  </p:par>
                </p:childTnLst>
              </p:cTn>
              <p:nextCondLst>
                <p:cond evt="onClick" delay="0">
                  <p:tgtEl>
                    <p:spTgt spid="7"/>
                  </p:tgtEl>
                </p:cond>
              </p:nextCondLst>
            </p:seq>
            <p:audio>
              <p:cMediaNode vol="80000">
                <p:cTn id="110"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2" name="Online Media 1" title="Why is Paris Fashion Week so important?">
            <a:hlinkClick r:id="" action="ppaction://media"/>
            <a:extLst>
              <a:ext uri="{FF2B5EF4-FFF2-40B4-BE49-F238E27FC236}">
                <a16:creationId xmlns:a16="http://schemas.microsoft.com/office/drawing/2014/main" id="{FB54DF7D-2FF0-4DA4-9912-CFD3A713B71B}"/>
              </a:ext>
            </a:extLst>
          </p:cNvPr>
          <p:cNvPicPr>
            <a:picLocks noRot="1" noChangeAspect="1"/>
          </p:cNvPicPr>
          <p:nvPr>
            <a:videoFile r:link="rId1"/>
          </p:nvPr>
        </p:nvPicPr>
        <p:blipFill>
          <a:blip r:embed="rId4"/>
          <a:stretch>
            <a:fillRect/>
          </a:stretch>
        </p:blipFill>
        <p:spPr>
          <a:xfrm>
            <a:off x="3048000" y="1714500"/>
            <a:ext cx="3048000" cy="1714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graphicFrame>
        <p:nvGraphicFramePr>
          <p:cNvPr id="151" name="Google Shape;151;p22"/>
          <p:cNvGraphicFramePr/>
          <p:nvPr/>
        </p:nvGraphicFramePr>
        <p:xfrm>
          <a:off x="0" y="795975"/>
          <a:ext cx="9144000" cy="4347525"/>
        </p:xfrm>
        <a:graphic>
          <a:graphicData uri="http://schemas.openxmlformats.org/drawingml/2006/table">
            <a:tbl>
              <a:tblPr>
                <a:noFill/>
                <a:tableStyleId>{DF0B6240-152C-4E9E-9B7C-F9D5E9FD65D8}</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44917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44917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449175">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pic>
        <p:nvPicPr>
          <p:cNvPr id="152" name="Google Shape;152;p22"/>
          <p:cNvPicPr preferRelativeResize="0"/>
          <p:nvPr/>
        </p:nvPicPr>
        <p:blipFill>
          <a:blip r:embed="rId3">
            <a:alphaModFix/>
          </a:blip>
          <a:stretch>
            <a:fillRect/>
          </a:stretch>
        </p:blipFill>
        <p:spPr>
          <a:xfrm>
            <a:off x="3900349" y="835250"/>
            <a:ext cx="1332750" cy="1332750"/>
          </a:xfrm>
          <a:prstGeom prst="rect">
            <a:avLst/>
          </a:prstGeom>
          <a:noFill/>
          <a:ln w="9525" cap="flat" cmpd="sng">
            <a:solidFill>
              <a:srgbClr val="0000FF"/>
            </a:solidFill>
            <a:prstDash val="solid"/>
            <a:round/>
            <a:headEnd type="none" w="sm" len="sm"/>
            <a:tailEnd type="none" w="sm" len="sm"/>
          </a:ln>
        </p:spPr>
      </p:pic>
      <p:pic>
        <p:nvPicPr>
          <p:cNvPr id="153" name="Google Shape;153;p22"/>
          <p:cNvPicPr preferRelativeResize="0"/>
          <p:nvPr/>
        </p:nvPicPr>
        <p:blipFill>
          <a:blip r:embed="rId4">
            <a:alphaModFix/>
          </a:blip>
          <a:stretch>
            <a:fillRect/>
          </a:stretch>
        </p:blipFill>
        <p:spPr>
          <a:xfrm>
            <a:off x="6893147" y="851221"/>
            <a:ext cx="1279250" cy="1279293"/>
          </a:xfrm>
          <a:prstGeom prst="rect">
            <a:avLst/>
          </a:prstGeom>
          <a:noFill/>
          <a:ln w="9525" cap="flat" cmpd="sng">
            <a:solidFill>
              <a:srgbClr val="0000FF"/>
            </a:solidFill>
            <a:prstDash val="solid"/>
            <a:round/>
            <a:headEnd type="none" w="sm" len="sm"/>
            <a:tailEnd type="none" w="sm" len="sm"/>
          </a:ln>
        </p:spPr>
      </p:pic>
      <p:pic>
        <p:nvPicPr>
          <p:cNvPr id="154" name="Google Shape;154;p22"/>
          <p:cNvPicPr preferRelativeResize="0"/>
          <p:nvPr/>
        </p:nvPicPr>
        <p:blipFill>
          <a:blip r:embed="rId5">
            <a:alphaModFix/>
          </a:blip>
          <a:stretch>
            <a:fillRect/>
          </a:stretch>
        </p:blipFill>
        <p:spPr>
          <a:xfrm>
            <a:off x="625025" y="898802"/>
            <a:ext cx="1177524" cy="1177500"/>
          </a:xfrm>
          <a:prstGeom prst="rect">
            <a:avLst/>
          </a:prstGeom>
          <a:noFill/>
          <a:ln w="9525" cap="flat" cmpd="sng">
            <a:solidFill>
              <a:srgbClr val="FF0000"/>
            </a:solidFill>
            <a:prstDash val="solid"/>
            <a:round/>
            <a:headEnd type="none" w="sm" len="sm"/>
            <a:tailEnd type="none" w="sm" len="sm"/>
          </a:ln>
        </p:spPr>
      </p:pic>
      <p:pic>
        <p:nvPicPr>
          <p:cNvPr id="155" name="Google Shape;155;p22"/>
          <p:cNvPicPr preferRelativeResize="0"/>
          <p:nvPr/>
        </p:nvPicPr>
        <p:blipFill>
          <a:blip r:embed="rId6">
            <a:alphaModFix/>
          </a:blip>
          <a:stretch>
            <a:fillRect/>
          </a:stretch>
        </p:blipFill>
        <p:spPr>
          <a:xfrm>
            <a:off x="6893150" y="3750713"/>
            <a:ext cx="1279250" cy="1279200"/>
          </a:xfrm>
          <a:prstGeom prst="rect">
            <a:avLst/>
          </a:prstGeom>
          <a:noFill/>
          <a:ln w="9525" cap="flat" cmpd="sng">
            <a:solidFill>
              <a:srgbClr val="0000FF"/>
            </a:solidFill>
            <a:prstDash val="solid"/>
            <a:round/>
            <a:headEnd type="none" w="sm" len="sm"/>
            <a:tailEnd type="none" w="sm" len="sm"/>
          </a:ln>
        </p:spPr>
      </p:pic>
      <p:pic>
        <p:nvPicPr>
          <p:cNvPr id="156" name="Google Shape;156;p22"/>
          <p:cNvPicPr preferRelativeResize="0"/>
          <p:nvPr/>
        </p:nvPicPr>
        <p:blipFill>
          <a:blip r:embed="rId7">
            <a:alphaModFix/>
          </a:blip>
          <a:stretch>
            <a:fillRect/>
          </a:stretch>
        </p:blipFill>
        <p:spPr>
          <a:xfrm>
            <a:off x="3925975" y="2374701"/>
            <a:ext cx="1142600" cy="1142550"/>
          </a:xfrm>
          <a:prstGeom prst="rect">
            <a:avLst/>
          </a:prstGeom>
          <a:noFill/>
          <a:ln w="9525" cap="flat" cmpd="sng">
            <a:solidFill>
              <a:srgbClr val="FF0000"/>
            </a:solidFill>
            <a:prstDash val="solid"/>
            <a:round/>
            <a:headEnd type="none" w="sm" len="sm"/>
            <a:tailEnd type="none" w="sm" len="sm"/>
          </a:ln>
        </p:spPr>
      </p:pic>
      <p:pic>
        <p:nvPicPr>
          <p:cNvPr id="157" name="Google Shape;157;p22"/>
          <p:cNvPicPr preferRelativeResize="0"/>
          <p:nvPr/>
        </p:nvPicPr>
        <p:blipFill>
          <a:blip r:embed="rId8">
            <a:alphaModFix/>
          </a:blip>
          <a:stretch>
            <a:fillRect/>
          </a:stretch>
        </p:blipFill>
        <p:spPr>
          <a:xfrm>
            <a:off x="625028" y="2361572"/>
            <a:ext cx="1216375" cy="1216349"/>
          </a:xfrm>
          <a:prstGeom prst="rect">
            <a:avLst/>
          </a:prstGeom>
          <a:noFill/>
          <a:ln w="9525" cap="flat" cmpd="sng">
            <a:solidFill>
              <a:srgbClr val="9900FF"/>
            </a:solidFill>
            <a:prstDash val="solid"/>
            <a:round/>
            <a:headEnd type="none" w="sm" len="sm"/>
            <a:tailEnd type="none" w="sm" len="sm"/>
          </a:ln>
        </p:spPr>
      </p:pic>
      <p:pic>
        <p:nvPicPr>
          <p:cNvPr id="158" name="Google Shape;158;p22"/>
          <p:cNvPicPr preferRelativeResize="0"/>
          <p:nvPr/>
        </p:nvPicPr>
        <p:blipFill>
          <a:blip r:embed="rId9">
            <a:alphaModFix/>
          </a:blip>
          <a:stretch>
            <a:fillRect/>
          </a:stretch>
        </p:blipFill>
        <p:spPr>
          <a:xfrm>
            <a:off x="3830888" y="3723950"/>
            <a:ext cx="1332750" cy="1332750"/>
          </a:xfrm>
          <a:prstGeom prst="rect">
            <a:avLst/>
          </a:prstGeom>
          <a:noFill/>
          <a:ln w="9525" cap="flat" cmpd="sng">
            <a:solidFill>
              <a:srgbClr val="9900FF"/>
            </a:solidFill>
            <a:prstDash val="solid"/>
            <a:round/>
            <a:headEnd type="none" w="sm" len="sm"/>
            <a:tailEnd type="none" w="sm" len="sm"/>
          </a:ln>
        </p:spPr>
      </p:pic>
      <p:pic>
        <p:nvPicPr>
          <p:cNvPr id="159" name="Google Shape;159;p22"/>
          <p:cNvPicPr preferRelativeResize="0"/>
          <p:nvPr/>
        </p:nvPicPr>
        <p:blipFill>
          <a:blip r:embed="rId10">
            <a:alphaModFix/>
          </a:blip>
          <a:stretch>
            <a:fillRect/>
          </a:stretch>
        </p:blipFill>
        <p:spPr>
          <a:xfrm>
            <a:off x="713351" y="3840326"/>
            <a:ext cx="1216375" cy="1216375"/>
          </a:xfrm>
          <a:prstGeom prst="rect">
            <a:avLst/>
          </a:prstGeom>
          <a:noFill/>
          <a:ln w="9525" cap="flat" cmpd="sng">
            <a:solidFill>
              <a:srgbClr val="0000FF"/>
            </a:solidFill>
            <a:prstDash val="solid"/>
            <a:round/>
            <a:headEnd type="none" w="sm" len="sm"/>
            <a:tailEnd type="none" w="sm" len="sm"/>
          </a:ln>
        </p:spPr>
      </p:pic>
      <p:pic>
        <p:nvPicPr>
          <p:cNvPr id="160" name="Google Shape;160;p22"/>
          <p:cNvPicPr preferRelativeResize="0"/>
          <p:nvPr/>
        </p:nvPicPr>
        <p:blipFill>
          <a:blip r:embed="rId11">
            <a:alphaModFix/>
          </a:blip>
          <a:stretch>
            <a:fillRect/>
          </a:stretch>
        </p:blipFill>
        <p:spPr>
          <a:xfrm>
            <a:off x="6866399" y="2303359"/>
            <a:ext cx="1332750" cy="1332750"/>
          </a:xfrm>
          <a:prstGeom prst="rect">
            <a:avLst/>
          </a:prstGeom>
          <a:noFill/>
          <a:ln w="9525" cap="flat" cmpd="sng">
            <a:solidFill>
              <a:srgbClr val="FF0000"/>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883</Words>
  <Application>Microsoft Office PowerPoint</Application>
  <PresentationFormat>On-screen Show (16:9)</PresentationFormat>
  <Paragraphs>61</Paragraphs>
  <Slides>6</Slides>
  <Notes>6</Notes>
  <HiddenSlides>0</HiddenSlides>
  <MMClips>19</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Century Gothic</vt:lpstr>
      <vt:lpstr>Calibri</vt:lpstr>
      <vt:lpstr>Twentieth Century</vt:lpstr>
      <vt:lpstr>Arial</vt:lpstr>
      <vt:lpstr>1_Office Theme</vt:lpstr>
      <vt:lpstr>UCL_IOE Blue_Slide_Theme</vt:lpstr>
      <vt:lpstr>on</vt:lpstr>
      <vt:lpstr>on</vt:lpstr>
      <vt:lpstr>ch</vt:lpstr>
      <vt:lpstr>ch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c:title>
  <cp:lastModifiedBy>Mrs S West</cp:lastModifiedBy>
  <cp:revision>1</cp:revision>
  <dcterms:modified xsi:type="dcterms:W3CDTF">2026-09-21T10:15:19Z</dcterms:modified>
</cp:coreProperties>
</file>