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Lst>
  <p:notesMasterIdLst>
    <p:notesMasterId r:id="rId9"/>
  </p:notesMasterIdLst>
  <p:sldIdLst>
    <p:sldId id="265" r:id="rId3"/>
    <p:sldId id="266" r:id="rId4"/>
    <p:sldId id="270" r:id="rId5"/>
    <p:sldId id="271" r:id="rId6"/>
    <p:sldId id="260" r:id="rId7"/>
    <p:sldId id="261" r:id="rId8"/>
  </p:sldIdLst>
  <p:sldSz cx="9144000" cy="5143500" type="screen16x9"/>
  <p:notesSz cx="6858000" cy="9144000"/>
  <p:embeddedFontLst>
    <p:embeddedFont>
      <p:font typeface="Calibri" panose="020F0502020204030204" pitchFamily="34" charset="0"/>
      <p:regular r:id="rId10"/>
      <p:bold r:id="rId11"/>
      <p:italic r:id="rId12"/>
      <p:boldItalic r:id="rId13"/>
    </p:embeddedFont>
    <p:embeddedFont>
      <p:font typeface="Century Gothic" panose="020B0502020202020204" pitchFamily="34" charset="0"/>
      <p:regular r:id="rId14"/>
      <p:bold r:id="rId15"/>
      <p:italic r:id="rId16"/>
      <p:boldItalic r:id="rId1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D7CEC5D-B625-494A-8273-79236320142C}">
  <a:tblStyle styleId="{6D7CEC5D-B625-494A-8273-79236320142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4.fntdata"/><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Master" Target="slideMasters/slideMaster2.xml"/><Relationship Id="rId16" Type="http://schemas.openxmlformats.org/officeDocument/2006/relationships/font" Target="fonts/font7.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font" Target="fonts/font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6eecae46c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g36eecae46c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1 minute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entury Gothic"/>
              <a:buNone/>
            </a:pPr>
            <a:r>
              <a:rPr lang="en-GB" sz="1200" b="1" i="0" u="none" strike="noStrike">
                <a:solidFill>
                  <a:schemeClr val="dk1"/>
                </a:solidFill>
                <a:latin typeface="Century Gothic"/>
                <a:ea typeface="Century Gothic"/>
                <a:cs typeface="Century Gothic"/>
                <a:sym typeface="Century Gothic"/>
              </a:rPr>
              <a:t>Explanation in English, if desired: </a:t>
            </a:r>
            <a:r>
              <a:rPr lang="en-GB" sz="1200" b="0" i="0" u="none" strike="noStrike">
                <a:solidFill>
                  <a:schemeClr val="dk1"/>
                </a:solidFill>
                <a:latin typeface="Century Gothic"/>
                <a:ea typeface="Century Gothic"/>
                <a:cs typeface="Century Gothic"/>
                <a:sym typeface="Century Gothic"/>
              </a:rPr>
              <a:t>Something that makes French sounds very different from English is that some consonants at the ends of words are silent. This means you don’t pronounce/sound them out at all. As in the word ‘dans’ in French. </a:t>
            </a:r>
            <a:endParaRPr b="1"/>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br>
              <a:rPr lang="en-GB" b="0"/>
            </a:br>
            <a:r>
              <a:rPr lang="en-GB" b="0"/>
              <a:t>1. Present the letter(s) and say the </a:t>
            </a:r>
            <a:r>
              <a:rPr lang="en-GB" b="1"/>
              <a:t>[SFC] </a:t>
            </a:r>
            <a:r>
              <a:rPr lang="en-GB" b="0"/>
              <a:t>sound first, on its own. Students repeat it with you.</a:t>
            </a:r>
            <a:br>
              <a:rPr lang="en-GB" b="0"/>
            </a:br>
            <a:r>
              <a:rPr lang="en-GB" b="0"/>
              <a:t>2. Bring up the word ”</a:t>
            </a:r>
            <a:r>
              <a:rPr lang="en-GB" sz="1200" b="1">
                <a:solidFill>
                  <a:srgbClr val="002060"/>
                </a:solidFill>
                <a:latin typeface="Century Gothic"/>
                <a:ea typeface="Century Gothic"/>
                <a:cs typeface="Century Gothic"/>
                <a:sym typeface="Century Gothic"/>
              </a:rPr>
              <a:t>dans</a:t>
            </a:r>
            <a:r>
              <a:rPr lang="en-GB" sz="1200" b="0">
                <a:solidFill>
                  <a:schemeClr val="dk1"/>
                </a:solidFill>
                <a:latin typeface="Century Gothic"/>
                <a:ea typeface="Century Gothic"/>
                <a:cs typeface="Century Gothic"/>
                <a:sym typeface="Century Gothic"/>
              </a:rPr>
              <a:t>”</a:t>
            </a:r>
            <a:r>
              <a:rPr lang="en-GB" b="0"/>
              <a:t> on its own, say it, students repeat it, so that they have the opportunity to focus all of their attention on the connection between the written word and its sound.</a:t>
            </a:r>
            <a:endParaRPr/>
          </a:p>
          <a:p>
            <a:pPr marL="0" marR="0" lvl="0" indent="0" algn="l" rtl="0">
              <a:lnSpc>
                <a:spcPct val="100000"/>
              </a:lnSpc>
              <a:spcBef>
                <a:spcPts val="0"/>
              </a:spcBef>
              <a:spcAft>
                <a:spcPts val="0"/>
              </a:spcAft>
              <a:buClr>
                <a:schemeClr val="dk1"/>
              </a:buClr>
              <a:buSzPts val="1200"/>
              <a:buFont typeface="Calibri"/>
              <a:buNone/>
            </a:pPr>
            <a:r>
              <a:rPr lang="en-GB" b="0"/>
              <a:t>3. </a:t>
            </a:r>
            <a:r>
              <a:rPr lang="en-GB"/>
              <a:t>A possible gesture for this would be </a:t>
            </a:r>
            <a:r>
              <a:rPr lang="en-GB" b="0"/>
              <a:t>to hold ones finger to ones lips to indicate ‘Shhhh!’.</a:t>
            </a:r>
            <a:br>
              <a:rPr lang="en-GB"/>
            </a:br>
            <a:r>
              <a:rPr lang="en-GB"/>
              <a:t>4. Roll back the animations and work through 1-3 again, but this time, dropping your voice completely to listen carefully to the students saying the </a:t>
            </a:r>
            <a:r>
              <a:rPr lang="en-GB" b="1"/>
              <a:t>[SFC] </a:t>
            </a:r>
            <a:r>
              <a:rPr lang="en-GB"/>
              <a:t>sound, pronouncing </a:t>
            </a:r>
            <a:r>
              <a:rPr lang="en-GB" b="0"/>
              <a:t>”</a:t>
            </a:r>
            <a:r>
              <a:rPr lang="en-GB" b="1"/>
              <a:t>dans</a:t>
            </a:r>
            <a:r>
              <a:rPr lang="en-GB" sz="1200" b="0">
                <a:solidFill>
                  <a:schemeClr val="dk1"/>
                </a:solidFill>
                <a:latin typeface="Century Gothic"/>
                <a:ea typeface="Century Gothic"/>
                <a:cs typeface="Century Gothic"/>
                <a:sym typeface="Century Gothic"/>
              </a:rPr>
              <a:t>” </a:t>
            </a:r>
            <a:r>
              <a:rPr lang="en-GB"/>
              <a:t>and, if using, doing the gesture.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endParaRPr/>
          </a:p>
          <a:p>
            <a:pPr marL="0" marR="0" lvl="0" indent="0" algn="l" rtl="0">
              <a:lnSpc>
                <a:spcPct val="100000"/>
              </a:lnSpc>
              <a:spcBef>
                <a:spcPts val="0"/>
              </a:spcBef>
              <a:spcAft>
                <a:spcPts val="0"/>
              </a:spcAft>
              <a:buClr>
                <a:schemeClr val="dk1"/>
              </a:buClr>
              <a:buSzPts val="1200"/>
              <a:buFont typeface="Calibri"/>
              <a:buNone/>
            </a:pPr>
            <a:r>
              <a:rPr lang="en-GB" b="1"/>
              <a:t>dans</a:t>
            </a:r>
            <a:r>
              <a:rPr lang="en-GB"/>
              <a:t> [11]</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b="1"/>
          </a:p>
        </p:txBody>
      </p:sp>
      <p:sp>
        <p:nvSpPr>
          <p:cNvPr id="80" name="Google Shape;80;g36eecae46c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1</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6eecae46c1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g36eecae46c1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[SFC]</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[SFC] (in this case is SFC – silent final consonant so nothing to pronounce as an individual sound!) </a:t>
            </a:r>
            <a:r>
              <a:rPr lang="en-GB"/>
              <a:t>and then the </a:t>
            </a:r>
            <a:r>
              <a:rPr lang="en-GB" b="1"/>
              <a:t>source</a:t>
            </a:r>
            <a:r>
              <a:rPr lang="en-GB"/>
              <a:t> word again ‘</a:t>
            </a:r>
            <a:r>
              <a:rPr lang="en-GB" b="1"/>
              <a:t>dans</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dans</a:t>
            </a:r>
            <a:r>
              <a:rPr lang="en-GB"/>
              <a:t> [11]; </a:t>
            </a:r>
            <a:r>
              <a:rPr lang="en-GB" b="1"/>
              <a:t>petit </a:t>
            </a:r>
            <a:r>
              <a:rPr lang="en-GB" b="0"/>
              <a:t>[138]</a:t>
            </a:r>
            <a:r>
              <a:rPr lang="en-GB"/>
              <a:t> </a:t>
            </a:r>
            <a:r>
              <a:rPr lang="en-GB" b="1"/>
              <a:t>prix</a:t>
            </a:r>
            <a:r>
              <a:rPr lang="en-GB"/>
              <a:t> [310]; </a:t>
            </a:r>
            <a:r>
              <a:rPr lang="en-GB" b="1"/>
              <a:t>mot</a:t>
            </a:r>
            <a:r>
              <a:rPr lang="en-GB"/>
              <a:t> [220]; </a:t>
            </a:r>
            <a:r>
              <a:rPr lang="en-GB" b="1"/>
              <a:t>mais</a:t>
            </a:r>
            <a:r>
              <a:rPr lang="en-GB"/>
              <a:t> [30]; </a:t>
            </a:r>
            <a:r>
              <a:rPr lang="en-GB" b="1"/>
              <a:t>grand </a:t>
            </a:r>
            <a:r>
              <a:rPr lang="en-GB"/>
              <a:t>[59].</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entury Gothic"/>
              <a:ea typeface="Century Gothic"/>
              <a:cs typeface="Century Gothic"/>
              <a:sym typeface="Century Gothic"/>
            </a:endParaRPr>
          </a:p>
        </p:txBody>
      </p:sp>
      <p:sp>
        <p:nvSpPr>
          <p:cNvPr id="92" name="Google Shape;92;g36eecae46c1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2</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694dfb3d49_0_2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3694dfb3d49_0_2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25" name="Google Shape;125;g3694dfb3d49_0_21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3</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694dfb3d49_0_3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g3694dfb3d49_0_38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33" name="Google Shape;133;g3694dfb3d49_0_38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entury Gothic"/>
              <a:buNone/>
            </a:pPr>
            <a:fld id="{00000000-1234-1234-1234-123412341234}" type="slidenum">
              <a:rPr lang="en-GB" sz="1200" b="0" i="0" u="none" strike="noStrike" cap="none">
                <a:solidFill>
                  <a:srgbClr val="000000"/>
                </a:solidFill>
                <a:latin typeface="Century Gothic"/>
                <a:ea typeface="Century Gothic"/>
                <a:cs typeface="Century Gothic"/>
                <a:sym typeface="Century Gothic"/>
              </a:rPr>
              <a:t>4</a:t>
            </a:fld>
            <a:endParaRPr sz="1200" b="0" i="0" u="none" strike="noStrike" cap="none">
              <a:solidFill>
                <a:srgbClr val="000000"/>
              </a:solidFill>
              <a:latin typeface="Century Gothic"/>
              <a:ea typeface="Century Gothic"/>
              <a:cs typeface="Century Gothic"/>
              <a:sym typeface="Century Gothic"/>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df11abf250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df11abf250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5b6c5cfcac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5b6c5cfcac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rtl="0">
              <a:lnSpc>
                <a:spcPct val="90000"/>
              </a:lnSpc>
              <a:spcBef>
                <a:spcPts val="0"/>
              </a:spcBef>
              <a:spcAft>
                <a:spcPts val="0"/>
              </a:spcAft>
              <a:buSzPts val="1100"/>
              <a:buNone/>
              <a:defRPr sz="4500"/>
            </a:lvl1pPr>
            <a:lvl2pPr lvl="1" algn="l" rtl="0">
              <a:lnSpc>
                <a:spcPct val="90000"/>
              </a:lnSpc>
              <a:spcBef>
                <a:spcPts val="0"/>
              </a:spcBef>
              <a:spcAft>
                <a:spcPts val="0"/>
              </a:spcAft>
              <a:buSzPts val="1100"/>
              <a:buNone/>
              <a:defRPr/>
            </a:lvl2pPr>
            <a:lvl3pPr lvl="2" algn="l" rtl="0">
              <a:lnSpc>
                <a:spcPct val="90000"/>
              </a:lnSpc>
              <a:spcBef>
                <a:spcPts val="0"/>
              </a:spcBef>
              <a:spcAft>
                <a:spcPts val="0"/>
              </a:spcAft>
              <a:buSzPts val="1100"/>
              <a:buNone/>
              <a:defRPr/>
            </a:lvl3pPr>
            <a:lvl4pPr lvl="3" algn="l" rtl="0">
              <a:lnSpc>
                <a:spcPct val="90000"/>
              </a:lnSpc>
              <a:spcBef>
                <a:spcPts val="0"/>
              </a:spcBef>
              <a:spcAft>
                <a:spcPts val="0"/>
              </a:spcAft>
              <a:buSzPts val="1100"/>
              <a:buNone/>
              <a:defRPr/>
            </a:lvl4pPr>
            <a:lvl5pPr lvl="4" algn="l" rtl="0">
              <a:lnSpc>
                <a:spcPct val="90000"/>
              </a:lnSpc>
              <a:spcBef>
                <a:spcPts val="0"/>
              </a:spcBef>
              <a:spcAft>
                <a:spcPts val="0"/>
              </a:spcAft>
              <a:buSzPts val="1100"/>
              <a:buNone/>
              <a:defRPr/>
            </a:lvl5pPr>
            <a:lvl6pPr lvl="5" algn="l" rtl="0">
              <a:lnSpc>
                <a:spcPct val="90000"/>
              </a:lnSpc>
              <a:spcBef>
                <a:spcPts val="0"/>
              </a:spcBef>
              <a:spcAft>
                <a:spcPts val="0"/>
              </a:spcAft>
              <a:buSzPts val="1100"/>
              <a:buNone/>
              <a:defRPr/>
            </a:lvl6pPr>
            <a:lvl7pPr lvl="6" algn="l" rtl="0">
              <a:lnSpc>
                <a:spcPct val="90000"/>
              </a:lnSpc>
              <a:spcBef>
                <a:spcPts val="0"/>
              </a:spcBef>
              <a:spcAft>
                <a:spcPts val="0"/>
              </a:spcAft>
              <a:buSzPts val="1100"/>
              <a:buNone/>
              <a:defRPr/>
            </a:lvl7pPr>
            <a:lvl8pPr lvl="7" algn="l" rtl="0">
              <a:lnSpc>
                <a:spcPct val="90000"/>
              </a:lnSpc>
              <a:spcBef>
                <a:spcPts val="0"/>
              </a:spcBef>
              <a:spcAft>
                <a:spcPts val="0"/>
              </a:spcAft>
              <a:buSzPts val="1100"/>
              <a:buNone/>
              <a:defRPr/>
            </a:lvl8pPr>
            <a:lvl9pPr lvl="8" algn="l" rtl="0">
              <a:lnSpc>
                <a:spcPct val="90000"/>
              </a:lnSpc>
              <a:spcBef>
                <a:spcPts val="0"/>
              </a:spcBef>
              <a:spcAft>
                <a:spcPts val="0"/>
              </a:spcAft>
              <a:buSzPts val="1100"/>
              <a:buNone/>
              <a:defRPr/>
            </a:lvl9pPr>
          </a:lstStyle>
          <a:p>
            <a:endParaRPr/>
          </a:p>
        </p:txBody>
      </p:sp>
      <p:sp>
        <p:nvSpPr>
          <p:cNvPr id="15" name="Google Shape;15;p2"/>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rtl="0">
              <a:lnSpc>
                <a:spcPct val="100000"/>
              </a:lnSpc>
              <a:spcBef>
                <a:spcPts val="800"/>
              </a:spcBef>
              <a:spcAft>
                <a:spcPts val="0"/>
              </a:spcAft>
              <a:buClr>
                <a:schemeClr val="dk1"/>
              </a:buClr>
              <a:buSzPts val="1400"/>
              <a:buNone/>
              <a:defRPr sz="1800"/>
            </a:lvl1pPr>
            <a:lvl2pPr lvl="1" algn="ctr" rtl="0">
              <a:lnSpc>
                <a:spcPct val="100000"/>
              </a:lnSpc>
              <a:spcBef>
                <a:spcPts val="0"/>
              </a:spcBef>
              <a:spcAft>
                <a:spcPts val="0"/>
              </a:spcAft>
              <a:buClr>
                <a:schemeClr val="dk1"/>
              </a:buClr>
              <a:buSzPts val="1200"/>
              <a:buNone/>
              <a:defRPr sz="1500"/>
            </a:lvl2pPr>
            <a:lvl3pPr lvl="2" algn="ctr" rtl="0">
              <a:lnSpc>
                <a:spcPct val="100000"/>
              </a:lnSpc>
              <a:spcBef>
                <a:spcPts val="400"/>
              </a:spcBef>
              <a:spcAft>
                <a:spcPts val="0"/>
              </a:spcAft>
              <a:buClr>
                <a:schemeClr val="dk1"/>
              </a:buClr>
              <a:buSzPts val="1100"/>
              <a:buNone/>
              <a:defRPr sz="1400"/>
            </a:lvl3pPr>
            <a:lvl4pPr lvl="3" algn="ctr" rtl="0">
              <a:lnSpc>
                <a:spcPct val="100000"/>
              </a:lnSpc>
              <a:spcBef>
                <a:spcPts val="400"/>
              </a:spcBef>
              <a:spcAft>
                <a:spcPts val="0"/>
              </a:spcAft>
              <a:buClr>
                <a:schemeClr val="dk1"/>
              </a:buClr>
              <a:buSzPts val="1000"/>
              <a:buNone/>
              <a:defRPr sz="1200"/>
            </a:lvl4pPr>
            <a:lvl5pPr lvl="4" algn="ctr" rtl="0">
              <a:lnSpc>
                <a:spcPct val="100000"/>
              </a:lnSpc>
              <a:spcBef>
                <a:spcPts val="400"/>
              </a:spcBef>
              <a:spcAft>
                <a:spcPts val="0"/>
              </a:spcAft>
              <a:buClr>
                <a:schemeClr val="dk1"/>
              </a:buClr>
              <a:buSzPts val="10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
        <p:nvSpPr>
          <p:cNvPr id="16" name="Google Shape;16;p2"/>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7" name="Google Shape;17;p2"/>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18" name="Google Shape;18;p2"/>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1" name="Google Shape;21;p3"/>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2" name="Google Shape;22;p3"/>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3" name="Google Shape;23;p3"/>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rtl="0">
              <a:spcBef>
                <a:spcPts val="0"/>
              </a:spcBef>
              <a:spcAft>
                <a:spcPts val="0"/>
              </a:spcAft>
              <a:buSzPts val="1100"/>
              <a:buNone/>
              <a:defRPr/>
            </a:lvl1pPr>
            <a:lvl2pPr lvl="1" algn="l" rtl="0">
              <a:spcBef>
                <a:spcPts val="0"/>
              </a:spcBef>
              <a:spcAft>
                <a:spcPts val="0"/>
              </a:spcAft>
              <a:buSzPts val="1100"/>
              <a:buNone/>
              <a:defRPr/>
            </a:lvl2pPr>
            <a:lvl3pPr lvl="2" algn="l" rtl="0">
              <a:spcBef>
                <a:spcPts val="0"/>
              </a:spcBef>
              <a:spcAft>
                <a:spcPts val="0"/>
              </a:spcAft>
              <a:buSzPts val="1100"/>
              <a:buNone/>
              <a:defRPr/>
            </a:lvl3pPr>
            <a:lvl4pPr lvl="3" algn="l" rtl="0">
              <a:spcBef>
                <a:spcPts val="0"/>
              </a:spcBef>
              <a:spcAft>
                <a:spcPts val="0"/>
              </a:spcAft>
              <a:buSzPts val="1100"/>
              <a:buNone/>
              <a:defRPr/>
            </a:lvl4pPr>
            <a:lvl5pPr lvl="4" algn="l" rtl="0">
              <a:spcBef>
                <a:spcPts val="0"/>
              </a:spcBef>
              <a:spcAft>
                <a:spcPts val="0"/>
              </a:spcAft>
              <a:buSzPts val="1100"/>
              <a:buNone/>
              <a:defRPr/>
            </a:lvl5pPr>
            <a:lvl6pPr lvl="5" algn="l" rtl="0">
              <a:spcBef>
                <a:spcPts val="0"/>
              </a:spcBef>
              <a:spcAft>
                <a:spcPts val="0"/>
              </a:spcAft>
              <a:buSzPts val="1100"/>
              <a:buNone/>
              <a:defRPr/>
            </a:lvl6pPr>
            <a:lvl7pPr lvl="6" algn="l" rtl="0">
              <a:spcBef>
                <a:spcPts val="0"/>
              </a:spcBef>
              <a:spcAft>
                <a:spcPts val="0"/>
              </a:spcAft>
              <a:buSzPts val="1100"/>
              <a:buNone/>
              <a:defRPr/>
            </a:lvl7pPr>
            <a:lvl8pPr lvl="7" algn="l" rtl="0">
              <a:spcBef>
                <a:spcPts val="0"/>
              </a:spcBef>
              <a:spcAft>
                <a:spcPts val="0"/>
              </a:spcAft>
              <a:buSzPts val="1100"/>
              <a:buNone/>
              <a:defRPr/>
            </a:lvl8pPr>
            <a:lvl9pPr lvl="8" algn="l" rtl="0">
              <a:spcBef>
                <a:spcPts val="0"/>
              </a:spcBef>
              <a:spcAft>
                <a:spcPts val="0"/>
              </a:spcAft>
              <a:buSzPts val="1100"/>
              <a:buNone/>
              <a:defRPr/>
            </a:lvl9pPr>
          </a:lstStyle>
          <a:p>
            <a:endParaRPr/>
          </a:p>
        </p:txBody>
      </p:sp>
      <p:sp>
        <p:nvSpPr>
          <p:cNvPr id="26" name="Google Shape;26;p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rtl="0">
              <a:spcBef>
                <a:spcPts val="0"/>
              </a:spcBef>
              <a:spcAft>
                <a:spcPts val="0"/>
              </a:spcAft>
              <a:buNone/>
              <a:defRPr/>
            </a:lvl1pPr>
            <a:lvl2pPr marL="0" lvl="1" indent="0" algn="r" rtl="0">
              <a:spcBef>
                <a:spcPts val="0"/>
              </a:spcBef>
              <a:spcAft>
                <a:spcPts val="0"/>
              </a:spcAft>
              <a:buNone/>
              <a:defRPr/>
            </a:lvl2pPr>
            <a:lvl3pPr marL="0" lvl="2" indent="0" algn="r" rtl="0">
              <a:spcBef>
                <a:spcPts val="0"/>
              </a:spcBef>
              <a:spcAft>
                <a:spcPts val="0"/>
              </a:spcAft>
              <a:buNone/>
              <a:defRPr/>
            </a:lvl3pPr>
            <a:lvl4pPr marL="0" lvl="3" indent="0" algn="r" rtl="0">
              <a:spcBef>
                <a:spcPts val="0"/>
              </a:spcBef>
              <a:spcAft>
                <a:spcPts val="0"/>
              </a:spcAft>
              <a:buNone/>
              <a:defRPr/>
            </a:lvl4pPr>
            <a:lvl5pPr marL="0" lvl="4" indent="0" algn="r" rtl="0">
              <a:spcBef>
                <a:spcPts val="0"/>
              </a:spcBef>
              <a:spcAft>
                <a:spcPts val="0"/>
              </a:spcAft>
              <a:buNone/>
              <a:defRPr/>
            </a:lvl5pPr>
            <a:lvl6pPr marL="0" lvl="5" indent="0" algn="r" rtl="0">
              <a:spcBef>
                <a:spcPts val="0"/>
              </a:spcBef>
              <a:spcAft>
                <a:spcPts val="0"/>
              </a:spcAft>
              <a:buNone/>
              <a:defRPr/>
            </a:lvl6pPr>
            <a:lvl7pPr marL="0" lvl="6" indent="0" algn="r" rtl="0">
              <a:spcBef>
                <a:spcPts val="0"/>
              </a:spcBef>
              <a:spcAft>
                <a:spcPts val="0"/>
              </a:spcAft>
              <a:buNone/>
              <a:defRPr/>
            </a:lvl7pPr>
            <a:lvl8pPr marL="0" lvl="7" indent="0" algn="r" rtl="0">
              <a:spcBef>
                <a:spcPts val="0"/>
              </a:spcBef>
              <a:spcAft>
                <a:spcPts val="0"/>
              </a:spcAft>
              <a:buNone/>
              <a:defRPr/>
            </a:lvl8pPr>
            <a:lvl9pPr marL="0" lvl="8" indent="0" algn="r" rtl="0">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rtl="0">
              <a:lnSpc>
                <a:spcPct val="100000"/>
              </a:lnSpc>
              <a:spcBef>
                <a:spcPts val="800"/>
              </a:spcBef>
              <a:spcAft>
                <a:spcPts val="0"/>
              </a:spcAft>
              <a:buClr>
                <a:schemeClr val="lt2"/>
              </a:buClr>
              <a:buSzPts val="500"/>
              <a:buNone/>
              <a:defRPr sz="600" b="0" cap="none">
                <a:solidFill>
                  <a:schemeClr val="lt2"/>
                </a:solidFill>
              </a:defRPr>
            </a:lvl1pPr>
            <a:lvl2pPr marL="914400" lvl="1" indent="-317500" algn="l" rtl="0">
              <a:lnSpc>
                <a:spcPct val="55541"/>
              </a:lnSpc>
              <a:spcBef>
                <a:spcPts val="0"/>
              </a:spcBef>
              <a:spcAft>
                <a:spcPts val="0"/>
              </a:spcAft>
              <a:buClr>
                <a:schemeClr val="dk1"/>
              </a:buClr>
              <a:buSzPts val="1400"/>
              <a:buChar char="•"/>
              <a:defRPr/>
            </a:lvl2pPr>
            <a:lvl3pPr marL="1371600" lvl="2" indent="-298450" algn="l" rtl="0">
              <a:lnSpc>
                <a:spcPct val="74055"/>
              </a:lnSpc>
              <a:spcBef>
                <a:spcPts val="400"/>
              </a:spcBef>
              <a:spcAft>
                <a:spcPts val="0"/>
              </a:spcAft>
              <a:buClr>
                <a:schemeClr val="dk1"/>
              </a:buClr>
              <a:buSzPts val="1100"/>
              <a:buChar char="•"/>
              <a:defRPr/>
            </a:lvl3pPr>
            <a:lvl4pPr marL="1828800" lvl="3" indent="-228600" algn="l" rtl="0">
              <a:lnSpc>
                <a:spcPct val="74055"/>
              </a:lnSpc>
              <a:spcBef>
                <a:spcPts val="400"/>
              </a:spcBef>
              <a:spcAft>
                <a:spcPts val="0"/>
              </a:spcAft>
              <a:buClr>
                <a:schemeClr val="dk1"/>
              </a:buClr>
              <a:buSzPts val="1100"/>
              <a:buNone/>
              <a:defRPr/>
            </a:lvl4pPr>
            <a:lvl5pPr marL="2286000" lvl="4" indent="-298450" algn="l" rtl="0">
              <a:lnSpc>
                <a:spcPct val="74055"/>
              </a:lnSpc>
              <a:spcBef>
                <a:spcPts val="400"/>
              </a:spcBef>
              <a:spcAft>
                <a:spcPts val="0"/>
              </a:spcAft>
              <a:buClr>
                <a:schemeClr val="dk1"/>
              </a:buClr>
              <a:buSzPts val="11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7"/>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Autofit/>
          </a:bodyPr>
          <a:lstStyle>
            <a:lvl1pPr marR="0" lvl="0" algn="ctr">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3" name="Google Shape;33;p7"/>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R="0" lvl="1" algn="ctr">
              <a:lnSpc>
                <a:spcPct val="90000"/>
              </a:lnSpc>
              <a:spcBef>
                <a:spcPts val="4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R="0" lvl="2" algn="ctr">
              <a:lnSpc>
                <a:spcPct val="90000"/>
              </a:lnSpc>
              <a:spcBef>
                <a:spcPts val="400"/>
              </a:spcBef>
              <a:spcAft>
                <a:spcPts val="0"/>
              </a:spcAft>
              <a:buClr>
                <a:srgbClr val="1F3864"/>
              </a:buClr>
              <a:buSzPts val="1400"/>
              <a:buFont typeface="Arial"/>
              <a:buNone/>
              <a:defRPr sz="1400" b="0" i="0" u="none" strike="noStrike" cap="none">
                <a:solidFill>
                  <a:srgbClr val="1F3864"/>
                </a:solidFill>
                <a:latin typeface="Twentieth Century"/>
                <a:ea typeface="Twentieth Century"/>
                <a:cs typeface="Twentieth Century"/>
                <a:sym typeface="Twentieth Century"/>
              </a:defRPr>
            </a:lvl3pPr>
            <a:lvl4pPr marR="0" lvl="3"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4pPr>
            <a:lvl5pPr marR="0" lvl="4" algn="ctr">
              <a:lnSpc>
                <a:spcPct val="90000"/>
              </a:lnSpc>
              <a:spcBef>
                <a:spcPts val="4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5pPr>
            <a:lvl6pPr marR="0" lvl="5"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400"/>
              </a:spcBef>
              <a:spcAft>
                <a:spcPts val="0"/>
              </a:spcAft>
              <a:buClr>
                <a:schemeClr val="dk1"/>
              </a:buClr>
              <a:buSzPts val="1200"/>
              <a:buFont typeface="Arial"/>
              <a:buNone/>
              <a:defRPr sz="12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6" name="Google Shape;36;p8"/>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4500"/>
              <a:buFont typeface="Twentieth Century"/>
              <a:buNone/>
              <a:defRPr sz="45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39" name="Google Shape;39;p9"/>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800"/>
              <a:buFont typeface="Arial"/>
              <a:buNone/>
              <a:defRPr sz="18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888888"/>
              </a:buClr>
              <a:buSzPts val="1500"/>
              <a:buFont typeface="Arial"/>
              <a:buNone/>
              <a:defRPr sz="1500" b="0" i="0" u="none" strike="noStrike" cap="none">
                <a:solidFill>
                  <a:srgbClr val="888888"/>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888888"/>
              </a:buClr>
              <a:buSzPts val="1400"/>
              <a:buFont typeface="Arial"/>
              <a:buNone/>
              <a:defRPr sz="1400" b="0" i="0" u="none" strike="noStrike" cap="none">
                <a:solidFill>
                  <a:srgbClr val="888888"/>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rgbClr val="888888"/>
              </a:buClr>
              <a:buSzPts val="1200"/>
              <a:buFont typeface="Arial"/>
              <a:buNone/>
              <a:defRPr sz="12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2" name="Google Shape;42;p10"/>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6" name="Google Shape;46;p11"/>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Autofit/>
          </a:bodyPr>
          <a:lstStyle>
            <a:lvl1pPr marL="457200" marR="0" lvl="0" indent="-228600" algn="l">
              <a:lnSpc>
                <a:spcPct val="90000"/>
              </a:lnSpc>
              <a:spcBef>
                <a:spcPts val="800"/>
              </a:spcBef>
              <a:spcAft>
                <a:spcPts val="0"/>
              </a:spcAft>
              <a:buClr>
                <a:srgbClr val="1F3864"/>
              </a:buClr>
              <a:buSzPts val="1800"/>
              <a:buFont typeface="Arial"/>
              <a:buNone/>
              <a:defRPr sz="1800" b="1"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500"/>
              <a:buFont typeface="Arial"/>
              <a:buNone/>
              <a:defRPr sz="1500" b="1"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1400"/>
              <a:buFont typeface="Arial"/>
              <a:buNone/>
              <a:defRPr sz="1400" b="1"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1200"/>
              <a:buFont typeface="Arial"/>
              <a:buNone/>
              <a:defRPr sz="1200" b="1"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1200"/>
              <a:buFont typeface="Arial"/>
              <a:buNone/>
              <a:defRPr sz="12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3" name="Google Shape;53;p13"/>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Autofit/>
          </a:bodyPr>
          <a:lstStyle>
            <a:lvl1pPr marL="457200" marR="0" lvl="0" indent="-381000" algn="l">
              <a:lnSpc>
                <a:spcPct val="90000"/>
              </a:lnSpc>
              <a:spcBef>
                <a:spcPts val="8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1pPr>
            <a:lvl2pPr marL="914400" marR="0" lvl="1" indent="-361950" algn="l">
              <a:lnSpc>
                <a:spcPct val="90000"/>
              </a:lnSpc>
              <a:spcBef>
                <a:spcPts val="4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2pPr>
            <a:lvl3pPr marL="1371600" marR="0" lvl="2"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3pPr>
            <a:lvl4pPr marL="1828800" marR="0" lvl="3"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4pPr>
            <a:lvl5pPr marL="2286000" marR="0" lvl="4"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5pPr>
            <a:lvl6pPr marL="2743200" marR="0" lvl="5"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6pPr>
            <a:lvl7pPr marL="3200400" marR="0" lvl="6"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7pPr>
            <a:lvl8pPr marL="3657600" marR="0" lvl="7"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8pPr>
            <a:lvl9pPr marL="4114800" marR="0" lvl="8" indent="-323850" algn="l">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Autofit/>
          </a:bodyPr>
          <a:lstStyle>
            <a:lvl1pPr marR="0" lvl="0" algn="l">
              <a:lnSpc>
                <a:spcPct val="90000"/>
              </a:lnSpc>
              <a:spcBef>
                <a:spcPts val="0"/>
              </a:spcBef>
              <a:spcAft>
                <a:spcPts val="0"/>
              </a:spcAft>
              <a:buClr>
                <a:srgbClr val="1F3864"/>
              </a:buClr>
              <a:buSzPts val="2400"/>
              <a:buFont typeface="Twentieth Century"/>
              <a:buNone/>
              <a:defRPr sz="24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0" name="Google Shape;60;p14"/>
          <p:cNvSpPr>
            <a:spLocks noGrp="1"/>
          </p:cNvSpPr>
          <p:nvPr>
            <p:ph type="pic" idx="2"/>
          </p:nvPr>
        </p:nvSpPr>
        <p:spPr>
          <a:xfrm>
            <a:off x="3887391" y="740570"/>
            <a:ext cx="4629300" cy="3655200"/>
          </a:xfrm>
          <a:prstGeom prst="rect">
            <a:avLst/>
          </a:prstGeom>
          <a:noFill/>
          <a:ln>
            <a:noFill/>
          </a:ln>
        </p:spPr>
      </p:sp>
      <p:sp>
        <p:nvSpPr>
          <p:cNvPr id="61" name="Google Shape;61;p14"/>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Autofit/>
          </a:bodyPr>
          <a:lstStyle>
            <a:lvl1pPr marL="457200" marR="0" lvl="0" indent="-228600" algn="l">
              <a:lnSpc>
                <a:spcPct val="90000"/>
              </a:lnSpc>
              <a:spcBef>
                <a:spcPts val="8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1pPr>
            <a:lvl2pPr marL="914400" marR="0" lvl="1" indent="-228600" algn="l">
              <a:lnSpc>
                <a:spcPct val="90000"/>
              </a:lnSpc>
              <a:spcBef>
                <a:spcPts val="4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2pPr>
            <a:lvl3pPr marL="1371600" marR="0" lvl="2" indent="-228600" algn="l">
              <a:lnSpc>
                <a:spcPct val="90000"/>
              </a:lnSpc>
              <a:spcBef>
                <a:spcPts val="400"/>
              </a:spcBef>
              <a:spcAft>
                <a:spcPts val="0"/>
              </a:spcAft>
              <a:buClr>
                <a:srgbClr val="1F3864"/>
              </a:buClr>
              <a:buSzPts val="900"/>
              <a:buFont typeface="Arial"/>
              <a:buNone/>
              <a:defRPr sz="900" b="0" i="0" u="none" strike="noStrike" cap="none">
                <a:solidFill>
                  <a:srgbClr val="1F3864"/>
                </a:solidFill>
                <a:latin typeface="Twentieth Century"/>
                <a:ea typeface="Twentieth Century"/>
                <a:cs typeface="Twentieth Century"/>
                <a:sym typeface="Twentieth Century"/>
              </a:defRPr>
            </a:lvl3pPr>
            <a:lvl4pPr marL="1828800" marR="0" lvl="3"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4pPr>
            <a:lvl5pPr marL="2286000" marR="0" lvl="4" indent="-228600" algn="l">
              <a:lnSpc>
                <a:spcPct val="90000"/>
              </a:lnSpc>
              <a:spcBef>
                <a:spcPts val="400"/>
              </a:spcBef>
              <a:spcAft>
                <a:spcPts val="0"/>
              </a:spcAft>
              <a:buClr>
                <a:srgbClr val="1F3864"/>
              </a:buClr>
              <a:buSzPts val="800"/>
              <a:buFont typeface="Arial"/>
              <a:buNone/>
              <a:defRPr sz="800" b="0" i="0" u="none" strike="noStrike" cap="none">
                <a:solidFill>
                  <a:srgbClr val="1F3864"/>
                </a:solidFill>
                <a:latin typeface="Twentieth Century"/>
                <a:ea typeface="Twentieth Century"/>
                <a:cs typeface="Twentieth Century"/>
                <a:sym typeface="Twentieth Century"/>
              </a:defRPr>
            </a:lvl5pPr>
            <a:lvl6pPr marL="2743200" marR="0" lvl="5"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400"/>
              </a:spcBef>
              <a:spcAft>
                <a:spcPts val="0"/>
              </a:spcAft>
              <a:buClr>
                <a:schemeClr val="dk1"/>
              </a:buClr>
              <a:buSzPts val="800"/>
              <a:buFont typeface="Arial"/>
              <a:buNone/>
              <a:defRPr sz="8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7" name="Google Shape;67;p15"/>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rgbClr val="1F3864"/>
              </a:buClr>
              <a:buSzPts val="3300"/>
              <a:buFont typeface="Twentieth Century"/>
              <a:buNone/>
              <a:defRPr sz="3300" b="0" i="0" u="none" strike="noStrike" cap="none">
                <a:solidFill>
                  <a:srgbClr val="1F3864"/>
                </a:solidFill>
                <a:latin typeface="Twentieth Century"/>
                <a:ea typeface="Twentieth Century"/>
                <a:cs typeface="Twentieth Century"/>
                <a:sym typeface="Twentieth Centur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73" name="Google Shape;73;p16"/>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Autofit/>
          </a:bodyPr>
          <a:lstStyle>
            <a:lvl1pPr marL="457200" marR="0" lvl="0" indent="-361950" algn="l">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Twentieth Century"/>
                <a:ea typeface="Twentieth Century"/>
                <a:cs typeface="Twentieth Century"/>
                <a:sym typeface="Twentieth Century"/>
              </a:defRPr>
            </a:lvl1pPr>
            <a:lvl2pPr marL="914400" marR="0" lvl="1" indent="-342900" algn="l">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Twentieth Century"/>
                <a:ea typeface="Twentieth Century"/>
                <a:cs typeface="Twentieth Century"/>
                <a:sym typeface="Twentieth Century"/>
              </a:defRPr>
            </a:lvl2pPr>
            <a:lvl3pPr marL="1371600" marR="0" lvl="2" indent="-323850" algn="l">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Twentieth Century"/>
                <a:ea typeface="Twentieth Century"/>
                <a:cs typeface="Twentieth Century"/>
                <a:sym typeface="Twentieth Century"/>
              </a:defRPr>
            </a:lvl3pPr>
            <a:lvl4pPr marL="1828800" marR="0" lvl="3"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4pPr>
            <a:lvl5pPr marL="2286000" marR="0" lvl="4" indent="-317500" algn="l">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Twentieth Century"/>
                <a:ea typeface="Twentieth Century"/>
                <a:cs typeface="Twentieth Century"/>
                <a:sym typeface="Twentieth Century"/>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2pPr>
            <a:lvl3pPr marR="0" lvl="2"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3pPr>
            <a:lvl4pPr marR="0" lvl="3"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4pPr>
            <a:lvl5pPr marR="0" lvl="4"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5pPr>
            <a:lvl6pPr marR="0" lvl="5"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6pPr>
            <a:lvl7pPr marR="0" lvl="6"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7pPr>
            <a:lvl8pPr marR="0" lvl="7"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8pPr>
            <a:lvl9pPr marR="0" lvl="8" algn="l">
              <a:spcBef>
                <a:spcPts val="0"/>
              </a:spcBef>
              <a:spcAft>
                <a:spcPts val="0"/>
              </a:spcAft>
              <a:buSzPts val="1100"/>
              <a:buNone/>
              <a:defRPr sz="14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a:spcBef>
                <a:spcPts val="0"/>
              </a:spcBef>
              <a:buNone/>
              <a:defRPr sz="1400">
                <a:solidFill>
                  <a:schemeClr val="dk1"/>
                </a:solidFill>
                <a:latin typeface="Century Gothic"/>
                <a:ea typeface="Century Gothic"/>
                <a:cs typeface="Century Gothic"/>
                <a:sym typeface="Century Gothic"/>
              </a:defRPr>
            </a:lvl1pPr>
            <a:lvl2pPr marL="0" marR="0" lvl="1" indent="0" algn="l">
              <a:spcBef>
                <a:spcPts val="0"/>
              </a:spcBef>
              <a:buNone/>
              <a:defRPr sz="1400">
                <a:solidFill>
                  <a:schemeClr val="dk1"/>
                </a:solidFill>
                <a:latin typeface="Century Gothic"/>
                <a:ea typeface="Century Gothic"/>
                <a:cs typeface="Century Gothic"/>
                <a:sym typeface="Century Gothic"/>
              </a:defRPr>
            </a:lvl2pPr>
            <a:lvl3pPr marL="0" marR="0" lvl="2" indent="0" algn="l">
              <a:spcBef>
                <a:spcPts val="0"/>
              </a:spcBef>
              <a:buNone/>
              <a:defRPr sz="1400">
                <a:solidFill>
                  <a:schemeClr val="dk1"/>
                </a:solidFill>
                <a:latin typeface="Century Gothic"/>
                <a:ea typeface="Century Gothic"/>
                <a:cs typeface="Century Gothic"/>
                <a:sym typeface="Century Gothic"/>
              </a:defRPr>
            </a:lvl3pPr>
            <a:lvl4pPr marL="0" marR="0" lvl="3" indent="0" algn="l">
              <a:spcBef>
                <a:spcPts val="0"/>
              </a:spcBef>
              <a:buNone/>
              <a:defRPr sz="1400">
                <a:solidFill>
                  <a:schemeClr val="dk1"/>
                </a:solidFill>
                <a:latin typeface="Century Gothic"/>
                <a:ea typeface="Century Gothic"/>
                <a:cs typeface="Century Gothic"/>
                <a:sym typeface="Century Gothic"/>
              </a:defRPr>
            </a:lvl4pPr>
            <a:lvl5pPr marL="0" marR="0" lvl="4" indent="0" algn="l">
              <a:spcBef>
                <a:spcPts val="0"/>
              </a:spcBef>
              <a:buNone/>
              <a:defRPr sz="1400">
                <a:solidFill>
                  <a:schemeClr val="dk1"/>
                </a:solidFill>
                <a:latin typeface="Century Gothic"/>
                <a:ea typeface="Century Gothic"/>
                <a:cs typeface="Century Gothic"/>
                <a:sym typeface="Century Gothic"/>
              </a:defRPr>
            </a:lvl5pPr>
            <a:lvl6pPr marL="0" marR="0" lvl="5" indent="0" algn="l">
              <a:spcBef>
                <a:spcPts val="0"/>
              </a:spcBef>
              <a:buNone/>
              <a:defRPr sz="1400">
                <a:solidFill>
                  <a:schemeClr val="dk1"/>
                </a:solidFill>
                <a:latin typeface="Century Gothic"/>
                <a:ea typeface="Century Gothic"/>
                <a:cs typeface="Century Gothic"/>
                <a:sym typeface="Century Gothic"/>
              </a:defRPr>
            </a:lvl6pPr>
            <a:lvl7pPr marL="0" marR="0" lvl="6" indent="0" algn="l">
              <a:spcBef>
                <a:spcPts val="0"/>
              </a:spcBef>
              <a:buNone/>
              <a:defRPr sz="1400">
                <a:solidFill>
                  <a:schemeClr val="dk1"/>
                </a:solidFill>
                <a:latin typeface="Century Gothic"/>
                <a:ea typeface="Century Gothic"/>
                <a:cs typeface="Century Gothic"/>
                <a:sym typeface="Century Gothic"/>
              </a:defRPr>
            </a:lvl7pPr>
            <a:lvl8pPr marL="0" marR="0" lvl="7" indent="0" algn="l">
              <a:spcBef>
                <a:spcPts val="0"/>
              </a:spcBef>
              <a:buNone/>
              <a:defRPr sz="1400">
                <a:solidFill>
                  <a:schemeClr val="dk1"/>
                </a:solidFill>
                <a:latin typeface="Century Gothic"/>
                <a:ea typeface="Century Gothic"/>
                <a:cs typeface="Century Gothic"/>
                <a:sym typeface="Century Gothic"/>
              </a:defRPr>
            </a:lvl8pPr>
            <a:lvl9pPr marL="0" marR="0" lvl="8" indent="0" algn="l">
              <a:spcBef>
                <a:spcPts val="0"/>
              </a:spcBef>
              <a:buNone/>
              <a:defRPr sz="14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rtl="0">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rtl="0">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rtl="0">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rtl="0">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rtl="0">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rtl="0">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rtl="0">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rtl="0">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rtl="0">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rtl="0">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rtl="0">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rtl="0">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8.png"/><Relationship Id="rId18" Type="http://schemas.openxmlformats.org/officeDocument/2006/relationships/image" Target="../media/image5.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17" Type="http://schemas.openxmlformats.org/officeDocument/2006/relationships/image" Target="../media/image12.png"/><Relationship Id="rId2" Type="http://schemas.microsoft.com/office/2007/relationships/media" Target="../media/media1.m4a"/><Relationship Id="rId16" Type="http://schemas.openxmlformats.org/officeDocument/2006/relationships/image" Target="../media/image11.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5" Type="http://schemas.openxmlformats.org/officeDocument/2006/relationships/image" Target="../media/image10.jpg"/><Relationship Id="rId10" Type="http://schemas.openxmlformats.org/officeDocument/2006/relationships/image" Target="../media/image3.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8.m4a"/><Relationship Id="rId7" Type="http://schemas.openxmlformats.org/officeDocument/2006/relationships/image" Target="../media/image5.png"/><Relationship Id="rId2" Type="http://schemas.microsoft.com/office/2007/relationships/media" Target="../media/media7.m4a"/><Relationship Id="rId1" Type="http://schemas.openxmlformats.org/officeDocument/2006/relationships/audio" Target="NULL" TargetMode="External"/><Relationship Id="rId6" Type="http://schemas.openxmlformats.org/officeDocument/2006/relationships/notesSlide" Target="../notesSlides/notesSlide3.xml"/><Relationship Id="rId5" Type="http://schemas.openxmlformats.org/officeDocument/2006/relationships/slideLayout" Target="../slideLayouts/slideLayout4.xml"/><Relationship Id="rId4" Type="http://schemas.openxmlformats.org/officeDocument/2006/relationships/audio" Target="../media/media8.m4a"/></Relationships>
</file>

<file path=ppt/slides/_rels/slide4.xml.rels><?xml version="1.0" encoding="UTF-8" standalone="yes"?>
<Relationships xmlns="http://schemas.openxmlformats.org/package/2006/relationships"><Relationship Id="rId8" Type="http://schemas.microsoft.com/office/2007/relationships/media" Target="../media/media8.m4a"/><Relationship Id="rId13" Type="http://schemas.openxmlformats.org/officeDocument/2006/relationships/image" Target="../media/image15.png"/><Relationship Id="rId3" Type="http://schemas.microsoft.com/office/2007/relationships/media" Target="../media/media9.m4a"/><Relationship Id="rId7" Type="http://schemas.microsoft.com/office/2007/relationships/media" Target="../media/media13.m4a"/><Relationship Id="rId12" Type="http://schemas.openxmlformats.org/officeDocument/2006/relationships/image" Target="../media/image14.jpg"/><Relationship Id="rId17" Type="http://schemas.openxmlformats.org/officeDocument/2006/relationships/image" Target="../media/image13.png"/><Relationship Id="rId2" Type="http://schemas.microsoft.com/office/2007/relationships/media" Target="../media/media7.m4a"/><Relationship Id="rId16" Type="http://schemas.openxmlformats.org/officeDocument/2006/relationships/image" Target="../media/image5.png"/><Relationship Id="rId1" Type="http://schemas.openxmlformats.org/officeDocument/2006/relationships/audio" Target="NULL" TargetMode="External"/><Relationship Id="rId6" Type="http://schemas.microsoft.com/office/2007/relationships/media" Target="../media/media12.m4a"/><Relationship Id="rId11" Type="http://schemas.openxmlformats.org/officeDocument/2006/relationships/notesSlide" Target="../notesSlides/notesSlide4.xml"/><Relationship Id="rId5" Type="http://schemas.microsoft.com/office/2007/relationships/media" Target="../media/media11.m4a"/><Relationship Id="rId15" Type="http://schemas.openxmlformats.org/officeDocument/2006/relationships/image" Target="../media/image17.png"/><Relationship Id="rId10" Type="http://schemas.openxmlformats.org/officeDocument/2006/relationships/slideLayout" Target="../slideLayouts/slideLayout4.xml"/><Relationship Id="rId4" Type="http://schemas.microsoft.com/office/2007/relationships/media" Target="../media/media10.m4a"/><Relationship Id="rId9" Type="http://schemas.openxmlformats.org/officeDocument/2006/relationships/audio" Target="../media/media8.m4a"/><Relationship Id="rId1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slideLayout" Target="../slideLayouts/slideLayout1.xml"/><Relationship Id="rId7" Type="http://schemas.openxmlformats.org/officeDocument/2006/relationships/image" Target="../media/image20.jp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notesSlide" Target="../notesSlides/notesSlide5.xm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12" Type="http://schemas.openxmlformats.org/officeDocument/2006/relationships/image" Target="../media/image31.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jpg"/><Relationship Id="rId11" Type="http://schemas.openxmlformats.org/officeDocument/2006/relationships/image" Target="../media/image30.png"/><Relationship Id="rId5" Type="http://schemas.openxmlformats.org/officeDocument/2006/relationships/image" Target="../media/image24.jpg"/><Relationship Id="rId10" Type="http://schemas.openxmlformats.org/officeDocument/2006/relationships/image" Target="../media/image29.jpg"/><Relationship Id="rId4" Type="http://schemas.openxmlformats.org/officeDocument/2006/relationships/image" Target="../media/image23.jpg"/><Relationship Id="rId9" Type="http://schemas.openxmlformats.org/officeDocument/2006/relationships/image" Target="../media/image2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6349" y="-156370"/>
            <a:ext cx="7886700" cy="994200"/>
          </a:xfrm>
          <a:prstGeom prst="rect">
            <a:avLst/>
          </a:prstGeom>
          <a:noFill/>
          <a:ln>
            <a:noFill/>
          </a:ln>
        </p:spPr>
        <p:txBody>
          <a:bodyPr spcFirstLastPara="1" wrap="square" lIns="68575" tIns="34275" rIns="68575" bIns="34275" anchor="t" anchorCtr="0">
            <a:noAutofit/>
          </a:bodyPr>
          <a:lstStyle/>
          <a:p>
            <a:pPr>
              <a:lnSpc>
                <a:spcPct val="100000"/>
              </a:lnSpc>
              <a:buClr>
                <a:srgbClr val="115076"/>
              </a:buClr>
              <a:buSzPts val="8700"/>
            </a:pPr>
            <a:r>
              <a:rPr lang="en-GB" sz="8700" b="1">
                <a:solidFill>
                  <a:srgbClr val="115076"/>
                </a:solidFill>
                <a:latin typeface="Century Gothic"/>
                <a:ea typeface="Century Gothic"/>
                <a:cs typeface="Century Gothic"/>
                <a:sym typeface="Century Gothic"/>
              </a:rPr>
              <a:t>SFC</a:t>
            </a:r>
            <a:endParaRPr/>
          </a:p>
        </p:txBody>
      </p:sp>
      <p:sp>
        <p:nvSpPr>
          <p:cNvPr id="83" name="Google Shape;83;p17"/>
          <p:cNvSpPr txBox="1"/>
          <p:nvPr/>
        </p:nvSpPr>
        <p:spPr>
          <a:xfrm>
            <a:off x="817253" y="1083360"/>
            <a:ext cx="7509600" cy="700161"/>
          </a:xfrm>
          <a:prstGeom prst="rect">
            <a:avLst/>
          </a:prstGeom>
          <a:noFill/>
          <a:ln>
            <a:noFill/>
          </a:ln>
        </p:spPr>
        <p:txBody>
          <a:bodyPr spcFirstLastPara="1" wrap="square" lIns="68575" tIns="34275" rIns="68575" bIns="34275" anchor="t" anchorCtr="0">
            <a:spAutoFit/>
          </a:bodyPr>
          <a:lstStyle/>
          <a:p>
            <a:pPr algn="ctr" defTabSz="914378">
              <a:buClr>
                <a:srgbClr val="1E4E79"/>
              </a:buClr>
              <a:buSzPts val="4100"/>
              <a:defRPr/>
            </a:pPr>
            <a:r>
              <a:rPr lang="en-GB" sz="4100" b="1">
                <a:solidFill>
                  <a:srgbClr val="1E4E79"/>
                </a:solidFill>
                <a:latin typeface="Century Gothic"/>
                <a:ea typeface="Century Gothic"/>
                <a:cs typeface="Century Gothic"/>
                <a:sym typeface="Century Gothic"/>
              </a:rPr>
              <a:t>S</a:t>
            </a:r>
            <a:r>
              <a:rPr lang="en-GB" sz="4100">
                <a:solidFill>
                  <a:srgbClr val="1E4E79"/>
                </a:solidFill>
                <a:latin typeface="Century Gothic"/>
                <a:ea typeface="Century Gothic"/>
                <a:cs typeface="Century Gothic"/>
                <a:sym typeface="Century Gothic"/>
              </a:rPr>
              <a:t>ilent </a:t>
            </a:r>
            <a:r>
              <a:rPr lang="en-GB" sz="4100" b="1">
                <a:solidFill>
                  <a:srgbClr val="1E4E79"/>
                </a:solidFill>
                <a:latin typeface="Century Gothic"/>
                <a:ea typeface="Century Gothic"/>
                <a:cs typeface="Century Gothic"/>
                <a:sym typeface="Century Gothic"/>
              </a:rPr>
              <a:t>f</a:t>
            </a:r>
            <a:r>
              <a:rPr lang="en-GB" sz="4100">
                <a:solidFill>
                  <a:srgbClr val="1E4E79"/>
                </a:solidFill>
                <a:latin typeface="Century Gothic"/>
                <a:ea typeface="Century Gothic"/>
                <a:cs typeface="Century Gothic"/>
                <a:sym typeface="Century Gothic"/>
              </a:rPr>
              <a:t>inal </a:t>
            </a:r>
            <a:r>
              <a:rPr lang="en-GB" sz="4100" b="1">
                <a:solidFill>
                  <a:srgbClr val="1E4E79"/>
                </a:solidFill>
                <a:latin typeface="Century Gothic"/>
                <a:ea typeface="Century Gothic"/>
                <a:cs typeface="Century Gothic"/>
                <a:sym typeface="Century Gothic"/>
              </a:rPr>
              <a:t>c</a:t>
            </a:r>
            <a:r>
              <a:rPr lang="en-GB" sz="4100">
                <a:solidFill>
                  <a:srgbClr val="1E4E79"/>
                </a:solidFill>
                <a:latin typeface="Century Gothic"/>
                <a:ea typeface="Century Gothic"/>
                <a:cs typeface="Century Gothic"/>
                <a:sym typeface="Century Gothic"/>
              </a:rPr>
              <a:t>onsonant</a:t>
            </a:r>
            <a:endParaRPr sz="1100"/>
          </a:p>
        </p:txBody>
      </p:sp>
      <p:sp>
        <p:nvSpPr>
          <p:cNvPr id="84" name="Google Shape;84;p17"/>
          <p:cNvSpPr txBox="1"/>
          <p:nvPr/>
        </p:nvSpPr>
        <p:spPr>
          <a:xfrm flipH="1">
            <a:off x="2396546" y="1407297"/>
            <a:ext cx="4350900" cy="1915879"/>
          </a:xfrm>
          <a:prstGeom prst="rect">
            <a:avLst/>
          </a:prstGeom>
          <a:noFill/>
          <a:ln>
            <a:noFill/>
          </a:ln>
        </p:spPr>
        <p:txBody>
          <a:bodyPr spcFirstLastPara="1" wrap="square" lIns="68575" tIns="34275" rIns="68575" bIns="34275" anchor="t" anchorCtr="0">
            <a:spAutoFit/>
          </a:bodyPr>
          <a:lstStyle/>
          <a:p>
            <a:pPr defTabSz="914378">
              <a:buClr>
                <a:srgbClr val="1F4E79"/>
              </a:buClr>
              <a:buSzPts val="12000"/>
              <a:defRPr/>
            </a:pPr>
            <a:r>
              <a:rPr lang="en-GB" sz="12000">
                <a:solidFill>
                  <a:srgbClr val="1F4E79"/>
                </a:solidFill>
                <a:latin typeface="Century Gothic"/>
                <a:ea typeface="Century Gothic"/>
                <a:cs typeface="Century Gothic"/>
                <a:sym typeface="Century Gothic"/>
              </a:rPr>
              <a:t>dans</a:t>
            </a:r>
            <a:endParaRPr sz="1100"/>
          </a:p>
        </p:txBody>
      </p:sp>
      <p:sp>
        <p:nvSpPr>
          <p:cNvPr id="85" name="Google Shape;85;p17"/>
          <p:cNvSpPr txBox="1"/>
          <p:nvPr/>
        </p:nvSpPr>
        <p:spPr>
          <a:xfrm>
            <a:off x="5378269" y="1775858"/>
            <a:ext cx="815700" cy="1454214"/>
          </a:xfrm>
          <a:prstGeom prst="rect">
            <a:avLst/>
          </a:prstGeom>
          <a:noFill/>
          <a:ln>
            <a:noFill/>
          </a:ln>
        </p:spPr>
        <p:txBody>
          <a:bodyPr spcFirstLastPara="1" wrap="square" lIns="68575" tIns="34275" rIns="68575" bIns="34275" anchor="t" anchorCtr="0">
            <a:spAutoFit/>
          </a:bodyPr>
          <a:lstStyle/>
          <a:p>
            <a:pPr algn="ctr" defTabSz="914378">
              <a:buClr>
                <a:srgbClr val="FA6500"/>
              </a:buClr>
              <a:buSzPts val="9000"/>
              <a:defRPr/>
            </a:pPr>
            <a:r>
              <a:rPr lang="en-GB" sz="9000" b="1">
                <a:solidFill>
                  <a:srgbClr val="FA6500"/>
                </a:solidFill>
                <a:latin typeface="Century Gothic"/>
                <a:ea typeface="Century Gothic"/>
                <a:cs typeface="Century Gothic"/>
                <a:sym typeface="Century Gothic"/>
              </a:rPr>
              <a:t>X</a:t>
            </a:r>
            <a:endParaRPr sz="1100"/>
          </a:p>
        </p:txBody>
      </p:sp>
      <p:pic>
        <p:nvPicPr>
          <p:cNvPr id="86" name="Google Shape;86;p17" descr="Quiet Sign Clip Art"/>
          <p:cNvPicPr preferRelativeResize="0"/>
          <p:nvPr/>
        </p:nvPicPr>
        <p:blipFill rotWithShape="1">
          <a:blip r:embed="rId5">
            <a:alphaModFix/>
          </a:blip>
          <a:srcRect/>
          <a:stretch/>
        </p:blipFill>
        <p:spPr>
          <a:xfrm>
            <a:off x="5536173" y="3036033"/>
            <a:ext cx="500063" cy="707232"/>
          </a:xfrm>
          <a:prstGeom prst="rect">
            <a:avLst/>
          </a:prstGeom>
          <a:noFill/>
          <a:ln>
            <a:noFill/>
          </a:ln>
        </p:spPr>
      </p:pic>
      <p:pic>
        <p:nvPicPr>
          <p:cNvPr id="87" name="Google Shape;87;p17" descr="box with an arrow pointing down"/>
          <p:cNvPicPr preferRelativeResize="0"/>
          <p:nvPr/>
        </p:nvPicPr>
        <p:blipFill rotWithShape="1">
          <a:blip r:embed="rId6">
            <a:alphaModFix/>
          </a:blip>
          <a:srcRect/>
          <a:stretch/>
        </p:blipFill>
        <p:spPr>
          <a:xfrm>
            <a:off x="3874491" y="3384737"/>
            <a:ext cx="1395018" cy="1176465"/>
          </a:xfrm>
          <a:prstGeom prst="rect">
            <a:avLst/>
          </a:prstGeom>
          <a:noFill/>
          <a:ln>
            <a:noFill/>
          </a:ln>
        </p:spPr>
      </p:pic>
      <p:sp>
        <p:nvSpPr>
          <p:cNvPr id="88" name="Google Shape;88;p17" descr="orange down arrow pointing into the box"/>
          <p:cNvSpPr/>
          <p:nvPr/>
        </p:nvSpPr>
        <p:spPr>
          <a:xfrm>
            <a:off x="4360909" y="3323206"/>
            <a:ext cx="420600" cy="753900"/>
          </a:xfrm>
          <a:prstGeom prst="downArrow">
            <a:avLst>
              <a:gd name="adj1" fmla="val 50000"/>
              <a:gd name="adj2" fmla="val 50000"/>
            </a:avLst>
          </a:prstGeom>
          <a:solidFill>
            <a:srgbClr val="FA6500"/>
          </a:solidFill>
          <a:ln w="12700" cap="flat" cmpd="sng">
            <a:solidFill>
              <a:srgbClr val="FA6500"/>
            </a:solidFill>
            <a:prstDash val="solid"/>
            <a:miter lim="800000"/>
            <a:headEnd type="none" w="sm" len="sm"/>
            <a:tailEnd type="none" w="sm" len="sm"/>
          </a:ln>
        </p:spPr>
        <p:txBody>
          <a:bodyPr spcFirstLastPara="1" wrap="square" lIns="68575" tIns="34275" rIns="68575" bIns="34275" anchor="ctr" anchorCtr="0">
            <a:noAutofit/>
          </a:bodyPr>
          <a:lstStyle/>
          <a:p>
            <a:pPr algn="ctr" defTabSz="914378">
              <a:buClr>
                <a:srgbClr val="FFFFFF"/>
              </a:buClr>
              <a:buSzPts val="1400"/>
              <a:defRPr/>
            </a:pPr>
            <a:endParaRPr>
              <a:solidFill>
                <a:srgbClr val="FFFFFF"/>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D9D30620-2EED-E2AE-C457-B16B9A379C0A}"/>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7"/>
          <a:stretch>
            <a:fillRect/>
          </a:stretch>
        </p:blipFill>
        <p:spPr>
          <a:xfrm>
            <a:off x="6546273" y="219840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6"/>
                                        </p:tgtEl>
                                        <p:attrNameLst>
                                          <p:attrName>style.visibility</p:attrName>
                                        </p:attrNameLst>
                                      </p:cBhvr>
                                      <p:to>
                                        <p:strVal val="visible"/>
                                      </p:to>
                                    </p:set>
                                    <p:animEffect transition="in" filter="fade">
                                      <p:cBhvr>
                                        <p:cTn id="7" dur="500"/>
                                        <p:tgtEl>
                                          <p:spTgt spid="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fade">
                                      <p:cBhvr>
                                        <p:cTn id="12" dur="500"/>
                                        <p:tgtEl>
                                          <p:spTgt spid="87"/>
                                        </p:tgtEl>
                                      </p:cBhvr>
                                    </p:animEffect>
                                  </p:childTnLst>
                                </p:cTn>
                              </p:par>
                              <p:par>
                                <p:cTn id="13" presetID="10" presetClass="entr" presetSubtype="0" fill="hold"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fade">
                                      <p:cBhvr>
                                        <p:cTn id="15"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430" fill="hold"/>
                                        <p:tgtEl>
                                          <p:spTgt spid="2"/>
                                        </p:tgtEl>
                                      </p:cBhvr>
                                    </p:cmd>
                                  </p:childTnLst>
                                </p:cTn>
                              </p:par>
                            </p:childTnLst>
                          </p:cTn>
                        </p:par>
                      </p:childTnLst>
                    </p:cTn>
                  </p:par>
                </p:childTnLst>
              </p:cTn>
              <p:nextCondLst>
                <p:cond evt="onClick" delay="0">
                  <p:tgtEl>
                    <p:spTgt spid="2"/>
                  </p:tgtEl>
                </p:cond>
              </p:nextCondLst>
            </p:seq>
            <p:audio>
              <p:cMediaNode vol="80000">
                <p:cTn id="21"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8"/>
          <p:cNvSpPr txBox="1">
            <a:spLocks noGrp="1"/>
          </p:cNvSpPr>
          <p:nvPr>
            <p:ph type="title"/>
          </p:nvPr>
        </p:nvSpPr>
        <p:spPr>
          <a:xfrm>
            <a:off x="369146" y="207886"/>
            <a:ext cx="7886700" cy="994200"/>
          </a:xfrm>
          <a:prstGeom prst="rect">
            <a:avLst/>
          </a:prstGeom>
          <a:noFill/>
          <a:ln>
            <a:noFill/>
          </a:ln>
        </p:spPr>
        <p:txBody>
          <a:bodyPr spcFirstLastPara="1" wrap="square" lIns="68575" tIns="34275" rIns="68575" bIns="34275" anchor="ctr" anchorCtr="0">
            <a:normAutofit fontScale="90000"/>
          </a:bodyPr>
          <a:lstStyle/>
          <a:p>
            <a:pPr algn="ctr">
              <a:lnSpc>
                <a:spcPct val="100000"/>
              </a:lnSpc>
              <a:buClr>
                <a:srgbClr val="115076"/>
              </a:buClr>
              <a:buSzPct val="100000"/>
            </a:pPr>
            <a:r>
              <a:rPr lang="en-GB" sz="8100" b="1">
                <a:solidFill>
                  <a:srgbClr val="115076"/>
                </a:solidFill>
              </a:rPr>
              <a:t>SFC</a:t>
            </a:r>
            <a:endParaRPr/>
          </a:p>
        </p:txBody>
      </p:sp>
      <p:pic>
        <p:nvPicPr>
          <p:cNvPr id="95" name="Google Shape;95;p18" descr="Quiet Sign Clip Art"/>
          <p:cNvPicPr preferRelativeResize="0"/>
          <p:nvPr/>
        </p:nvPicPr>
        <p:blipFill rotWithShape="1">
          <a:blip r:embed="rId10">
            <a:alphaModFix/>
          </a:blip>
          <a:srcRect/>
          <a:stretch/>
        </p:blipFill>
        <p:spPr>
          <a:xfrm>
            <a:off x="5134614" y="155677"/>
            <a:ext cx="500063" cy="707232"/>
          </a:xfrm>
          <a:prstGeom prst="rect">
            <a:avLst/>
          </a:prstGeom>
          <a:noFill/>
          <a:ln>
            <a:noFill/>
          </a:ln>
        </p:spPr>
      </p:pic>
      <p:sp>
        <p:nvSpPr>
          <p:cNvPr id="96" name="Google Shape;96;p18" descr="rectangle"/>
          <p:cNvSpPr/>
          <p:nvPr/>
        </p:nvSpPr>
        <p:spPr>
          <a:xfrm>
            <a:off x="3509443" y="1208254"/>
            <a:ext cx="2148600" cy="22842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algn="ctr" defTabSz="914378">
              <a:buClr>
                <a:srgbClr val="FFFFFF"/>
              </a:buClr>
              <a:buSzPts val="1400"/>
              <a:defRPr/>
            </a:pPr>
            <a:endParaRPr>
              <a:solidFill>
                <a:srgbClr val="FFFFFF"/>
              </a:solidFill>
              <a:latin typeface="Century Gothic"/>
              <a:ea typeface="Century Gothic"/>
              <a:cs typeface="Century Gothic"/>
              <a:sym typeface="Century Gothic"/>
            </a:endParaRPr>
          </a:p>
        </p:txBody>
      </p:sp>
      <p:pic>
        <p:nvPicPr>
          <p:cNvPr id="97" name="Google Shape;97;p18" descr="open box"/>
          <p:cNvPicPr preferRelativeResize="0"/>
          <p:nvPr/>
        </p:nvPicPr>
        <p:blipFill rotWithShape="1">
          <a:blip r:embed="rId11">
            <a:alphaModFix/>
          </a:blip>
          <a:srcRect/>
          <a:stretch/>
        </p:blipFill>
        <p:spPr>
          <a:xfrm>
            <a:off x="3803675" y="1446766"/>
            <a:ext cx="1515895" cy="1278404"/>
          </a:xfrm>
          <a:prstGeom prst="rect">
            <a:avLst/>
          </a:prstGeom>
          <a:noFill/>
          <a:ln>
            <a:noFill/>
          </a:ln>
        </p:spPr>
      </p:pic>
      <p:sp>
        <p:nvSpPr>
          <p:cNvPr id="98" name="Google Shape;98;p18" descr="arrow pointing into open box"/>
          <p:cNvSpPr/>
          <p:nvPr/>
        </p:nvSpPr>
        <p:spPr>
          <a:xfrm>
            <a:off x="4336868" y="1385756"/>
            <a:ext cx="470400" cy="8193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algn="ctr" defTabSz="914378">
              <a:buClr>
                <a:srgbClr val="FFFFFF"/>
              </a:buClr>
              <a:buSzPts val="1400"/>
              <a:defRPr/>
            </a:pPr>
            <a:endParaRPr>
              <a:solidFill>
                <a:srgbClr val="FFFFFF"/>
              </a:solidFill>
              <a:latin typeface="Century Gothic"/>
              <a:ea typeface="Century Gothic"/>
              <a:cs typeface="Century Gothic"/>
              <a:sym typeface="Century Gothic"/>
            </a:endParaRPr>
          </a:p>
        </p:txBody>
      </p:sp>
      <p:sp>
        <p:nvSpPr>
          <p:cNvPr id="99" name="Google Shape;99;p18"/>
          <p:cNvSpPr txBox="1"/>
          <p:nvPr/>
        </p:nvSpPr>
        <p:spPr>
          <a:xfrm>
            <a:off x="3720599" y="2659803"/>
            <a:ext cx="1670100" cy="761717"/>
          </a:xfrm>
          <a:prstGeom prst="rect">
            <a:avLst/>
          </a:prstGeom>
          <a:noFill/>
          <a:ln>
            <a:noFill/>
          </a:ln>
        </p:spPr>
        <p:txBody>
          <a:bodyPr spcFirstLastPara="1" wrap="square" lIns="68575" tIns="34275" rIns="68575" bIns="34275" anchor="t" anchorCtr="0">
            <a:spAutoFit/>
          </a:bodyPr>
          <a:lstStyle/>
          <a:p>
            <a:pPr algn="ctr" defTabSz="914378">
              <a:buClr>
                <a:srgbClr val="115076"/>
              </a:buClr>
              <a:buSzPts val="4500"/>
              <a:defRPr/>
            </a:pPr>
            <a:r>
              <a:rPr lang="en-GB" sz="4500">
                <a:solidFill>
                  <a:srgbClr val="115076"/>
                </a:solidFill>
                <a:latin typeface="Century Gothic"/>
                <a:ea typeface="Century Gothic"/>
                <a:cs typeface="Century Gothic"/>
                <a:sym typeface="Century Gothic"/>
              </a:rPr>
              <a:t>dans</a:t>
            </a:r>
            <a:endParaRPr sz="4500">
              <a:solidFill>
                <a:srgbClr val="FA6500"/>
              </a:solidFill>
              <a:latin typeface="Century Gothic"/>
              <a:ea typeface="Century Gothic"/>
              <a:cs typeface="Century Gothic"/>
              <a:sym typeface="Century Gothic"/>
            </a:endParaRPr>
          </a:p>
        </p:txBody>
      </p:sp>
      <p:sp>
        <p:nvSpPr>
          <p:cNvPr id="100" name="Google Shape;100;p18"/>
          <p:cNvSpPr txBox="1"/>
          <p:nvPr/>
        </p:nvSpPr>
        <p:spPr>
          <a:xfrm>
            <a:off x="4526435" y="2703872"/>
            <a:ext cx="1210200" cy="761717"/>
          </a:xfrm>
          <a:prstGeom prst="rect">
            <a:avLst/>
          </a:prstGeom>
          <a:noFill/>
          <a:ln>
            <a:noFill/>
          </a:ln>
        </p:spPr>
        <p:txBody>
          <a:bodyPr spcFirstLastPara="1" wrap="square" lIns="68575" tIns="34275" rIns="68575" bIns="34275" anchor="t" anchorCtr="0">
            <a:spAutoFit/>
          </a:bodyPr>
          <a:lstStyle/>
          <a:p>
            <a:pPr algn="ctr" defTabSz="914378">
              <a:buClr>
                <a:srgbClr val="E65D00"/>
              </a:buClr>
              <a:buSzPts val="4500"/>
              <a:defRPr/>
            </a:pPr>
            <a:r>
              <a:rPr lang="en-GB" sz="4500">
                <a:solidFill>
                  <a:srgbClr val="E65D00"/>
                </a:solidFill>
                <a:latin typeface="Century Gothic"/>
                <a:ea typeface="Century Gothic"/>
                <a:cs typeface="Century Gothic"/>
                <a:sym typeface="Century Gothic"/>
              </a:rPr>
              <a:t>X</a:t>
            </a:r>
            <a:endParaRPr sz="1100"/>
          </a:p>
        </p:txBody>
      </p:sp>
      <p:sp>
        <p:nvSpPr>
          <p:cNvPr id="101" name="Google Shape;101;p18"/>
          <p:cNvSpPr txBox="1"/>
          <p:nvPr/>
        </p:nvSpPr>
        <p:spPr>
          <a:xfrm>
            <a:off x="753771" y="128419"/>
            <a:ext cx="1513500" cy="761717"/>
          </a:xfrm>
          <a:prstGeom prst="rect">
            <a:avLst/>
          </a:prstGeom>
          <a:noFill/>
          <a:ln>
            <a:noFill/>
          </a:ln>
        </p:spPr>
        <p:txBody>
          <a:bodyPr spcFirstLastPara="1" wrap="square" lIns="68575" tIns="34275" rIns="68575" bIns="34275" anchor="t" anchorCtr="0">
            <a:spAutoFit/>
          </a:bodyPr>
          <a:lstStyle/>
          <a:p>
            <a:pPr defTabSz="914378">
              <a:buClr>
                <a:srgbClr val="1E4E79"/>
              </a:buClr>
              <a:buSzPts val="4500"/>
              <a:defRPr/>
            </a:pPr>
            <a:r>
              <a:rPr lang="en-GB" sz="4500">
                <a:solidFill>
                  <a:srgbClr val="1E4E79"/>
                </a:solidFill>
                <a:latin typeface="Century Gothic"/>
                <a:ea typeface="Century Gothic"/>
                <a:cs typeface="Century Gothic"/>
                <a:sym typeface="Century Gothic"/>
              </a:rPr>
              <a:t>peti</a:t>
            </a:r>
            <a:r>
              <a:rPr lang="en-GB" sz="4500" strike="sngStrike">
                <a:solidFill>
                  <a:srgbClr val="E65D00"/>
                </a:solidFill>
                <a:latin typeface="Century Gothic"/>
                <a:ea typeface="Century Gothic"/>
                <a:cs typeface="Century Gothic"/>
                <a:sym typeface="Century Gothic"/>
              </a:rPr>
              <a:t>t</a:t>
            </a:r>
            <a:endParaRPr sz="1100"/>
          </a:p>
        </p:txBody>
      </p:sp>
      <p:grpSp>
        <p:nvGrpSpPr>
          <p:cNvPr id="102" name="Google Shape;102;p18" descr="a tall boy and a small boy with arrow pointing to the small boy"/>
          <p:cNvGrpSpPr/>
          <p:nvPr/>
        </p:nvGrpSpPr>
        <p:grpSpPr>
          <a:xfrm>
            <a:off x="899362" y="1010824"/>
            <a:ext cx="1067798" cy="1465139"/>
            <a:chOff x="1199148" y="1347764"/>
            <a:chExt cx="1423730" cy="1953519"/>
          </a:xfrm>
        </p:grpSpPr>
        <p:pic>
          <p:nvPicPr>
            <p:cNvPr id="103" name="Google Shape;103;p18" descr="tall boy"/>
            <p:cNvPicPr preferRelativeResize="0"/>
            <p:nvPr/>
          </p:nvPicPr>
          <p:blipFill rotWithShape="1">
            <a:blip r:embed="rId12">
              <a:alphaModFix/>
            </a:blip>
            <a:srcRect/>
            <a:stretch/>
          </p:blipFill>
          <p:spPr>
            <a:xfrm>
              <a:off x="1199148" y="1347764"/>
              <a:ext cx="976759" cy="1953519"/>
            </a:xfrm>
            <a:prstGeom prst="rect">
              <a:avLst/>
            </a:prstGeom>
            <a:noFill/>
            <a:ln>
              <a:noFill/>
            </a:ln>
          </p:spPr>
        </p:pic>
        <p:pic>
          <p:nvPicPr>
            <p:cNvPr id="104" name="Google Shape;104;p18" descr="small boy"/>
            <p:cNvPicPr preferRelativeResize="0"/>
            <p:nvPr/>
          </p:nvPicPr>
          <p:blipFill rotWithShape="1">
            <a:blip r:embed="rId13">
              <a:alphaModFix/>
            </a:blip>
            <a:srcRect/>
            <a:stretch/>
          </p:blipFill>
          <p:spPr>
            <a:xfrm>
              <a:off x="1996404" y="2048334"/>
              <a:ext cx="626474" cy="1252948"/>
            </a:xfrm>
            <a:prstGeom prst="rect">
              <a:avLst/>
            </a:prstGeom>
            <a:noFill/>
            <a:ln>
              <a:noFill/>
            </a:ln>
          </p:spPr>
        </p:pic>
        <p:sp>
          <p:nvSpPr>
            <p:cNvPr id="105" name="Google Shape;105;p18"/>
            <p:cNvSpPr/>
            <p:nvPr/>
          </p:nvSpPr>
          <p:spPr>
            <a:xfrm>
              <a:off x="2151840" y="1347764"/>
              <a:ext cx="315600" cy="636000"/>
            </a:xfrm>
            <a:prstGeom prst="downArrow">
              <a:avLst>
                <a:gd name="adj1" fmla="val 50000"/>
                <a:gd name="adj2" fmla="val 50000"/>
              </a:avLst>
            </a:prstGeom>
            <a:solidFill>
              <a:srgbClr val="E65D00"/>
            </a:solidFill>
            <a:ln w="12700" cap="flat" cmpd="sng">
              <a:solidFill>
                <a:srgbClr val="0C0C0C"/>
              </a:solidFill>
              <a:prstDash val="solid"/>
              <a:miter lim="800000"/>
              <a:headEnd type="none" w="sm" len="sm"/>
              <a:tailEnd type="none" w="sm" len="sm"/>
            </a:ln>
          </p:spPr>
          <p:txBody>
            <a:bodyPr spcFirstLastPara="1" wrap="square" lIns="68575" tIns="34275" rIns="68575" bIns="34275" anchor="ctr" anchorCtr="0">
              <a:noAutofit/>
            </a:bodyPr>
            <a:lstStyle/>
            <a:p>
              <a:pPr algn="ctr" defTabSz="914378">
                <a:buClr>
                  <a:srgbClr val="FFFFFF"/>
                </a:buClr>
                <a:buSzPts val="1400"/>
                <a:defRPr/>
              </a:pPr>
              <a:endParaRPr>
                <a:solidFill>
                  <a:srgbClr val="FFFFFF"/>
                </a:solidFill>
                <a:latin typeface="Century Gothic"/>
                <a:ea typeface="Century Gothic"/>
                <a:cs typeface="Century Gothic"/>
                <a:sym typeface="Century Gothic"/>
              </a:endParaRPr>
            </a:p>
          </p:txBody>
        </p:sp>
      </p:grpSp>
      <p:sp>
        <p:nvSpPr>
          <p:cNvPr id="106" name="Google Shape;106;p18"/>
          <p:cNvSpPr txBox="1"/>
          <p:nvPr/>
        </p:nvSpPr>
        <p:spPr>
          <a:xfrm>
            <a:off x="792681" y="2509607"/>
            <a:ext cx="1702500" cy="761717"/>
          </a:xfrm>
          <a:prstGeom prst="rect">
            <a:avLst/>
          </a:prstGeom>
          <a:noFill/>
          <a:ln>
            <a:noFill/>
          </a:ln>
        </p:spPr>
        <p:txBody>
          <a:bodyPr spcFirstLastPara="1" wrap="square" lIns="68575" tIns="34275" rIns="68575" bIns="34275" anchor="t" anchorCtr="0">
            <a:spAutoFit/>
          </a:bodyPr>
          <a:lstStyle/>
          <a:p>
            <a:pPr algn="ctr" defTabSz="914378">
              <a:buClr>
                <a:srgbClr val="1E4E79"/>
              </a:buClr>
              <a:buSzPts val="4500"/>
              <a:defRPr/>
            </a:pPr>
            <a:r>
              <a:rPr lang="en-GB" sz="4500">
                <a:solidFill>
                  <a:srgbClr val="1E4E79"/>
                </a:solidFill>
                <a:latin typeface="Century Gothic"/>
                <a:ea typeface="Century Gothic"/>
                <a:cs typeface="Century Gothic"/>
                <a:sym typeface="Century Gothic"/>
              </a:rPr>
              <a:t>mo</a:t>
            </a:r>
            <a:r>
              <a:rPr lang="en-GB" sz="4500" strike="sngStrike">
                <a:solidFill>
                  <a:srgbClr val="E65D00"/>
                </a:solidFill>
                <a:latin typeface="Century Gothic"/>
                <a:ea typeface="Century Gothic"/>
                <a:cs typeface="Century Gothic"/>
                <a:sym typeface="Century Gothic"/>
              </a:rPr>
              <a:t>t</a:t>
            </a:r>
            <a:endParaRPr sz="1100"/>
          </a:p>
        </p:txBody>
      </p:sp>
      <p:pic>
        <p:nvPicPr>
          <p:cNvPr id="107" name="Google Shape;107;p18" descr="crossword with words"/>
          <p:cNvPicPr preferRelativeResize="0"/>
          <p:nvPr/>
        </p:nvPicPr>
        <p:blipFill rotWithShape="1">
          <a:blip r:embed="rId14">
            <a:alphaModFix/>
          </a:blip>
          <a:srcRect/>
          <a:stretch/>
        </p:blipFill>
        <p:spPr>
          <a:xfrm>
            <a:off x="805546" y="3338645"/>
            <a:ext cx="1713656" cy="1190991"/>
          </a:xfrm>
          <a:prstGeom prst="rect">
            <a:avLst/>
          </a:prstGeom>
          <a:noFill/>
          <a:ln>
            <a:noFill/>
          </a:ln>
        </p:spPr>
      </p:pic>
      <p:sp>
        <p:nvSpPr>
          <p:cNvPr id="108" name="Google Shape;108;p18"/>
          <p:cNvSpPr txBox="1"/>
          <p:nvPr/>
        </p:nvSpPr>
        <p:spPr>
          <a:xfrm>
            <a:off x="3737438" y="3617221"/>
            <a:ext cx="1632000" cy="761717"/>
          </a:xfrm>
          <a:prstGeom prst="rect">
            <a:avLst/>
          </a:prstGeom>
          <a:noFill/>
          <a:ln>
            <a:noFill/>
          </a:ln>
        </p:spPr>
        <p:txBody>
          <a:bodyPr spcFirstLastPara="1" wrap="square" lIns="68575" tIns="34275" rIns="68575" bIns="34275" anchor="t" anchorCtr="0">
            <a:spAutoFit/>
          </a:bodyPr>
          <a:lstStyle/>
          <a:p>
            <a:pPr defTabSz="914378">
              <a:buClr>
                <a:srgbClr val="1E4E79"/>
              </a:buClr>
              <a:buSzPts val="4500"/>
              <a:defRPr/>
            </a:pPr>
            <a:r>
              <a:rPr lang="en-GB" sz="4500">
                <a:solidFill>
                  <a:srgbClr val="1E4E79"/>
                </a:solidFill>
                <a:latin typeface="Century Gothic"/>
                <a:ea typeface="Century Gothic"/>
                <a:cs typeface="Century Gothic"/>
                <a:sym typeface="Century Gothic"/>
              </a:rPr>
              <a:t>mai</a:t>
            </a:r>
            <a:r>
              <a:rPr lang="en-GB" sz="4500" strike="sngStrike">
                <a:solidFill>
                  <a:srgbClr val="E65D00"/>
                </a:solidFill>
                <a:latin typeface="Century Gothic"/>
                <a:ea typeface="Century Gothic"/>
                <a:cs typeface="Century Gothic"/>
                <a:sym typeface="Century Gothic"/>
              </a:rPr>
              <a:t>s</a:t>
            </a:r>
            <a:endParaRPr sz="1100"/>
          </a:p>
        </p:txBody>
      </p:sp>
      <p:sp>
        <p:nvSpPr>
          <p:cNvPr id="109" name="Google Shape;109;p18"/>
          <p:cNvSpPr txBox="1"/>
          <p:nvPr/>
        </p:nvSpPr>
        <p:spPr>
          <a:xfrm>
            <a:off x="3756052" y="4217697"/>
            <a:ext cx="1391700" cy="484718"/>
          </a:xfrm>
          <a:prstGeom prst="rect">
            <a:avLst/>
          </a:prstGeom>
          <a:noFill/>
          <a:ln>
            <a:noFill/>
          </a:ln>
        </p:spPr>
        <p:txBody>
          <a:bodyPr spcFirstLastPara="1" wrap="square" lIns="68575" tIns="34275" rIns="68575" bIns="34275" anchor="t" anchorCtr="0">
            <a:spAutoFit/>
          </a:bodyPr>
          <a:lstStyle/>
          <a:p>
            <a:pPr algn="ctr" defTabSz="914378">
              <a:buClr>
                <a:srgbClr val="115076"/>
              </a:buClr>
              <a:buSzPts val="2700"/>
              <a:defRPr/>
            </a:pPr>
            <a:r>
              <a:rPr lang="en-GB" sz="2700">
                <a:solidFill>
                  <a:srgbClr val="115076"/>
                </a:solidFill>
                <a:latin typeface="Century Gothic"/>
                <a:ea typeface="Century Gothic"/>
                <a:cs typeface="Century Gothic"/>
                <a:sym typeface="Century Gothic"/>
              </a:rPr>
              <a:t>[but]</a:t>
            </a:r>
            <a:endParaRPr sz="1100"/>
          </a:p>
        </p:txBody>
      </p:sp>
      <p:pic>
        <p:nvPicPr>
          <p:cNvPr id="110" name="Google Shape;110;p18" descr="face icon to show 'but'"/>
          <p:cNvPicPr preferRelativeResize="0"/>
          <p:nvPr/>
        </p:nvPicPr>
        <p:blipFill rotWithShape="1">
          <a:blip r:embed="rId15">
            <a:alphaModFix/>
          </a:blip>
          <a:srcRect/>
          <a:stretch/>
        </p:blipFill>
        <p:spPr>
          <a:xfrm>
            <a:off x="5034900" y="3721788"/>
            <a:ext cx="1091495" cy="1091495"/>
          </a:xfrm>
          <a:prstGeom prst="rect">
            <a:avLst/>
          </a:prstGeom>
          <a:noFill/>
          <a:ln>
            <a:noFill/>
          </a:ln>
        </p:spPr>
      </p:pic>
      <p:sp>
        <p:nvSpPr>
          <p:cNvPr id="111" name="Google Shape;111;p18"/>
          <p:cNvSpPr txBox="1"/>
          <p:nvPr/>
        </p:nvSpPr>
        <p:spPr>
          <a:xfrm>
            <a:off x="7050182" y="41543"/>
            <a:ext cx="1773600" cy="761717"/>
          </a:xfrm>
          <a:prstGeom prst="rect">
            <a:avLst/>
          </a:prstGeom>
          <a:noFill/>
          <a:ln>
            <a:noFill/>
          </a:ln>
        </p:spPr>
        <p:txBody>
          <a:bodyPr spcFirstLastPara="1" wrap="square" lIns="68575" tIns="34275" rIns="68575" bIns="34275" anchor="t" anchorCtr="0">
            <a:spAutoFit/>
          </a:bodyPr>
          <a:lstStyle/>
          <a:p>
            <a:pPr defTabSz="914378">
              <a:buClr>
                <a:srgbClr val="1E4E79"/>
              </a:buClr>
              <a:buSzPts val="4500"/>
              <a:defRPr/>
            </a:pPr>
            <a:r>
              <a:rPr lang="en-GB" sz="4500">
                <a:solidFill>
                  <a:srgbClr val="1E4E79"/>
                </a:solidFill>
                <a:latin typeface="Century Gothic"/>
                <a:ea typeface="Century Gothic"/>
                <a:cs typeface="Century Gothic"/>
                <a:sym typeface="Century Gothic"/>
              </a:rPr>
              <a:t>pri</a:t>
            </a:r>
            <a:r>
              <a:rPr lang="en-GB" sz="4500" strike="sngStrike">
                <a:solidFill>
                  <a:srgbClr val="E65D00"/>
                </a:solidFill>
                <a:latin typeface="Century Gothic"/>
                <a:ea typeface="Century Gothic"/>
                <a:cs typeface="Century Gothic"/>
                <a:sym typeface="Century Gothic"/>
              </a:rPr>
              <a:t>x</a:t>
            </a:r>
            <a:endParaRPr sz="1100"/>
          </a:p>
        </p:txBody>
      </p:sp>
      <p:grpSp>
        <p:nvGrpSpPr>
          <p:cNvPr id="112" name="Google Shape;112;p18" descr="a prize"/>
          <p:cNvGrpSpPr/>
          <p:nvPr/>
        </p:nvGrpSpPr>
        <p:grpSpPr>
          <a:xfrm>
            <a:off x="6528447" y="772166"/>
            <a:ext cx="2044274" cy="1452033"/>
            <a:chOff x="8711284" y="862548"/>
            <a:chExt cx="2725699" cy="1936044"/>
          </a:xfrm>
        </p:grpSpPr>
        <p:pic>
          <p:nvPicPr>
            <p:cNvPr id="113" name="Google Shape;113;p18" descr="prize"/>
            <p:cNvPicPr preferRelativeResize="0"/>
            <p:nvPr/>
          </p:nvPicPr>
          <p:blipFill rotWithShape="1">
            <a:blip r:embed="rId16">
              <a:alphaModFix/>
            </a:blip>
            <a:srcRect/>
            <a:stretch/>
          </p:blipFill>
          <p:spPr>
            <a:xfrm>
              <a:off x="8711284" y="1100550"/>
              <a:ext cx="1371776" cy="1159150"/>
            </a:xfrm>
            <a:prstGeom prst="rect">
              <a:avLst/>
            </a:prstGeom>
            <a:noFill/>
            <a:ln>
              <a:noFill/>
            </a:ln>
          </p:spPr>
        </p:pic>
        <p:pic>
          <p:nvPicPr>
            <p:cNvPr id="114" name="Google Shape;114;p18" descr="a prize"/>
            <p:cNvPicPr preferRelativeResize="0"/>
            <p:nvPr/>
          </p:nvPicPr>
          <p:blipFill rotWithShape="1">
            <a:blip r:embed="rId17">
              <a:alphaModFix/>
            </a:blip>
            <a:srcRect/>
            <a:stretch/>
          </p:blipFill>
          <p:spPr>
            <a:xfrm>
              <a:off x="10083060" y="862548"/>
              <a:ext cx="1353923" cy="1936044"/>
            </a:xfrm>
            <a:prstGeom prst="rect">
              <a:avLst/>
            </a:prstGeom>
            <a:noFill/>
            <a:ln>
              <a:noFill/>
            </a:ln>
          </p:spPr>
        </p:pic>
        <p:sp>
          <p:nvSpPr>
            <p:cNvPr id="115" name="Google Shape;115;p18"/>
            <p:cNvSpPr txBox="1"/>
            <p:nvPr/>
          </p:nvSpPr>
          <p:spPr>
            <a:xfrm rot="19533873">
              <a:off x="8803827" y="1335937"/>
              <a:ext cx="1490246" cy="400069"/>
            </a:xfrm>
            <a:prstGeom prst="rect">
              <a:avLst/>
            </a:prstGeom>
            <a:noFill/>
            <a:ln>
              <a:noFill/>
            </a:ln>
          </p:spPr>
          <p:txBody>
            <a:bodyPr spcFirstLastPara="1" wrap="square" lIns="68575" tIns="34275" rIns="68575" bIns="34275" anchor="t" anchorCtr="0">
              <a:spAutoFit/>
            </a:bodyPr>
            <a:lstStyle/>
            <a:p>
              <a:pPr defTabSz="914378">
                <a:buSzPts val="1500"/>
                <a:defRPr/>
              </a:pPr>
              <a:r>
                <a:rPr lang="en-GB" sz="1500" b="1">
                  <a:latin typeface="Century Gothic"/>
                  <a:ea typeface="Century Gothic"/>
                  <a:cs typeface="Century Gothic"/>
                  <a:sym typeface="Century Gothic"/>
                </a:rPr>
                <a:t>€15.95</a:t>
              </a:r>
              <a:endParaRPr sz="1100"/>
            </a:p>
          </p:txBody>
        </p:sp>
      </p:grpSp>
      <p:sp>
        <p:nvSpPr>
          <p:cNvPr id="116" name="Google Shape;116;p18"/>
          <p:cNvSpPr txBox="1"/>
          <p:nvPr/>
        </p:nvSpPr>
        <p:spPr>
          <a:xfrm flipH="1">
            <a:off x="6691189" y="2243256"/>
            <a:ext cx="2014200" cy="761717"/>
          </a:xfrm>
          <a:prstGeom prst="rect">
            <a:avLst/>
          </a:prstGeom>
          <a:noFill/>
          <a:ln>
            <a:noFill/>
          </a:ln>
        </p:spPr>
        <p:txBody>
          <a:bodyPr spcFirstLastPara="1" wrap="square" lIns="68575" tIns="34275" rIns="68575" bIns="34275" anchor="t" anchorCtr="0">
            <a:spAutoFit/>
          </a:bodyPr>
          <a:lstStyle/>
          <a:p>
            <a:pPr defTabSz="914378">
              <a:buClr>
                <a:srgbClr val="1E4E79"/>
              </a:buClr>
              <a:buSzPts val="4500"/>
              <a:defRPr/>
            </a:pPr>
            <a:r>
              <a:rPr lang="en-GB" sz="4500">
                <a:solidFill>
                  <a:srgbClr val="1E4E79"/>
                </a:solidFill>
                <a:latin typeface="Century Gothic"/>
                <a:ea typeface="Century Gothic"/>
                <a:cs typeface="Century Gothic"/>
                <a:sym typeface="Century Gothic"/>
              </a:rPr>
              <a:t>gran</a:t>
            </a:r>
            <a:r>
              <a:rPr lang="en-GB" sz="4500" strike="sngStrike">
                <a:solidFill>
                  <a:srgbClr val="E65D00"/>
                </a:solidFill>
                <a:latin typeface="Century Gothic"/>
                <a:ea typeface="Century Gothic"/>
                <a:cs typeface="Century Gothic"/>
                <a:sym typeface="Century Gothic"/>
              </a:rPr>
              <a:t>d</a:t>
            </a:r>
            <a:endParaRPr sz="1100"/>
          </a:p>
        </p:txBody>
      </p:sp>
      <p:grpSp>
        <p:nvGrpSpPr>
          <p:cNvPr id="117" name="Google Shape;117;p18" descr="tall boy and a small boy with the arrow pointing to the tall boy"/>
          <p:cNvGrpSpPr/>
          <p:nvPr/>
        </p:nvGrpSpPr>
        <p:grpSpPr>
          <a:xfrm>
            <a:off x="7015432" y="3024059"/>
            <a:ext cx="1250402" cy="1465139"/>
            <a:chOff x="12297240" y="3985624"/>
            <a:chExt cx="1667202" cy="1953519"/>
          </a:xfrm>
        </p:grpSpPr>
        <p:pic>
          <p:nvPicPr>
            <p:cNvPr id="118" name="Google Shape;118;p18" descr="tall boy"/>
            <p:cNvPicPr preferRelativeResize="0"/>
            <p:nvPr/>
          </p:nvPicPr>
          <p:blipFill rotWithShape="1">
            <a:blip r:embed="rId12">
              <a:alphaModFix/>
            </a:blip>
            <a:srcRect/>
            <a:stretch/>
          </p:blipFill>
          <p:spPr>
            <a:xfrm>
              <a:off x="12297240" y="3985624"/>
              <a:ext cx="976759" cy="1953519"/>
            </a:xfrm>
            <a:prstGeom prst="rect">
              <a:avLst/>
            </a:prstGeom>
            <a:noFill/>
            <a:ln>
              <a:noFill/>
            </a:ln>
          </p:spPr>
        </p:pic>
        <p:pic>
          <p:nvPicPr>
            <p:cNvPr id="119" name="Google Shape;119;p18" descr="small boy"/>
            <p:cNvPicPr preferRelativeResize="0"/>
            <p:nvPr/>
          </p:nvPicPr>
          <p:blipFill rotWithShape="1">
            <a:blip r:embed="rId13">
              <a:alphaModFix/>
            </a:blip>
            <a:srcRect/>
            <a:stretch/>
          </p:blipFill>
          <p:spPr>
            <a:xfrm>
              <a:off x="13121604" y="4674695"/>
              <a:ext cx="626474" cy="1252948"/>
            </a:xfrm>
            <a:prstGeom prst="rect">
              <a:avLst/>
            </a:prstGeom>
            <a:noFill/>
            <a:ln>
              <a:noFill/>
            </a:ln>
          </p:spPr>
        </p:pic>
        <p:sp>
          <p:nvSpPr>
            <p:cNvPr id="120" name="Google Shape;120;p18" descr="arrow"/>
            <p:cNvSpPr/>
            <p:nvPr/>
          </p:nvSpPr>
          <p:spPr>
            <a:xfrm rot="5400000" flipH="1">
              <a:off x="13373892" y="3932082"/>
              <a:ext cx="409500" cy="771600"/>
            </a:xfrm>
            <a:prstGeom prst="downArrow">
              <a:avLst>
                <a:gd name="adj1" fmla="val 50000"/>
                <a:gd name="adj2" fmla="val 50000"/>
              </a:avLst>
            </a:prstGeom>
            <a:solidFill>
              <a:srgbClr val="E65D00"/>
            </a:solidFill>
            <a:ln w="12700" cap="flat" cmpd="sng">
              <a:solidFill>
                <a:schemeClr val="dk1"/>
              </a:solidFill>
              <a:prstDash val="solid"/>
              <a:miter lim="800000"/>
              <a:headEnd type="none" w="sm" len="sm"/>
              <a:tailEnd type="none" w="sm" len="sm"/>
            </a:ln>
          </p:spPr>
          <p:txBody>
            <a:bodyPr spcFirstLastPara="1" wrap="square" lIns="68575" tIns="34275" rIns="68575" bIns="34275" anchor="ctr" anchorCtr="0">
              <a:noAutofit/>
            </a:bodyPr>
            <a:lstStyle/>
            <a:p>
              <a:pPr algn="ctr" defTabSz="914378">
                <a:buClr>
                  <a:srgbClr val="FFFFFF"/>
                </a:buClr>
                <a:buSzPts val="1400"/>
                <a:defRPr/>
              </a:pPr>
              <a:endParaRPr>
                <a:solidFill>
                  <a:srgbClr val="FFFFFF"/>
                </a:solidFill>
                <a:latin typeface="Century Gothic"/>
                <a:ea typeface="Century Gothic"/>
                <a:cs typeface="Century Gothic"/>
                <a:sym typeface="Century Gothic"/>
              </a:endParaRPr>
            </a:p>
          </p:txBody>
        </p:sp>
      </p:grpSp>
      <p:pic>
        <p:nvPicPr>
          <p:cNvPr id="2" name="Recorded Sound">
            <a:hlinkClick r:id="" action="ppaction://media"/>
            <a:extLst>
              <a:ext uri="{FF2B5EF4-FFF2-40B4-BE49-F238E27FC236}">
                <a16:creationId xmlns:a16="http://schemas.microsoft.com/office/drawing/2014/main" id="{DD23BF1E-9AF9-D1F4-C6F4-E088487900E1}"/>
              </a:ext>
            </a:extLst>
          </p:cNvPr>
          <p:cNvPicPr>
            <a:picLocks noChangeAspect="1"/>
          </p:cNvPicPr>
          <p:nvPr>
            <a:audioFile r:link="rId1"/>
            <p:extLst>
              <p:ext uri="{DAA4B4D4-6D71-4841-9C94-3DE7FCFB9230}">
                <p14:media xmlns:p14="http://schemas.microsoft.com/office/powerpoint/2010/main" r:embed="rId2">
                  <p14:trim st="216"/>
                </p14:media>
              </p:ext>
            </p:extLst>
          </p:nvPr>
        </p:nvPicPr>
        <p:blipFill>
          <a:blip r:embed="rId18"/>
          <a:stretch>
            <a:fillRect/>
          </a:stretch>
        </p:blipFill>
        <p:spPr>
          <a:xfrm>
            <a:off x="5044567" y="2230236"/>
            <a:ext cx="609600" cy="609600"/>
          </a:xfrm>
          <a:prstGeom prst="rect">
            <a:avLst/>
          </a:prstGeom>
        </p:spPr>
      </p:pic>
      <p:pic>
        <p:nvPicPr>
          <p:cNvPr id="3" name="Recorded Sound">
            <a:hlinkClick r:id="" action="ppaction://media"/>
            <a:extLst>
              <a:ext uri="{FF2B5EF4-FFF2-40B4-BE49-F238E27FC236}">
                <a16:creationId xmlns:a16="http://schemas.microsoft.com/office/drawing/2014/main" id="{E23823CF-F170-2F78-D0F9-9AF7E67983F5}"/>
              </a:ext>
            </a:extLst>
          </p:cNvPr>
          <p:cNvPicPr>
            <a:picLocks noChangeAspect="1"/>
          </p:cNvPicPr>
          <p:nvPr>
            <a:audioFile r:link="rId1"/>
            <p:extLst>
              <p:ext uri="{DAA4B4D4-6D71-4841-9C94-3DE7FCFB9230}">
                <p14:media xmlns:p14="http://schemas.microsoft.com/office/powerpoint/2010/main" r:embed="rId3">
                  <p14:trim st="348"/>
                </p14:media>
              </p:ext>
            </p:extLst>
          </p:nvPr>
        </p:nvPicPr>
        <p:blipFill>
          <a:blip r:embed="rId18"/>
          <a:stretch>
            <a:fillRect/>
          </a:stretch>
        </p:blipFill>
        <p:spPr>
          <a:xfrm>
            <a:off x="2164767" y="208299"/>
            <a:ext cx="609600" cy="609600"/>
          </a:xfrm>
          <a:prstGeom prst="rect">
            <a:avLst/>
          </a:prstGeom>
        </p:spPr>
      </p:pic>
      <p:pic>
        <p:nvPicPr>
          <p:cNvPr id="4" name="Recorded Sound">
            <a:hlinkClick r:id="" action="ppaction://media"/>
            <a:extLst>
              <a:ext uri="{FF2B5EF4-FFF2-40B4-BE49-F238E27FC236}">
                <a16:creationId xmlns:a16="http://schemas.microsoft.com/office/drawing/2014/main" id="{696EBC75-B003-9D2A-46F2-F5FE41F9B9D9}"/>
              </a:ext>
            </a:extLst>
          </p:cNvPr>
          <p:cNvPicPr>
            <a:picLocks noChangeAspect="1"/>
          </p:cNvPicPr>
          <p:nvPr>
            <a:audioFile r:link="rId1"/>
            <p:extLst>
              <p:ext uri="{DAA4B4D4-6D71-4841-9C94-3DE7FCFB9230}">
                <p14:media xmlns:p14="http://schemas.microsoft.com/office/powerpoint/2010/main" r:embed="rId4">
                  <p14:trim st="275"/>
                </p14:media>
              </p:ext>
            </p:extLst>
          </p:nvPr>
        </p:nvPicPr>
        <p:blipFill>
          <a:blip r:embed="rId18"/>
          <a:stretch>
            <a:fillRect/>
          </a:stretch>
        </p:blipFill>
        <p:spPr>
          <a:xfrm>
            <a:off x="2391347" y="2659456"/>
            <a:ext cx="609600" cy="609600"/>
          </a:xfrm>
          <a:prstGeom prst="rect">
            <a:avLst/>
          </a:prstGeom>
        </p:spPr>
      </p:pic>
      <p:pic>
        <p:nvPicPr>
          <p:cNvPr id="5" name="Recorded Sound">
            <a:hlinkClick r:id="" action="ppaction://media"/>
            <a:extLst>
              <a:ext uri="{FF2B5EF4-FFF2-40B4-BE49-F238E27FC236}">
                <a16:creationId xmlns:a16="http://schemas.microsoft.com/office/drawing/2014/main" id="{EC0C938A-0A45-4C78-D0EA-51D8B28934FB}"/>
              </a:ext>
            </a:extLst>
          </p:cNvPr>
          <p:cNvPicPr>
            <a:picLocks noChangeAspect="1"/>
          </p:cNvPicPr>
          <p:nvPr>
            <a:audioFile r:link="rId1"/>
            <p:extLst>
              <p:ext uri="{DAA4B4D4-6D71-4841-9C94-3DE7FCFB9230}">
                <p14:media xmlns:p14="http://schemas.microsoft.com/office/powerpoint/2010/main" r:embed="rId5">
                  <p14:trim st="242"/>
                </p14:media>
              </p:ext>
            </p:extLst>
          </p:nvPr>
        </p:nvPicPr>
        <p:blipFill>
          <a:blip r:embed="rId18"/>
          <a:stretch>
            <a:fillRect/>
          </a:stretch>
        </p:blipFill>
        <p:spPr>
          <a:xfrm>
            <a:off x="8353999" y="153037"/>
            <a:ext cx="609600" cy="609600"/>
          </a:xfrm>
          <a:prstGeom prst="rect">
            <a:avLst/>
          </a:prstGeom>
        </p:spPr>
      </p:pic>
      <p:pic>
        <p:nvPicPr>
          <p:cNvPr id="6" name="Recorded Sound">
            <a:hlinkClick r:id="" action="ppaction://media"/>
            <a:extLst>
              <a:ext uri="{FF2B5EF4-FFF2-40B4-BE49-F238E27FC236}">
                <a16:creationId xmlns:a16="http://schemas.microsoft.com/office/drawing/2014/main" id="{2EE57E14-CD38-04BD-040A-8067AA9D08B6}"/>
              </a:ext>
            </a:extLst>
          </p:cNvPr>
          <p:cNvPicPr>
            <a:picLocks noChangeAspect="1"/>
          </p:cNvPicPr>
          <p:nvPr>
            <a:audioFile r:link="rId1"/>
            <p:extLst>
              <p:ext uri="{DAA4B4D4-6D71-4841-9C94-3DE7FCFB9230}">
                <p14:media xmlns:p14="http://schemas.microsoft.com/office/powerpoint/2010/main" r:embed="rId6">
                  <p14:trim st="246"/>
                </p14:media>
              </p:ext>
            </p:extLst>
          </p:nvPr>
        </p:nvPicPr>
        <p:blipFill>
          <a:blip r:embed="rId18"/>
          <a:stretch>
            <a:fillRect/>
          </a:stretch>
        </p:blipFill>
        <p:spPr>
          <a:xfrm>
            <a:off x="8353999" y="3312420"/>
            <a:ext cx="609600" cy="609600"/>
          </a:xfrm>
          <a:prstGeom prst="rect">
            <a:avLst/>
          </a:prstGeom>
        </p:spPr>
      </p:pic>
      <p:pic>
        <p:nvPicPr>
          <p:cNvPr id="7" name="Recorded Sound">
            <a:hlinkClick r:id="" action="ppaction://media"/>
            <a:extLst>
              <a:ext uri="{FF2B5EF4-FFF2-40B4-BE49-F238E27FC236}">
                <a16:creationId xmlns:a16="http://schemas.microsoft.com/office/drawing/2014/main" id="{25E8B62F-E403-591D-1A42-CEAD418751A8}"/>
              </a:ext>
            </a:extLst>
          </p:cNvPr>
          <p:cNvPicPr>
            <a:picLocks noChangeAspect="1"/>
          </p:cNvPicPr>
          <p:nvPr>
            <a:audioFile r:link="rId1"/>
            <p:extLst>
              <p:ext uri="{DAA4B4D4-6D71-4841-9C94-3DE7FCFB9230}">
                <p14:media xmlns:p14="http://schemas.microsoft.com/office/powerpoint/2010/main" r:embed="rId7">
                  <p14:trim st="252"/>
                </p14:media>
              </p:ext>
            </p:extLst>
          </p:nvPr>
        </p:nvPicPr>
        <p:blipFill>
          <a:blip r:embed="rId18"/>
          <a:stretch>
            <a:fillRect/>
          </a:stretch>
        </p:blipFill>
        <p:spPr>
          <a:xfrm>
            <a:off x="3238220" y="4041878"/>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childTnLst>
                                </p:cTn>
                              </p:par>
                              <p:par>
                                <p:cTn id="8" presetID="10" presetClass="entr" presetSubtype="0" fill="hold" nodeType="withEffect">
                                  <p:stCondLst>
                                    <p:cond delay="0"/>
                                  </p:stCondLst>
                                  <p:childTnLst>
                                    <p:set>
                                      <p:cBhvr>
                                        <p:cTn id="9" dur="1" fill="hold">
                                          <p:stCondLst>
                                            <p:cond delay="0"/>
                                          </p:stCondLst>
                                        </p:cTn>
                                        <p:tgtEl>
                                          <p:spTgt spid="98"/>
                                        </p:tgtEl>
                                        <p:attrNameLst>
                                          <p:attrName>style.visibility</p:attrName>
                                        </p:attrNameLst>
                                      </p:cBhvr>
                                      <p:to>
                                        <p:strVal val="visible"/>
                                      </p:to>
                                    </p:set>
                                    <p:animEffect transition="in" filter="fade">
                                      <p:cBhvr>
                                        <p:cTn id="10" dur="500"/>
                                        <p:tgtEl>
                                          <p:spTgt spid="98"/>
                                        </p:tgtEl>
                                      </p:cBhvr>
                                    </p:animEffect>
                                  </p:childTnLst>
                                </p:cTn>
                              </p:par>
                              <p:par>
                                <p:cTn id="11" presetID="10" presetClass="entr" presetSubtype="0" fill="hold" nodeType="withEffect">
                                  <p:stCondLst>
                                    <p:cond delay="0"/>
                                  </p:stCondLst>
                                  <p:childTnLst>
                                    <p:set>
                                      <p:cBhvr>
                                        <p:cTn id="12" dur="1" fill="hold">
                                          <p:stCondLst>
                                            <p:cond delay="0"/>
                                          </p:stCondLst>
                                        </p:cTn>
                                        <p:tgtEl>
                                          <p:spTgt spid="96"/>
                                        </p:tgtEl>
                                        <p:attrNameLst>
                                          <p:attrName>style.visibility</p:attrName>
                                        </p:attrNameLst>
                                      </p:cBhvr>
                                      <p:to>
                                        <p:strVal val="visible"/>
                                      </p:to>
                                    </p:set>
                                    <p:animEffect transition="in" filter="fade">
                                      <p:cBhvr>
                                        <p:cTn id="13" dur="500"/>
                                        <p:tgtEl>
                                          <p:spTgt spid="96"/>
                                        </p:tgtEl>
                                      </p:cBhvr>
                                    </p:animEffect>
                                  </p:childTnLst>
                                </p:cTn>
                              </p:par>
                              <p:par>
                                <p:cTn id="14" presetID="10" presetClass="entr" presetSubtype="0" fill="hold" nodeType="withEffect">
                                  <p:stCondLst>
                                    <p:cond delay="0"/>
                                  </p:stCondLst>
                                  <p:childTnLst>
                                    <p:set>
                                      <p:cBhvr>
                                        <p:cTn id="15" dur="1" fill="hold">
                                          <p:stCondLst>
                                            <p:cond delay="0"/>
                                          </p:stCondLst>
                                        </p:cTn>
                                        <p:tgtEl>
                                          <p:spTgt spid="99"/>
                                        </p:tgtEl>
                                        <p:attrNameLst>
                                          <p:attrName>style.visibility</p:attrName>
                                        </p:attrNameLst>
                                      </p:cBhvr>
                                      <p:to>
                                        <p:strVal val="visible"/>
                                      </p:to>
                                    </p:set>
                                    <p:animEffect transition="in" filter="fade">
                                      <p:cBhvr>
                                        <p:cTn id="16" dur="500"/>
                                        <p:tgtEl>
                                          <p:spTgt spid="99"/>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95"/>
                                        </p:tgtEl>
                                        <p:attrNameLst>
                                          <p:attrName>style.visibility</p:attrName>
                                        </p:attrNameLst>
                                      </p:cBhvr>
                                      <p:to>
                                        <p:strVal val="visible"/>
                                      </p:to>
                                    </p:set>
                                    <p:animEffect transition="in" filter="fade">
                                      <p:cBhvr>
                                        <p:cTn id="22" dur="500"/>
                                        <p:tgtEl>
                                          <p:spTgt spid="95"/>
                                        </p:tgtEl>
                                      </p:cBhvr>
                                    </p:animEffect>
                                  </p:childTnLst>
                                </p:cTn>
                              </p:par>
                              <p:par>
                                <p:cTn id="23" presetID="10" presetClass="entr" presetSubtype="0" fill="hold" nodeType="withEffect">
                                  <p:stCondLst>
                                    <p:cond delay="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2"/>
                                        </p:tgtEl>
                                        <p:attrNameLst>
                                          <p:attrName>style.visibility</p:attrName>
                                        </p:attrNameLst>
                                      </p:cBhvr>
                                      <p:to>
                                        <p:strVal val="visible"/>
                                      </p:to>
                                    </p:set>
                                    <p:animEffect transition="in" filter="fade">
                                      <p:cBhvr>
                                        <p:cTn id="35" dur="500"/>
                                        <p:tgtEl>
                                          <p:spTgt spid="102"/>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11"/>
                                        </p:tgtEl>
                                        <p:attrNameLst>
                                          <p:attrName>style.visibility</p:attrName>
                                        </p:attrNameLst>
                                      </p:cBhvr>
                                      <p:to>
                                        <p:strVal val="visible"/>
                                      </p:to>
                                    </p:set>
                                    <p:animEffect transition="in" filter="fade">
                                      <p:cBhvr>
                                        <p:cTn id="40" dur="500"/>
                                        <p:tgtEl>
                                          <p:spTgt spid="1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12"/>
                                        </p:tgtEl>
                                        <p:attrNameLst>
                                          <p:attrName>style.visibility</p:attrName>
                                        </p:attrNameLst>
                                      </p:cBhvr>
                                      <p:to>
                                        <p:strVal val="visible"/>
                                      </p:to>
                                    </p:set>
                                    <p:animEffect transition="in" filter="fade">
                                      <p:cBhvr>
                                        <p:cTn id="45" dur="500"/>
                                        <p:tgtEl>
                                          <p:spTgt spid="11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fade">
                                      <p:cBhvr>
                                        <p:cTn id="50" dur="500"/>
                                        <p:tgtEl>
                                          <p:spTgt spid="106"/>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07"/>
                                        </p:tgtEl>
                                        <p:attrNameLst>
                                          <p:attrName>style.visibility</p:attrName>
                                        </p:attrNameLst>
                                      </p:cBhvr>
                                      <p:to>
                                        <p:strVal val="visible"/>
                                      </p:to>
                                    </p:set>
                                    <p:animEffect transition="in" filter="fade">
                                      <p:cBhvr>
                                        <p:cTn id="55" dur="500"/>
                                        <p:tgtEl>
                                          <p:spTgt spid="10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08"/>
                                        </p:tgtEl>
                                        <p:attrNameLst>
                                          <p:attrName>style.visibility</p:attrName>
                                        </p:attrNameLst>
                                      </p:cBhvr>
                                      <p:to>
                                        <p:strVal val="visible"/>
                                      </p:to>
                                    </p:set>
                                    <p:animEffect transition="in" filter="fade">
                                      <p:cBhvr>
                                        <p:cTn id="60" dur="500"/>
                                        <p:tgtEl>
                                          <p:spTgt spid="10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fade">
                                      <p:cBhvr>
                                        <p:cTn id="65" dur="500"/>
                                        <p:tgtEl>
                                          <p:spTgt spid="109"/>
                                        </p:tgtEl>
                                      </p:cBhvr>
                                    </p:animEffect>
                                  </p:childTnLst>
                                </p:cTn>
                              </p:par>
                              <p:par>
                                <p:cTn id="66" presetID="10" presetClass="entr" presetSubtype="0" fill="hold" nodeType="with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fade">
                                      <p:cBhvr>
                                        <p:cTn id="68" dur="500"/>
                                        <p:tgtEl>
                                          <p:spTgt spid="110"/>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116"/>
                                        </p:tgtEl>
                                        <p:attrNameLst>
                                          <p:attrName>style.visibility</p:attrName>
                                        </p:attrNameLst>
                                      </p:cBhvr>
                                      <p:to>
                                        <p:strVal val="visible"/>
                                      </p:to>
                                    </p:set>
                                    <p:animEffect transition="in" filter="fade">
                                      <p:cBhvr>
                                        <p:cTn id="73" dur="500"/>
                                        <p:tgtEl>
                                          <p:spTgt spid="116"/>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117"/>
                                        </p:tgtEl>
                                        <p:attrNameLst>
                                          <p:attrName>style.visibility</p:attrName>
                                        </p:attrNameLst>
                                      </p:cBhvr>
                                      <p:to>
                                        <p:strVal val="visible"/>
                                      </p:to>
                                    </p:set>
                                    <p:animEffect transition="in" filter="fade">
                                      <p:cBhvr>
                                        <p:cTn id="78"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9" restart="whenNotActive" fill="hold" evtFilter="cancelBubble" nodeType="interactiveSeq">
                <p:stCondLst>
                  <p:cond evt="onClick" delay="0">
                    <p:tgtEl>
                      <p:spTgt spid="7"/>
                    </p:tgtEl>
                  </p:cond>
                </p:stCondLst>
                <p:endSync evt="end" delay="0">
                  <p:rtn val="all"/>
                </p:endSync>
                <p:childTnLst>
                  <p:par>
                    <p:cTn id="80" fill="hold">
                      <p:stCondLst>
                        <p:cond delay="0"/>
                      </p:stCondLst>
                      <p:childTnLst>
                        <p:par>
                          <p:cTn id="81" fill="hold">
                            <p:stCondLst>
                              <p:cond delay="0"/>
                            </p:stCondLst>
                            <p:childTnLst>
                              <p:par>
                                <p:cTn id="82" presetID="1" presetClass="mediacall" presetSubtype="0" fill="hold" nodeType="clickEffect">
                                  <p:stCondLst>
                                    <p:cond delay="0"/>
                                  </p:stCondLst>
                                  <p:childTnLst>
                                    <p:cmd type="call" cmd="playFrom(0.0)">
                                      <p:cBhvr>
                                        <p:cTn id="83" dur="1455" fill="hold"/>
                                        <p:tgtEl>
                                          <p:spTgt spid="7"/>
                                        </p:tgtEl>
                                      </p:cBhvr>
                                    </p:cmd>
                                  </p:childTnLst>
                                </p:cTn>
                              </p:par>
                            </p:childTnLst>
                          </p:cTn>
                        </p:par>
                      </p:childTnLst>
                    </p:cTn>
                  </p:par>
                </p:childTnLst>
              </p:cTn>
              <p:nextCondLst>
                <p:cond evt="onClick" delay="0">
                  <p:tgtEl>
                    <p:spTgt spid="7"/>
                  </p:tgtEl>
                </p:cond>
              </p:nextCondLst>
            </p:seq>
            <p:audio>
              <p:cMediaNode vol="80000">
                <p:cTn id="84" fill="hold" display="0">
                  <p:stCondLst>
                    <p:cond delay="indefinite"/>
                  </p:stCondLst>
                  <p:endCondLst>
                    <p:cond evt="onStopAudio" delay="0">
                      <p:tgtEl>
                        <p:sldTgt/>
                      </p:tgtEl>
                    </p:cond>
                  </p:endCondLst>
                </p:cTn>
                <p:tgtEl>
                  <p:spTgt spid="7"/>
                </p:tgtEl>
              </p:cMediaNode>
            </p:audio>
            <p:seq concurrent="1" nextAc="seek">
              <p:cTn id="85" restart="whenNotActive" fill="hold" evtFilter="cancelBubble" nodeType="interactiveSeq">
                <p:stCondLst>
                  <p:cond evt="onClick" delay="0">
                    <p:tgtEl>
                      <p:spTgt spid="6"/>
                    </p:tgtEl>
                  </p:cond>
                </p:stCondLst>
                <p:endSync evt="end" delay="0">
                  <p:rtn val="all"/>
                </p:endSync>
                <p:childTnLst>
                  <p:par>
                    <p:cTn id="86" fill="hold">
                      <p:stCondLst>
                        <p:cond delay="0"/>
                      </p:stCondLst>
                      <p:childTnLst>
                        <p:par>
                          <p:cTn id="87" fill="hold">
                            <p:stCondLst>
                              <p:cond delay="0"/>
                            </p:stCondLst>
                            <p:childTnLst>
                              <p:par>
                                <p:cTn id="88" presetID="1" presetClass="mediacall" presetSubtype="0" fill="hold" nodeType="clickEffect">
                                  <p:stCondLst>
                                    <p:cond delay="0"/>
                                  </p:stCondLst>
                                  <p:childTnLst>
                                    <p:cmd type="call" cmd="playFrom(0.0)">
                                      <p:cBhvr>
                                        <p:cTn id="89" dur="1326" fill="hold"/>
                                        <p:tgtEl>
                                          <p:spTgt spid="6"/>
                                        </p:tgtEl>
                                      </p:cBhvr>
                                    </p:cmd>
                                  </p:childTnLst>
                                </p:cTn>
                              </p:par>
                            </p:childTnLst>
                          </p:cTn>
                        </p:par>
                      </p:childTnLst>
                    </p:cTn>
                  </p:par>
                </p:childTnLst>
              </p:cTn>
              <p:nextCondLst>
                <p:cond evt="onClick" delay="0">
                  <p:tgtEl>
                    <p:spTgt spid="6"/>
                  </p:tgtEl>
                </p:cond>
              </p:nextCondLst>
            </p:seq>
            <p:audio>
              <p:cMediaNode vol="80000">
                <p:cTn id="90" fill="hold" display="0">
                  <p:stCondLst>
                    <p:cond delay="indefinite"/>
                  </p:stCondLst>
                  <p:endCondLst>
                    <p:cond evt="onStopAudio" delay="0">
                      <p:tgtEl>
                        <p:sldTgt/>
                      </p:tgtEl>
                    </p:cond>
                  </p:endCondLst>
                </p:cTn>
                <p:tgtEl>
                  <p:spTgt spid="6"/>
                </p:tgtEl>
              </p:cMediaNode>
            </p:audio>
            <p:seq concurrent="1" nextAc="seek">
              <p:cTn id="91" restart="whenNotActive" fill="hold" evtFilter="cancelBubble" nodeType="interactiveSeq">
                <p:stCondLst>
                  <p:cond evt="onClick" delay="0">
                    <p:tgtEl>
                      <p:spTgt spid="4"/>
                    </p:tgtEl>
                  </p:cond>
                </p:stCondLst>
                <p:endSync evt="end" delay="0">
                  <p:rtn val="all"/>
                </p:endSync>
                <p:childTnLst>
                  <p:par>
                    <p:cTn id="92" fill="hold">
                      <p:stCondLst>
                        <p:cond delay="0"/>
                      </p:stCondLst>
                      <p:childTnLst>
                        <p:par>
                          <p:cTn id="93" fill="hold">
                            <p:stCondLst>
                              <p:cond delay="0"/>
                            </p:stCondLst>
                            <p:childTnLst>
                              <p:par>
                                <p:cTn id="94" presetID="1" presetClass="mediacall" presetSubtype="0" fill="hold" nodeType="clickEffect">
                                  <p:stCondLst>
                                    <p:cond delay="0"/>
                                  </p:stCondLst>
                                  <p:childTnLst>
                                    <p:cmd type="call" cmd="playFrom(0.0)">
                                      <p:cBhvr>
                                        <p:cTn id="95" dur="1505" fill="hold"/>
                                        <p:tgtEl>
                                          <p:spTgt spid="4"/>
                                        </p:tgtEl>
                                      </p:cBhvr>
                                    </p:cmd>
                                  </p:childTnLst>
                                </p:cTn>
                              </p:par>
                            </p:childTnLst>
                          </p:cTn>
                        </p:par>
                      </p:childTnLst>
                    </p:cTn>
                  </p:par>
                </p:childTnLst>
              </p:cTn>
              <p:nextCondLst>
                <p:cond evt="onClick" delay="0">
                  <p:tgtEl>
                    <p:spTgt spid="4"/>
                  </p:tgtEl>
                </p:cond>
              </p:nextCondLst>
            </p:seq>
            <p:audio>
              <p:cMediaNode vol="80000">
                <p:cTn id="96" fill="hold" display="0">
                  <p:stCondLst>
                    <p:cond delay="indefinite"/>
                  </p:stCondLst>
                  <p:endCondLst>
                    <p:cond evt="onStopAudio" delay="0">
                      <p:tgtEl>
                        <p:sldTgt/>
                      </p:tgtEl>
                    </p:cond>
                  </p:endCondLst>
                </p:cTn>
                <p:tgtEl>
                  <p:spTgt spid="4"/>
                </p:tgtEl>
              </p:cMediaNode>
            </p:audio>
            <p:seq concurrent="1" nextAc="seek">
              <p:cTn id="97" restart="whenNotActive" fill="hold" evtFilter="cancelBubble" nodeType="interactiveSeq">
                <p:stCondLst>
                  <p:cond evt="onClick" delay="0">
                    <p:tgtEl>
                      <p:spTgt spid="3"/>
                    </p:tgtEl>
                  </p:cond>
                </p:stCondLst>
                <p:endSync evt="end" delay="0">
                  <p:rtn val="all"/>
                </p:endSync>
                <p:childTnLst>
                  <p:par>
                    <p:cTn id="98" fill="hold">
                      <p:stCondLst>
                        <p:cond delay="0"/>
                      </p:stCondLst>
                      <p:childTnLst>
                        <p:par>
                          <p:cTn id="99" fill="hold">
                            <p:stCondLst>
                              <p:cond delay="0"/>
                            </p:stCondLst>
                            <p:childTnLst>
                              <p:par>
                                <p:cTn id="100" presetID="1" presetClass="mediacall" presetSubtype="0" fill="hold" nodeType="clickEffect">
                                  <p:stCondLst>
                                    <p:cond delay="0"/>
                                  </p:stCondLst>
                                  <p:childTnLst>
                                    <p:cmd type="call" cmd="playFrom(0.0)">
                                      <p:cBhvr>
                                        <p:cTn id="101" dur="1594" fill="hold"/>
                                        <p:tgtEl>
                                          <p:spTgt spid="3"/>
                                        </p:tgtEl>
                                      </p:cBhvr>
                                    </p:cmd>
                                  </p:childTnLst>
                                </p:cTn>
                              </p:par>
                            </p:childTnLst>
                          </p:cTn>
                        </p:par>
                      </p:childTnLst>
                    </p:cTn>
                  </p:par>
                </p:childTnLst>
              </p:cTn>
              <p:nextCondLst>
                <p:cond evt="onClick" delay="0">
                  <p:tgtEl>
                    <p:spTgt spid="3"/>
                  </p:tgtEl>
                </p:cond>
              </p:nextCondLst>
            </p:seq>
            <p:audio>
              <p:cMediaNode vol="80000">
                <p:cTn id="102" fill="hold" display="0">
                  <p:stCondLst>
                    <p:cond delay="indefinite"/>
                  </p:stCondLst>
                  <p:endCondLst>
                    <p:cond evt="onStopAudio" delay="0">
                      <p:tgtEl>
                        <p:sldTgt/>
                      </p:tgtEl>
                    </p:cond>
                  </p:endCondLst>
                </p:cTn>
                <p:tgtEl>
                  <p:spTgt spid="3"/>
                </p:tgtEl>
              </p:cMediaNode>
            </p:audio>
            <p:seq concurrent="1" nextAc="seek">
              <p:cTn id="103" restart="whenNotActive" fill="hold" evtFilter="cancelBubble" nodeType="interactiveSeq">
                <p:stCondLst>
                  <p:cond evt="onClick" delay="0">
                    <p:tgtEl>
                      <p:spTgt spid="5"/>
                    </p:tgtEl>
                  </p:cond>
                </p:stCondLst>
                <p:endSync evt="end" delay="0">
                  <p:rtn val="all"/>
                </p:endSync>
                <p:childTnLst>
                  <p:par>
                    <p:cTn id="104" fill="hold">
                      <p:stCondLst>
                        <p:cond delay="0"/>
                      </p:stCondLst>
                      <p:childTnLst>
                        <p:par>
                          <p:cTn id="105" fill="hold">
                            <p:stCondLst>
                              <p:cond delay="0"/>
                            </p:stCondLst>
                            <p:childTnLst>
                              <p:par>
                                <p:cTn id="106" presetID="1" presetClass="mediacall" presetSubtype="0" fill="hold" nodeType="clickEffect">
                                  <p:stCondLst>
                                    <p:cond delay="0"/>
                                  </p:stCondLst>
                                  <p:childTnLst>
                                    <p:cmd type="call" cmd="playFrom(0.0)">
                                      <p:cBhvr>
                                        <p:cTn id="107" dur="1562" fill="hold"/>
                                        <p:tgtEl>
                                          <p:spTgt spid="5"/>
                                        </p:tgtEl>
                                      </p:cBhvr>
                                    </p:cmd>
                                  </p:childTnLst>
                                </p:cTn>
                              </p:par>
                            </p:childTnLst>
                          </p:cTn>
                        </p:par>
                      </p:childTnLst>
                    </p:cTn>
                  </p:par>
                </p:childTnLst>
              </p:cTn>
              <p:nextCondLst>
                <p:cond evt="onClick" delay="0">
                  <p:tgtEl>
                    <p:spTgt spid="5"/>
                  </p:tgtEl>
                </p:cond>
              </p:nextCondLst>
            </p:seq>
            <p:audio>
              <p:cMediaNode vol="80000">
                <p:cTn id="108" fill="hold" display="0">
                  <p:stCondLst>
                    <p:cond delay="indefinite"/>
                  </p:stCondLst>
                  <p:endCondLst>
                    <p:cond evt="onStopAudio" delay="0">
                      <p:tgtEl>
                        <p:sldTgt/>
                      </p:tgtEl>
                    </p:cond>
                  </p:endCondLst>
                </p:cTn>
                <p:tgtEl>
                  <p:spTgt spid="5"/>
                </p:tgtEl>
              </p:cMediaNode>
            </p:audio>
            <p:seq concurrent="1" nextAc="seek">
              <p:cTn id="109" restart="whenNotActive" fill="hold" evtFilter="cancelBubble" nodeType="interactiveSeq">
                <p:stCondLst>
                  <p:cond evt="onClick" delay="0">
                    <p:tgtEl>
                      <p:spTgt spid="2"/>
                    </p:tgtEl>
                  </p:cond>
                </p:stCondLst>
                <p:endSync evt="end" delay="0">
                  <p:rtn val="all"/>
                </p:endSync>
                <p:childTnLst>
                  <p:par>
                    <p:cTn id="110" fill="hold">
                      <p:stCondLst>
                        <p:cond delay="0"/>
                      </p:stCondLst>
                      <p:childTnLst>
                        <p:par>
                          <p:cTn id="111" fill="hold">
                            <p:stCondLst>
                              <p:cond delay="0"/>
                            </p:stCondLst>
                            <p:childTnLst>
                              <p:par>
                                <p:cTn id="112" presetID="1" presetClass="mediacall" presetSubtype="0" fill="hold" nodeType="clickEffect">
                                  <p:stCondLst>
                                    <p:cond delay="0"/>
                                  </p:stCondLst>
                                  <p:childTnLst>
                                    <p:cmd type="call" cmd="playFrom(0.0)">
                                      <p:cBhvr>
                                        <p:cTn id="113" dur="1430" fill="hold"/>
                                        <p:tgtEl>
                                          <p:spTgt spid="2"/>
                                        </p:tgtEl>
                                      </p:cBhvr>
                                    </p:cmd>
                                  </p:childTnLst>
                                </p:cTn>
                              </p:par>
                            </p:childTnLst>
                          </p:cTn>
                        </p:par>
                      </p:childTnLst>
                    </p:cTn>
                  </p:par>
                </p:childTnLst>
              </p:cTn>
              <p:nextCondLst>
                <p:cond evt="onClick" delay="0">
                  <p:tgtEl>
                    <p:spTgt spid="2"/>
                  </p:tgtEl>
                </p:cond>
              </p:nextCondLst>
            </p:seq>
            <p:audio>
              <p:cMediaNode vol="80000">
                <p:cTn id="114"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9"/>
          <p:cNvSpPr txBox="1">
            <a:spLocks noGrp="1"/>
          </p:cNvSpPr>
          <p:nvPr>
            <p:ph type="title"/>
          </p:nvPr>
        </p:nvSpPr>
        <p:spPr>
          <a:xfrm>
            <a:off x="228600" y="-233432"/>
            <a:ext cx="3889800" cy="2668200"/>
          </a:xfrm>
          <a:prstGeom prst="rect">
            <a:avLst/>
          </a:prstGeom>
          <a:noFill/>
          <a:ln>
            <a:noFill/>
          </a:ln>
        </p:spPr>
        <p:txBody>
          <a:bodyPr spcFirstLastPara="1" wrap="square" lIns="68575" tIns="34275" rIns="68575" bIns="34275" anchor="t" anchorCtr="0">
            <a:noAutofit/>
          </a:bodyPr>
          <a:lstStyle/>
          <a:p>
            <a:pPr>
              <a:lnSpc>
                <a:spcPct val="100000"/>
              </a:lnSpc>
              <a:buClr>
                <a:srgbClr val="1F4E79"/>
              </a:buClr>
              <a:buSzPts val="15000"/>
            </a:pPr>
            <a:r>
              <a:rPr lang="en-GB" sz="15000" b="1">
                <a:solidFill>
                  <a:srgbClr val="1F4E79"/>
                </a:solidFill>
              </a:rPr>
              <a:t>ç/c</a:t>
            </a:r>
            <a:endParaRPr/>
          </a:p>
        </p:txBody>
      </p:sp>
      <p:pic>
        <p:nvPicPr>
          <p:cNvPr id="2" name="Recorded Sound">
            <a:hlinkClick r:id="" action="ppaction://media"/>
            <a:extLst>
              <a:ext uri="{FF2B5EF4-FFF2-40B4-BE49-F238E27FC236}">
                <a16:creationId xmlns:a16="http://schemas.microsoft.com/office/drawing/2014/main" id="{6DA3F8B2-D81B-4491-EDCB-469758A835CC}"/>
              </a:ext>
            </a:extLst>
          </p:cNvPr>
          <p:cNvPicPr>
            <a:picLocks noChangeAspect="1"/>
          </p:cNvPicPr>
          <p:nvPr>
            <a:audioFile r:link="rId1"/>
            <p:extLst>
              <p:ext uri="{DAA4B4D4-6D71-4841-9C94-3DE7FCFB9230}">
                <p14:media xmlns:p14="http://schemas.microsoft.com/office/powerpoint/2010/main" r:embed="rId2">
                  <p14:trim st="305"/>
                </p14:media>
              </p:ext>
            </p:extLst>
          </p:nvPr>
        </p:nvPicPr>
        <p:blipFill>
          <a:blip r:embed="rId7"/>
          <a:stretch>
            <a:fillRect/>
          </a:stretch>
        </p:blipFill>
        <p:spPr>
          <a:xfrm>
            <a:off x="602672" y="2129968"/>
            <a:ext cx="609600" cy="609600"/>
          </a:xfrm>
          <a:prstGeom prst="rect">
            <a:avLst/>
          </a:prstGeom>
        </p:spPr>
      </p:pic>
      <p:sp>
        <p:nvSpPr>
          <p:cNvPr id="7" name="Google Shape;92;p17">
            <a:extLst>
              <a:ext uri="{FF2B5EF4-FFF2-40B4-BE49-F238E27FC236}">
                <a16:creationId xmlns:a16="http://schemas.microsoft.com/office/drawing/2014/main" id="{CE470B13-0146-4A35-AC07-A1D03D9EABAB}"/>
              </a:ext>
            </a:extLst>
          </p:cNvPr>
          <p:cNvSpPr txBox="1"/>
          <p:nvPr/>
        </p:nvSpPr>
        <p:spPr>
          <a:xfrm>
            <a:off x="2652675" y="3233025"/>
            <a:ext cx="4137300" cy="1454175"/>
          </a:xfrm>
          <a:prstGeom prst="rect">
            <a:avLst/>
          </a:prstGeom>
          <a:noFill/>
          <a:ln>
            <a:noFill/>
          </a:ln>
        </p:spPr>
        <p:txBody>
          <a:bodyPr spcFirstLastPara="1" wrap="square" lIns="68569" tIns="34275" rIns="68569" bIns="34275" anchor="t" anchorCtr="0">
            <a:noAutofit/>
          </a:bodyPr>
          <a:lstStyle/>
          <a:p>
            <a:pPr algn="ctr"/>
            <a:r>
              <a:rPr lang="en-GB" sz="9000">
                <a:solidFill>
                  <a:srgbClr val="1F4E79"/>
                </a:solidFill>
                <a:latin typeface="Century Gothic"/>
                <a:ea typeface="Century Gothic"/>
                <a:cs typeface="Century Gothic"/>
                <a:sym typeface="Century Gothic"/>
              </a:rPr>
              <a:t>Fran</a:t>
            </a:r>
            <a:r>
              <a:rPr lang="en-GB" sz="9000" b="1">
                <a:solidFill>
                  <a:srgbClr val="FA6500"/>
                </a:solidFill>
                <a:latin typeface="Century Gothic"/>
                <a:ea typeface="Century Gothic"/>
                <a:cs typeface="Century Gothic"/>
                <a:sym typeface="Century Gothic"/>
              </a:rPr>
              <a:t>c</a:t>
            </a:r>
            <a:r>
              <a:rPr lang="en-GB" sz="9000">
                <a:solidFill>
                  <a:srgbClr val="1F4E79"/>
                </a:solidFill>
                <a:latin typeface="Century Gothic"/>
                <a:ea typeface="Century Gothic"/>
                <a:cs typeface="Century Gothic"/>
                <a:sym typeface="Century Gothic"/>
              </a:rPr>
              <a:t>e</a:t>
            </a:r>
            <a:endParaRPr sz="9000" b="1">
              <a:solidFill>
                <a:srgbClr val="FA6500"/>
              </a:solidFill>
              <a:latin typeface="Century Gothic"/>
              <a:ea typeface="Century Gothic"/>
              <a:cs typeface="Century Gothic"/>
              <a:sym typeface="Century Gothic"/>
            </a:endParaRPr>
          </a:p>
        </p:txBody>
      </p:sp>
      <p:pic>
        <p:nvPicPr>
          <p:cNvPr id="8" name="Google Shape;93;p17">
            <a:extLst>
              <a:ext uri="{FF2B5EF4-FFF2-40B4-BE49-F238E27FC236}">
                <a16:creationId xmlns:a16="http://schemas.microsoft.com/office/drawing/2014/main" id="{A2C4BD96-4E1F-4E21-A2AB-A89FD5442C9F}"/>
              </a:ext>
            </a:extLst>
          </p:cNvPr>
          <p:cNvPicPr preferRelativeResize="0"/>
          <p:nvPr/>
        </p:nvPicPr>
        <p:blipFill>
          <a:blip r:embed="rId8">
            <a:alphaModFix/>
          </a:blip>
          <a:stretch>
            <a:fillRect/>
          </a:stretch>
        </p:blipFill>
        <p:spPr>
          <a:xfrm>
            <a:off x="4270801" y="152400"/>
            <a:ext cx="2989532" cy="2928224"/>
          </a:xfrm>
          <a:prstGeom prst="rect">
            <a:avLst/>
          </a:prstGeom>
          <a:noFill/>
          <a:ln>
            <a:noFill/>
          </a:ln>
        </p:spPr>
      </p:pic>
      <p:pic>
        <p:nvPicPr>
          <p:cNvPr id="4" name="Recorded Sound">
            <a:hlinkClick r:id="" action="ppaction://media"/>
            <a:extLst>
              <a:ext uri="{FF2B5EF4-FFF2-40B4-BE49-F238E27FC236}">
                <a16:creationId xmlns:a16="http://schemas.microsoft.com/office/drawing/2014/main" id="{5D710285-8B8E-4FC0-9100-CE274304C2F5}"/>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7107932" y="3960113"/>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6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612" fill="hold"/>
                                        <p:tgtEl>
                                          <p:spTgt spid="4"/>
                                        </p:tgtEl>
                                      </p:cBhvr>
                                    </p:cmd>
                                  </p:childTnLst>
                                </p:cTn>
                              </p:par>
                            </p:childTnLst>
                          </p:cTn>
                        </p:par>
                      </p:childTnLst>
                    </p:cTn>
                  </p:par>
                </p:childTnLst>
              </p:cTn>
              <p:nextCondLst>
                <p:cond evt="onClick" delay="0">
                  <p:tgtEl>
                    <p:spTgt spid="4"/>
                  </p:tgtEl>
                </p:cond>
              </p:nextCondLst>
            </p:seq>
            <p:audio>
              <p:cMediaNode vol="80000">
                <p:cTn id="19"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30"/>
          <p:cNvSpPr txBox="1">
            <a:spLocks noGrp="1"/>
          </p:cNvSpPr>
          <p:nvPr>
            <p:ph type="title"/>
          </p:nvPr>
        </p:nvSpPr>
        <p:spPr>
          <a:xfrm>
            <a:off x="628340" y="16744"/>
            <a:ext cx="7886700" cy="994200"/>
          </a:xfrm>
          <a:prstGeom prst="rect">
            <a:avLst/>
          </a:prstGeom>
          <a:noFill/>
          <a:ln>
            <a:noFill/>
          </a:ln>
        </p:spPr>
        <p:txBody>
          <a:bodyPr spcFirstLastPara="1" wrap="square" lIns="68575" tIns="34275" rIns="68575" bIns="34275" anchor="ctr" anchorCtr="0">
            <a:noAutofit/>
          </a:bodyPr>
          <a:lstStyle/>
          <a:p>
            <a:pPr algn="ctr">
              <a:buClr>
                <a:srgbClr val="115076"/>
              </a:buClr>
              <a:buSzPts val="9000"/>
            </a:pPr>
            <a:r>
              <a:rPr lang="en-GB" sz="9000" b="1">
                <a:solidFill>
                  <a:srgbClr val="115076"/>
                </a:solidFill>
              </a:rPr>
              <a:t>ç/c</a:t>
            </a:r>
            <a:endParaRPr sz="3000"/>
          </a:p>
        </p:txBody>
      </p:sp>
      <p:sp>
        <p:nvSpPr>
          <p:cNvPr id="136" name="Google Shape;136;p30" descr="rectangle"/>
          <p:cNvSpPr/>
          <p:nvPr/>
        </p:nvSpPr>
        <p:spPr>
          <a:xfrm>
            <a:off x="3549212" y="1203096"/>
            <a:ext cx="2045700" cy="22347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algn="ctr"/>
            <a:endParaRPr>
              <a:solidFill>
                <a:srgbClr val="FFFFFF"/>
              </a:solidFill>
              <a:latin typeface="Century Gothic"/>
              <a:ea typeface="Century Gothic"/>
              <a:cs typeface="Century Gothic"/>
              <a:sym typeface="Century Gothic"/>
            </a:endParaRPr>
          </a:p>
        </p:txBody>
      </p:sp>
      <p:sp>
        <p:nvSpPr>
          <p:cNvPr id="139" name="Google Shape;139;p30"/>
          <p:cNvSpPr txBox="1"/>
          <p:nvPr/>
        </p:nvSpPr>
        <p:spPr>
          <a:xfrm>
            <a:off x="572139" y="381570"/>
            <a:ext cx="2346900" cy="761700"/>
          </a:xfrm>
          <a:prstGeom prst="rect">
            <a:avLst/>
          </a:prstGeom>
          <a:noFill/>
          <a:ln>
            <a:noFill/>
          </a:ln>
        </p:spPr>
        <p:txBody>
          <a:bodyPr spcFirstLastPara="1" wrap="square" lIns="68575" tIns="34275" rIns="68575" bIns="34275" anchor="t" anchorCtr="0">
            <a:noAutofit/>
          </a:bodyPr>
          <a:lstStyle/>
          <a:p>
            <a:r>
              <a:rPr lang="en-GB" sz="4500">
                <a:solidFill>
                  <a:srgbClr val="115076"/>
                </a:solidFill>
                <a:latin typeface="Century Gothic"/>
                <a:ea typeface="Century Gothic"/>
                <a:cs typeface="Century Gothic"/>
                <a:sym typeface="Century Gothic"/>
              </a:rPr>
              <a:t>fran</a:t>
            </a:r>
            <a:r>
              <a:rPr lang="en-GB" sz="4500">
                <a:solidFill>
                  <a:srgbClr val="E65D00"/>
                </a:solidFill>
                <a:latin typeface="Century Gothic"/>
                <a:ea typeface="Century Gothic"/>
                <a:cs typeface="Century Gothic"/>
                <a:sym typeface="Century Gothic"/>
              </a:rPr>
              <a:t>ç</a:t>
            </a:r>
            <a:r>
              <a:rPr lang="en-GB" sz="4500">
                <a:solidFill>
                  <a:srgbClr val="115076"/>
                </a:solidFill>
                <a:latin typeface="Century Gothic"/>
                <a:ea typeface="Century Gothic"/>
                <a:cs typeface="Century Gothic"/>
                <a:sym typeface="Century Gothic"/>
              </a:rPr>
              <a:t>ais</a:t>
            </a:r>
            <a:endParaRPr sz="4500">
              <a:solidFill>
                <a:srgbClr val="115076"/>
              </a:solidFill>
              <a:latin typeface="Century Gothic"/>
              <a:ea typeface="Century Gothic"/>
              <a:cs typeface="Century Gothic"/>
              <a:sym typeface="Century Gothic"/>
            </a:endParaRPr>
          </a:p>
        </p:txBody>
      </p:sp>
      <p:pic>
        <p:nvPicPr>
          <p:cNvPr id="140" name="Google Shape;140;p30" descr="the french flag"/>
          <p:cNvPicPr preferRelativeResize="0"/>
          <p:nvPr/>
        </p:nvPicPr>
        <p:blipFill rotWithShape="1">
          <a:blip r:embed="rId12">
            <a:alphaModFix/>
          </a:blip>
          <a:srcRect/>
          <a:stretch/>
        </p:blipFill>
        <p:spPr>
          <a:xfrm>
            <a:off x="1090900" y="1227850"/>
            <a:ext cx="1356284" cy="904189"/>
          </a:xfrm>
          <a:prstGeom prst="rect">
            <a:avLst/>
          </a:prstGeom>
          <a:noFill/>
          <a:ln>
            <a:noFill/>
          </a:ln>
        </p:spPr>
      </p:pic>
      <p:sp>
        <p:nvSpPr>
          <p:cNvPr id="141" name="Google Shape;141;p30"/>
          <p:cNvSpPr txBox="1"/>
          <p:nvPr/>
        </p:nvSpPr>
        <p:spPr>
          <a:xfrm>
            <a:off x="600392" y="2625655"/>
            <a:ext cx="2290500" cy="761700"/>
          </a:xfrm>
          <a:prstGeom prst="rect">
            <a:avLst/>
          </a:prstGeom>
          <a:noFill/>
          <a:ln>
            <a:noFill/>
          </a:ln>
        </p:spPr>
        <p:txBody>
          <a:bodyPr spcFirstLastPara="1" wrap="square" lIns="68575" tIns="34275" rIns="68575" bIns="34275" anchor="t" anchorCtr="0">
            <a:noAutofit/>
          </a:bodyPr>
          <a:lstStyle/>
          <a:p>
            <a:r>
              <a:rPr lang="en-GB" sz="4500">
                <a:solidFill>
                  <a:srgbClr val="E65D00"/>
                </a:solidFill>
                <a:latin typeface="Century Gothic"/>
                <a:ea typeface="Century Gothic"/>
                <a:cs typeface="Century Gothic"/>
                <a:sym typeface="Century Gothic"/>
              </a:rPr>
              <a:t>c</a:t>
            </a:r>
            <a:r>
              <a:rPr lang="en-GB" sz="4500">
                <a:solidFill>
                  <a:srgbClr val="115076"/>
                </a:solidFill>
                <a:latin typeface="Century Gothic"/>
                <a:ea typeface="Century Gothic"/>
                <a:cs typeface="Century Gothic"/>
                <a:sym typeface="Century Gothic"/>
              </a:rPr>
              <a:t>inéma</a:t>
            </a:r>
            <a:endParaRPr sz="4500">
              <a:solidFill>
                <a:srgbClr val="115076"/>
              </a:solidFill>
              <a:latin typeface="Century Gothic"/>
              <a:ea typeface="Century Gothic"/>
              <a:cs typeface="Century Gothic"/>
              <a:sym typeface="Century Gothic"/>
            </a:endParaRPr>
          </a:p>
        </p:txBody>
      </p:sp>
      <p:pic>
        <p:nvPicPr>
          <p:cNvPr id="142" name="Google Shape;142;p30" descr="cinema reel"/>
          <p:cNvPicPr preferRelativeResize="0"/>
          <p:nvPr/>
        </p:nvPicPr>
        <p:blipFill rotWithShape="1">
          <a:blip r:embed="rId13">
            <a:alphaModFix/>
          </a:blip>
          <a:srcRect/>
          <a:stretch/>
        </p:blipFill>
        <p:spPr>
          <a:xfrm>
            <a:off x="939151" y="3284326"/>
            <a:ext cx="1230135" cy="1453475"/>
          </a:xfrm>
          <a:prstGeom prst="rect">
            <a:avLst/>
          </a:prstGeom>
          <a:noFill/>
          <a:ln>
            <a:noFill/>
          </a:ln>
        </p:spPr>
      </p:pic>
      <p:sp>
        <p:nvSpPr>
          <p:cNvPr id="143" name="Google Shape;143;p30"/>
          <p:cNvSpPr txBox="1"/>
          <p:nvPr/>
        </p:nvSpPr>
        <p:spPr>
          <a:xfrm>
            <a:off x="3408434" y="3481850"/>
            <a:ext cx="2342100" cy="761700"/>
          </a:xfrm>
          <a:prstGeom prst="rect">
            <a:avLst/>
          </a:prstGeom>
          <a:noFill/>
          <a:ln>
            <a:noFill/>
          </a:ln>
        </p:spPr>
        <p:txBody>
          <a:bodyPr spcFirstLastPara="1" wrap="square" lIns="68575" tIns="34275" rIns="68575" bIns="34275" anchor="t" anchorCtr="0">
            <a:noAutofit/>
          </a:bodyPr>
          <a:lstStyle/>
          <a:p>
            <a:pPr algn="ctr"/>
            <a:r>
              <a:rPr lang="en-GB" sz="4500">
                <a:solidFill>
                  <a:srgbClr val="115076"/>
                </a:solidFill>
                <a:latin typeface="Century Gothic"/>
                <a:ea typeface="Century Gothic"/>
                <a:cs typeface="Century Gothic"/>
                <a:sym typeface="Century Gothic"/>
              </a:rPr>
              <a:t>dé</a:t>
            </a:r>
            <a:r>
              <a:rPr lang="en-GB" sz="4500">
                <a:solidFill>
                  <a:srgbClr val="E65D00"/>
                </a:solidFill>
                <a:latin typeface="Century Gothic"/>
                <a:ea typeface="Century Gothic"/>
                <a:cs typeface="Century Gothic"/>
                <a:sym typeface="Century Gothic"/>
              </a:rPr>
              <a:t>c</a:t>
            </a:r>
            <a:r>
              <a:rPr lang="en-GB" sz="4500">
                <a:solidFill>
                  <a:srgbClr val="115076"/>
                </a:solidFill>
                <a:latin typeface="Century Gothic"/>
                <a:ea typeface="Century Gothic"/>
                <a:cs typeface="Century Gothic"/>
                <a:sym typeface="Century Gothic"/>
              </a:rPr>
              <a:t>ider</a:t>
            </a:r>
            <a:endParaRPr sz="4500">
              <a:solidFill>
                <a:srgbClr val="115076"/>
              </a:solidFill>
              <a:latin typeface="Century Gothic"/>
              <a:ea typeface="Century Gothic"/>
              <a:cs typeface="Century Gothic"/>
              <a:sym typeface="Century Gothic"/>
            </a:endParaRPr>
          </a:p>
        </p:txBody>
      </p:sp>
      <p:sp>
        <p:nvSpPr>
          <p:cNvPr id="144" name="Google Shape;144;p30"/>
          <p:cNvSpPr/>
          <p:nvPr/>
        </p:nvSpPr>
        <p:spPr>
          <a:xfrm>
            <a:off x="3541345" y="4061523"/>
            <a:ext cx="2039400" cy="484800"/>
          </a:xfrm>
          <a:prstGeom prst="rect">
            <a:avLst/>
          </a:prstGeom>
          <a:noFill/>
          <a:ln>
            <a:noFill/>
          </a:ln>
        </p:spPr>
        <p:txBody>
          <a:bodyPr spcFirstLastPara="1" wrap="square" lIns="68575" tIns="34275" rIns="68575" bIns="34275" anchor="t" anchorCtr="0">
            <a:noAutofit/>
          </a:bodyPr>
          <a:lstStyle/>
          <a:p>
            <a:pPr algn="ctr"/>
            <a:r>
              <a:rPr lang="en-GB" sz="2700">
                <a:solidFill>
                  <a:srgbClr val="115076"/>
                </a:solidFill>
                <a:latin typeface="Century Gothic"/>
                <a:ea typeface="Century Gothic"/>
                <a:cs typeface="Century Gothic"/>
                <a:sym typeface="Century Gothic"/>
              </a:rPr>
              <a:t>[to decide]</a:t>
            </a:r>
            <a:endParaRPr sz="4500">
              <a:solidFill>
                <a:srgbClr val="115076"/>
              </a:solidFill>
              <a:latin typeface="Century Gothic"/>
              <a:ea typeface="Century Gothic"/>
              <a:cs typeface="Century Gothic"/>
              <a:sym typeface="Century Gothic"/>
            </a:endParaRPr>
          </a:p>
        </p:txBody>
      </p:sp>
      <p:sp>
        <p:nvSpPr>
          <p:cNvPr id="145" name="Google Shape;145;p30"/>
          <p:cNvSpPr txBox="1"/>
          <p:nvPr/>
        </p:nvSpPr>
        <p:spPr>
          <a:xfrm>
            <a:off x="6411561" y="381569"/>
            <a:ext cx="2198100" cy="761700"/>
          </a:xfrm>
          <a:prstGeom prst="rect">
            <a:avLst/>
          </a:prstGeom>
          <a:noFill/>
          <a:ln>
            <a:noFill/>
          </a:ln>
        </p:spPr>
        <p:txBody>
          <a:bodyPr spcFirstLastPara="1" wrap="square" lIns="68575" tIns="34275" rIns="68575" bIns="34275" anchor="t" anchorCtr="0">
            <a:noAutofit/>
          </a:bodyPr>
          <a:lstStyle/>
          <a:p>
            <a:r>
              <a:rPr lang="en-GB" sz="4500">
                <a:solidFill>
                  <a:srgbClr val="115076"/>
                </a:solidFill>
                <a:latin typeface="Century Gothic"/>
                <a:ea typeface="Century Gothic"/>
                <a:cs typeface="Century Gothic"/>
                <a:sym typeface="Century Gothic"/>
              </a:rPr>
              <a:t>gar</a:t>
            </a:r>
            <a:r>
              <a:rPr lang="en-GB" sz="4500">
                <a:solidFill>
                  <a:srgbClr val="E65D00"/>
                </a:solidFill>
                <a:latin typeface="Century Gothic"/>
                <a:ea typeface="Century Gothic"/>
                <a:cs typeface="Century Gothic"/>
                <a:sym typeface="Century Gothic"/>
              </a:rPr>
              <a:t>ç</a:t>
            </a:r>
            <a:r>
              <a:rPr lang="en-GB" sz="4500">
                <a:solidFill>
                  <a:srgbClr val="115076"/>
                </a:solidFill>
                <a:latin typeface="Century Gothic"/>
                <a:ea typeface="Century Gothic"/>
                <a:cs typeface="Century Gothic"/>
                <a:sym typeface="Century Gothic"/>
              </a:rPr>
              <a:t>on</a:t>
            </a:r>
            <a:endParaRPr sz="4500">
              <a:solidFill>
                <a:srgbClr val="115076"/>
              </a:solidFill>
              <a:latin typeface="Century Gothic"/>
              <a:ea typeface="Century Gothic"/>
              <a:cs typeface="Century Gothic"/>
              <a:sym typeface="Century Gothic"/>
            </a:endParaRPr>
          </a:p>
        </p:txBody>
      </p:sp>
      <p:pic>
        <p:nvPicPr>
          <p:cNvPr id="146" name="Google Shape;146;p30" descr="a small boy"/>
          <p:cNvPicPr preferRelativeResize="0"/>
          <p:nvPr/>
        </p:nvPicPr>
        <p:blipFill rotWithShape="1">
          <a:blip r:embed="rId14">
            <a:alphaModFix/>
          </a:blip>
          <a:srcRect/>
          <a:stretch/>
        </p:blipFill>
        <p:spPr>
          <a:xfrm>
            <a:off x="6964479" y="1158672"/>
            <a:ext cx="1092124" cy="1453475"/>
          </a:xfrm>
          <a:prstGeom prst="rect">
            <a:avLst/>
          </a:prstGeom>
          <a:noFill/>
          <a:ln>
            <a:noFill/>
          </a:ln>
        </p:spPr>
      </p:pic>
      <p:sp>
        <p:nvSpPr>
          <p:cNvPr id="147" name="Google Shape;147;p30"/>
          <p:cNvSpPr txBox="1"/>
          <p:nvPr/>
        </p:nvSpPr>
        <p:spPr>
          <a:xfrm>
            <a:off x="6833813" y="2608141"/>
            <a:ext cx="1512900" cy="761700"/>
          </a:xfrm>
          <a:prstGeom prst="rect">
            <a:avLst/>
          </a:prstGeom>
          <a:noFill/>
          <a:ln>
            <a:noFill/>
          </a:ln>
        </p:spPr>
        <p:txBody>
          <a:bodyPr spcFirstLastPara="1" wrap="square" lIns="68575" tIns="34275" rIns="68575" bIns="34275" anchor="t" anchorCtr="0">
            <a:noAutofit/>
          </a:bodyPr>
          <a:lstStyle/>
          <a:p>
            <a:r>
              <a:rPr lang="en-GB" sz="4500">
                <a:solidFill>
                  <a:srgbClr val="FF6600"/>
                </a:solidFill>
                <a:latin typeface="Century Gothic"/>
                <a:ea typeface="Century Gothic"/>
                <a:cs typeface="Century Gothic"/>
                <a:sym typeface="Century Gothic"/>
              </a:rPr>
              <a:t>c</a:t>
            </a:r>
            <a:r>
              <a:rPr lang="en-GB" sz="4500">
                <a:solidFill>
                  <a:srgbClr val="115177"/>
                </a:solidFill>
                <a:latin typeface="Century Gothic"/>
                <a:ea typeface="Century Gothic"/>
                <a:cs typeface="Century Gothic"/>
                <a:sym typeface="Century Gothic"/>
              </a:rPr>
              <a:t>in</a:t>
            </a:r>
            <a:r>
              <a:rPr lang="en-GB" sz="4500">
                <a:solidFill>
                  <a:srgbClr val="115076"/>
                </a:solidFill>
                <a:latin typeface="Century Gothic"/>
                <a:ea typeface="Century Gothic"/>
                <a:cs typeface="Century Gothic"/>
                <a:sym typeface="Century Gothic"/>
              </a:rPr>
              <a:t>q</a:t>
            </a:r>
            <a:endParaRPr sz="1100"/>
          </a:p>
        </p:txBody>
      </p:sp>
      <p:pic>
        <p:nvPicPr>
          <p:cNvPr id="148" name="Google Shape;148;p30" descr="the number five"/>
          <p:cNvPicPr preferRelativeResize="0"/>
          <p:nvPr/>
        </p:nvPicPr>
        <p:blipFill rotWithShape="1">
          <a:blip r:embed="rId15">
            <a:alphaModFix/>
          </a:blip>
          <a:srcRect/>
          <a:stretch/>
        </p:blipFill>
        <p:spPr>
          <a:xfrm>
            <a:off x="6989688" y="3385244"/>
            <a:ext cx="1083854" cy="1352559"/>
          </a:xfrm>
          <a:prstGeom prst="rect">
            <a:avLst/>
          </a:prstGeom>
          <a:noFill/>
          <a:ln>
            <a:noFill/>
          </a:ln>
          <a:effectLst>
            <a:outerShdw blurRad="50800" dist="38100" dir="5400000" algn="t" rotWithShape="0">
              <a:srgbClr val="000000">
                <a:alpha val="40000"/>
              </a:srgbClr>
            </a:outerShdw>
          </a:effectLst>
        </p:spPr>
      </p:pic>
      <p:pic>
        <p:nvPicPr>
          <p:cNvPr id="2" name="Recorded Sound">
            <a:hlinkClick r:id="" action="ppaction://media"/>
            <a:extLst>
              <a:ext uri="{FF2B5EF4-FFF2-40B4-BE49-F238E27FC236}">
                <a16:creationId xmlns:a16="http://schemas.microsoft.com/office/drawing/2014/main" id="{0DC91A66-3862-1FCA-DEC3-A44F28E197FC}"/>
              </a:ext>
            </a:extLst>
          </p:cNvPr>
          <p:cNvPicPr>
            <a:picLocks noChangeAspect="1"/>
          </p:cNvPicPr>
          <p:nvPr>
            <a:audioFile r:link="rId1"/>
            <p:extLst>
              <p:ext uri="{DAA4B4D4-6D71-4841-9C94-3DE7FCFB9230}">
                <p14:media xmlns:p14="http://schemas.microsoft.com/office/powerpoint/2010/main" r:embed="rId2">
                  <p14:trim st="305"/>
                </p14:media>
              </p:ext>
            </p:extLst>
          </p:nvPr>
        </p:nvPicPr>
        <p:blipFill>
          <a:blip r:embed="rId16"/>
          <a:stretch>
            <a:fillRect/>
          </a:stretch>
        </p:blipFill>
        <p:spPr>
          <a:xfrm>
            <a:off x="5469061" y="220594"/>
            <a:ext cx="609600" cy="609600"/>
          </a:xfrm>
          <a:prstGeom prst="rect">
            <a:avLst/>
          </a:prstGeom>
        </p:spPr>
      </p:pic>
      <p:pic>
        <p:nvPicPr>
          <p:cNvPr id="4" name="Recorded Sound">
            <a:hlinkClick r:id="" action="ppaction://media"/>
            <a:extLst>
              <a:ext uri="{FF2B5EF4-FFF2-40B4-BE49-F238E27FC236}">
                <a16:creationId xmlns:a16="http://schemas.microsoft.com/office/drawing/2014/main" id="{7983317F-5E0E-2661-1134-0C9E08D78390}"/>
              </a:ext>
            </a:extLst>
          </p:cNvPr>
          <p:cNvPicPr>
            <a:picLocks noChangeAspect="1"/>
          </p:cNvPicPr>
          <p:nvPr>
            <a:audioFile r:link="rId1"/>
            <p:extLst>
              <p:ext uri="{DAA4B4D4-6D71-4841-9C94-3DE7FCFB9230}">
                <p14:media xmlns:p14="http://schemas.microsoft.com/office/powerpoint/2010/main" r:embed="rId3">
                  <p14:trim st="343"/>
                </p14:media>
              </p:ext>
            </p:extLst>
          </p:nvPr>
        </p:nvPicPr>
        <p:blipFill>
          <a:blip r:embed="rId16"/>
          <a:stretch>
            <a:fillRect/>
          </a:stretch>
        </p:blipFill>
        <p:spPr>
          <a:xfrm>
            <a:off x="2681801" y="1142276"/>
            <a:ext cx="609600" cy="609600"/>
          </a:xfrm>
          <a:prstGeom prst="rect">
            <a:avLst/>
          </a:prstGeom>
        </p:spPr>
      </p:pic>
      <p:pic>
        <p:nvPicPr>
          <p:cNvPr id="5" name="Recorded Sound">
            <a:hlinkClick r:id="" action="ppaction://media"/>
            <a:extLst>
              <a:ext uri="{FF2B5EF4-FFF2-40B4-BE49-F238E27FC236}">
                <a16:creationId xmlns:a16="http://schemas.microsoft.com/office/drawing/2014/main" id="{FA07CD0A-304D-7DCA-1F6C-5249CB2DBCCD}"/>
              </a:ext>
            </a:extLst>
          </p:cNvPr>
          <p:cNvPicPr>
            <a:picLocks noChangeAspect="1"/>
          </p:cNvPicPr>
          <p:nvPr>
            <a:audioFile r:link="rId1"/>
            <p:extLst>
              <p:ext uri="{DAA4B4D4-6D71-4841-9C94-3DE7FCFB9230}">
                <p14:media xmlns:p14="http://schemas.microsoft.com/office/powerpoint/2010/main" r:embed="rId4">
                  <p14:trim st="295"/>
                </p14:media>
              </p:ext>
            </p:extLst>
          </p:nvPr>
        </p:nvPicPr>
        <p:blipFill>
          <a:blip r:embed="rId16"/>
          <a:stretch>
            <a:fillRect/>
          </a:stretch>
        </p:blipFill>
        <p:spPr>
          <a:xfrm>
            <a:off x="2447183" y="3309623"/>
            <a:ext cx="609600" cy="609600"/>
          </a:xfrm>
          <a:prstGeom prst="rect">
            <a:avLst/>
          </a:prstGeom>
        </p:spPr>
      </p:pic>
      <p:pic>
        <p:nvPicPr>
          <p:cNvPr id="6" name="Recorded Sound">
            <a:hlinkClick r:id="" action="ppaction://media"/>
            <a:extLst>
              <a:ext uri="{FF2B5EF4-FFF2-40B4-BE49-F238E27FC236}">
                <a16:creationId xmlns:a16="http://schemas.microsoft.com/office/drawing/2014/main" id="{BBA14EEE-921F-0500-1E8D-606593C82C42}"/>
              </a:ext>
            </a:extLst>
          </p:cNvPr>
          <p:cNvPicPr>
            <a:picLocks noChangeAspect="1"/>
          </p:cNvPicPr>
          <p:nvPr>
            <a:audioFile r:link="rId1"/>
            <p:extLst>
              <p:ext uri="{DAA4B4D4-6D71-4841-9C94-3DE7FCFB9230}">
                <p14:media xmlns:p14="http://schemas.microsoft.com/office/powerpoint/2010/main" r:embed="rId5">
                  <p14:trim st="228"/>
                </p14:media>
              </p:ext>
            </p:extLst>
          </p:nvPr>
        </p:nvPicPr>
        <p:blipFill>
          <a:blip r:embed="rId16"/>
          <a:stretch>
            <a:fillRect/>
          </a:stretch>
        </p:blipFill>
        <p:spPr>
          <a:xfrm>
            <a:off x="8266441" y="1070969"/>
            <a:ext cx="609600" cy="609600"/>
          </a:xfrm>
          <a:prstGeom prst="rect">
            <a:avLst/>
          </a:prstGeom>
        </p:spPr>
      </p:pic>
      <p:pic>
        <p:nvPicPr>
          <p:cNvPr id="7" name="Recorded Sound">
            <a:hlinkClick r:id="" action="ppaction://media"/>
            <a:extLst>
              <a:ext uri="{FF2B5EF4-FFF2-40B4-BE49-F238E27FC236}">
                <a16:creationId xmlns:a16="http://schemas.microsoft.com/office/drawing/2014/main" id="{3FAD042D-43FF-0C51-C9F0-1CA5C54CBD36}"/>
              </a:ext>
            </a:extLst>
          </p:cNvPr>
          <p:cNvPicPr>
            <a:picLocks noChangeAspect="1"/>
          </p:cNvPicPr>
          <p:nvPr>
            <a:audioFile r:link="rId1"/>
            <p:extLst>
              <p:ext uri="{DAA4B4D4-6D71-4841-9C94-3DE7FCFB9230}">
                <p14:media xmlns:p14="http://schemas.microsoft.com/office/powerpoint/2010/main" r:embed="rId6">
                  <p14:trim st="257"/>
                </p14:media>
              </p:ext>
            </p:extLst>
          </p:nvPr>
        </p:nvPicPr>
        <p:blipFill>
          <a:blip r:embed="rId16"/>
          <a:stretch>
            <a:fillRect/>
          </a:stretch>
        </p:blipFill>
        <p:spPr>
          <a:xfrm>
            <a:off x="8238808" y="3402584"/>
            <a:ext cx="609600" cy="609600"/>
          </a:xfrm>
          <a:prstGeom prst="rect">
            <a:avLst/>
          </a:prstGeom>
        </p:spPr>
      </p:pic>
      <p:pic>
        <p:nvPicPr>
          <p:cNvPr id="8" name="Recorded Sound">
            <a:hlinkClick r:id="" action="ppaction://media"/>
            <a:extLst>
              <a:ext uri="{FF2B5EF4-FFF2-40B4-BE49-F238E27FC236}">
                <a16:creationId xmlns:a16="http://schemas.microsoft.com/office/drawing/2014/main" id="{A8C13955-621A-AE77-B354-12F60937D165}"/>
              </a:ext>
            </a:extLst>
          </p:cNvPr>
          <p:cNvPicPr>
            <a:picLocks noChangeAspect="1"/>
          </p:cNvPicPr>
          <p:nvPr>
            <a:audioFile r:link="rId1"/>
            <p:extLst>
              <p:ext uri="{DAA4B4D4-6D71-4841-9C94-3DE7FCFB9230}">
                <p14:media xmlns:p14="http://schemas.microsoft.com/office/powerpoint/2010/main" r:embed="rId7">
                  <p14:trim st="362"/>
                </p14:media>
              </p:ext>
            </p:extLst>
          </p:nvPr>
        </p:nvPicPr>
        <p:blipFill>
          <a:blip r:embed="rId16"/>
          <a:stretch>
            <a:fillRect/>
          </a:stretch>
        </p:blipFill>
        <p:spPr>
          <a:xfrm>
            <a:off x="5845405" y="3859986"/>
            <a:ext cx="609600" cy="609600"/>
          </a:xfrm>
          <a:prstGeom prst="rect">
            <a:avLst/>
          </a:prstGeom>
        </p:spPr>
      </p:pic>
      <p:sp>
        <p:nvSpPr>
          <p:cNvPr id="23" name="Google Shape;101;p18">
            <a:extLst>
              <a:ext uri="{FF2B5EF4-FFF2-40B4-BE49-F238E27FC236}">
                <a16:creationId xmlns:a16="http://schemas.microsoft.com/office/drawing/2014/main" id="{8888AB28-286B-4DD8-9C11-2F5F54E5EEA9}"/>
              </a:ext>
            </a:extLst>
          </p:cNvPr>
          <p:cNvSpPr txBox="1"/>
          <p:nvPr/>
        </p:nvSpPr>
        <p:spPr>
          <a:xfrm>
            <a:off x="3635775" y="2487150"/>
            <a:ext cx="1851975" cy="900225"/>
          </a:xfrm>
          <a:prstGeom prst="rect">
            <a:avLst/>
          </a:prstGeom>
          <a:noFill/>
          <a:ln>
            <a:noFill/>
          </a:ln>
        </p:spPr>
        <p:txBody>
          <a:bodyPr spcFirstLastPara="1" wrap="square" lIns="68569" tIns="34275" rIns="68569" bIns="34275" anchor="t" anchorCtr="0">
            <a:noAutofit/>
          </a:bodyPr>
          <a:lstStyle/>
          <a:p>
            <a:pPr algn="ctr"/>
            <a:r>
              <a:rPr lang="en-GB" sz="3900">
                <a:solidFill>
                  <a:srgbClr val="115076"/>
                </a:solidFill>
                <a:latin typeface="Century Gothic"/>
                <a:ea typeface="Century Gothic"/>
                <a:cs typeface="Century Gothic"/>
                <a:sym typeface="Century Gothic"/>
              </a:rPr>
              <a:t>Fran</a:t>
            </a:r>
            <a:r>
              <a:rPr lang="en-GB" sz="3900">
                <a:solidFill>
                  <a:srgbClr val="E65D00"/>
                </a:solidFill>
                <a:latin typeface="Century Gothic"/>
                <a:ea typeface="Century Gothic"/>
                <a:cs typeface="Century Gothic"/>
                <a:sym typeface="Century Gothic"/>
              </a:rPr>
              <a:t>c</a:t>
            </a:r>
            <a:r>
              <a:rPr lang="en-GB" sz="3900">
                <a:solidFill>
                  <a:srgbClr val="115076"/>
                </a:solidFill>
                <a:latin typeface="Century Gothic"/>
                <a:ea typeface="Century Gothic"/>
                <a:cs typeface="Century Gothic"/>
                <a:sym typeface="Century Gothic"/>
              </a:rPr>
              <a:t>e</a:t>
            </a:r>
            <a:endParaRPr sz="3900">
              <a:solidFill>
                <a:srgbClr val="115076"/>
              </a:solidFill>
              <a:latin typeface="Century Gothic"/>
              <a:ea typeface="Century Gothic"/>
              <a:cs typeface="Century Gothic"/>
              <a:sym typeface="Century Gothic"/>
            </a:endParaRPr>
          </a:p>
        </p:txBody>
      </p:sp>
      <p:pic>
        <p:nvPicPr>
          <p:cNvPr id="24" name="Google Shape;112;p18">
            <a:extLst>
              <a:ext uri="{FF2B5EF4-FFF2-40B4-BE49-F238E27FC236}">
                <a16:creationId xmlns:a16="http://schemas.microsoft.com/office/drawing/2014/main" id="{EA0C7E5D-F12C-46E1-9795-9B3B84D504D7}"/>
              </a:ext>
            </a:extLst>
          </p:cNvPr>
          <p:cNvPicPr preferRelativeResize="0"/>
          <p:nvPr/>
        </p:nvPicPr>
        <p:blipFill>
          <a:blip r:embed="rId17">
            <a:alphaModFix/>
          </a:blip>
          <a:stretch>
            <a:fillRect/>
          </a:stretch>
        </p:blipFill>
        <p:spPr>
          <a:xfrm>
            <a:off x="3859105" y="1312750"/>
            <a:ext cx="1425899" cy="1396676"/>
          </a:xfrm>
          <a:prstGeom prst="rect">
            <a:avLst/>
          </a:prstGeom>
          <a:noFill/>
          <a:ln>
            <a:noFill/>
          </a:ln>
        </p:spPr>
      </p:pic>
      <p:pic>
        <p:nvPicPr>
          <p:cNvPr id="25" name="Recorded Sound">
            <a:hlinkClick r:id="" action="ppaction://media"/>
            <a:extLst>
              <a:ext uri="{FF2B5EF4-FFF2-40B4-BE49-F238E27FC236}">
                <a16:creationId xmlns:a16="http://schemas.microsoft.com/office/drawing/2014/main" id="{CA065E39-1EA8-4E80-9C1B-343355627DA0}"/>
              </a:ext>
            </a:extLst>
          </p:cNvPr>
          <p:cNvPicPr>
            <a:picLocks noChangeAspect="1"/>
          </p:cNvPicPr>
          <p:nvPr>
            <a:audioFile r:link="rId9"/>
            <p:extLst>
              <p:ext uri="{DAA4B4D4-6D71-4841-9C94-3DE7FCFB9230}">
                <p14:media xmlns:p14="http://schemas.microsoft.com/office/powerpoint/2010/main" r:embed="rId8"/>
              </p:ext>
            </p:extLst>
          </p:nvPr>
        </p:nvPicPr>
        <p:blipFill>
          <a:blip r:embed="rId16"/>
          <a:stretch>
            <a:fillRect/>
          </a:stretch>
        </p:blipFill>
        <p:spPr>
          <a:xfrm>
            <a:off x="5182950" y="1961848"/>
            <a:ext cx="304800" cy="304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6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seq concurrent="1" nextAc="seek">
              <p:cTn id="14" restart="whenNotActive" fill="hold" evtFilter="cancelBubble" nodeType="interactiveSeq">
                <p:stCondLst>
                  <p:cond evt="onClick" delay="0">
                    <p:tgtEl>
                      <p:spTgt spid="8"/>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557" fill="hold"/>
                                        <p:tgtEl>
                                          <p:spTgt spid="8"/>
                                        </p:tgtEl>
                                      </p:cBhvr>
                                    </p:cmd>
                                  </p:childTnLst>
                                </p:cTn>
                              </p:par>
                            </p:childTnLst>
                          </p:cTn>
                        </p:par>
                      </p:childTnLst>
                    </p:cTn>
                  </p:par>
                </p:childTnLst>
              </p:cTn>
              <p:nextCondLst>
                <p:cond evt="onClick" delay="0">
                  <p:tgtEl>
                    <p:spTgt spid="8"/>
                  </p:tgtEl>
                </p:cond>
              </p:nextCondLst>
            </p:seq>
            <p:audio>
              <p:cMediaNode vol="80000">
                <p:cTn id="19" fill="hold" display="0">
                  <p:stCondLst>
                    <p:cond delay="indefinite"/>
                  </p:stCondLst>
                  <p:endCondLst>
                    <p:cond evt="onStopAudio" delay="0">
                      <p:tgtEl>
                        <p:sldTgt/>
                      </p:tgtEl>
                    </p:cond>
                  </p:endCondLst>
                </p:cTn>
                <p:tgtEl>
                  <p:spTgt spid="8"/>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265" fill="hold"/>
                                        <p:tgtEl>
                                          <p:spTgt spid="7"/>
                                        </p:tgtEl>
                                      </p:cBhvr>
                                    </p:cmd>
                                  </p:childTnLst>
                                </p:cTn>
                              </p:par>
                            </p:childTnLst>
                          </p:cTn>
                        </p:par>
                      </p:childTnLst>
                    </p:cTn>
                  </p:par>
                </p:childTnLst>
              </p:cTn>
              <p:nextCondLst>
                <p:cond evt="onClick" delay="0">
                  <p:tgtEl>
                    <p:spTgt spid="7"/>
                  </p:tgtEl>
                </p:cond>
              </p:nextCondLst>
            </p:seq>
            <p:audio>
              <p:cMediaNode vol="80000">
                <p:cTn id="25" fill="hold" display="0">
                  <p:stCondLst>
                    <p:cond delay="indefinite"/>
                  </p:stCondLst>
                  <p:endCondLst>
                    <p:cond evt="onStopAudio" delay="0">
                      <p:tgtEl>
                        <p:sldTgt/>
                      </p:tgtEl>
                    </p:cond>
                  </p:endCondLst>
                </p:cTn>
                <p:tgtEl>
                  <p:spTgt spid="7"/>
                </p:tgtEl>
              </p:cMediaNode>
            </p:audio>
            <p:seq concurrent="1" nextAc="seek">
              <p:cTn id="26" restart="whenNotActive" fill="hold" evtFilter="cancelBubble" nodeType="interactiveSeq">
                <p:stCondLst>
                  <p:cond evt="onClick" delay="0">
                    <p:tgtEl>
                      <p:spTgt spid="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456" fill="hold"/>
                                        <p:tgtEl>
                                          <p:spTgt spid="6"/>
                                        </p:tgtEl>
                                      </p:cBhvr>
                                    </p:cmd>
                                  </p:childTnLst>
                                </p:cTn>
                              </p:par>
                            </p:childTnLst>
                          </p:cTn>
                        </p:par>
                      </p:childTnLst>
                    </p:cTn>
                  </p:par>
                </p:childTnLst>
              </p:cTn>
              <p:nextCondLst>
                <p:cond evt="onClick" delay="0">
                  <p:tgtEl>
                    <p:spTgt spid="6"/>
                  </p:tgtEl>
                </p:cond>
              </p:nextCondLst>
            </p:seq>
            <p:audio>
              <p:cMediaNode vol="80000">
                <p:cTn id="31" fill="hold" display="0">
                  <p:stCondLst>
                    <p:cond delay="indefinite"/>
                  </p:stCondLst>
                  <p:endCondLst>
                    <p:cond evt="onStopAudio" delay="0">
                      <p:tgtEl>
                        <p:sldTgt/>
                      </p:tgtEl>
                    </p:cond>
                  </p:endCondLst>
                </p:cTn>
                <p:tgtEl>
                  <p:spTgt spid="6"/>
                </p:tgtEl>
              </p:cMediaNode>
            </p:audio>
            <p:seq concurrent="1" nextAc="seek">
              <p:cTn id="32" restart="whenNotActive" fill="hold" evtFilter="cancelBubble" nodeType="interactiveSeq">
                <p:stCondLst>
                  <p:cond evt="onClick" delay="0">
                    <p:tgtEl>
                      <p:spTgt spid="5"/>
                    </p:tgtEl>
                  </p:cond>
                </p:stCondLst>
                <p:endSync evt="end" delay="0">
                  <p:rtn val="all"/>
                </p:endSync>
                <p:childTnLst>
                  <p:par>
                    <p:cTn id="33" fill="hold">
                      <p:stCondLst>
                        <p:cond delay="0"/>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1347" fill="hold"/>
                                        <p:tgtEl>
                                          <p:spTgt spid="5"/>
                                        </p:tgtEl>
                                      </p:cBhvr>
                                    </p:cmd>
                                  </p:childTnLst>
                                </p:cTn>
                              </p:par>
                            </p:childTnLst>
                          </p:cTn>
                        </p:par>
                      </p:childTnLst>
                    </p:cTn>
                  </p:par>
                </p:childTnLst>
              </p:cTn>
              <p:nextCondLst>
                <p:cond evt="onClick" delay="0">
                  <p:tgtEl>
                    <p:spTgt spid="5"/>
                  </p:tgtEl>
                </p:cond>
              </p:nextCondLst>
            </p:seq>
            <p:audio>
              <p:cMediaNode vol="80000">
                <p:cTn id="37" fill="hold" display="0">
                  <p:stCondLst>
                    <p:cond delay="indefinite"/>
                  </p:stCondLst>
                  <p:endCondLst>
                    <p:cond evt="onStopAudio" delay="0">
                      <p:tgtEl>
                        <p:sldTgt/>
                      </p:tgtEl>
                    </p:cond>
                  </p:endCondLst>
                </p:cTn>
                <p:tgtEl>
                  <p:spTgt spid="5"/>
                </p:tgtEl>
              </p:cMediaNode>
            </p:audio>
            <p:seq concurrent="1" nextAc="seek">
              <p:cTn id="38" restart="whenNotActive" fill="hold" evtFilter="cancelBubble" nodeType="interactiveSeq">
                <p:stCondLst>
                  <p:cond evt="onClick" delay="0">
                    <p:tgtEl>
                      <p:spTgt spid="4"/>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1508" fill="hold"/>
                                        <p:tgtEl>
                                          <p:spTgt spid="4"/>
                                        </p:tgtEl>
                                      </p:cBhvr>
                                    </p:cmd>
                                  </p:childTnLst>
                                </p:cTn>
                              </p:par>
                            </p:childTnLst>
                          </p:cTn>
                        </p:par>
                      </p:childTnLst>
                    </p:cTn>
                  </p:par>
                </p:childTnLst>
              </p:cTn>
              <p:nextCondLst>
                <p:cond evt="onClick" delay="0">
                  <p:tgtEl>
                    <p:spTgt spid="4"/>
                  </p:tgtEl>
                </p:cond>
              </p:nextCondLst>
            </p:seq>
            <p:audio>
              <p:cMediaNode vol="80000">
                <p:cTn id="43" fill="hold" display="0">
                  <p:stCondLst>
                    <p:cond delay="indefinite"/>
                  </p:stCondLst>
                  <p:endCondLst>
                    <p:cond evt="onStopAudio" delay="0">
                      <p:tgtEl>
                        <p:sldTgt/>
                      </p:tgtEl>
                    </p:cond>
                  </p:endCondLst>
                </p:cTn>
                <p:tgtEl>
                  <p:spTgt spid="4"/>
                </p:tgtEl>
              </p:cMediaNode>
            </p:audio>
            <p:seq concurrent="1" nextAc="seek">
              <p:cTn id="44" restart="whenNotActive" fill="hold" evtFilter="cancelBubble" nodeType="interactiveSeq">
                <p:stCondLst>
                  <p:cond evt="onClick" delay="0">
                    <p:tgtEl>
                      <p:spTgt spid="25"/>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1612" fill="hold"/>
                                        <p:tgtEl>
                                          <p:spTgt spid="25"/>
                                        </p:tgtEl>
                                      </p:cBhvr>
                                    </p:cmd>
                                  </p:childTnLst>
                                </p:cTn>
                              </p:par>
                            </p:childTnLst>
                          </p:cTn>
                        </p:par>
                      </p:childTnLst>
                    </p:cTn>
                  </p:par>
                </p:childTnLst>
              </p:cTn>
              <p:nextCondLst>
                <p:cond evt="onClick" delay="0">
                  <p:tgtEl>
                    <p:spTgt spid="25"/>
                  </p:tgtEl>
                </p:cond>
              </p:nextCondLst>
            </p:seq>
            <p:audio>
              <p:cMediaNode vol="80000">
                <p:cTn id="49"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3"/>
          <p:cNvSpPr txBox="1">
            <a:spLocks noGrp="1"/>
          </p:cNvSpPr>
          <p:nvPr>
            <p:ph type="ctrTitle"/>
          </p:nvPr>
        </p:nvSpPr>
        <p:spPr>
          <a:xfrm>
            <a:off x="1143013" y="506797"/>
            <a:ext cx="6858000" cy="17907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Projet vacances à Paris!</a:t>
            </a:r>
            <a:endParaRPr/>
          </a:p>
        </p:txBody>
      </p:sp>
      <p:pic>
        <p:nvPicPr>
          <p:cNvPr id="211" name="Google Shape;211;p33" descr="Sunny Paris (provided by Getty Images)"/>
          <p:cNvPicPr preferRelativeResize="0"/>
          <p:nvPr/>
        </p:nvPicPr>
        <p:blipFill>
          <a:blip r:embed="rId5">
            <a:alphaModFix/>
          </a:blip>
          <a:stretch>
            <a:fillRect/>
          </a:stretch>
        </p:blipFill>
        <p:spPr>
          <a:xfrm>
            <a:off x="152400" y="2449897"/>
            <a:ext cx="3812736" cy="2541203"/>
          </a:xfrm>
          <a:prstGeom prst="rect">
            <a:avLst/>
          </a:prstGeom>
          <a:noFill/>
          <a:ln>
            <a:noFill/>
          </a:ln>
        </p:spPr>
      </p:pic>
      <p:pic>
        <p:nvPicPr>
          <p:cNvPr id="212" name="Google Shape;212;p33" descr="Aerial view of Paris , France (provided by Getty Images)"/>
          <p:cNvPicPr preferRelativeResize="0"/>
          <p:nvPr/>
        </p:nvPicPr>
        <p:blipFill>
          <a:blip r:embed="rId6">
            <a:alphaModFix/>
          </a:blip>
          <a:stretch>
            <a:fillRect/>
          </a:stretch>
        </p:blipFill>
        <p:spPr>
          <a:xfrm>
            <a:off x="4933336" y="2449897"/>
            <a:ext cx="3812736" cy="2541203"/>
          </a:xfrm>
          <a:prstGeom prst="rect">
            <a:avLst/>
          </a:prstGeom>
          <a:noFill/>
          <a:ln>
            <a:noFill/>
          </a:ln>
        </p:spPr>
      </p:pic>
      <p:pic>
        <p:nvPicPr>
          <p:cNvPr id="213" name="Google Shape;213;p33" descr="Traveling woman with suitcase and smartphone flat vector illustration isolated. (provided by Getty Images)"/>
          <p:cNvPicPr preferRelativeResize="0"/>
          <p:nvPr/>
        </p:nvPicPr>
        <p:blipFill>
          <a:blip r:embed="rId7">
            <a:alphaModFix/>
          </a:blip>
          <a:stretch>
            <a:fillRect/>
          </a:stretch>
        </p:blipFill>
        <p:spPr>
          <a:xfrm>
            <a:off x="152400" y="1286712"/>
            <a:ext cx="1023027" cy="1023027"/>
          </a:xfrm>
          <a:prstGeom prst="rect">
            <a:avLst/>
          </a:prstGeom>
          <a:noFill/>
          <a:ln>
            <a:noFill/>
          </a:ln>
        </p:spPr>
      </p:pic>
      <p:pic>
        <p:nvPicPr>
          <p:cNvPr id="214" name="Google Shape;214;p33" descr="The brown-haired man standing with a red travel stroller suitcase back view. Vector illustration in flat cartoon style. (provided by Getty Images)"/>
          <p:cNvPicPr preferRelativeResize="0"/>
          <p:nvPr/>
        </p:nvPicPr>
        <p:blipFill>
          <a:blip r:embed="rId8">
            <a:alphaModFix/>
          </a:blip>
          <a:stretch>
            <a:fillRect/>
          </a:stretch>
        </p:blipFill>
        <p:spPr>
          <a:xfrm>
            <a:off x="7968650" y="1265550"/>
            <a:ext cx="1065349" cy="1065349"/>
          </a:xfrm>
          <a:prstGeom prst="rect">
            <a:avLst/>
          </a:prstGeom>
          <a:noFill/>
          <a:ln>
            <a:noFill/>
          </a:ln>
        </p:spPr>
      </p:pic>
      <p:pic>
        <p:nvPicPr>
          <p:cNvPr id="2" name="Recorded Sound">
            <a:hlinkClick r:id="" action="ppaction://media"/>
            <a:extLst>
              <a:ext uri="{FF2B5EF4-FFF2-40B4-BE49-F238E27FC236}">
                <a16:creationId xmlns:a16="http://schemas.microsoft.com/office/drawing/2014/main" id="{02896587-95AE-4440-9468-8B59C0081C6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92140" y="257175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graphicFrame>
        <p:nvGraphicFramePr>
          <p:cNvPr id="219" name="Google Shape;219;p34"/>
          <p:cNvGraphicFramePr/>
          <p:nvPr/>
        </p:nvGraphicFramePr>
        <p:xfrm>
          <a:off x="0" y="792675"/>
          <a:ext cx="9144000" cy="4350825"/>
        </p:xfrm>
        <a:graphic>
          <a:graphicData uri="http://schemas.openxmlformats.org/drawingml/2006/table">
            <a:tbl>
              <a:tblPr>
                <a:noFill/>
                <a:tableStyleId>{6D7CEC5D-B625-494A-8273-79236320142C}</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1450275">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extLst>
                  <a:ext uri="{0D108BD9-81ED-4DB2-BD59-A6C34878D82A}">
                    <a16:rowId xmlns:a16="http://schemas.microsoft.com/office/drawing/2014/main" val="10000"/>
                  </a:ext>
                </a:extLst>
              </a:tr>
              <a:tr h="1450275">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extLst>
                  <a:ext uri="{0D108BD9-81ED-4DB2-BD59-A6C34878D82A}">
                    <a16:rowId xmlns:a16="http://schemas.microsoft.com/office/drawing/2014/main" val="10001"/>
                  </a:ext>
                </a:extLst>
              </a:tr>
              <a:tr h="1450275">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tc>
                  <a:txBody>
                    <a:bodyPr/>
                    <a:lstStyle/>
                    <a:p>
                      <a:pPr marL="0" lvl="0" indent="0" algn="l" rtl="0">
                        <a:spcBef>
                          <a:spcPts val="0"/>
                        </a:spcBef>
                        <a:spcAft>
                          <a:spcPts val="0"/>
                        </a:spcAft>
                        <a:buNone/>
                      </a:pPr>
                      <a:endParaRPr/>
                    </a:p>
                  </a:txBody>
                  <a:tcPr marL="68575" marR="68575" marT="68575" marB="68575"/>
                </a:tc>
                <a:extLst>
                  <a:ext uri="{0D108BD9-81ED-4DB2-BD59-A6C34878D82A}">
                    <a16:rowId xmlns:a16="http://schemas.microsoft.com/office/drawing/2014/main" val="10002"/>
                  </a:ext>
                </a:extLst>
              </a:tr>
            </a:tbl>
          </a:graphicData>
        </a:graphic>
      </p:graphicFrame>
      <p:pic>
        <p:nvPicPr>
          <p:cNvPr id="220" name="Google Shape;220;p34" descr="Eiffel Tower, Paris, France (provided by Getty Images)"/>
          <p:cNvPicPr preferRelativeResize="0"/>
          <p:nvPr/>
        </p:nvPicPr>
        <p:blipFill>
          <a:blip r:embed="rId3">
            <a:alphaModFix/>
          </a:blip>
          <a:stretch>
            <a:fillRect/>
          </a:stretch>
        </p:blipFill>
        <p:spPr>
          <a:xfrm>
            <a:off x="7492210" y="982559"/>
            <a:ext cx="656917" cy="988483"/>
          </a:xfrm>
          <a:prstGeom prst="rect">
            <a:avLst/>
          </a:prstGeom>
          <a:noFill/>
          <a:ln>
            <a:noFill/>
          </a:ln>
        </p:spPr>
      </p:pic>
      <p:pic>
        <p:nvPicPr>
          <p:cNvPr id="221" name="Google Shape;221;p34" descr="Statues by fountain at Louvre in Paris (provided by Getty Images)"/>
          <p:cNvPicPr preferRelativeResize="0"/>
          <p:nvPr/>
        </p:nvPicPr>
        <p:blipFill>
          <a:blip r:embed="rId4">
            <a:alphaModFix/>
          </a:blip>
          <a:stretch>
            <a:fillRect/>
          </a:stretch>
        </p:blipFill>
        <p:spPr>
          <a:xfrm>
            <a:off x="3877556" y="3972881"/>
            <a:ext cx="1436964" cy="954939"/>
          </a:xfrm>
          <a:prstGeom prst="rect">
            <a:avLst/>
          </a:prstGeom>
          <a:noFill/>
          <a:ln>
            <a:noFill/>
          </a:ln>
        </p:spPr>
      </p:pic>
      <p:pic>
        <p:nvPicPr>
          <p:cNvPr id="222" name="Google Shape;222;p34" descr="Arc de Triomphe, Paris (provided by Getty Images)"/>
          <p:cNvPicPr preferRelativeResize="0"/>
          <p:nvPr/>
        </p:nvPicPr>
        <p:blipFill rotWithShape="1">
          <a:blip r:embed="rId5">
            <a:alphaModFix/>
          </a:blip>
          <a:srcRect t="33458"/>
          <a:stretch/>
        </p:blipFill>
        <p:spPr>
          <a:xfrm>
            <a:off x="784341" y="4007852"/>
            <a:ext cx="1046120" cy="1043702"/>
          </a:xfrm>
          <a:prstGeom prst="rect">
            <a:avLst/>
          </a:prstGeom>
          <a:noFill/>
          <a:ln>
            <a:noFill/>
          </a:ln>
        </p:spPr>
      </p:pic>
      <p:pic>
        <p:nvPicPr>
          <p:cNvPr id="223" name="Google Shape;223;p34" descr="Notre Dame Cathedral, France, Europe (provided by Getty Images)"/>
          <p:cNvPicPr preferRelativeResize="0"/>
          <p:nvPr/>
        </p:nvPicPr>
        <p:blipFill>
          <a:blip r:embed="rId6">
            <a:alphaModFix/>
          </a:blip>
          <a:stretch>
            <a:fillRect/>
          </a:stretch>
        </p:blipFill>
        <p:spPr>
          <a:xfrm>
            <a:off x="3971568" y="833947"/>
            <a:ext cx="905412" cy="1356452"/>
          </a:xfrm>
          <a:prstGeom prst="rect">
            <a:avLst/>
          </a:prstGeom>
          <a:noFill/>
          <a:ln>
            <a:noFill/>
          </a:ln>
        </p:spPr>
      </p:pic>
      <p:pic>
        <p:nvPicPr>
          <p:cNvPr id="224" name="Google Shape;224;p34"/>
          <p:cNvPicPr preferRelativeResize="0"/>
          <p:nvPr/>
        </p:nvPicPr>
        <p:blipFill>
          <a:blip r:embed="rId7">
            <a:alphaModFix/>
          </a:blip>
          <a:stretch>
            <a:fillRect/>
          </a:stretch>
        </p:blipFill>
        <p:spPr>
          <a:xfrm>
            <a:off x="3829476" y="2493075"/>
            <a:ext cx="1485046" cy="988481"/>
          </a:xfrm>
          <a:prstGeom prst="rect">
            <a:avLst/>
          </a:prstGeom>
          <a:noFill/>
          <a:ln>
            <a:noFill/>
          </a:ln>
        </p:spPr>
      </p:pic>
      <p:pic>
        <p:nvPicPr>
          <p:cNvPr id="225" name="Google Shape;225;p34"/>
          <p:cNvPicPr preferRelativeResize="0"/>
          <p:nvPr/>
        </p:nvPicPr>
        <p:blipFill>
          <a:blip r:embed="rId8">
            <a:alphaModFix/>
          </a:blip>
          <a:stretch>
            <a:fillRect/>
          </a:stretch>
        </p:blipFill>
        <p:spPr>
          <a:xfrm>
            <a:off x="7102179" y="3965118"/>
            <a:ext cx="1436964" cy="898108"/>
          </a:xfrm>
          <a:prstGeom prst="rect">
            <a:avLst/>
          </a:prstGeom>
          <a:noFill/>
          <a:ln>
            <a:noFill/>
          </a:ln>
        </p:spPr>
      </p:pic>
      <p:pic>
        <p:nvPicPr>
          <p:cNvPr id="226" name="Google Shape;226;p34" descr="Selfie pose flat vector illustration. Happy man taking self photo. Smiling guy showing v-sign for portrait in smartphone camera. Mobile phone photography isolated cartoon character on grey background (provided by Getty Images)"/>
          <p:cNvPicPr preferRelativeResize="0"/>
          <p:nvPr/>
        </p:nvPicPr>
        <p:blipFill>
          <a:blip r:embed="rId9">
            <a:alphaModFix/>
          </a:blip>
          <a:stretch>
            <a:fillRect/>
          </a:stretch>
        </p:blipFill>
        <p:spPr>
          <a:xfrm>
            <a:off x="751180" y="2653431"/>
            <a:ext cx="1112443" cy="699619"/>
          </a:xfrm>
          <a:prstGeom prst="rect">
            <a:avLst/>
          </a:prstGeom>
          <a:noFill/>
          <a:ln>
            <a:noFill/>
          </a:ln>
        </p:spPr>
      </p:pic>
      <p:grpSp>
        <p:nvGrpSpPr>
          <p:cNvPr id="227" name="Google Shape;227;p34"/>
          <p:cNvGrpSpPr/>
          <p:nvPr/>
        </p:nvGrpSpPr>
        <p:grpSpPr>
          <a:xfrm>
            <a:off x="7102187" y="2571745"/>
            <a:ext cx="1203637" cy="988556"/>
            <a:chOff x="6792836" y="3843374"/>
            <a:chExt cx="1629399" cy="1629399"/>
          </a:xfrm>
        </p:grpSpPr>
        <p:pic>
          <p:nvPicPr>
            <p:cNvPr id="228" name="Google Shape;228;p34" descr="Businessman with bubble talk vector, filled style editable outline icon (provided by Getty Images)"/>
            <p:cNvPicPr preferRelativeResize="0"/>
            <p:nvPr/>
          </p:nvPicPr>
          <p:blipFill>
            <a:blip r:embed="rId10">
              <a:alphaModFix/>
            </a:blip>
            <a:stretch>
              <a:fillRect/>
            </a:stretch>
          </p:blipFill>
          <p:spPr>
            <a:xfrm>
              <a:off x="6792836" y="3843374"/>
              <a:ext cx="1629399" cy="1629399"/>
            </a:xfrm>
            <a:prstGeom prst="rect">
              <a:avLst/>
            </a:prstGeom>
            <a:noFill/>
            <a:ln>
              <a:noFill/>
            </a:ln>
          </p:spPr>
        </p:pic>
        <p:pic>
          <p:nvPicPr>
            <p:cNvPr id="229" name="Google Shape;229;p34"/>
            <p:cNvPicPr preferRelativeResize="0"/>
            <p:nvPr/>
          </p:nvPicPr>
          <p:blipFill>
            <a:blip r:embed="rId11">
              <a:alphaModFix/>
            </a:blip>
            <a:stretch>
              <a:fillRect/>
            </a:stretch>
          </p:blipFill>
          <p:spPr>
            <a:xfrm>
              <a:off x="6998925" y="4029850"/>
              <a:ext cx="530325" cy="354275"/>
            </a:xfrm>
            <a:prstGeom prst="rect">
              <a:avLst/>
            </a:prstGeom>
            <a:noFill/>
            <a:ln>
              <a:noFill/>
            </a:ln>
          </p:spPr>
        </p:pic>
      </p:grpSp>
      <p:pic>
        <p:nvPicPr>
          <p:cNvPr id="230" name="Google Shape;230;p34" descr="Family visiting an art gallery  Color (provided by Getty Images)"/>
          <p:cNvPicPr preferRelativeResize="0"/>
          <p:nvPr/>
        </p:nvPicPr>
        <p:blipFill>
          <a:blip r:embed="rId12">
            <a:alphaModFix/>
          </a:blip>
          <a:stretch>
            <a:fillRect/>
          </a:stretch>
        </p:blipFill>
        <p:spPr>
          <a:xfrm>
            <a:off x="351610" y="1044743"/>
            <a:ext cx="1994568" cy="988549"/>
          </a:xfrm>
          <a:prstGeom prst="rect">
            <a:avLst/>
          </a:prstGeom>
          <a:noFill/>
          <a:ln>
            <a:noFill/>
          </a:ln>
        </p:spPr>
      </p:pic>
    </p:spTree>
  </p:cSld>
  <p:clrMapOvr>
    <a:masterClrMapping/>
  </p:clrMapOvr>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581</Words>
  <Application>Microsoft Office PowerPoint</Application>
  <PresentationFormat>On-screen Show (16:9)</PresentationFormat>
  <Paragraphs>54</Paragraphs>
  <Slides>6</Slides>
  <Notes>6</Notes>
  <HiddenSlides>0</HiddenSlides>
  <MMClips>17</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vt:i4>
      </vt:variant>
    </vt:vector>
  </HeadingPairs>
  <TitlesOfParts>
    <vt:vector size="12" baseType="lpstr">
      <vt:lpstr>Twentieth Century</vt:lpstr>
      <vt:lpstr>Century Gothic</vt:lpstr>
      <vt:lpstr>Calibri</vt:lpstr>
      <vt:lpstr>Arial</vt:lpstr>
      <vt:lpstr>UCL_IOE Blue_Slide_Theme</vt:lpstr>
      <vt:lpstr>NCELP Theme</vt:lpstr>
      <vt:lpstr>SFC</vt:lpstr>
      <vt:lpstr>SFC</vt:lpstr>
      <vt:lpstr>ç/c</vt:lpstr>
      <vt:lpstr>ç/c</vt:lpstr>
      <vt:lpstr>Projet vacances à Paris!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SFC</dc:title>
  <cp:lastModifiedBy>Mrs S West</cp:lastModifiedBy>
  <cp:revision>1</cp:revision>
  <dcterms:modified xsi:type="dcterms:W3CDTF">2026-09-21T12:59:52Z</dcterms:modified>
</cp:coreProperties>
</file>