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  <p:sldMasterId id="2147483663" r:id="rId2"/>
  </p:sldMasterIdLst>
  <p:notesMasterIdLst>
    <p:notesMasterId r:id="rId6"/>
  </p:notesMasterIdLst>
  <p:sldIdLst>
    <p:sldId id="263" r:id="rId3"/>
    <p:sldId id="601" r:id="rId4"/>
    <p:sldId id="257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b="1" dirty="0"/>
              <a:t>Can they still remember ‘</a:t>
            </a:r>
            <a:r>
              <a:rPr lang="en-GB" b="1" dirty="0" err="1"/>
              <a:t>ei</a:t>
            </a:r>
            <a:r>
              <a:rPr lang="en-GB" b="1" dirty="0"/>
              <a:t>’?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5" name="Google Shape;18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baseline="0" dirty="0"/>
              <a:t>Can they still remember ‘</a:t>
            </a:r>
            <a:r>
              <a:rPr lang="en-GB" b="1" baseline="0" dirty="0" err="1"/>
              <a:t>eu</a:t>
            </a:r>
            <a:r>
              <a:rPr lang="en-GB" b="1" baseline="0" dirty="0"/>
              <a:t>’?</a:t>
            </a:r>
            <a:endParaRPr lang="en-GB" i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3D9-4757-4631-B0CD-BAA271821DF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253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8a32bbde4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8a32bbde4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>
  <p:cSld name="Leer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4787899" y="4706022"/>
            <a:ext cx="3997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500"/>
              <a:buNone/>
              <a:defRPr sz="600" b="0" cap="none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12pt">
  <p:cSld name="Text 12p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4787899" y="4706022"/>
            <a:ext cx="3997500" cy="3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500"/>
              <a:buNone/>
              <a:defRPr sz="600" b="0" cap="none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5554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marL="1828800" lvl="3" indent="-22860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4pPr>
            <a:lvl5pPr marL="2286000" lvl="4" indent="-298450" algn="l">
              <a:lnSpc>
                <a:spcPct val="74055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498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 descr="Headline"/>
          <p:cNvSpPr txBox="1">
            <a:spLocks noGrp="1"/>
          </p:cNvSpPr>
          <p:nvPr>
            <p:ph type="title"/>
          </p:nvPr>
        </p:nvSpPr>
        <p:spPr>
          <a:xfrm>
            <a:off x="270000" y="674999"/>
            <a:ext cx="8100600" cy="1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 descr="Main text"/>
          <p:cNvSpPr txBox="1">
            <a:spLocks noGrp="1"/>
          </p:cNvSpPr>
          <p:nvPr>
            <p:ph type="body" idx="1"/>
          </p:nvPr>
        </p:nvSpPr>
        <p:spPr>
          <a:xfrm>
            <a:off x="270000" y="1782000"/>
            <a:ext cx="8100600" cy="28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683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 descr="Date"/>
          <p:cNvSpPr txBox="1">
            <a:spLocks noGrp="1"/>
          </p:cNvSpPr>
          <p:nvPr>
            <p:ph type="dt" idx="10"/>
          </p:nvPr>
        </p:nvSpPr>
        <p:spPr>
          <a:xfrm>
            <a:off x="271658" y="4860000"/>
            <a:ext cx="20574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 descr="Footer title"/>
          <p:cNvSpPr txBox="1">
            <a:spLocks noGrp="1"/>
          </p:cNvSpPr>
          <p:nvPr>
            <p:ph type="ftr" idx="11"/>
          </p:nvPr>
        </p:nvSpPr>
        <p:spPr>
          <a:xfrm>
            <a:off x="3240000" y="4860000"/>
            <a:ext cx="48600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3" descr="Page number"/>
          <p:cNvSpPr txBox="1">
            <a:spLocks noGrp="1"/>
          </p:cNvSpPr>
          <p:nvPr>
            <p:ph type="sldNum" idx="12"/>
          </p:nvPr>
        </p:nvSpPr>
        <p:spPr>
          <a:xfrm>
            <a:off x="8342333" y="4860000"/>
            <a:ext cx="576900" cy="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A9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23773"/>
            <a:ext cx="9144002" cy="81663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slideLayout" Target="../slideLayouts/slideLayout4.xml"/><Relationship Id="rId18" Type="http://schemas.openxmlformats.org/officeDocument/2006/relationships/image" Target="../media/image5.png"/><Relationship Id="rId3" Type="http://schemas.microsoft.com/office/2007/relationships/media" Target="../media/media2.m4a"/><Relationship Id="rId21" Type="http://schemas.openxmlformats.org/officeDocument/2006/relationships/image" Target="../media/image8.png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image" Target="../media/image4.png"/><Relationship Id="rId2" Type="http://schemas.openxmlformats.org/officeDocument/2006/relationships/audio" Target="../media/media1.m4a"/><Relationship Id="rId16" Type="http://schemas.openxmlformats.org/officeDocument/2006/relationships/image" Target="../media/image3.jpg"/><Relationship Id="rId20" Type="http://schemas.openxmlformats.org/officeDocument/2006/relationships/image" Target="../media/image7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5" Type="http://schemas.microsoft.com/office/2007/relationships/media" Target="../media/media3.m4a"/><Relationship Id="rId15" Type="http://schemas.openxmlformats.org/officeDocument/2006/relationships/image" Target="../media/image2.png"/><Relationship Id="rId10" Type="http://schemas.openxmlformats.org/officeDocument/2006/relationships/audio" Target="../media/media5.m4a"/><Relationship Id="rId19" Type="http://schemas.openxmlformats.org/officeDocument/2006/relationships/image" Target="../media/image6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4a"/><Relationship Id="rId13" Type="http://schemas.openxmlformats.org/officeDocument/2006/relationships/slideLayout" Target="../slideLayouts/slideLayout4.xml"/><Relationship Id="rId18" Type="http://schemas.openxmlformats.org/officeDocument/2006/relationships/audio" Target="../media/audio4.wav"/><Relationship Id="rId26" Type="http://schemas.openxmlformats.org/officeDocument/2006/relationships/image" Target="../media/image13.png"/><Relationship Id="rId3" Type="http://schemas.microsoft.com/office/2007/relationships/media" Target="../media/media8.m4a"/><Relationship Id="rId21" Type="http://schemas.openxmlformats.org/officeDocument/2006/relationships/audio" Target="../media/audio7.wav"/><Relationship Id="rId7" Type="http://schemas.microsoft.com/office/2007/relationships/media" Target="../media/media10.m4a"/><Relationship Id="rId12" Type="http://schemas.openxmlformats.org/officeDocument/2006/relationships/audio" Target="../media/media12.m4a"/><Relationship Id="rId17" Type="http://schemas.openxmlformats.org/officeDocument/2006/relationships/audio" Target="../media/audio3.wav"/><Relationship Id="rId25" Type="http://schemas.openxmlformats.org/officeDocument/2006/relationships/image" Target="../media/image12.png"/><Relationship Id="rId2" Type="http://schemas.openxmlformats.org/officeDocument/2006/relationships/audio" Target="../media/media7.m4a"/><Relationship Id="rId16" Type="http://schemas.openxmlformats.org/officeDocument/2006/relationships/audio" Target="../media/audio2.wav"/><Relationship Id="rId20" Type="http://schemas.openxmlformats.org/officeDocument/2006/relationships/audio" Target="../media/audio6.wav"/><Relationship Id="rId29" Type="http://schemas.openxmlformats.org/officeDocument/2006/relationships/image" Target="../media/image16.png"/><Relationship Id="rId1" Type="http://schemas.microsoft.com/office/2007/relationships/media" Target="../media/media7.m4a"/><Relationship Id="rId6" Type="http://schemas.openxmlformats.org/officeDocument/2006/relationships/audio" Target="../media/media9.m4a"/><Relationship Id="rId11" Type="http://schemas.microsoft.com/office/2007/relationships/media" Target="../media/media12.m4a"/><Relationship Id="rId24" Type="http://schemas.openxmlformats.org/officeDocument/2006/relationships/image" Target="../media/image11.png"/><Relationship Id="rId5" Type="http://schemas.microsoft.com/office/2007/relationships/media" Target="../media/media9.m4a"/><Relationship Id="rId15" Type="http://schemas.openxmlformats.org/officeDocument/2006/relationships/audio" Target="../media/audio1.wav"/><Relationship Id="rId23" Type="http://schemas.openxmlformats.org/officeDocument/2006/relationships/image" Target="../media/image10.png"/><Relationship Id="rId28" Type="http://schemas.openxmlformats.org/officeDocument/2006/relationships/image" Target="../media/image15.png"/><Relationship Id="rId10" Type="http://schemas.openxmlformats.org/officeDocument/2006/relationships/audio" Target="../media/media11.m4a"/><Relationship Id="rId19" Type="http://schemas.openxmlformats.org/officeDocument/2006/relationships/audio" Target="../media/audio5.wav"/><Relationship Id="rId4" Type="http://schemas.openxmlformats.org/officeDocument/2006/relationships/audio" Target="../media/media8.m4a"/><Relationship Id="rId9" Type="http://schemas.microsoft.com/office/2007/relationships/media" Target="../media/media11.m4a"/><Relationship Id="rId14" Type="http://schemas.openxmlformats.org/officeDocument/2006/relationships/notesSlide" Target="../notesSlides/notesSlide2.xml"/><Relationship Id="rId22" Type="http://schemas.openxmlformats.org/officeDocument/2006/relationships/image" Target="../media/image9.jpeg"/><Relationship Id="rId27" Type="http://schemas.openxmlformats.org/officeDocument/2006/relationships/image" Target="../media/image14.png"/><Relationship Id="rId30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"/>
          <p:cNvSpPr txBox="1">
            <a:spLocks noGrp="1"/>
          </p:cNvSpPr>
          <p:nvPr>
            <p:ph type="title"/>
          </p:nvPr>
        </p:nvSpPr>
        <p:spPr>
          <a:xfrm>
            <a:off x="3701240" y="-17820"/>
            <a:ext cx="1762123" cy="1148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lnSpc>
                <a:spcPct val="100000"/>
              </a:lnSpc>
              <a:buClr>
                <a:srgbClr val="002060"/>
              </a:buClr>
              <a:buSzPts val="12000"/>
            </a:pPr>
            <a:r>
              <a:rPr lang="en-GB" sz="9000">
                <a:solidFill>
                  <a:srgbClr val="002060"/>
                </a:solidFill>
              </a:rPr>
              <a:t>ei</a:t>
            </a:r>
            <a:endParaRPr sz="9000"/>
          </a:p>
        </p:txBody>
      </p:sp>
      <p:sp>
        <p:nvSpPr>
          <p:cNvPr id="188" name="Google Shape;188;p6"/>
          <p:cNvSpPr/>
          <p:nvPr/>
        </p:nvSpPr>
        <p:spPr>
          <a:xfrm>
            <a:off x="3145921" y="1291393"/>
            <a:ext cx="2852159" cy="2160389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57150" cap="flat" cmpd="sng">
            <a:solidFill>
              <a:srgbClr val="FFC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b" anchorCtr="0">
            <a:noAutofit/>
          </a:bodyPr>
          <a:lstStyle/>
          <a:p>
            <a:pPr algn="ctr">
              <a:buClr>
                <a:srgbClr val="002060"/>
              </a:buClr>
              <a:buSzPts val="8800"/>
            </a:pPr>
            <a:r>
              <a:rPr lang="en-GB" sz="66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</a:t>
            </a:r>
            <a:r>
              <a:rPr lang="en-GB" sz="6600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ei</a:t>
            </a:r>
            <a:endParaRPr sz="660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712846" y="468964"/>
            <a:ext cx="1533113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2060"/>
              </a:buClr>
              <a:buSzPts val="5400"/>
            </a:pP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</a:t>
            </a:r>
            <a:r>
              <a:rPr lang="en-GB" sz="4050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ei</a:t>
            </a: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der</a:t>
            </a:r>
            <a:endParaRPr sz="405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6907083" y="2355690"/>
            <a:ext cx="1457371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2060"/>
              </a:buClr>
              <a:buSzPts val="5400"/>
            </a:pP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all</a:t>
            </a:r>
            <a:r>
              <a:rPr lang="en-GB" sz="4050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ei</a:t>
            </a: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endParaRPr sz="405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7129742" y="468964"/>
            <a:ext cx="895919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FFCC00"/>
              </a:buClr>
              <a:buSzPts val="5400"/>
            </a:pPr>
            <a:r>
              <a:rPr lang="en-GB" sz="4050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ei</a:t>
            </a: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endParaRPr sz="4050" i="1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809763" y="2328520"/>
            <a:ext cx="1260201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2060"/>
              </a:buClr>
              <a:buSzPts val="5400"/>
            </a:pP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kl</a:t>
            </a:r>
            <a:r>
              <a:rPr lang="en-GB" sz="4050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ei</a:t>
            </a: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endParaRPr sz="4050">
              <a:solidFill>
                <a:srgbClr val="00206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4023052" y="3547632"/>
            <a:ext cx="1097897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2060"/>
              </a:buClr>
              <a:buSzPts val="5400"/>
            </a:pP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lang="en-GB" sz="4050">
                <a:solidFill>
                  <a:srgbClr val="FFCC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ei</a:t>
            </a:r>
            <a:r>
              <a:rPr lang="en-GB" sz="405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</a:t>
            </a:r>
            <a:endParaRPr sz="1050"/>
          </a:p>
        </p:txBody>
      </p:sp>
      <p:pic>
        <p:nvPicPr>
          <p:cNvPr id="194" name="Google Shape;194;p6" descr="stick figure by itself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208637" y="3002507"/>
            <a:ext cx="738130" cy="149885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6"/>
          <p:cNvSpPr txBox="1"/>
          <p:nvPr/>
        </p:nvSpPr>
        <p:spPr>
          <a:xfrm>
            <a:off x="254849" y="1038621"/>
            <a:ext cx="2440641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2060"/>
              </a:buClr>
              <a:buSzPts val="2800"/>
            </a:pPr>
            <a:r>
              <a:rPr lang="en-GB" sz="21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[unfortunately]</a:t>
            </a:r>
            <a:endParaRPr sz="1050"/>
          </a:p>
        </p:txBody>
      </p:sp>
      <p:sp>
        <p:nvSpPr>
          <p:cNvPr id="196" name="Google Shape;196;p6"/>
          <p:cNvSpPr txBox="1"/>
          <p:nvPr/>
        </p:nvSpPr>
        <p:spPr>
          <a:xfrm>
            <a:off x="3351680" y="4115173"/>
            <a:ext cx="2440641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2060"/>
              </a:buClr>
              <a:buSzPts val="2800"/>
            </a:pPr>
            <a:r>
              <a:rPr lang="en-GB" sz="21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[to be]</a:t>
            </a:r>
            <a:endParaRPr sz="1050"/>
          </a:p>
        </p:txBody>
      </p:sp>
      <p:pic>
        <p:nvPicPr>
          <p:cNvPr id="197" name="Google Shape;197;p6" descr="man escaping from jail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939713" y="1414237"/>
            <a:ext cx="1291350" cy="8827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6" descr="the number one and the letter 'a'"/>
          <p:cNvGrpSpPr/>
          <p:nvPr/>
        </p:nvGrpSpPr>
        <p:grpSpPr>
          <a:xfrm>
            <a:off x="6763872" y="977945"/>
            <a:ext cx="1763920" cy="1177215"/>
            <a:chOff x="9018496" y="1303926"/>
            <a:chExt cx="2351893" cy="1569620"/>
          </a:xfrm>
        </p:grpSpPr>
        <p:pic>
          <p:nvPicPr>
            <p:cNvPr id="199" name="Google Shape;199;p6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9018496" y="1514730"/>
              <a:ext cx="608794" cy="13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6"/>
            <p:cNvSpPr txBox="1"/>
            <p:nvPr/>
          </p:nvSpPr>
          <p:spPr>
            <a:xfrm>
              <a:off x="9689635" y="1303926"/>
              <a:ext cx="1680754" cy="15696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>
                <a:buClr>
                  <a:srgbClr val="002060"/>
                </a:buClr>
                <a:buSzPts val="9600"/>
              </a:pPr>
              <a:r>
                <a:rPr lang="en-GB" sz="7200">
                  <a:solidFill>
                    <a:srgbClr val="00206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/a</a:t>
              </a:r>
              <a:endParaRPr sz="1050"/>
            </a:p>
          </p:txBody>
        </p:sp>
      </p:grpSp>
      <p:grpSp>
        <p:nvGrpSpPr>
          <p:cNvPr id="201" name="Google Shape;201;p6" descr="elephant"/>
          <p:cNvGrpSpPr/>
          <p:nvPr/>
        </p:nvGrpSpPr>
        <p:grpSpPr>
          <a:xfrm>
            <a:off x="642016" y="3128750"/>
            <a:ext cx="1988591" cy="1262913"/>
            <a:chOff x="892414" y="4135141"/>
            <a:chExt cx="3255007" cy="1956970"/>
          </a:xfrm>
        </p:grpSpPr>
        <p:pic>
          <p:nvPicPr>
            <p:cNvPr id="202" name="Google Shape;202;p6" descr="mous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3024175" y="5457886"/>
              <a:ext cx="642796" cy="634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6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892414" y="4135141"/>
              <a:ext cx="2369944" cy="1722159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04" name="Google Shape;204;p6" descr="arrow pointing to mouse"/>
            <p:cNvCxnSpPr/>
            <p:nvPr/>
          </p:nvCxnSpPr>
          <p:spPr>
            <a:xfrm flipH="1">
              <a:off x="3666971" y="5208477"/>
              <a:ext cx="480450" cy="421969"/>
            </a:xfrm>
            <a:prstGeom prst="straightConnector1">
              <a:avLst/>
            </a:prstGeom>
            <a:noFill/>
            <a:ln w="57150" cap="flat" cmpd="sng">
              <a:solidFill>
                <a:srgbClr val="00206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sp>
        <p:nvSpPr>
          <p:cNvPr id="205" name="Google Shape;205;p6"/>
          <p:cNvSpPr txBox="1"/>
          <p:nvPr/>
        </p:nvSpPr>
        <p:spPr>
          <a:xfrm>
            <a:off x="7184765" y="3893881"/>
            <a:ext cx="2440641" cy="39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2060"/>
              </a:buClr>
              <a:buSzPts val="2800"/>
            </a:pPr>
            <a:r>
              <a:rPr lang="en-GB" sz="2100">
                <a:solidFill>
                  <a:srgbClr val="00206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[alone]</a:t>
            </a:r>
            <a:endParaRPr sz="105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BE3758-06EB-C1EB-9789-E5449F772BC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4785554"/>
            <a:ext cx="9144000" cy="350635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C95F014-35C8-C37E-F466-E4DAA8A0CE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317101" y="1968327"/>
            <a:ext cx="364393" cy="364393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6D38985-D6AD-370A-7A0E-9E301D21C26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163145" y="400433"/>
            <a:ext cx="364647" cy="364647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F1CA387-5B73-6D4F-C2E7-4328F2B0F4A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345468" y="3160793"/>
            <a:ext cx="386652" cy="386652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08D2691-7914-A4D6-CE08-4F79B940028D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158563" y="3893865"/>
            <a:ext cx="442608" cy="442608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C1A9C79-16A8-16B8-1AC7-176EA3615CD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037388" y="2697267"/>
            <a:ext cx="350890" cy="350890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15E3B3E-EE64-B74A-E22D-DD810783EB67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2303105" y="400433"/>
            <a:ext cx="392385" cy="392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51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55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58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59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63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468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D4C38EBA-EFF3-C543-8078-C10682367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32" y="-42138"/>
            <a:ext cx="1958140" cy="1143158"/>
          </a:xfrm>
        </p:spPr>
        <p:txBody>
          <a:bodyPr>
            <a:noAutofit/>
          </a:bodyPr>
          <a:lstStyle/>
          <a:p>
            <a:pPr algn="ctr"/>
            <a:r>
              <a:rPr lang="en-GB" sz="9000" b="1" dirty="0" err="1">
                <a:solidFill>
                  <a:srgbClr val="002060"/>
                </a:solidFill>
                <a:cs typeface="Calibri" panose="020F0502020204030204" pitchFamily="34" charset="0"/>
              </a:rPr>
              <a:t>eu</a:t>
            </a:r>
            <a:endParaRPr lang="en-US" sz="9000" dirty="0"/>
          </a:p>
        </p:txBody>
      </p:sp>
      <p:sp>
        <p:nvSpPr>
          <p:cNvPr id="4" name="Rounded Rectangle 3"/>
          <p:cNvSpPr/>
          <p:nvPr/>
        </p:nvSpPr>
        <p:spPr>
          <a:xfrm>
            <a:off x="2611415" y="1228298"/>
            <a:ext cx="3750666" cy="213019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GB" sz="4050" dirty="0">
                <a:solidFill>
                  <a:srgbClr val="002060"/>
                </a:solidFill>
                <a:latin typeface="Century Gothic" panose="020B0502020202020204" pitchFamily="34" charset="0"/>
              </a:rPr>
              <a:t>D</a:t>
            </a:r>
            <a:r>
              <a:rPr lang="en-GB" sz="4050" dirty="0">
                <a:solidFill>
                  <a:srgbClr val="FFCC00"/>
                </a:solidFill>
                <a:latin typeface="Century Gothic" panose="020B0502020202020204" pitchFamily="34" charset="0"/>
              </a:rPr>
              <a:t>eu</a:t>
            </a:r>
            <a:r>
              <a:rPr lang="en-GB" sz="4050" dirty="0">
                <a:solidFill>
                  <a:srgbClr val="002060"/>
                </a:solidFill>
                <a:latin typeface="Century Gothic" panose="020B0502020202020204" pitchFamily="34" charset="0"/>
              </a:rPr>
              <a:t>tschland</a:t>
            </a:r>
          </a:p>
        </p:txBody>
      </p:sp>
      <p:sp>
        <p:nvSpPr>
          <p:cNvPr id="5" name="Rectangle 4"/>
          <p:cNvSpPr/>
          <p:nvPr/>
        </p:nvSpPr>
        <p:spPr>
          <a:xfrm>
            <a:off x="427285" y="2477214"/>
            <a:ext cx="1919116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50" dirty="0">
                <a:solidFill>
                  <a:srgbClr val="002060"/>
                </a:solidFill>
                <a:latin typeface="Century Gothic" panose="020B0502020202020204" pitchFamily="34" charset="0"/>
              </a:rPr>
              <a:t>Fr</a:t>
            </a:r>
            <a:r>
              <a:rPr lang="en-GB" sz="4050" dirty="0">
                <a:solidFill>
                  <a:srgbClr val="FFCC00"/>
                </a:solidFill>
                <a:latin typeface="Century Gothic" panose="020B0502020202020204" pitchFamily="34" charset="0"/>
              </a:rPr>
              <a:t>eu</a:t>
            </a:r>
            <a:r>
              <a:rPr lang="en-GB" sz="4050" dirty="0">
                <a:solidFill>
                  <a:srgbClr val="002060"/>
                </a:solidFill>
                <a:latin typeface="Century Gothic" panose="020B0502020202020204" pitchFamily="34" charset="0"/>
              </a:rPr>
              <a:t>nd</a:t>
            </a:r>
            <a:endParaRPr lang="en-GB" sz="4050" dirty="0">
              <a:solidFill>
                <a:srgbClr val="FFCC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54994" y="2477214"/>
            <a:ext cx="2509172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5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</a:t>
            </a:r>
            <a:r>
              <a:rPr lang="en-GB" sz="4050" dirty="0" err="1">
                <a:solidFill>
                  <a:srgbClr val="FFCC00"/>
                </a:solidFill>
                <a:latin typeface="Century Gothic" panose="020B0502020202020204" pitchFamily="34" charset="0"/>
              </a:rPr>
              <a:t>eu</a:t>
            </a:r>
            <a:r>
              <a:rPr lang="en-GB" sz="405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te</a:t>
            </a:r>
            <a:endParaRPr lang="en-GB" sz="405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12465" y="349974"/>
            <a:ext cx="179423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5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h</a:t>
            </a:r>
            <a:r>
              <a:rPr lang="en-GB" sz="4050" dirty="0" err="1">
                <a:solidFill>
                  <a:srgbClr val="FFCC00"/>
                </a:solidFill>
                <a:latin typeface="Century Gothic" panose="020B0502020202020204" pitchFamily="34" charset="0"/>
              </a:rPr>
              <a:t>eu</a:t>
            </a:r>
            <a:r>
              <a:rPr lang="en-GB" sz="405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te</a:t>
            </a:r>
            <a:endParaRPr lang="en-GB" sz="405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598" y="339456"/>
            <a:ext cx="271248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50" dirty="0">
                <a:solidFill>
                  <a:srgbClr val="FFCC00"/>
                </a:solidFill>
                <a:latin typeface="Century Gothic" panose="020B0502020202020204" pitchFamily="34" charset="0"/>
              </a:rPr>
              <a:t>Eu</a:t>
            </a:r>
            <a:r>
              <a:rPr lang="en-GB" sz="4050" dirty="0">
                <a:solidFill>
                  <a:srgbClr val="002060"/>
                </a:solidFill>
                <a:latin typeface="Century Gothic" panose="020B0502020202020204" pitchFamily="34" charset="0"/>
              </a:rPr>
              <a:t>ro</a:t>
            </a:r>
          </a:p>
        </p:txBody>
      </p:sp>
      <p:sp>
        <p:nvSpPr>
          <p:cNvPr id="9" name="Rectangle 8"/>
          <p:cNvSpPr/>
          <p:nvPr/>
        </p:nvSpPr>
        <p:spPr>
          <a:xfrm>
            <a:off x="3996359" y="3380257"/>
            <a:ext cx="1156086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405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</a:t>
            </a:r>
            <a:r>
              <a:rPr lang="en-GB" sz="4050" dirty="0" err="1">
                <a:solidFill>
                  <a:srgbClr val="FFCC00"/>
                </a:solidFill>
                <a:latin typeface="Century Gothic" panose="020B0502020202020204" pitchFamily="34" charset="0"/>
              </a:rPr>
              <a:t>eu</a:t>
            </a:r>
            <a:endParaRPr lang="en-GB" sz="405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Picture 9" descr="outline of Germany, filled with the colours of the German flag"/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834" y="1475465"/>
            <a:ext cx="660887" cy="660887"/>
          </a:xfrm>
          <a:prstGeom prst="rect">
            <a:avLst/>
          </a:prstGeom>
        </p:spPr>
      </p:pic>
      <p:pic>
        <p:nvPicPr>
          <p:cNvPr id="2" name="Picture 1" descr="group of people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864" y="3310345"/>
            <a:ext cx="1881434" cy="1166489"/>
          </a:xfrm>
          <a:prstGeom prst="rect">
            <a:avLst/>
          </a:prstGeom>
        </p:spPr>
      </p:pic>
      <p:pic>
        <p:nvPicPr>
          <p:cNvPr id="3" name="Picture 2" descr="euro coin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70" y="1052988"/>
            <a:ext cx="1033898" cy="966695"/>
          </a:xfrm>
          <a:prstGeom prst="rect">
            <a:avLst/>
          </a:prstGeom>
        </p:spPr>
      </p:pic>
      <p:pic>
        <p:nvPicPr>
          <p:cNvPr id="11" name="Picture 10" descr="shiny new car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014" y="4130069"/>
            <a:ext cx="1111981" cy="511511"/>
          </a:xfrm>
          <a:prstGeom prst="rect">
            <a:avLst/>
          </a:prstGeom>
        </p:spPr>
      </p:pic>
      <p:pic>
        <p:nvPicPr>
          <p:cNvPr id="12" name="Picture 11" descr="older car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721" y="4107385"/>
            <a:ext cx="1243745" cy="580415"/>
          </a:xfrm>
          <a:prstGeom prst="rect">
            <a:avLst/>
          </a:prstGeom>
        </p:spPr>
      </p:pic>
      <p:grpSp>
        <p:nvGrpSpPr>
          <p:cNvPr id="17" name="Group 16" descr="today, day on the calendar circled"/>
          <p:cNvGrpSpPr/>
          <p:nvPr/>
        </p:nvGrpSpPr>
        <p:grpSpPr>
          <a:xfrm>
            <a:off x="7193982" y="1245104"/>
            <a:ext cx="1031195" cy="1029476"/>
            <a:chOff x="9004659" y="1640742"/>
            <a:chExt cx="914407" cy="912883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4659" y="1640742"/>
              <a:ext cx="914407" cy="912883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9239659" y="2048447"/>
              <a:ext cx="304800" cy="307201"/>
            </a:xfrm>
            <a:prstGeom prst="ellipse">
              <a:avLst/>
            </a:prstGeom>
            <a:noFill/>
            <a:ln w="38100"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 dirty="0">
                <a:latin typeface="Century Gothic" panose="020B0502020202020204" pitchFamily="34" charset="0"/>
              </a:endParaRPr>
            </a:p>
          </p:txBody>
        </p:sp>
      </p:grpSp>
      <p:cxnSp>
        <p:nvCxnSpPr>
          <p:cNvPr id="15" name="Straight Arrow Connector 14" descr="arrow pointing to new car"/>
          <p:cNvCxnSpPr/>
          <p:nvPr/>
        </p:nvCxnSpPr>
        <p:spPr>
          <a:xfrm>
            <a:off x="3203346" y="3832072"/>
            <a:ext cx="325336" cy="27623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8" descr="friends holding hands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99" y="3211782"/>
            <a:ext cx="1152643" cy="115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668146" y="906146"/>
            <a:ext cx="19254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002060"/>
                </a:solidFill>
                <a:latin typeface="Century Gothic" panose="020B0502020202020204" pitchFamily="34" charset="0"/>
              </a:rPr>
              <a:t>[today]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FFC29CC-0391-AB07-DB0A-5A7733303D71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" y="4758393"/>
            <a:ext cx="9144000" cy="360070"/>
          </a:xfrm>
          <a:prstGeom prst="rect">
            <a:avLst/>
          </a:prstGeom>
        </p:spPr>
      </p:pic>
      <p:pic>
        <p:nvPicPr>
          <p:cNvPr id="1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627E9B5-5759-6C3D-3549-68EDAFA30A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5349117" y="2092207"/>
            <a:ext cx="408710" cy="408710"/>
          </a:xfrm>
          <a:prstGeom prst="rect">
            <a:avLst/>
          </a:prstGeom>
        </p:spPr>
      </p:pic>
      <p:pic>
        <p:nvPicPr>
          <p:cNvPr id="2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2B42778-A43D-8EB6-BF0A-A966B192186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8458593" y="283257"/>
            <a:ext cx="383409" cy="383409"/>
          </a:xfrm>
          <a:prstGeom prst="rect">
            <a:avLst/>
          </a:prstGeom>
        </p:spPr>
      </p:pic>
      <p:pic>
        <p:nvPicPr>
          <p:cNvPr id="2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A46648B-33CF-B88B-D2D1-B6291E78156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8606695" y="2663019"/>
            <a:ext cx="295724" cy="295724"/>
          </a:xfrm>
          <a:prstGeom prst="rect">
            <a:avLst/>
          </a:prstGeom>
        </p:spPr>
      </p:pic>
      <p:pic>
        <p:nvPicPr>
          <p:cNvPr id="2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B5052B9-5CA9-6716-82CD-CEF086F75F0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5232024" y="3620483"/>
            <a:ext cx="388098" cy="388098"/>
          </a:xfrm>
          <a:prstGeom prst="rect">
            <a:avLst/>
          </a:prstGeom>
        </p:spPr>
      </p:pic>
      <p:pic>
        <p:nvPicPr>
          <p:cNvPr id="2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81C3784-9104-A501-CB85-5BABC40E293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1940063" y="3166380"/>
            <a:ext cx="307974" cy="307974"/>
          </a:xfrm>
          <a:prstGeom prst="rect">
            <a:avLst/>
          </a:prstGeom>
        </p:spPr>
      </p:pic>
      <p:pic>
        <p:nvPicPr>
          <p:cNvPr id="2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B1F4EC6-2F4F-C34B-A3FC-D46A08E71A38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0"/>
          <a:stretch>
            <a:fillRect/>
          </a:stretch>
        </p:blipFill>
        <p:spPr>
          <a:xfrm>
            <a:off x="2031539" y="641212"/>
            <a:ext cx="314862" cy="31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6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eu ne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Deutschland ne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Euro ne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Euro ne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heute ne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heute ne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Freund ne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Freund ne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neu ne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neu ne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1" name="Leute ne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1" name="Leute ne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76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596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5432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564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503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513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21" grpId="0"/>
      <p:bldP spid="4" grpId="0" animBg="1"/>
      <p:bldP spid="5" grpId="0"/>
      <p:bldP spid="6" grpId="0"/>
      <p:bldP spid="7" grpId="0"/>
      <p:bldP spid="8" grpId="0"/>
      <p:bldP spid="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7200"/>
            <a:ext cx="9143999" cy="8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8"/>
          <p:cNvSpPr/>
          <p:nvPr/>
        </p:nvSpPr>
        <p:spPr>
          <a:xfrm>
            <a:off x="175300" y="889000"/>
            <a:ext cx="3766200" cy="617400"/>
          </a:xfrm>
          <a:prstGeom prst="wedgeEllipseCallout">
            <a:avLst>
              <a:gd name="adj1" fmla="val 53107"/>
              <a:gd name="adj2" fmla="val 66288"/>
            </a:avLst>
          </a:prstGeom>
          <a:solidFill>
            <a:srgbClr val="AC154A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Wie geht’s?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83" name="Google Shape;83;p18"/>
          <p:cNvSpPr/>
          <p:nvPr/>
        </p:nvSpPr>
        <p:spPr>
          <a:xfrm>
            <a:off x="4971850" y="1738050"/>
            <a:ext cx="3766200" cy="675300"/>
          </a:xfrm>
          <a:prstGeom prst="wedgeEllipseCallout">
            <a:avLst>
              <a:gd name="adj1" fmla="val -41520"/>
              <a:gd name="adj2" fmla="val 71568"/>
            </a:avLst>
          </a:prstGeom>
          <a:solidFill>
            <a:srgbClr val="00224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Ich heiße …….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84" name="Google Shape;84;p18"/>
          <p:cNvSpPr/>
          <p:nvPr/>
        </p:nvSpPr>
        <p:spPr>
          <a:xfrm>
            <a:off x="274750" y="2587100"/>
            <a:ext cx="3567300" cy="617400"/>
          </a:xfrm>
          <a:prstGeom prst="wedgeEllipseCallout">
            <a:avLst>
              <a:gd name="adj1" fmla="val 53107"/>
              <a:gd name="adj2" fmla="val 66288"/>
            </a:avLst>
          </a:prstGeom>
          <a:solidFill>
            <a:srgbClr val="AC154A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Wo wohnst du?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85" name="Google Shape;85;p18"/>
          <p:cNvSpPr/>
          <p:nvPr/>
        </p:nvSpPr>
        <p:spPr>
          <a:xfrm>
            <a:off x="274750" y="1738050"/>
            <a:ext cx="3721500" cy="617400"/>
          </a:xfrm>
          <a:prstGeom prst="wedgeEllipseCallout">
            <a:avLst>
              <a:gd name="adj1" fmla="val 53107"/>
              <a:gd name="adj2" fmla="val 66288"/>
            </a:avLst>
          </a:prstGeom>
          <a:solidFill>
            <a:srgbClr val="AC154A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Wie heißt du?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86" name="Google Shape;86;p18"/>
          <p:cNvSpPr/>
          <p:nvPr/>
        </p:nvSpPr>
        <p:spPr>
          <a:xfrm>
            <a:off x="364525" y="4239525"/>
            <a:ext cx="3124200" cy="617400"/>
          </a:xfrm>
          <a:prstGeom prst="wedgeEllipseCallout">
            <a:avLst>
              <a:gd name="adj1" fmla="val 84104"/>
              <a:gd name="adj2" fmla="val 38501"/>
            </a:avLst>
          </a:prstGeom>
          <a:solidFill>
            <a:srgbClr val="AC154A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Tschüss!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87" name="Google Shape;87;p18"/>
          <p:cNvSpPr/>
          <p:nvPr/>
        </p:nvSpPr>
        <p:spPr>
          <a:xfrm>
            <a:off x="5162800" y="889000"/>
            <a:ext cx="3766200" cy="675300"/>
          </a:xfrm>
          <a:prstGeom prst="wedgeEllipseCallout">
            <a:avLst>
              <a:gd name="adj1" fmla="val -41520"/>
              <a:gd name="adj2" fmla="val 71568"/>
            </a:avLst>
          </a:prstGeom>
          <a:solidFill>
            <a:srgbClr val="00224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Mir geht’s …..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88" name="Google Shape;88;p18"/>
          <p:cNvSpPr/>
          <p:nvPr/>
        </p:nvSpPr>
        <p:spPr>
          <a:xfrm>
            <a:off x="4844950" y="2587100"/>
            <a:ext cx="3766200" cy="617400"/>
          </a:xfrm>
          <a:prstGeom prst="wedgeEllipseCallout">
            <a:avLst>
              <a:gd name="adj1" fmla="val -41520"/>
              <a:gd name="adj2" fmla="val 71568"/>
            </a:avLst>
          </a:prstGeom>
          <a:solidFill>
            <a:srgbClr val="00224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Ich wohne in …...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89" name="Google Shape;89;p18"/>
          <p:cNvSpPr/>
          <p:nvPr/>
        </p:nvSpPr>
        <p:spPr>
          <a:xfrm>
            <a:off x="4844950" y="4160750"/>
            <a:ext cx="3766200" cy="617400"/>
          </a:xfrm>
          <a:prstGeom prst="wedgeEllipseCallout">
            <a:avLst>
              <a:gd name="adj1" fmla="val -47137"/>
              <a:gd name="adj2" fmla="val 61056"/>
            </a:avLst>
          </a:prstGeom>
          <a:solidFill>
            <a:srgbClr val="00224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Auf Wiedersehen!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0" name="Google Shape;90;p18"/>
          <p:cNvSpPr/>
          <p:nvPr/>
        </p:nvSpPr>
        <p:spPr>
          <a:xfrm>
            <a:off x="274750" y="3481175"/>
            <a:ext cx="3567300" cy="617400"/>
          </a:xfrm>
          <a:prstGeom prst="wedgeEllipseCallout">
            <a:avLst>
              <a:gd name="adj1" fmla="val 53107"/>
              <a:gd name="adj2" fmla="val 66288"/>
            </a:avLst>
          </a:prstGeom>
          <a:solidFill>
            <a:srgbClr val="AC154A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Wie alt bist du?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91" name="Google Shape;91;p18"/>
          <p:cNvSpPr/>
          <p:nvPr/>
        </p:nvSpPr>
        <p:spPr>
          <a:xfrm>
            <a:off x="4766200" y="3378250"/>
            <a:ext cx="3766200" cy="617400"/>
          </a:xfrm>
          <a:prstGeom prst="wedgeEllipseCallout">
            <a:avLst>
              <a:gd name="adj1" fmla="val -41520"/>
              <a:gd name="adj2" fmla="val 71568"/>
            </a:avLst>
          </a:prstGeom>
          <a:solidFill>
            <a:srgbClr val="00224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Ich bin ………..</a:t>
            </a:r>
            <a:endParaRPr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CL_IOE Blue_Slide_Theme">
  <a:themeElements>
    <a:clrScheme name="ncle">
      <a:dk1>
        <a:srgbClr val="002248"/>
      </a:dk1>
      <a:lt1>
        <a:srgbClr val="FFFFFF"/>
      </a:lt1>
      <a:dk2>
        <a:srgbClr val="000000"/>
      </a:dk2>
      <a:lt2>
        <a:srgbClr val="002248"/>
      </a:lt2>
      <a:accent1>
        <a:srgbClr val="AC154A"/>
      </a:accent1>
      <a:accent2>
        <a:srgbClr val="F6BE00"/>
      </a:accent2>
      <a:accent3>
        <a:srgbClr val="52C152"/>
      </a:accent3>
      <a:accent4>
        <a:srgbClr val="34C6C6"/>
      </a:accent4>
      <a:accent5>
        <a:srgbClr val="500778"/>
      </a:accent5>
      <a:accent6>
        <a:srgbClr val="AC154A"/>
      </a:accent6>
      <a:hlink>
        <a:srgbClr val="0097A9"/>
      </a:hlink>
      <a:folHlink>
        <a:srgbClr val="0097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79</Words>
  <Application>Microsoft Office PowerPoint</Application>
  <PresentationFormat>On-screen Show (16:9)</PresentationFormat>
  <Paragraphs>33</Paragraphs>
  <Slides>3</Slides>
  <Notes>3</Notes>
  <HiddenSlides>0</HiddenSlides>
  <MMClips>12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Simple Light</vt:lpstr>
      <vt:lpstr>UCL_IOE Blue_Slide_Theme</vt:lpstr>
      <vt:lpstr>ei</vt:lpstr>
      <vt:lpstr>eu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Miss C Pattinson</dc:creator>
  <cp:lastModifiedBy>Miss C Pattinson</cp:lastModifiedBy>
  <cp:revision>4</cp:revision>
  <dcterms:modified xsi:type="dcterms:W3CDTF">2026-09-29T10:08:48Z</dcterms:modified>
</cp:coreProperties>
</file>