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5"/>
  </p:sldMasterIdLst>
  <p:notesMasterIdLst>
    <p:notesMasterId r:id="rId6"/>
  </p:notesMasterIdLst>
  <p:sldIdLst>
    <p:sldId id="256" r:id="rId7"/>
  </p:sldIdLst>
  <p:sldSz cy="5143500" cx="9144000"/>
  <p:notesSz cx="6858000" cy="9144000"/>
  <p:embeddedFontLst>
    <p:embeddedFont>
      <p:font typeface="Century Gothic"/>
      <p:regular r:id="rId8"/>
      <p:bold r:id="rId9"/>
      <p:italic r:id="rId10"/>
      <p:bold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228EDCB-70FD-477F-95E6-ECCA38B767EE}">
  <a:tblStyle styleId="{0228EDCB-70FD-477F-95E6-ECCA38B767E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CenturyGothic-boldItalic.fntdata"/><Relationship Id="rId10" Type="http://schemas.openxmlformats.org/officeDocument/2006/relationships/font" Target="fonts/CenturyGothic-italic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font" Target="fonts/CenturyGothic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font" Target="fonts/CenturyGothic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20" Type="http://schemas.openxmlformats.org/officeDocument/2006/relationships/image" Target="../media/image10.png"/><Relationship Id="rId11" Type="http://schemas.openxmlformats.org/officeDocument/2006/relationships/image" Target="../media/image11.png"/><Relationship Id="rId22" Type="http://schemas.openxmlformats.org/officeDocument/2006/relationships/image" Target="../media/image14.png"/><Relationship Id="rId10" Type="http://schemas.openxmlformats.org/officeDocument/2006/relationships/image" Target="../media/image2.png"/><Relationship Id="rId21" Type="http://schemas.openxmlformats.org/officeDocument/2006/relationships/image" Target="../media/image18.png"/><Relationship Id="rId13" Type="http://schemas.openxmlformats.org/officeDocument/2006/relationships/image" Target="../media/image22.png"/><Relationship Id="rId24" Type="http://schemas.openxmlformats.org/officeDocument/2006/relationships/image" Target="../media/image21.jpg"/><Relationship Id="rId12" Type="http://schemas.openxmlformats.org/officeDocument/2006/relationships/image" Target="../media/image1.png"/><Relationship Id="rId23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0.jpg"/><Relationship Id="rId4" Type="http://schemas.openxmlformats.org/officeDocument/2006/relationships/image" Target="../media/image19.png"/><Relationship Id="rId9" Type="http://schemas.openxmlformats.org/officeDocument/2006/relationships/image" Target="../media/image5.png"/><Relationship Id="rId15" Type="http://schemas.openxmlformats.org/officeDocument/2006/relationships/image" Target="../media/image17.png"/><Relationship Id="rId14" Type="http://schemas.openxmlformats.org/officeDocument/2006/relationships/image" Target="../media/image3.jpg"/><Relationship Id="rId17" Type="http://schemas.openxmlformats.org/officeDocument/2006/relationships/image" Target="../media/image6.png"/><Relationship Id="rId16" Type="http://schemas.openxmlformats.org/officeDocument/2006/relationships/image" Target="../media/image8.png"/><Relationship Id="rId5" Type="http://schemas.openxmlformats.org/officeDocument/2006/relationships/image" Target="../media/image12.png"/><Relationship Id="rId19" Type="http://schemas.openxmlformats.org/officeDocument/2006/relationships/image" Target="../media/image4.png"/><Relationship Id="rId6" Type="http://schemas.openxmlformats.org/officeDocument/2006/relationships/image" Target="../media/image16.png"/><Relationship Id="rId18" Type="http://schemas.openxmlformats.org/officeDocument/2006/relationships/image" Target="../media/image13.png"/><Relationship Id="rId7" Type="http://schemas.openxmlformats.org/officeDocument/2006/relationships/image" Target="../media/image7.png"/><Relationship Id="rId8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20611" y="2840815"/>
            <a:ext cx="1103400" cy="1102025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4572000" y="25"/>
            <a:ext cx="4572000" cy="724200"/>
          </a:xfrm>
          <a:prstGeom prst="rect">
            <a:avLst/>
          </a:prstGeom>
          <a:solidFill>
            <a:srgbClr val="F4CCCC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 u="sng">
                <a:solidFill>
                  <a:schemeClr val="dk1"/>
                </a:solidFill>
              </a:rPr>
              <a:t>Le Voyage</a:t>
            </a:r>
            <a:endParaRPr b="1" sz="1800" u="sng">
              <a:solidFill>
                <a:schemeClr val="dk1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-GB">
                <a:solidFill>
                  <a:schemeClr val="dk1"/>
                </a:solidFill>
              </a:rPr>
              <a:t>travel</a:t>
            </a:r>
            <a:endParaRPr b="1" i="1">
              <a:solidFill>
                <a:schemeClr val="dk1"/>
              </a:solidFill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4585650" y="724225"/>
            <a:ext cx="4544700" cy="1978800"/>
          </a:xfrm>
          <a:prstGeom prst="rect">
            <a:avLst/>
          </a:prstGeom>
          <a:solidFill>
            <a:srgbClr val="FFF2CC"/>
          </a:solidFill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dk1"/>
                </a:solidFill>
              </a:rPr>
              <a:t>La phonétique</a:t>
            </a:r>
            <a:endParaRPr b="1"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800">
              <a:solidFill>
                <a:schemeClr val="dk1"/>
              </a:solidFill>
            </a:endParaRPr>
          </a:p>
        </p:txBody>
      </p:sp>
      <p:graphicFrame>
        <p:nvGraphicFramePr>
          <p:cNvPr id="57" name="Google Shape;57;p13"/>
          <p:cNvGraphicFramePr/>
          <p:nvPr/>
        </p:nvGraphicFramePr>
        <p:xfrm>
          <a:off x="4599175" y="11496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{0228EDCB-70FD-477F-95E6-ECCA38B767EE}</a:tableStyleId>
              </a:tblPr>
              <a:tblGrid>
                <a:gridCol w="2272350"/>
                <a:gridCol w="2272350"/>
              </a:tblGrid>
              <a:tr h="7819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rgbClr val="073763"/>
                          </a:solidFill>
                        </a:rPr>
                        <a:t>a</a:t>
                      </a:r>
                      <a:endParaRPr b="1" sz="1800">
                        <a:solidFill>
                          <a:srgbClr val="073763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i="1" lang="en-GB">
                          <a:solidFill>
                            <a:srgbClr val="073763"/>
                          </a:solidFill>
                        </a:rPr>
                        <a:t>animal</a:t>
                      </a:r>
                      <a:endParaRPr b="1" i="1" strike="sngStrike">
                        <a:solidFill>
                          <a:srgbClr val="073763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rgbClr val="073763"/>
                          </a:solidFill>
                        </a:rPr>
                        <a:t>en/an</a:t>
                      </a:r>
                      <a:endParaRPr b="1" sz="1800">
                        <a:solidFill>
                          <a:srgbClr val="073763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i="1" lang="en-GB">
                          <a:solidFill>
                            <a:srgbClr val="073763"/>
                          </a:solidFill>
                        </a:rPr>
                        <a:t>enfant</a:t>
                      </a:r>
                      <a:endParaRPr b="1" sz="1800">
                        <a:solidFill>
                          <a:srgbClr val="073763"/>
                        </a:solidFill>
                      </a:endParaRPr>
                    </a:p>
                  </a:txBody>
                  <a:tcPr marT="91425" marB="91425" marR="91425" marL="91425"/>
                </a:tc>
              </a:tr>
              <a:tr h="7695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rgbClr val="073763"/>
                          </a:solidFill>
                        </a:rPr>
                        <a:t>SFE</a:t>
                      </a:r>
                      <a:endParaRPr b="1" sz="1800">
                        <a:solidFill>
                          <a:srgbClr val="073763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i="1" lang="en-GB">
                          <a:solidFill>
                            <a:srgbClr val="073763"/>
                          </a:solidFill>
                        </a:rPr>
                        <a:t>timid</a:t>
                      </a:r>
                      <a:r>
                        <a:rPr b="1" i="1" lang="en-GB" strike="sngStrike">
                          <a:solidFill>
                            <a:srgbClr val="073763"/>
                          </a:solidFill>
                        </a:rPr>
                        <a:t>e</a:t>
                      </a:r>
                      <a:endParaRPr b="1" sz="1800" strike="sngStrike">
                        <a:solidFill>
                          <a:srgbClr val="073763"/>
                        </a:solidFill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800">
                          <a:solidFill>
                            <a:srgbClr val="073763"/>
                          </a:solidFill>
                        </a:rPr>
                        <a:t>c/ç</a:t>
                      </a:r>
                      <a:endParaRPr b="1" sz="1800">
                        <a:solidFill>
                          <a:srgbClr val="073763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b="1" i="1" lang="en-GB">
                          <a:solidFill>
                            <a:srgbClr val="073763"/>
                          </a:solidFill>
                        </a:rPr>
                        <a:t>France</a:t>
                      </a:r>
                      <a:endParaRPr b="1" sz="1800">
                        <a:solidFill>
                          <a:srgbClr val="073763"/>
                        </a:solidFill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graphicFrame>
        <p:nvGraphicFramePr>
          <p:cNvPr id="58" name="Google Shape;58;p13"/>
          <p:cNvGraphicFramePr/>
          <p:nvPr/>
        </p:nvGraphicFramePr>
        <p:xfrm>
          <a:off x="0" y="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{0228EDCB-70FD-477F-95E6-ECCA38B767EE}</a:tableStyleId>
              </a:tblPr>
              <a:tblGrid>
                <a:gridCol w="1143000"/>
                <a:gridCol w="1143000"/>
                <a:gridCol w="1143000"/>
                <a:gridCol w="1143000"/>
              </a:tblGrid>
              <a:tr h="528575">
                <a:tc gridSpan="4"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1200">
                          <a:solidFill>
                            <a:schemeClr val="dk1"/>
                          </a:solidFill>
                        </a:rPr>
                        <a:t>Je voyage…</a:t>
                      </a:r>
                      <a:endParaRPr b="1" sz="12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100">
                          <a:solidFill>
                            <a:schemeClr val="dk1"/>
                          </a:solidFill>
                        </a:rPr>
                        <a:t>(I travel…)</a:t>
                      </a:r>
                      <a:endParaRPr i="1" sz="1100">
                        <a:solidFill>
                          <a:schemeClr val="dk1"/>
                        </a:solidFill>
                      </a:endParaRPr>
                    </a:p>
                  </a:txBody>
                  <a:tcPr marT="91425" marB="91425" marR="91425" marL="91425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 hMerge="1"/>
                <a:tc hMerge="1"/>
                <a:tc hMerge="1"/>
              </a:tr>
              <a:tr h="1153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0000"/>
                          </a:solidFill>
                        </a:rPr>
                        <a:t>e</a:t>
                      </a:r>
                      <a:r>
                        <a:rPr lang="en-GB" sz="1200">
                          <a:solidFill>
                            <a:srgbClr val="FF0000"/>
                          </a:solidFill>
                        </a:rPr>
                        <a:t>n France</a:t>
                      </a:r>
                      <a:endParaRPr sz="1200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100"/>
                        <a:t>to France</a:t>
                      </a:r>
                      <a:endParaRPr i="1" sz="1100"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0000"/>
                          </a:solidFill>
                        </a:rPr>
                        <a:t>e</a:t>
                      </a:r>
                      <a:r>
                        <a:rPr lang="en-GB" sz="1200">
                          <a:solidFill>
                            <a:srgbClr val="FF0000"/>
                          </a:solidFill>
                        </a:rPr>
                        <a:t>n Belgique</a:t>
                      </a:r>
                      <a:endParaRPr sz="1200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100"/>
                        <a:t>to Belgium</a:t>
                      </a:r>
                      <a:endParaRPr i="1" sz="1100"/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>
                          <a:solidFill>
                            <a:srgbClr val="FF0000"/>
                          </a:solidFill>
                        </a:rPr>
                        <a:t>e</a:t>
                      </a:r>
                      <a:r>
                        <a:rPr lang="en-GB" sz="1200">
                          <a:solidFill>
                            <a:srgbClr val="FF0000"/>
                          </a:solidFill>
                        </a:rPr>
                        <a:t>n Suisse</a:t>
                      </a:r>
                      <a:endParaRPr sz="1200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-GB" sz="1100">
                          <a:solidFill>
                            <a:schemeClr val="dk1"/>
                          </a:solidFill>
                        </a:rPr>
                        <a:t>to Switzerland</a:t>
                      </a:r>
                      <a:endParaRPr sz="1200">
                        <a:solidFill>
                          <a:srgbClr val="9900FF"/>
                        </a:solidFill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>
                          <a:solidFill>
                            <a:srgbClr val="FF0000"/>
                          </a:solidFill>
                        </a:rPr>
                        <a:t>e</a:t>
                      </a:r>
                      <a:r>
                        <a:rPr lang="en-GB" sz="1200">
                          <a:solidFill>
                            <a:srgbClr val="FF0000"/>
                          </a:solidFill>
                        </a:rPr>
                        <a:t>n Angleterre</a:t>
                      </a:r>
                      <a:endParaRPr sz="1200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-GB" sz="1100">
                          <a:solidFill>
                            <a:schemeClr val="dk1"/>
                          </a:solidFill>
                        </a:rPr>
                        <a:t>to England</a:t>
                      </a:r>
                      <a:endParaRPr sz="1200">
                        <a:solidFill>
                          <a:srgbClr val="9900FF"/>
                        </a:solidFill>
                      </a:endParaRPr>
                    </a:p>
                  </a:txBody>
                  <a:tcPr marT="91425" marB="91425" marR="91425" marL="91425"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153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FF0000"/>
                          </a:solidFill>
                        </a:rPr>
                        <a:t>e</a:t>
                      </a:r>
                      <a:r>
                        <a:rPr lang="en-GB" sz="1200">
                          <a:solidFill>
                            <a:srgbClr val="FF0000"/>
                          </a:solidFill>
                        </a:rPr>
                        <a:t>n Allemagne</a:t>
                      </a:r>
                      <a:endParaRPr sz="1200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100"/>
                        <a:t>to Germany</a:t>
                      </a:r>
                      <a:endParaRPr i="1" sz="11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>
                          <a:solidFill>
                            <a:srgbClr val="FF0000"/>
                          </a:solidFill>
                        </a:rPr>
                        <a:t>en Espagne</a:t>
                      </a:r>
                      <a:endParaRPr sz="1200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100"/>
                        <a:t>to Spain</a:t>
                      </a:r>
                      <a:endParaRPr i="1" sz="11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>
                          <a:solidFill>
                            <a:srgbClr val="0000FF"/>
                          </a:solidFill>
                        </a:rPr>
                        <a:t>a</a:t>
                      </a:r>
                      <a:r>
                        <a:rPr lang="en-GB" sz="1200">
                          <a:solidFill>
                            <a:srgbClr val="0000FF"/>
                          </a:solidFill>
                        </a:rPr>
                        <a:t>u Portugal</a:t>
                      </a:r>
                      <a:endParaRPr sz="1200">
                        <a:solidFill>
                          <a:srgbClr val="0000FF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-GB" sz="1100">
                          <a:solidFill>
                            <a:schemeClr val="dk1"/>
                          </a:solidFill>
                        </a:rPr>
                        <a:t>to Portugal</a:t>
                      </a:r>
                      <a:endParaRPr sz="1200">
                        <a:solidFill>
                          <a:srgbClr val="38761D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>
                          <a:solidFill>
                            <a:srgbClr val="9900FF"/>
                          </a:solidFill>
                        </a:rPr>
                        <a:t>a</a:t>
                      </a:r>
                      <a:r>
                        <a:rPr lang="en-GB" sz="1200">
                          <a:solidFill>
                            <a:srgbClr val="9900FF"/>
                          </a:solidFill>
                        </a:rPr>
                        <a:t>ux Pays-Bas</a:t>
                      </a:r>
                      <a:endParaRPr sz="1200">
                        <a:solidFill>
                          <a:srgbClr val="9900FF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-GB" sz="900">
                          <a:solidFill>
                            <a:schemeClr val="dk1"/>
                          </a:solidFill>
                        </a:rPr>
                        <a:t>to the Netherlands</a:t>
                      </a:r>
                      <a:endParaRPr sz="1000">
                        <a:solidFill>
                          <a:srgbClr val="38761D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153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100">
                          <a:solidFill>
                            <a:srgbClr val="FF0000"/>
                          </a:solidFill>
                        </a:rPr>
                        <a:t>e</a:t>
                      </a:r>
                      <a:r>
                        <a:rPr lang="en-GB" sz="1100">
                          <a:solidFill>
                            <a:srgbClr val="FF0000"/>
                          </a:solidFill>
                        </a:rPr>
                        <a:t>n Guadeloupe</a:t>
                      </a:r>
                      <a:endParaRPr sz="1100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100"/>
                        <a:t>to Guadeloupe</a:t>
                      </a:r>
                      <a:endParaRPr i="1" sz="11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>
                          <a:solidFill>
                            <a:srgbClr val="FF0000"/>
                          </a:solidFill>
                        </a:rPr>
                        <a:t>e</a:t>
                      </a:r>
                      <a:r>
                        <a:rPr lang="en-GB" sz="1200">
                          <a:solidFill>
                            <a:srgbClr val="FF0000"/>
                          </a:solidFill>
                        </a:rPr>
                        <a:t>n Martinique</a:t>
                      </a:r>
                      <a:endParaRPr sz="1200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-GB" sz="1100">
                          <a:solidFill>
                            <a:schemeClr val="dk1"/>
                          </a:solidFill>
                        </a:rPr>
                        <a:t>to Martinique</a:t>
                      </a:r>
                      <a:endParaRPr sz="1200">
                        <a:solidFill>
                          <a:srgbClr val="FF0000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>
                          <a:solidFill>
                            <a:srgbClr val="FF0000"/>
                          </a:solidFill>
                        </a:rPr>
                        <a:t>en Guyane</a:t>
                      </a:r>
                      <a:endParaRPr sz="1200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-GB" sz="900">
                          <a:solidFill>
                            <a:schemeClr val="dk1"/>
                          </a:solidFill>
                        </a:rPr>
                        <a:t>to French Guiana</a:t>
                      </a:r>
                      <a:endParaRPr sz="900">
                        <a:solidFill>
                          <a:srgbClr val="9900FF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>
                          <a:solidFill>
                            <a:srgbClr val="38761D"/>
                          </a:solidFill>
                        </a:rPr>
                        <a:t>à</a:t>
                      </a:r>
                      <a:r>
                        <a:rPr lang="en-GB" sz="1200">
                          <a:solidFill>
                            <a:srgbClr val="38761D"/>
                          </a:solidFill>
                        </a:rPr>
                        <a:t> la Réunion</a:t>
                      </a:r>
                      <a:endParaRPr sz="1200">
                        <a:solidFill>
                          <a:srgbClr val="38761D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-GB" sz="1100">
                          <a:solidFill>
                            <a:schemeClr val="dk1"/>
                          </a:solidFill>
                        </a:rPr>
                        <a:t>to Réunion</a:t>
                      </a:r>
                      <a:endParaRPr sz="1100">
                        <a:solidFill>
                          <a:srgbClr val="9900FF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1537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>
                          <a:solidFill>
                            <a:srgbClr val="0000FF"/>
                          </a:solidFill>
                        </a:rPr>
                        <a:t>a</a:t>
                      </a:r>
                      <a:r>
                        <a:rPr lang="en-GB" sz="1200">
                          <a:solidFill>
                            <a:srgbClr val="0000FF"/>
                          </a:solidFill>
                        </a:rPr>
                        <a:t>u Canada</a:t>
                      </a:r>
                      <a:r>
                        <a:rPr lang="en-GB" sz="1200">
                          <a:solidFill>
                            <a:srgbClr val="FF0000"/>
                          </a:solidFill>
                        </a:rPr>
                        <a:t> </a:t>
                      </a:r>
                      <a:endParaRPr sz="1200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-GB" sz="1100">
                          <a:solidFill>
                            <a:schemeClr val="dk1"/>
                          </a:solidFill>
                        </a:rPr>
                        <a:t>to Canada</a:t>
                      </a:r>
                      <a:endParaRPr sz="1200">
                        <a:solidFill>
                          <a:srgbClr val="0000FF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rgbClr val="0000FF"/>
                          </a:solidFill>
                        </a:rPr>
                        <a:t>a</a:t>
                      </a:r>
                      <a:r>
                        <a:rPr lang="en-GB" sz="1200">
                          <a:solidFill>
                            <a:srgbClr val="0000FF"/>
                          </a:solidFill>
                        </a:rPr>
                        <a:t>u Sénégal</a:t>
                      </a:r>
                      <a:endParaRPr sz="1200">
                        <a:solidFill>
                          <a:srgbClr val="0000FF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100"/>
                        <a:t>to Senegal</a:t>
                      </a:r>
                      <a:endParaRPr i="1" sz="11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200">
                          <a:solidFill>
                            <a:srgbClr val="FF0000"/>
                          </a:solidFill>
                        </a:rPr>
                        <a:t>e</a:t>
                      </a:r>
                      <a:r>
                        <a:rPr lang="en-GB" sz="1200">
                          <a:solidFill>
                            <a:srgbClr val="FF0000"/>
                          </a:solidFill>
                        </a:rPr>
                        <a:t>n Tunisie</a:t>
                      </a:r>
                      <a:endParaRPr sz="1200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-GB" sz="1100">
                          <a:solidFill>
                            <a:schemeClr val="dk1"/>
                          </a:solidFill>
                        </a:rPr>
                        <a:t>to Tunisia</a:t>
                      </a:r>
                      <a:endParaRPr sz="1200">
                        <a:solidFill>
                          <a:srgbClr val="9900FF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000">
                          <a:solidFill>
                            <a:srgbClr val="FF0000"/>
                          </a:solidFill>
                        </a:rPr>
                        <a:t>e</a:t>
                      </a:r>
                      <a:r>
                        <a:rPr lang="en-GB" sz="1000">
                          <a:solidFill>
                            <a:srgbClr val="FF0000"/>
                          </a:solidFill>
                        </a:rPr>
                        <a:t>n Côte d’Ivoire</a:t>
                      </a:r>
                      <a:endParaRPr sz="1000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i="1" lang="en-GB" sz="900">
                          <a:solidFill>
                            <a:schemeClr val="dk1"/>
                          </a:solidFill>
                        </a:rPr>
                        <a:t>to the Ivory Coast</a:t>
                      </a:r>
                      <a:endParaRPr sz="1000">
                        <a:solidFill>
                          <a:srgbClr val="9900FF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59" name="Google Shape;59;p13"/>
          <p:cNvGraphicFramePr/>
          <p:nvPr/>
        </p:nvGraphicFramePr>
        <p:xfrm>
          <a:off x="4572000" y="27010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{0228EDCB-70FD-477F-95E6-ECCA38B767EE}</a:tableStyleId>
              </a:tblPr>
              <a:tblGrid>
                <a:gridCol w="2272350"/>
                <a:gridCol w="2272350"/>
              </a:tblGrid>
              <a:tr h="1245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</a:rPr>
                        <a:t>e</a:t>
                      </a:r>
                      <a:r>
                        <a:rPr lang="en-GB" sz="1200">
                          <a:solidFill>
                            <a:schemeClr val="dk1"/>
                          </a:solidFill>
                        </a:rPr>
                        <a:t>n Europe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100"/>
                        <a:t>to Europe</a:t>
                      </a:r>
                      <a:endParaRPr i="1" sz="11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200">
                          <a:solidFill>
                            <a:schemeClr val="dk1"/>
                          </a:solidFill>
                        </a:rPr>
                        <a:t>francophone</a:t>
                      </a:r>
                      <a:endParaRPr sz="1200">
                        <a:solidFill>
                          <a:schemeClr val="dk1"/>
                        </a:solidFill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100"/>
                        <a:t>French-speaking</a:t>
                      </a:r>
                      <a:endParaRPr i="1" sz="11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  <a:tr h="1197325">
                <a:tc>
                  <a:txBody>
                    <a:bodyPr/>
                    <a:lstStyle/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600">
                          <a:solidFill>
                            <a:srgbClr val="0000FF"/>
                          </a:solidFill>
                        </a:rPr>
                        <a:t>au</a:t>
                      </a:r>
                      <a:r>
                        <a:rPr i="1" lang="en-GB" sz="1600">
                          <a:solidFill>
                            <a:srgbClr val="0000FF"/>
                          </a:solidFill>
                        </a:rPr>
                        <a:t> </a:t>
                      </a:r>
                      <a:r>
                        <a:rPr i="1" lang="en-GB" sz="1600">
                          <a:solidFill>
                            <a:schemeClr val="dk1"/>
                          </a:solidFill>
                        </a:rPr>
                        <a:t>+</a:t>
                      </a:r>
                      <a:endParaRPr i="1" sz="1600">
                        <a:solidFill>
                          <a:srgbClr val="0000FF"/>
                        </a:solidFill>
                      </a:endParaRPr>
                    </a:p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600">
                          <a:solidFill>
                            <a:srgbClr val="FF0000"/>
                          </a:solidFill>
                        </a:rPr>
                        <a:t>e</a:t>
                      </a:r>
                      <a:r>
                        <a:rPr i="1" lang="en-GB" sz="1600">
                          <a:solidFill>
                            <a:srgbClr val="FF0000"/>
                          </a:solidFill>
                        </a:rPr>
                        <a:t>n </a:t>
                      </a:r>
                      <a:r>
                        <a:rPr i="1" lang="en-GB" sz="1600">
                          <a:solidFill>
                            <a:schemeClr val="dk1"/>
                          </a:solidFill>
                        </a:rPr>
                        <a:t>+</a:t>
                      </a:r>
                      <a:endParaRPr i="1" sz="1600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600">
                          <a:solidFill>
                            <a:srgbClr val="9900FF"/>
                          </a:solidFill>
                        </a:rPr>
                        <a:t>a</a:t>
                      </a:r>
                      <a:r>
                        <a:rPr i="1" lang="en-GB" sz="1600">
                          <a:solidFill>
                            <a:srgbClr val="9900FF"/>
                          </a:solidFill>
                        </a:rPr>
                        <a:t>ux </a:t>
                      </a:r>
                      <a:r>
                        <a:rPr i="1" lang="en-GB" sz="1600">
                          <a:solidFill>
                            <a:schemeClr val="dk1"/>
                          </a:solidFill>
                        </a:rPr>
                        <a:t>+</a:t>
                      </a:r>
                      <a:endParaRPr i="1" sz="1600">
                        <a:solidFill>
                          <a:srgbClr val="9900FF"/>
                        </a:solidFill>
                      </a:endParaRPr>
                    </a:p>
                    <a:p>
                      <a:pPr indent="0" lvl="0" marL="0" rtl="0" algn="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600">
                          <a:solidFill>
                            <a:srgbClr val="38761D"/>
                          </a:solidFill>
                        </a:rPr>
                        <a:t>à </a:t>
                      </a:r>
                      <a:r>
                        <a:rPr i="1" lang="en-GB" sz="1600">
                          <a:solidFill>
                            <a:schemeClr val="dk1"/>
                          </a:solidFill>
                        </a:rPr>
                        <a:t>+</a:t>
                      </a:r>
                      <a:r>
                        <a:rPr i="1" lang="en-GB" sz="1600">
                          <a:solidFill>
                            <a:srgbClr val="38761D"/>
                          </a:solidFill>
                        </a:rPr>
                        <a:t> </a:t>
                      </a:r>
                      <a:endParaRPr i="1" sz="1600">
                        <a:solidFill>
                          <a:srgbClr val="38761D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600"/>
                        <a:t>m</a:t>
                      </a:r>
                      <a:r>
                        <a:rPr i="1" lang="en-GB" sz="1600"/>
                        <a:t>asculine countries</a:t>
                      </a:r>
                      <a:endParaRPr i="1" sz="16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600"/>
                        <a:t>f</a:t>
                      </a:r>
                      <a:r>
                        <a:rPr i="1" lang="en-GB" sz="1600"/>
                        <a:t>eminine countries</a:t>
                      </a:r>
                      <a:endParaRPr i="1" sz="16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600"/>
                        <a:t>p</a:t>
                      </a:r>
                      <a:r>
                        <a:rPr i="1" lang="en-GB" sz="1600"/>
                        <a:t>lural countries</a:t>
                      </a:r>
                      <a:endParaRPr i="1" sz="1600"/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i="1" lang="en-GB" sz="1600"/>
                        <a:t>s</a:t>
                      </a:r>
                      <a:r>
                        <a:rPr i="1" lang="en-GB" sz="1600"/>
                        <a:t>mall islands</a:t>
                      </a:r>
                      <a:endParaRPr i="1" sz="1600"/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9EAD3"/>
                    </a:solidFill>
                  </a:tcPr>
                </a:tc>
              </a:tr>
            </a:tbl>
          </a:graphicData>
        </a:graphic>
      </p:graphicFrame>
      <p:pic>
        <p:nvPicPr>
          <p:cNvPr descr="frog" id="60" name="Google Shape;60;p1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946910" y="1195504"/>
            <a:ext cx="611849" cy="721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small child" id="61" name="Google Shape;61;p1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89127" y="1248446"/>
            <a:ext cx="385550" cy="61551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boy holding a sign that says 'shy'" id="62" name="Google Shape;62;p1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873500" y="1931500"/>
            <a:ext cx="611850" cy="771525"/>
          </a:xfrm>
          <a:prstGeom prst="rect">
            <a:avLst/>
          </a:prstGeom>
          <a:noFill/>
          <a:ln>
            <a:noFill/>
          </a:ln>
        </p:spPr>
      </p:pic>
      <p:sp>
        <p:nvSpPr>
          <p:cNvPr id="63" name="Google Shape;63;p13"/>
          <p:cNvSpPr/>
          <p:nvPr/>
        </p:nvSpPr>
        <p:spPr>
          <a:xfrm>
            <a:off x="5961422" y="2161583"/>
            <a:ext cx="436200" cy="218400"/>
          </a:xfrm>
          <a:prstGeom prst="rect">
            <a:avLst/>
          </a:prstGeom>
          <a:noFill/>
          <a:ln>
            <a:noFill/>
          </a:ln>
        </p:spPr>
        <p:txBody>
          <a:bodyPr anchorCtr="0" anchor="t" bIns="34275" lIns="68575" spcFirstLastPara="1" rIns="68575" wrap="square" tIns="342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15076"/>
              </a:buClr>
              <a:buSzPts val="3300"/>
              <a:buFont typeface="Century Gothic"/>
              <a:buNone/>
            </a:pPr>
            <a:r>
              <a:rPr b="0" i="0" lang="en-GB" sz="1000" u="none" cap="none" strike="noStrike">
                <a:solidFill>
                  <a:srgbClr val="11507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[shy]</a:t>
            </a:r>
            <a:endParaRPr sz="1000"/>
          </a:p>
        </p:txBody>
      </p:sp>
      <p:pic>
        <p:nvPicPr>
          <p:cNvPr id="64" name="Google Shape;64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131577" y="1982866"/>
            <a:ext cx="611850" cy="599308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236" y="4638373"/>
            <a:ext cx="1134566" cy="323264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249280" y="4602833"/>
            <a:ext cx="964828" cy="366444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321580" y="4602820"/>
            <a:ext cx="1038310" cy="394359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551841" y="4602823"/>
            <a:ext cx="964828" cy="3664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73921" y="1089368"/>
            <a:ext cx="1001211" cy="435744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482860" y="1091372"/>
            <a:ext cx="1102790" cy="431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71" name="Google Shape;71;p1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1202043" y="1079922"/>
            <a:ext cx="1001212" cy="454629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1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2533642" y="1045500"/>
            <a:ext cx="735016" cy="479597"/>
          </a:xfrm>
          <a:prstGeom prst="rect">
            <a:avLst/>
          </a:prstGeom>
          <a:noFill/>
          <a:ln>
            <a:noFill/>
          </a:ln>
        </p:spPr>
      </p:pic>
      <p:pic>
        <p:nvPicPr>
          <p:cNvPr id="73" name="Google Shape;73;p13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23125" y="2290125"/>
            <a:ext cx="1102807" cy="431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74" name="Google Shape;74;p13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1249264" y="2308684"/>
            <a:ext cx="906772" cy="394352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13"/>
          <p:cNvPicPr preferRelativeResize="0"/>
          <p:nvPr/>
        </p:nvPicPr>
        <p:blipFill>
          <a:blip r:embed="rId18">
            <a:alphaModFix/>
          </a:blip>
          <a:stretch>
            <a:fillRect/>
          </a:stretch>
        </p:blipFill>
        <p:spPr>
          <a:xfrm>
            <a:off x="2400540" y="2288084"/>
            <a:ext cx="1001215" cy="435541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13"/>
          <p:cNvPicPr preferRelativeResize="0"/>
          <p:nvPr/>
        </p:nvPicPr>
        <p:blipFill>
          <a:blip r:embed="rId19">
            <a:alphaModFix/>
          </a:blip>
          <a:stretch>
            <a:fillRect/>
          </a:stretch>
        </p:blipFill>
        <p:spPr>
          <a:xfrm>
            <a:off x="3493088" y="2265633"/>
            <a:ext cx="1001216" cy="435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3"/>
          <p:cNvPicPr preferRelativeResize="0"/>
          <p:nvPr/>
        </p:nvPicPr>
        <p:blipFill rotWithShape="1">
          <a:blip r:embed="rId20">
            <a:alphaModFix/>
          </a:blip>
          <a:srcRect b="0" l="11661" r="0" t="0"/>
          <a:stretch/>
        </p:blipFill>
        <p:spPr>
          <a:xfrm>
            <a:off x="7247" y="3362334"/>
            <a:ext cx="1134562" cy="469778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3"/>
          <p:cNvPicPr preferRelativeResize="0"/>
          <p:nvPr/>
        </p:nvPicPr>
        <p:blipFill>
          <a:blip r:embed="rId21">
            <a:alphaModFix/>
          </a:blip>
          <a:stretch>
            <a:fillRect/>
          </a:stretch>
        </p:blipFill>
        <p:spPr>
          <a:xfrm>
            <a:off x="1249262" y="3391115"/>
            <a:ext cx="906778" cy="412187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3"/>
          <p:cNvPicPr preferRelativeResize="0"/>
          <p:nvPr/>
        </p:nvPicPr>
        <p:blipFill rotWithShape="1">
          <a:blip r:embed="rId22">
            <a:alphaModFix/>
          </a:blip>
          <a:srcRect b="0" l="2431" r="23004" t="0"/>
          <a:stretch/>
        </p:blipFill>
        <p:spPr>
          <a:xfrm>
            <a:off x="2374490" y="3386637"/>
            <a:ext cx="964821" cy="421156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3"/>
          <p:cNvPicPr preferRelativeResize="0"/>
          <p:nvPr/>
        </p:nvPicPr>
        <p:blipFill>
          <a:blip r:embed="rId23">
            <a:alphaModFix/>
          </a:blip>
          <a:stretch>
            <a:fillRect/>
          </a:stretch>
        </p:blipFill>
        <p:spPr>
          <a:xfrm>
            <a:off x="3502253" y="3362317"/>
            <a:ext cx="906782" cy="393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3"/>
          <p:cNvPicPr preferRelativeResize="0"/>
          <p:nvPr/>
        </p:nvPicPr>
        <p:blipFill rotWithShape="1">
          <a:blip r:embed="rId24">
            <a:alphaModFix/>
          </a:blip>
          <a:srcRect b="22341" l="7784" r="8702" t="22346"/>
          <a:stretch/>
        </p:blipFill>
        <p:spPr>
          <a:xfrm>
            <a:off x="5424201" y="3016125"/>
            <a:ext cx="1134550" cy="751418"/>
          </a:xfrm>
          <a:prstGeom prst="rect">
            <a:avLst/>
          </a:prstGeom>
          <a:noFill/>
          <a:ln>
            <a:noFill/>
          </a:ln>
        </p:spPr>
      </p:pic>
      <p:pic>
        <p:nvPicPr>
          <p:cNvPr id="82" name="Google Shape;82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89127" y="3092179"/>
            <a:ext cx="611850" cy="5993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