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668C7DA-B675-4E10-B510-79A64E0AB188}">
  <a:tblStyle styleId="{8668C7DA-B675-4E10-B510-79A64E0AB18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4.png"/><Relationship Id="rId11" Type="http://schemas.openxmlformats.org/officeDocument/2006/relationships/image" Target="../media/image9.png"/><Relationship Id="rId22" Type="http://schemas.openxmlformats.org/officeDocument/2006/relationships/image" Target="../media/image3.png"/><Relationship Id="rId10" Type="http://schemas.openxmlformats.org/officeDocument/2006/relationships/image" Target="../media/image7.png"/><Relationship Id="rId21" Type="http://schemas.openxmlformats.org/officeDocument/2006/relationships/image" Target="../media/image18.png"/><Relationship Id="rId13" Type="http://schemas.openxmlformats.org/officeDocument/2006/relationships/image" Target="../media/image14.png"/><Relationship Id="rId1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png"/><Relationship Id="rId4" Type="http://schemas.openxmlformats.org/officeDocument/2006/relationships/image" Target="../media/image19.png"/><Relationship Id="rId9" Type="http://schemas.openxmlformats.org/officeDocument/2006/relationships/image" Target="../media/image5.png"/><Relationship Id="rId15" Type="http://schemas.openxmlformats.org/officeDocument/2006/relationships/image" Target="../media/image13.png"/><Relationship Id="rId14" Type="http://schemas.openxmlformats.org/officeDocument/2006/relationships/image" Target="../media/image8.png"/><Relationship Id="rId17" Type="http://schemas.openxmlformats.org/officeDocument/2006/relationships/image" Target="../media/image16.png"/><Relationship Id="rId16" Type="http://schemas.openxmlformats.org/officeDocument/2006/relationships/image" Target="../media/image6.png"/><Relationship Id="rId5" Type="http://schemas.openxmlformats.org/officeDocument/2006/relationships/image" Target="../media/image20.png"/><Relationship Id="rId19" Type="http://schemas.openxmlformats.org/officeDocument/2006/relationships/image" Target="../media/image17.png"/><Relationship Id="rId6" Type="http://schemas.openxmlformats.org/officeDocument/2006/relationships/image" Target="../media/image2.png"/><Relationship Id="rId18" Type="http://schemas.openxmlformats.org/officeDocument/2006/relationships/image" Target="../media/image12.png"/><Relationship Id="rId7" Type="http://schemas.openxmlformats.org/officeDocument/2006/relationships/image" Target="../media/image11.png"/><Relationship Id="rId8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Google Shape;54;p13"/>
          <p:cNvGraphicFramePr/>
          <p:nvPr/>
        </p:nvGraphicFramePr>
        <p:xfrm>
          <a:off x="4572000" y="2703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{8668C7DA-B675-4E10-B510-79A64E0AB188}</a:tableStyleId>
              </a:tblPr>
              <a:tblGrid>
                <a:gridCol w="1106775"/>
                <a:gridCol w="1097500"/>
                <a:gridCol w="1224725"/>
                <a:gridCol w="1143000"/>
              </a:tblGrid>
              <a:tr h="2440525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</a:rPr>
                        <a:t>ê</a:t>
                      </a:r>
                      <a:r>
                        <a:rPr lang="en-GB" sz="1200">
                          <a:solidFill>
                            <a:schemeClr val="dk1"/>
                          </a:solidFill>
                        </a:rPr>
                        <a:t>tre à la mode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-GB" sz="1100">
                          <a:solidFill>
                            <a:schemeClr val="dk1"/>
                          </a:solidFill>
                        </a:rPr>
                        <a:t>t</a:t>
                      </a:r>
                      <a:r>
                        <a:rPr i="1" lang="en-GB" sz="1100">
                          <a:solidFill>
                            <a:schemeClr val="dk1"/>
                          </a:solidFill>
                        </a:rPr>
                        <a:t>o be fashionable</a:t>
                      </a:r>
                      <a:endParaRPr i="1" sz="11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</a:rPr>
                        <a:t>j</a:t>
                      </a:r>
                      <a:r>
                        <a:rPr lang="en-GB" sz="1200">
                          <a:solidFill>
                            <a:schemeClr val="dk1"/>
                          </a:solidFill>
                        </a:rPr>
                        <a:t>e suis à la mode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-GB" sz="1100">
                          <a:solidFill>
                            <a:schemeClr val="dk1"/>
                          </a:solidFill>
                        </a:rPr>
                        <a:t>I am fashionable</a:t>
                      </a:r>
                      <a:endParaRPr i="1" sz="11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</a:rPr>
                        <a:t>ê</a:t>
                      </a:r>
                      <a:r>
                        <a:rPr lang="en-GB" sz="1200">
                          <a:solidFill>
                            <a:schemeClr val="dk1"/>
                          </a:solidFill>
                        </a:rPr>
                        <a:t>tre mannequin 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-GB" sz="1100">
                          <a:solidFill>
                            <a:schemeClr val="dk1"/>
                          </a:solidFill>
                        </a:rPr>
                        <a:t>t</a:t>
                      </a:r>
                      <a:r>
                        <a:rPr i="1" lang="en-GB" sz="1100">
                          <a:solidFill>
                            <a:schemeClr val="dk1"/>
                          </a:solidFill>
                        </a:rPr>
                        <a:t>o be a model</a:t>
                      </a:r>
                      <a:endParaRPr i="1" sz="11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rgbClr val="0000FF"/>
                          </a:solidFill>
                        </a:rPr>
                        <a:t>i</a:t>
                      </a:r>
                      <a:r>
                        <a:rPr lang="en-GB" sz="1200">
                          <a:solidFill>
                            <a:srgbClr val="0000FF"/>
                          </a:solidFill>
                        </a:rPr>
                        <a:t>l</a:t>
                      </a:r>
                      <a:r>
                        <a:rPr lang="en-GB" sz="1200">
                          <a:solidFill>
                            <a:schemeClr val="dk1"/>
                          </a:solidFill>
                        </a:rPr>
                        <a:t> / </a:t>
                      </a:r>
                      <a:r>
                        <a:rPr lang="en-GB" sz="1200">
                          <a:solidFill>
                            <a:srgbClr val="FF0000"/>
                          </a:solidFill>
                        </a:rPr>
                        <a:t>elle</a:t>
                      </a:r>
                      <a:r>
                        <a:rPr lang="en-GB" sz="1200">
                          <a:solidFill>
                            <a:schemeClr val="dk1"/>
                          </a:solidFill>
                        </a:rPr>
                        <a:t> est mannequin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-GB" sz="1100">
                          <a:solidFill>
                            <a:schemeClr val="dk1"/>
                          </a:solidFill>
                        </a:rPr>
                        <a:t>h</a:t>
                      </a:r>
                      <a:r>
                        <a:rPr i="1" lang="en-GB" sz="1100">
                          <a:solidFill>
                            <a:schemeClr val="dk1"/>
                          </a:solidFill>
                        </a:rPr>
                        <a:t>e / she is a model</a:t>
                      </a:r>
                      <a:endParaRPr i="1"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/>
                        <a:t>C’est…</a:t>
                      </a:r>
                      <a:endParaRPr b="1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200"/>
                        <a:t>It is…</a:t>
                      </a:r>
                      <a:endParaRPr i="1"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/>
                        <a:t>c</a:t>
                      </a:r>
                      <a:r>
                        <a:rPr lang="en-GB" sz="1200"/>
                        <a:t>hic</a:t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100"/>
                        <a:t>f</a:t>
                      </a:r>
                      <a:r>
                        <a:rPr i="1" lang="en-GB" sz="1100"/>
                        <a:t>ashionable</a:t>
                      </a:r>
                      <a:endParaRPr i="1"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/>
                        <a:t>c</a:t>
                      </a:r>
                      <a:r>
                        <a:rPr lang="en-GB" sz="1200"/>
                        <a:t>ool</a:t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100"/>
                        <a:t>c</a:t>
                      </a:r>
                      <a:r>
                        <a:rPr i="1" lang="en-GB" sz="1100"/>
                        <a:t>ool</a:t>
                      </a:r>
                      <a:endParaRPr i="1"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/>
                        <a:t>m</a:t>
                      </a:r>
                      <a:r>
                        <a:rPr lang="en-GB" sz="1200"/>
                        <a:t>agnifique</a:t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100"/>
                        <a:t>stunning/beautiful</a:t>
                      </a:r>
                      <a:endParaRPr i="1" sz="1100"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 hMerge="1"/>
              </a:tr>
            </a:tbl>
          </a:graphicData>
        </a:graphic>
      </p:graphicFrame>
      <p:sp>
        <p:nvSpPr>
          <p:cNvPr id="55" name="Google Shape;55;p13"/>
          <p:cNvSpPr txBox="1"/>
          <p:nvPr/>
        </p:nvSpPr>
        <p:spPr>
          <a:xfrm>
            <a:off x="4572000" y="25"/>
            <a:ext cx="4572000" cy="724200"/>
          </a:xfrm>
          <a:prstGeom prst="rect">
            <a:avLst/>
          </a:prstGeom>
          <a:solidFill>
            <a:srgbClr val="F4CCCC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 u="sng">
                <a:solidFill>
                  <a:schemeClr val="dk1"/>
                </a:solidFill>
              </a:rPr>
              <a:t>Les Vêtements</a:t>
            </a:r>
            <a:endParaRPr b="1" sz="1800" u="sng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>
                <a:solidFill>
                  <a:schemeClr val="dk1"/>
                </a:solidFill>
              </a:rPr>
              <a:t>clothing</a:t>
            </a:r>
            <a:endParaRPr b="1" i="1">
              <a:solidFill>
                <a:schemeClr val="dk1"/>
              </a:solidFill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4585650" y="724225"/>
            <a:ext cx="4544700" cy="19788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</a:rPr>
              <a:t>La phonétique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</a:endParaRPr>
          </a:p>
        </p:txBody>
      </p:sp>
      <p:graphicFrame>
        <p:nvGraphicFramePr>
          <p:cNvPr id="57" name="Google Shape;57;p13"/>
          <p:cNvGraphicFramePr/>
          <p:nvPr/>
        </p:nvGraphicFramePr>
        <p:xfrm>
          <a:off x="4599175" y="1149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{8668C7DA-B675-4E10-B510-79A64E0AB188}</a:tableStyleId>
              </a:tblPr>
              <a:tblGrid>
                <a:gridCol w="2272350"/>
                <a:gridCol w="2272350"/>
              </a:tblGrid>
              <a:tr h="781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rgbClr val="073763"/>
                          </a:solidFill>
                        </a:rPr>
                        <a:t>ai</a:t>
                      </a:r>
                      <a:endParaRPr b="1" sz="1800">
                        <a:solidFill>
                          <a:srgbClr val="073763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GB">
                          <a:solidFill>
                            <a:srgbClr val="073763"/>
                          </a:solidFill>
                        </a:rPr>
                        <a:t>vrai</a:t>
                      </a:r>
                      <a:endParaRPr b="1" i="1" strike="sngStrike">
                        <a:solidFill>
                          <a:srgbClr val="073763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rgbClr val="073763"/>
                          </a:solidFill>
                        </a:rPr>
                        <a:t>on</a:t>
                      </a:r>
                      <a:endParaRPr b="1" sz="1800">
                        <a:solidFill>
                          <a:srgbClr val="073763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i="1" lang="en-GB">
                          <a:solidFill>
                            <a:srgbClr val="073763"/>
                          </a:solidFill>
                        </a:rPr>
                        <a:t>non!</a:t>
                      </a:r>
                      <a:endParaRPr b="1" sz="1800" strike="sngStrike">
                        <a:solidFill>
                          <a:srgbClr val="073763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769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rgbClr val="073763"/>
                          </a:solidFill>
                        </a:rPr>
                        <a:t>ien</a:t>
                      </a:r>
                      <a:endParaRPr b="1" sz="1800">
                        <a:solidFill>
                          <a:srgbClr val="073763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i="1" lang="en-GB">
                          <a:solidFill>
                            <a:srgbClr val="073763"/>
                          </a:solidFill>
                        </a:rPr>
                        <a:t>bien</a:t>
                      </a:r>
                      <a:endParaRPr b="1" sz="1800" strike="sngStrike">
                        <a:solidFill>
                          <a:srgbClr val="073763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rgbClr val="073763"/>
                          </a:solidFill>
                        </a:rPr>
                        <a:t>ch</a:t>
                      </a:r>
                      <a:endParaRPr b="1" sz="1800">
                        <a:solidFill>
                          <a:srgbClr val="073763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i="1" lang="en-GB">
                          <a:solidFill>
                            <a:srgbClr val="073763"/>
                          </a:solidFill>
                        </a:rPr>
                        <a:t>chercher</a:t>
                      </a:r>
                      <a:endParaRPr b="1" sz="1800" strike="sngStrike">
                        <a:solidFill>
                          <a:srgbClr val="073763"/>
                        </a:solidFill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58" name="Google Shape;58;p13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{8668C7DA-B675-4E10-B510-79A64E0AB188}</a:tableStyleId>
              </a:tblPr>
              <a:tblGrid>
                <a:gridCol w="1113350"/>
                <a:gridCol w="1104025"/>
                <a:gridCol w="1185375"/>
                <a:gridCol w="1196425"/>
              </a:tblGrid>
              <a:tr h="61390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200">
                          <a:solidFill>
                            <a:schemeClr val="dk1"/>
                          </a:solidFill>
                        </a:rPr>
                        <a:t>Je porte…</a:t>
                      </a:r>
                      <a:endParaRPr b="1"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-GB" sz="1100">
                          <a:solidFill>
                            <a:schemeClr val="dk1"/>
                          </a:solidFill>
                        </a:rPr>
                        <a:t>(I wear / I am wearing…)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 hMerge="1"/>
                <a:tc hMerge="1"/>
                <a:tc hMerge="1"/>
              </a:tr>
              <a:tr h="1009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</a:rPr>
                        <a:t>u</a:t>
                      </a:r>
                      <a:r>
                        <a:rPr lang="en-GB" sz="1200">
                          <a:solidFill>
                            <a:schemeClr val="dk1"/>
                          </a:solidFill>
                        </a:rPr>
                        <a:t>n t-shirt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-GB" sz="1100">
                          <a:solidFill>
                            <a:schemeClr val="dk1"/>
                          </a:solidFill>
                        </a:rPr>
                        <a:t>a</a:t>
                      </a:r>
                      <a:r>
                        <a:rPr i="1" lang="en-GB" sz="1100">
                          <a:solidFill>
                            <a:schemeClr val="dk1"/>
                          </a:solidFill>
                        </a:rPr>
                        <a:t> t-shirt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</a:rPr>
                        <a:t>u</a:t>
                      </a:r>
                      <a:r>
                        <a:rPr lang="en-GB" sz="1200">
                          <a:solidFill>
                            <a:schemeClr val="dk1"/>
                          </a:solidFill>
                        </a:rPr>
                        <a:t>n pantalon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-GB" sz="1100">
                          <a:solidFill>
                            <a:schemeClr val="dk1"/>
                          </a:solidFill>
                        </a:rPr>
                        <a:t>trousers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</a:rPr>
                        <a:t>u</a:t>
                      </a:r>
                      <a:r>
                        <a:rPr lang="en-GB" sz="1200">
                          <a:solidFill>
                            <a:schemeClr val="dk1"/>
                          </a:solidFill>
                        </a:rPr>
                        <a:t>n manteau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-GB" sz="1100">
                          <a:solidFill>
                            <a:schemeClr val="dk1"/>
                          </a:solidFill>
                        </a:rPr>
                        <a:t>a</a:t>
                      </a:r>
                      <a:r>
                        <a:rPr i="1" lang="en-GB" sz="1100">
                          <a:solidFill>
                            <a:schemeClr val="dk1"/>
                          </a:solidFill>
                        </a:rPr>
                        <a:t> coat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</a:rPr>
                        <a:t>u</a:t>
                      </a:r>
                      <a:r>
                        <a:rPr lang="en-GB" sz="1200">
                          <a:solidFill>
                            <a:schemeClr val="dk1"/>
                          </a:solidFill>
                        </a:rPr>
                        <a:t>n pull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-GB" sz="1100">
                          <a:solidFill>
                            <a:schemeClr val="dk1"/>
                          </a:solidFill>
                        </a:rPr>
                        <a:t>a</a:t>
                      </a:r>
                      <a:r>
                        <a:rPr i="1" lang="en-GB" sz="1100">
                          <a:solidFill>
                            <a:schemeClr val="dk1"/>
                          </a:solidFill>
                        </a:rPr>
                        <a:t> jumper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</a:tr>
              <a:tr h="1109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</a:rPr>
                        <a:t>u</a:t>
                      </a:r>
                      <a:r>
                        <a:rPr lang="en-GB" sz="1200">
                          <a:solidFill>
                            <a:schemeClr val="dk1"/>
                          </a:solidFill>
                        </a:rPr>
                        <a:t>n chapeau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100">
                          <a:solidFill>
                            <a:schemeClr val="dk1"/>
                          </a:solidFill>
                        </a:rPr>
                        <a:t>a</a:t>
                      </a:r>
                      <a:r>
                        <a:rPr i="1" lang="en-GB" sz="1100">
                          <a:solidFill>
                            <a:schemeClr val="dk1"/>
                          </a:solidFill>
                        </a:rPr>
                        <a:t> hat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</a:rPr>
                        <a:t>u</a:t>
                      </a:r>
                      <a:r>
                        <a:rPr lang="en-GB" sz="1200">
                          <a:solidFill>
                            <a:schemeClr val="dk1"/>
                          </a:solidFill>
                        </a:rPr>
                        <a:t>ne chemise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100">
                          <a:solidFill>
                            <a:schemeClr val="dk1"/>
                          </a:solidFill>
                        </a:rPr>
                        <a:t>a</a:t>
                      </a:r>
                      <a:r>
                        <a:rPr i="1" lang="en-GB" sz="1100">
                          <a:solidFill>
                            <a:schemeClr val="dk1"/>
                          </a:solidFill>
                        </a:rPr>
                        <a:t> shirt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</a:rPr>
                        <a:t>u</a:t>
                      </a:r>
                      <a:r>
                        <a:rPr lang="en-GB" sz="1200">
                          <a:solidFill>
                            <a:schemeClr val="dk1"/>
                          </a:solidFill>
                        </a:rPr>
                        <a:t>ne jupe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100">
                          <a:solidFill>
                            <a:schemeClr val="dk1"/>
                          </a:solidFill>
                        </a:rPr>
                        <a:t>a</a:t>
                      </a:r>
                      <a:r>
                        <a:rPr i="1" lang="en-GB" sz="1100">
                          <a:solidFill>
                            <a:schemeClr val="dk1"/>
                          </a:solidFill>
                        </a:rPr>
                        <a:t> skirt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</a:rPr>
                        <a:t>u</a:t>
                      </a:r>
                      <a:r>
                        <a:rPr lang="en-GB" sz="1200">
                          <a:solidFill>
                            <a:schemeClr val="dk1"/>
                          </a:solidFill>
                        </a:rPr>
                        <a:t>ne robe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100">
                          <a:solidFill>
                            <a:schemeClr val="dk1"/>
                          </a:solidFill>
                        </a:rPr>
                        <a:t>a</a:t>
                      </a:r>
                      <a:r>
                        <a:rPr i="1" lang="en-GB" sz="1100">
                          <a:solidFill>
                            <a:schemeClr val="dk1"/>
                          </a:solidFill>
                        </a:rPr>
                        <a:t> dress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</a:tr>
              <a:tr h="1204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</a:rPr>
                        <a:t>u</a:t>
                      </a:r>
                      <a:r>
                        <a:rPr lang="en-GB" sz="1200">
                          <a:solidFill>
                            <a:schemeClr val="dk1"/>
                          </a:solidFill>
                        </a:rPr>
                        <a:t>ne veste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-GB" sz="1100">
                          <a:solidFill>
                            <a:schemeClr val="dk1"/>
                          </a:solidFill>
                        </a:rPr>
                        <a:t>a</a:t>
                      </a:r>
                      <a:r>
                        <a:rPr i="1" lang="en-GB" sz="1100">
                          <a:solidFill>
                            <a:schemeClr val="dk1"/>
                          </a:solidFill>
                        </a:rPr>
                        <a:t> jacket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</a:rPr>
                        <a:t>u</a:t>
                      </a:r>
                      <a:r>
                        <a:rPr lang="en-GB" sz="1200">
                          <a:solidFill>
                            <a:schemeClr val="dk1"/>
                          </a:solidFill>
                        </a:rPr>
                        <a:t>ne écharpe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-GB" sz="1100">
                          <a:solidFill>
                            <a:schemeClr val="dk1"/>
                          </a:solidFill>
                        </a:rPr>
                        <a:t>a</a:t>
                      </a:r>
                      <a:r>
                        <a:rPr i="1" lang="en-GB" sz="1100">
                          <a:solidFill>
                            <a:schemeClr val="dk1"/>
                          </a:solidFill>
                        </a:rPr>
                        <a:t> scarf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</a:rPr>
                        <a:t>d</a:t>
                      </a:r>
                      <a:r>
                        <a:rPr lang="en-GB" sz="1100">
                          <a:solidFill>
                            <a:schemeClr val="dk1"/>
                          </a:solidFill>
                        </a:rPr>
                        <a:t>es chaussures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-GB" sz="1100">
                          <a:solidFill>
                            <a:schemeClr val="dk1"/>
                          </a:solidFill>
                        </a:rPr>
                        <a:t>s</a:t>
                      </a:r>
                      <a:r>
                        <a:rPr i="1" lang="en-GB" sz="1100">
                          <a:solidFill>
                            <a:schemeClr val="dk1"/>
                          </a:solidFill>
                        </a:rPr>
                        <a:t>hoes 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</a:rPr>
                        <a:t>d</a:t>
                      </a:r>
                      <a:r>
                        <a:rPr lang="en-GB" sz="1100">
                          <a:solidFill>
                            <a:schemeClr val="dk1"/>
                          </a:solidFill>
                        </a:rPr>
                        <a:t>es chaussettes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-GB" sz="1100">
                          <a:solidFill>
                            <a:schemeClr val="dk1"/>
                          </a:solidFill>
                        </a:rPr>
                        <a:t>socks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</a:tr>
              <a:tr h="1204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</a:rPr>
                        <a:t>d</a:t>
                      </a:r>
                      <a:r>
                        <a:rPr lang="en-GB" sz="1200">
                          <a:solidFill>
                            <a:schemeClr val="dk1"/>
                          </a:solidFill>
                        </a:rPr>
                        <a:t>es bottes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100">
                          <a:solidFill>
                            <a:schemeClr val="dk1"/>
                          </a:solidFill>
                        </a:rPr>
                        <a:t>boots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</a:rPr>
                        <a:t>d</a:t>
                      </a:r>
                      <a:r>
                        <a:rPr lang="en-GB" sz="1200">
                          <a:solidFill>
                            <a:schemeClr val="dk1"/>
                          </a:solidFill>
                        </a:rPr>
                        <a:t>es baskets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100">
                          <a:solidFill>
                            <a:schemeClr val="dk1"/>
                          </a:solidFill>
                        </a:rPr>
                        <a:t>trainers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</a:rPr>
                        <a:t>d</a:t>
                      </a:r>
                      <a:r>
                        <a:rPr lang="en-GB" sz="1200">
                          <a:solidFill>
                            <a:schemeClr val="dk1"/>
                          </a:solidFill>
                        </a:rPr>
                        <a:t>es gants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100">
                          <a:solidFill>
                            <a:schemeClr val="dk1"/>
                          </a:solidFill>
                        </a:rPr>
                        <a:t>gloves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</a:rPr>
                        <a:t>d</a:t>
                      </a:r>
                      <a:r>
                        <a:rPr lang="en-GB" sz="1200">
                          <a:solidFill>
                            <a:schemeClr val="dk1"/>
                          </a:solidFill>
                        </a:rPr>
                        <a:t>es bijoux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100">
                          <a:solidFill>
                            <a:schemeClr val="dk1"/>
                          </a:solidFill>
                        </a:rPr>
                        <a:t>jewellery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</a:tr>
            </a:tbl>
          </a:graphicData>
        </a:graphic>
      </p:graphicFrame>
      <p:pic>
        <p:nvPicPr>
          <p:cNvPr descr="a green checkmark" id="59" name="Google Shape;5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78607" y="1215714"/>
            <a:ext cx="624450" cy="6504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thumbs up " id="60" name="Google Shape;60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99176" y="1938879"/>
            <a:ext cx="690775" cy="7641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forbidden sign" id="61" name="Google Shape;61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96306" y="1116073"/>
            <a:ext cx="849750" cy="849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search sign" id="62" name="Google Shape;62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178177" y="1922367"/>
            <a:ext cx="776624" cy="79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16725" y="1064450"/>
            <a:ext cx="420325" cy="42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630287" y="2086441"/>
            <a:ext cx="469050" cy="469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737725" y="974650"/>
            <a:ext cx="562275" cy="56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845127" y="1067857"/>
            <a:ext cx="469050" cy="4690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985100" y="2076398"/>
            <a:ext cx="562275" cy="562253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69973" y="3190837"/>
            <a:ext cx="624451" cy="624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654651" y="1064454"/>
            <a:ext cx="420325" cy="420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675550" y="2110790"/>
            <a:ext cx="420325" cy="420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590211" y="3241346"/>
            <a:ext cx="469050" cy="46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845124" y="3178125"/>
            <a:ext cx="562275" cy="56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69975" y="4475030"/>
            <a:ext cx="507900" cy="507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267299" y="4386387"/>
            <a:ext cx="685175" cy="68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472937" y="2023203"/>
            <a:ext cx="507900" cy="5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532150" y="3249102"/>
            <a:ext cx="420325" cy="42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604575" y="4420625"/>
            <a:ext cx="562275" cy="56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3891738" y="4494438"/>
            <a:ext cx="469050" cy="469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