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 id="2147483674" r:id="rId2"/>
    <p:sldMasterId id="2147483675" r:id="rId3"/>
  </p:sldMasterIdLst>
  <p:notesMasterIdLst>
    <p:notesMasterId r:id="rId16"/>
  </p:notesMasterIdLst>
  <p:sldIdLst>
    <p:sldId id="268" r:id="rId4"/>
    <p:sldId id="269" r:id="rId5"/>
    <p:sldId id="270" r:id="rId6"/>
    <p:sldId id="259" r:id="rId7"/>
    <p:sldId id="260" r:id="rId8"/>
    <p:sldId id="261" r:id="rId9"/>
    <p:sldId id="262" r:id="rId10"/>
    <p:sldId id="263" r:id="rId11"/>
    <p:sldId id="264" r:id="rId12"/>
    <p:sldId id="265" r:id="rId13"/>
    <p:sldId id="266" r:id="rId14"/>
    <p:sldId id="267" r:id="rId15"/>
  </p:sldIdLst>
  <p:sldSz cx="9144000" cy="5143500" type="screen16x9"/>
  <p:notesSz cx="6858000" cy="9144000"/>
  <p:embeddedFontLst>
    <p:embeddedFont>
      <p:font typeface="Calibri" panose="020F0502020204030204" pitchFamily="34" charset="0"/>
      <p:regular r:id="rId17"/>
      <p:bold r:id="rId18"/>
      <p:italic r:id="rId19"/>
      <p:boldItalic r:id="rId20"/>
    </p:embeddedFont>
    <p:embeddedFont>
      <p:font typeface="Century Gothic" panose="020B0502020202020204" pitchFamily="34"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477DA1B-EDD5-429D-97AF-FB3EFC2FAC9A}">
  <a:tblStyle styleId="{0477DA1B-EDD5-429D-97AF-FB3EFC2FAC9A}"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3" d="100"/>
          <a:sy n="83" d="100"/>
        </p:scale>
        <p:origin x="800" y="5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font" Target="fonts/font5.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8.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font" Target="fonts/font3.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6.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36eecae46c1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 name="Google Shape;79;g36eecae46c1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1 minute</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 SSC </a:t>
            </a:r>
            <a:r>
              <a:rPr lang="en-GB" b="1"/>
              <a:t>[SFC]</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entury Gothic"/>
              <a:buNone/>
            </a:pPr>
            <a:r>
              <a:rPr lang="en-GB" sz="1200" b="1" i="0" u="none" strike="noStrike">
                <a:solidFill>
                  <a:schemeClr val="dk1"/>
                </a:solidFill>
                <a:latin typeface="Century Gothic"/>
                <a:ea typeface="Century Gothic"/>
                <a:cs typeface="Century Gothic"/>
                <a:sym typeface="Century Gothic"/>
              </a:rPr>
              <a:t>Explanation in English, if desired: </a:t>
            </a:r>
            <a:r>
              <a:rPr lang="en-GB" sz="1200" b="0" i="0" u="none" strike="noStrike">
                <a:solidFill>
                  <a:schemeClr val="dk1"/>
                </a:solidFill>
                <a:latin typeface="Century Gothic"/>
                <a:ea typeface="Century Gothic"/>
                <a:cs typeface="Century Gothic"/>
                <a:sym typeface="Century Gothic"/>
              </a:rPr>
              <a:t>Something that makes French sounds very different from English is that some consonants at the ends of words are silent. This means you don’t pronounce/sound them out at all. As in the word ‘dans’ in French. </a:t>
            </a:r>
            <a:endParaRPr b="1"/>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br>
              <a:rPr lang="en-GB" b="0"/>
            </a:br>
            <a:r>
              <a:rPr lang="en-GB" b="0"/>
              <a:t>1. Present the letter(s) and say the </a:t>
            </a:r>
            <a:r>
              <a:rPr lang="en-GB" b="1"/>
              <a:t>[SFC] </a:t>
            </a:r>
            <a:r>
              <a:rPr lang="en-GB" b="0"/>
              <a:t>sound first, on its own. Students repeat it with you.</a:t>
            </a:r>
            <a:br>
              <a:rPr lang="en-GB" b="0"/>
            </a:br>
            <a:r>
              <a:rPr lang="en-GB" b="0"/>
              <a:t>2. Bring up the word ”</a:t>
            </a:r>
            <a:r>
              <a:rPr lang="en-GB" sz="1200" b="1">
                <a:solidFill>
                  <a:srgbClr val="002060"/>
                </a:solidFill>
                <a:latin typeface="Century Gothic"/>
                <a:ea typeface="Century Gothic"/>
                <a:cs typeface="Century Gothic"/>
                <a:sym typeface="Century Gothic"/>
              </a:rPr>
              <a:t>dans</a:t>
            </a:r>
            <a:r>
              <a:rPr lang="en-GB" sz="1200" b="0">
                <a:solidFill>
                  <a:schemeClr val="dk1"/>
                </a:solidFill>
                <a:latin typeface="Century Gothic"/>
                <a:ea typeface="Century Gothic"/>
                <a:cs typeface="Century Gothic"/>
                <a:sym typeface="Century Gothic"/>
              </a:rPr>
              <a:t>”</a:t>
            </a:r>
            <a:r>
              <a:rPr lang="en-GB" b="0"/>
              <a:t> on its own, say it, students repeat it, so that they have the opportunity to focus all of their attention on the connection between the written word and its sound.</a:t>
            </a:r>
            <a:endParaRPr/>
          </a:p>
          <a:p>
            <a:pPr marL="0" marR="0" lvl="0" indent="0" algn="l" rtl="0">
              <a:lnSpc>
                <a:spcPct val="100000"/>
              </a:lnSpc>
              <a:spcBef>
                <a:spcPts val="0"/>
              </a:spcBef>
              <a:spcAft>
                <a:spcPts val="0"/>
              </a:spcAft>
              <a:buClr>
                <a:schemeClr val="dk1"/>
              </a:buClr>
              <a:buSzPts val="1200"/>
              <a:buFont typeface="Calibri"/>
              <a:buNone/>
            </a:pPr>
            <a:r>
              <a:rPr lang="en-GB" b="0"/>
              <a:t>3. </a:t>
            </a:r>
            <a:r>
              <a:rPr lang="en-GB"/>
              <a:t>A possible gesture for this would be </a:t>
            </a:r>
            <a:r>
              <a:rPr lang="en-GB" b="0"/>
              <a:t>to hold ones finger to ones lips to indicate ‘Shhhh!’.</a:t>
            </a:r>
            <a:br>
              <a:rPr lang="en-GB"/>
            </a:br>
            <a:r>
              <a:rPr lang="en-GB"/>
              <a:t>4. Roll back the animations and work through 1-3 again, but this time, dropping your voice completely to listen carefully to the students saying the </a:t>
            </a:r>
            <a:r>
              <a:rPr lang="en-GB" b="1"/>
              <a:t>[SFC] </a:t>
            </a:r>
            <a:r>
              <a:rPr lang="en-GB"/>
              <a:t>sound, pronouncing </a:t>
            </a:r>
            <a:r>
              <a:rPr lang="en-GB" b="0"/>
              <a:t>”</a:t>
            </a:r>
            <a:r>
              <a:rPr lang="en-GB" b="1"/>
              <a:t>dans</a:t>
            </a:r>
            <a:r>
              <a:rPr lang="en-GB" sz="1200" b="0">
                <a:solidFill>
                  <a:schemeClr val="dk1"/>
                </a:solidFill>
                <a:latin typeface="Century Gothic"/>
                <a:ea typeface="Century Gothic"/>
                <a:cs typeface="Century Gothic"/>
                <a:sym typeface="Century Gothic"/>
              </a:rPr>
              <a:t>” </a:t>
            </a:r>
            <a:r>
              <a:rPr lang="en-GB"/>
              <a:t>and, if using, doing the gesture.</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endParaRPr/>
          </a:p>
          <a:p>
            <a:pPr marL="0" marR="0" lvl="0" indent="0" algn="l" rtl="0">
              <a:lnSpc>
                <a:spcPct val="100000"/>
              </a:lnSpc>
              <a:spcBef>
                <a:spcPts val="0"/>
              </a:spcBef>
              <a:spcAft>
                <a:spcPts val="0"/>
              </a:spcAft>
              <a:buClr>
                <a:schemeClr val="dk1"/>
              </a:buClr>
              <a:buSzPts val="1200"/>
              <a:buFont typeface="Calibri"/>
              <a:buNone/>
            </a:pPr>
            <a:r>
              <a:rPr lang="en-GB" b="1"/>
              <a:t>dans</a:t>
            </a:r>
            <a:r>
              <a:rPr lang="en-GB"/>
              <a:t> [11]</a:t>
            </a:r>
            <a:br>
              <a:rPr lang="en-GB"/>
            </a:b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a:p>
            <a:pPr marL="0" marR="0" lvl="0" indent="0" algn="l" rtl="0">
              <a:lnSpc>
                <a:spcPct val="100000"/>
              </a:lnSpc>
              <a:spcBef>
                <a:spcPts val="0"/>
              </a:spcBef>
              <a:spcAft>
                <a:spcPts val="0"/>
              </a:spcAft>
              <a:buClr>
                <a:schemeClr val="dk1"/>
              </a:buClr>
              <a:buSzPts val="1200"/>
              <a:buFont typeface="Calibri"/>
              <a:buNone/>
            </a:pPr>
            <a:endParaRPr b="1"/>
          </a:p>
        </p:txBody>
      </p:sp>
      <p:sp>
        <p:nvSpPr>
          <p:cNvPr id="80" name="Google Shape;80;g36eecae46c1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entury Gothic"/>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Century Gothic"/>
                <a:ea typeface="Century Gothic"/>
                <a:cs typeface="Century Gothic"/>
                <a:sym typeface="Century Gothic"/>
              </a:rPr>
              <a:pPr marL="0" marR="0" lvl="0" indent="0" algn="r" defTabSz="914400" rtl="0" eaLnBrk="1" fontAlgn="auto" latinLnBrk="0" hangingPunct="1">
                <a:lnSpc>
                  <a:spcPct val="100000"/>
                </a:lnSpc>
                <a:spcBef>
                  <a:spcPts val="0"/>
                </a:spcBef>
                <a:spcAft>
                  <a:spcPts val="0"/>
                </a:spcAft>
                <a:buClr>
                  <a:srgbClr val="000000"/>
                </a:buClr>
                <a:buSzPts val="1200"/>
                <a:buFont typeface="Century Gothic"/>
                <a:buNone/>
                <a:tabLst/>
                <a:defRPr/>
              </a:pPr>
              <a:t>1</a:t>
            </a:fld>
            <a:endParaRPr kumimoji="0" sz="1200" b="0" i="0" u="none" strike="noStrike" kern="0" cap="none" spc="0" normalizeH="0" baseline="0" noProof="0">
              <a:ln>
                <a:noFill/>
              </a:ln>
              <a:solidFill>
                <a:srgbClr val="000000"/>
              </a:solidFill>
              <a:effectLst/>
              <a:uLnTx/>
              <a:uFillTx/>
              <a:latin typeface="Century Gothic"/>
              <a:ea typeface="Century Gothic"/>
              <a:cs typeface="Century Gothic"/>
              <a:sym typeface="Century Gothic"/>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36eecae46c1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 name="Google Shape;91;g36eecae46c1_0_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2 minutes</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 SSC </a:t>
            </a:r>
            <a:r>
              <a:rPr lang="en-GB" b="1"/>
              <a:t>[SFC]</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endParaRPr/>
          </a:p>
          <a:p>
            <a:pPr marL="0" marR="0" lvl="0" indent="0" algn="l" rtl="0">
              <a:lnSpc>
                <a:spcPct val="100000"/>
              </a:lnSpc>
              <a:spcBef>
                <a:spcPts val="0"/>
              </a:spcBef>
              <a:spcAft>
                <a:spcPts val="0"/>
              </a:spcAft>
              <a:buClr>
                <a:schemeClr val="dk1"/>
              </a:buClr>
              <a:buSzPts val="1200"/>
              <a:buFont typeface="Calibri"/>
              <a:buNone/>
            </a:pPr>
            <a:r>
              <a:rPr lang="en-GB"/>
              <a:t>1. Introduce and elicit the pronunciation of the </a:t>
            </a:r>
            <a:r>
              <a:rPr lang="en-GB" b="1"/>
              <a:t>individual SSC [SFC] (in this case is SFC – silent final consonant so nothing to pronounce as an individual sound!) </a:t>
            </a:r>
            <a:r>
              <a:rPr lang="en-GB"/>
              <a:t>and then the </a:t>
            </a:r>
            <a:r>
              <a:rPr lang="en-GB" b="1"/>
              <a:t>source</a:t>
            </a:r>
            <a:r>
              <a:rPr lang="en-GB"/>
              <a:t> word again ‘</a:t>
            </a:r>
            <a:r>
              <a:rPr lang="en-GB" b="1"/>
              <a:t>dans</a:t>
            </a:r>
            <a:r>
              <a:rPr lang="en-GB"/>
              <a:t>’ (with gesture, if using).</a:t>
            </a:r>
            <a:br>
              <a:rPr lang="en-GB"/>
            </a:br>
            <a:r>
              <a:rPr lang="en-GB"/>
              <a:t>2. Then present and elicit the pronunciation of the five </a:t>
            </a:r>
            <a:r>
              <a:rPr lang="en-GB" b="1"/>
              <a:t>cluster</a:t>
            </a:r>
            <a:r>
              <a:rPr lang="en-GB"/>
              <a:t> words.</a:t>
            </a:r>
            <a:endParaRPr/>
          </a:p>
          <a:p>
            <a:pPr marL="0" marR="0" lvl="0" indent="0" algn="l" rtl="0">
              <a:lnSpc>
                <a:spcPct val="100000"/>
              </a:lnSpc>
              <a:spcBef>
                <a:spcPts val="0"/>
              </a:spcBef>
              <a:spcAft>
                <a:spcPts val="0"/>
              </a:spcAft>
              <a:buClr>
                <a:schemeClr val="dk1"/>
              </a:buClr>
              <a:buSzPts val="1200"/>
              <a:buFont typeface="Calibri"/>
              <a:buNone/>
            </a:pPr>
            <a:br>
              <a:rPr lang="en-GB"/>
            </a:br>
            <a:r>
              <a:rPr lang="en-GB"/>
              <a:t>The cluster words have been chosen for their high-frequency, from a range of word classes, with the SSC (where possible) positioned within a variety of syllables within the words (e.g. initial, 2</a:t>
            </a:r>
            <a:r>
              <a:rPr lang="en-GB" baseline="30000"/>
              <a:t>nd</a:t>
            </a:r>
            <a:r>
              <a:rPr lang="en-GB"/>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b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br>
              <a:rPr lang="en-GB"/>
            </a:br>
            <a:r>
              <a:rPr lang="en-GB" b="1"/>
              <a:t>dans</a:t>
            </a:r>
            <a:r>
              <a:rPr lang="en-GB"/>
              <a:t> [11]; </a:t>
            </a:r>
            <a:r>
              <a:rPr lang="en-GB" b="1"/>
              <a:t>petit </a:t>
            </a:r>
            <a:r>
              <a:rPr lang="en-GB" b="0"/>
              <a:t>[138]</a:t>
            </a:r>
            <a:r>
              <a:rPr lang="en-GB"/>
              <a:t> </a:t>
            </a:r>
            <a:r>
              <a:rPr lang="en-GB" b="1"/>
              <a:t>prix</a:t>
            </a:r>
            <a:r>
              <a:rPr lang="en-GB"/>
              <a:t> [310]; </a:t>
            </a:r>
            <a:r>
              <a:rPr lang="en-GB" b="1"/>
              <a:t>mot</a:t>
            </a:r>
            <a:r>
              <a:rPr lang="en-GB"/>
              <a:t> [220]; </a:t>
            </a:r>
            <a:r>
              <a:rPr lang="en-GB" b="1"/>
              <a:t>mais</a:t>
            </a:r>
            <a:r>
              <a:rPr lang="en-GB"/>
              <a:t> [30]; </a:t>
            </a:r>
            <a:r>
              <a:rPr lang="en-GB" b="1"/>
              <a:t>grand </a:t>
            </a:r>
            <a:r>
              <a:rPr lang="en-GB"/>
              <a:t>[59].</a:t>
            </a:r>
            <a:br>
              <a:rPr lang="en-GB"/>
            </a:b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a:p>
            <a:pPr marL="0" marR="0" lvl="0" indent="0" algn="l" rtl="0">
              <a:lnSpc>
                <a:spcPct val="100000"/>
              </a:lnSpc>
              <a:spcBef>
                <a:spcPts val="0"/>
              </a:spcBef>
              <a:spcAft>
                <a:spcPts val="0"/>
              </a:spcAft>
              <a:buClr>
                <a:schemeClr val="dk1"/>
              </a:buClr>
              <a:buSzPts val="1200"/>
              <a:buFont typeface="Calibri"/>
              <a:buNone/>
            </a:pPr>
            <a:endParaRPr sz="1200">
              <a:solidFill>
                <a:schemeClr val="dk1"/>
              </a:solidFill>
              <a:latin typeface="Century Gothic"/>
              <a:ea typeface="Century Gothic"/>
              <a:cs typeface="Century Gothic"/>
              <a:sym typeface="Century Gothic"/>
            </a:endParaRPr>
          </a:p>
        </p:txBody>
      </p:sp>
      <p:sp>
        <p:nvSpPr>
          <p:cNvPr id="92" name="Google Shape;92;g36eecae46c1_0_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entury Gothic"/>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Century Gothic"/>
                <a:ea typeface="Century Gothic"/>
                <a:cs typeface="Century Gothic"/>
                <a:sym typeface="Century Gothic"/>
              </a:rPr>
              <a:pPr marL="0" marR="0" lvl="0" indent="0" algn="r" defTabSz="914400" rtl="0" eaLnBrk="1" fontAlgn="auto" latinLnBrk="0" hangingPunct="1">
                <a:lnSpc>
                  <a:spcPct val="100000"/>
                </a:lnSpc>
                <a:spcBef>
                  <a:spcPts val="0"/>
                </a:spcBef>
                <a:spcAft>
                  <a:spcPts val="0"/>
                </a:spcAft>
                <a:buClr>
                  <a:srgbClr val="000000"/>
                </a:buClr>
                <a:buSzPts val="1200"/>
                <a:buFont typeface="Century Gothic"/>
                <a:buNone/>
                <a:tabLst/>
                <a:defRPr/>
              </a:pPr>
              <a:t>2</a:t>
            </a:fld>
            <a:endParaRPr kumimoji="0" sz="1200" b="0" i="0" u="none" strike="noStrike" kern="0" cap="none" spc="0" normalizeH="0" baseline="0" noProof="0">
              <a:ln>
                <a:noFill/>
              </a:ln>
              <a:solidFill>
                <a:srgbClr val="000000"/>
              </a:solidFill>
              <a:effectLst/>
              <a:uLnTx/>
              <a:uFillTx/>
              <a:latin typeface="Century Gothic"/>
              <a:ea typeface="Century Gothic"/>
              <a:cs typeface="Century Gothic"/>
              <a:sym typeface="Century Gothic"/>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36eecae46c1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 name="Google Shape;91;g36eecae46c1_0_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2 minutes</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 SSC </a:t>
            </a:r>
            <a:r>
              <a:rPr lang="en-GB" b="1"/>
              <a:t>[SFC]</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endParaRPr/>
          </a:p>
          <a:p>
            <a:pPr marL="0" marR="0" lvl="0" indent="0" algn="l" rtl="0">
              <a:lnSpc>
                <a:spcPct val="100000"/>
              </a:lnSpc>
              <a:spcBef>
                <a:spcPts val="0"/>
              </a:spcBef>
              <a:spcAft>
                <a:spcPts val="0"/>
              </a:spcAft>
              <a:buClr>
                <a:schemeClr val="dk1"/>
              </a:buClr>
              <a:buSzPts val="1200"/>
              <a:buFont typeface="Calibri"/>
              <a:buNone/>
            </a:pPr>
            <a:r>
              <a:rPr lang="en-GB"/>
              <a:t>1. Introduce and elicit the pronunciation of the </a:t>
            </a:r>
            <a:r>
              <a:rPr lang="en-GB" b="1"/>
              <a:t>individual SSC [SFC] (in this case is SFC – silent final consonant so nothing to pronounce as an individual sound!) </a:t>
            </a:r>
            <a:r>
              <a:rPr lang="en-GB"/>
              <a:t>and then the </a:t>
            </a:r>
            <a:r>
              <a:rPr lang="en-GB" b="1"/>
              <a:t>source</a:t>
            </a:r>
            <a:r>
              <a:rPr lang="en-GB"/>
              <a:t> word again ‘</a:t>
            </a:r>
            <a:r>
              <a:rPr lang="en-GB" b="1"/>
              <a:t>dans</a:t>
            </a:r>
            <a:r>
              <a:rPr lang="en-GB"/>
              <a:t>’ (with gesture, if using).</a:t>
            </a:r>
            <a:br>
              <a:rPr lang="en-GB"/>
            </a:br>
            <a:r>
              <a:rPr lang="en-GB"/>
              <a:t>2. Then present and elicit the pronunciation of the five </a:t>
            </a:r>
            <a:r>
              <a:rPr lang="en-GB" b="1"/>
              <a:t>cluster</a:t>
            </a:r>
            <a:r>
              <a:rPr lang="en-GB"/>
              <a:t> words.</a:t>
            </a:r>
            <a:endParaRPr/>
          </a:p>
          <a:p>
            <a:pPr marL="0" marR="0" lvl="0" indent="0" algn="l" rtl="0">
              <a:lnSpc>
                <a:spcPct val="100000"/>
              </a:lnSpc>
              <a:spcBef>
                <a:spcPts val="0"/>
              </a:spcBef>
              <a:spcAft>
                <a:spcPts val="0"/>
              </a:spcAft>
              <a:buClr>
                <a:schemeClr val="dk1"/>
              </a:buClr>
              <a:buSzPts val="1200"/>
              <a:buFont typeface="Calibri"/>
              <a:buNone/>
            </a:pPr>
            <a:br>
              <a:rPr lang="en-GB"/>
            </a:br>
            <a:r>
              <a:rPr lang="en-GB"/>
              <a:t>The cluster words have been chosen for their high-frequency, from a range of word classes, with the SSC (where possible) positioned within a variety of syllables within the words (e.g. initial, 2</a:t>
            </a:r>
            <a:r>
              <a:rPr lang="en-GB" baseline="30000"/>
              <a:t>nd</a:t>
            </a:r>
            <a:r>
              <a:rPr lang="en-GB"/>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b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br>
              <a:rPr lang="en-GB"/>
            </a:br>
            <a:r>
              <a:rPr lang="en-GB" b="1"/>
              <a:t>dans</a:t>
            </a:r>
            <a:r>
              <a:rPr lang="en-GB"/>
              <a:t> [11]; </a:t>
            </a:r>
            <a:r>
              <a:rPr lang="en-GB" b="1"/>
              <a:t>petit </a:t>
            </a:r>
            <a:r>
              <a:rPr lang="en-GB" b="0"/>
              <a:t>[138]</a:t>
            </a:r>
            <a:r>
              <a:rPr lang="en-GB"/>
              <a:t> </a:t>
            </a:r>
            <a:r>
              <a:rPr lang="en-GB" b="1"/>
              <a:t>prix</a:t>
            </a:r>
            <a:r>
              <a:rPr lang="en-GB"/>
              <a:t> [310]; </a:t>
            </a:r>
            <a:r>
              <a:rPr lang="en-GB" b="1"/>
              <a:t>mot</a:t>
            </a:r>
            <a:r>
              <a:rPr lang="en-GB"/>
              <a:t> [220]; </a:t>
            </a:r>
            <a:r>
              <a:rPr lang="en-GB" b="1"/>
              <a:t>mais</a:t>
            </a:r>
            <a:r>
              <a:rPr lang="en-GB"/>
              <a:t> [30]; </a:t>
            </a:r>
            <a:r>
              <a:rPr lang="en-GB" b="1"/>
              <a:t>grand </a:t>
            </a:r>
            <a:r>
              <a:rPr lang="en-GB"/>
              <a:t>[59].</a:t>
            </a:r>
            <a:br>
              <a:rPr lang="en-GB"/>
            </a:b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a:p>
            <a:pPr marL="0" marR="0" lvl="0" indent="0" algn="l" rtl="0">
              <a:lnSpc>
                <a:spcPct val="100000"/>
              </a:lnSpc>
              <a:spcBef>
                <a:spcPts val="0"/>
              </a:spcBef>
              <a:spcAft>
                <a:spcPts val="0"/>
              </a:spcAft>
              <a:buClr>
                <a:schemeClr val="dk1"/>
              </a:buClr>
              <a:buSzPts val="1200"/>
              <a:buFont typeface="Calibri"/>
              <a:buNone/>
            </a:pPr>
            <a:endParaRPr sz="1200">
              <a:solidFill>
                <a:schemeClr val="dk1"/>
              </a:solidFill>
              <a:latin typeface="Century Gothic"/>
              <a:ea typeface="Century Gothic"/>
              <a:cs typeface="Century Gothic"/>
              <a:sym typeface="Century Gothic"/>
            </a:endParaRPr>
          </a:p>
        </p:txBody>
      </p:sp>
      <p:sp>
        <p:nvSpPr>
          <p:cNvPr id="92" name="Google Shape;92;g36eecae46c1_0_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entury Gothic"/>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Century Gothic"/>
                <a:ea typeface="Century Gothic"/>
                <a:cs typeface="Century Gothic"/>
                <a:sym typeface="Century Gothic"/>
              </a:rPr>
              <a:pPr marL="0" marR="0" lvl="0" indent="0" algn="r" defTabSz="914400" rtl="0" eaLnBrk="1" fontAlgn="auto" latinLnBrk="0" hangingPunct="1">
                <a:lnSpc>
                  <a:spcPct val="100000"/>
                </a:lnSpc>
                <a:spcBef>
                  <a:spcPts val="0"/>
                </a:spcBef>
                <a:spcAft>
                  <a:spcPts val="0"/>
                </a:spcAft>
                <a:buClr>
                  <a:srgbClr val="000000"/>
                </a:buClr>
                <a:buSzPts val="1200"/>
                <a:buFont typeface="Century Gothic"/>
                <a:buNone/>
                <a:tabLst/>
                <a:defRPr/>
              </a:pPr>
              <a:t>3</a:t>
            </a:fld>
            <a:endParaRPr kumimoji="0" sz="1200" b="0" i="0" u="none" strike="noStrike" kern="0" cap="none" spc="0" normalizeH="0" baseline="0" noProof="0">
              <a:ln>
                <a:noFill/>
              </a:ln>
              <a:solidFill>
                <a:srgbClr val="000000"/>
              </a:solidFill>
              <a:effectLst/>
              <a:uLnTx/>
              <a:uFillTx/>
              <a:latin typeface="Century Gothic"/>
              <a:ea typeface="Century Gothic"/>
              <a:cs typeface="Century Gothic"/>
              <a:sym typeface="Century Gothic"/>
            </a:endParaRPr>
          </a:p>
        </p:txBody>
      </p:sp>
    </p:spTree>
    <p:extLst>
      <p:ext uri="{BB962C8B-B14F-4D97-AF65-F5344CB8AC3E}">
        <p14:creationId xmlns:p14="http://schemas.microsoft.com/office/powerpoint/2010/main" val="124926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2b734984475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2b734984475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2b734984475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2b734984475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2b734986911_0_3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2b734986911_0_3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2b734986911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2b734986911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2b734984475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4" name="Google Shape;244;g2b734984475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2b734986911_0_3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 name="Google Shape;252;g2b734986911_0_3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2b734986911_0_3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2b734986911_0_3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2b734984475_0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 name="Google Shape;264;g2b734984475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2b734986911_0_3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 name="Google Shape;281;g2b734986911_0_3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8"/>
        <p:cNvGrpSpPr/>
        <p:nvPr/>
      </p:nvGrpSpPr>
      <p:grpSpPr>
        <a:xfrm>
          <a:off x="0" y="0"/>
          <a:ext cx="0" cy="0"/>
          <a:chOff x="0" y="0"/>
          <a:chExt cx="0" cy="0"/>
        </a:xfrm>
      </p:grpSpPr>
      <p:sp>
        <p:nvSpPr>
          <p:cNvPr id="59" name="Google Shape;59;p14"/>
          <p:cNvSpPr txBox="1">
            <a:spLocks noGrp="1"/>
          </p:cNvSpPr>
          <p:nvPr>
            <p:ph type="ctrTitle"/>
          </p:nvPr>
        </p:nvSpPr>
        <p:spPr>
          <a:xfrm>
            <a:off x="1143000" y="841772"/>
            <a:ext cx="6858000" cy="1790700"/>
          </a:xfrm>
          <a:prstGeom prst="rect">
            <a:avLst/>
          </a:prstGeom>
          <a:noFill/>
          <a:ln>
            <a:noFill/>
          </a:ln>
        </p:spPr>
        <p:txBody>
          <a:bodyPr spcFirstLastPara="1" wrap="square" lIns="0" tIns="0" rIns="0" bIns="0" anchor="b" anchorCtr="0">
            <a:noAutofit/>
          </a:bodyPr>
          <a:lstStyle>
            <a:lvl1pPr lvl="0" algn="ctr" rtl="0">
              <a:lnSpc>
                <a:spcPct val="90000"/>
              </a:lnSpc>
              <a:spcBef>
                <a:spcPts val="0"/>
              </a:spcBef>
              <a:spcAft>
                <a:spcPts val="0"/>
              </a:spcAft>
              <a:buSzPts val="1100"/>
              <a:buNone/>
              <a:defRPr sz="4500"/>
            </a:lvl1pPr>
            <a:lvl2pPr lvl="1" algn="l" rtl="0">
              <a:lnSpc>
                <a:spcPct val="90000"/>
              </a:lnSpc>
              <a:spcBef>
                <a:spcPts val="0"/>
              </a:spcBef>
              <a:spcAft>
                <a:spcPts val="0"/>
              </a:spcAft>
              <a:buSzPts val="1100"/>
              <a:buNone/>
              <a:defRPr/>
            </a:lvl2pPr>
            <a:lvl3pPr lvl="2" algn="l" rtl="0">
              <a:lnSpc>
                <a:spcPct val="90000"/>
              </a:lnSpc>
              <a:spcBef>
                <a:spcPts val="0"/>
              </a:spcBef>
              <a:spcAft>
                <a:spcPts val="0"/>
              </a:spcAft>
              <a:buSzPts val="1100"/>
              <a:buNone/>
              <a:defRPr/>
            </a:lvl3pPr>
            <a:lvl4pPr lvl="3" algn="l" rtl="0">
              <a:lnSpc>
                <a:spcPct val="90000"/>
              </a:lnSpc>
              <a:spcBef>
                <a:spcPts val="0"/>
              </a:spcBef>
              <a:spcAft>
                <a:spcPts val="0"/>
              </a:spcAft>
              <a:buSzPts val="1100"/>
              <a:buNone/>
              <a:defRPr/>
            </a:lvl4pPr>
            <a:lvl5pPr lvl="4" algn="l" rtl="0">
              <a:lnSpc>
                <a:spcPct val="90000"/>
              </a:lnSpc>
              <a:spcBef>
                <a:spcPts val="0"/>
              </a:spcBef>
              <a:spcAft>
                <a:spcPts val="0"/>
              </a:spcAft>
              <a:buSzPts val="1100"/>
              <a:buNone/>
              <a:defRPr/>
            </a:lvl5pPr>
            <a:lvl6pPr lvl="5" algn="l" rtl="0">
              <a:lnSpc>
                <a:spcPct val="90000"/>
              </a:lnSpc>
              <a:spcBef>
                <a:spcPts val="0"/>
              </a:spcBef>
              <a:spcAft>
                <a:spcPts val="0"/>
              </a:spcAft>
              <a:buSzPts val="1100"/>
              <a:buNone/>
              <a:defRPr/>
            </a:lvl6pPr>
            <a:lvl7pPr lvl="6" algn="l" rtl="0">
              <a:lnSpc>
                <a:spcPct val="90000"/>
              </a:lnSpc>
              <a:spcBef>
                <a:spcPts val="0"/>
              </a:spcBef>
              <a:spcAft>
                <a:spcPts val="0"/>
              </a:spcAft>
              <a:buSzPts val="1100"/>
              <a:buNone/>
              <a:defRPr/>
            </a:lvl7pPr>
            <a:lvl8pPr lvl="7" algn="l" rtl="0">
              <a:lnSpc>
                <a:spcPct val="90000"/>
              </a:lnSpc>
              <a:spcBef>
                <a:spcPts val="0"/>
              </a:spcBef>
              <a:spcAft>
                <a:spcPts val="0"/>
              </a:spcAft>
              <a:buSzPts val="1100"/>
              <a:buNone/>
              <a:defRPr/>
            </a:lvl8pPr>
            <a:lvl9pPr lvl="8" algn="l" rtl="0">
              <a:lnSpc>
                <a:spcPct val="90000"/>
              </a:lnSpc>
              <a:spcBef>
                <a:spcPts val="0"/>
              </a:spcBef>
              <a:spcAft>
                <a:spcPts val="0"/>
              </a:spcAft>
              <a:buSzPts val="1100"/>
              <a:buNone/>
              <a:defRPr/>
            </a:lvl9pPr>
          </a:lstStyle>
          <a:p>
            <a:endParaRPr/>
          </a:p>
        </p:txBody>
      </p:sp>
      <p:sp>
        <p:nvSpPr>
          <p:cNvPr id="60" name="Google Shape;60;p14"/>
          <p:cNvSpPr txBox="1">
            <a:spLocks noGrp="1"/>
          </p:cNvSpPr>
          <p:nvPr>
            <p:ph type="subTitle" idx="1"/>
          </p:nvPr>
        </p:nvSpPr>
        <p:spPr>
          <a:xfrm>
            <a:off x="1143000" y="2701529"/>
            <a:ext cx="6858000" cy="1241700"/>
          </a:xfrm>
          <a:prstGeom prst="rect">
            <a:avLst/>
          </a:prstGeom>
          <a:noFill/>
          <a:ln>
            <a:noFill/>
          </a:ln>
        </p:spPr>
        <p:txBody>
          <a:bodyPr spcFirstLastPara="1" wrap="square" lIns="0" tIns="0" rIns="0" bIns="0" anchor="t" anchorCtr="0">
            <a:noAutofit/>
          </a:bodyPr>
          <a:lstStyle>
            <a:lvl1pPr lvl="0" algn="ctr" rtl="0">
              <a:lnSpc>
                <a:spcPct val="100000"/>
              </a:lnSpc>
              <a:spcBef>
                <a:spcPts val="800"/>
              </a:spcBef>
              <a:spcAft>
                <a:spcPts val="0"/>
              </a:spcAft>
              <a:buClr>
                <a:schemeClr val="dk1"/>
              </a:buClr>
              <a:buSzPts val="1400"/>
              <a:buNone/>
              <a:defRPr sz="1800"/>
            </a:lvl1pPr>
            <a:lvl2pPr lvl="1" algn="ctr" rtl="0">
              <a:lnSpc>
                <a:spcPct val="100000"/>
              </a:lnSpc>
              <a:spcBef>
                <a:spcPts val="0"/>
              </a:spcBef>
              <a:spcAft>
                <a:spcPts val="0"/>
              </a:spcAft>
              <a:buClr>
                <a:schemeClr val="dk1"/>
              </a:buClr>
              <a:buSzPts val="1200"/>
              <a:buNone/>
              <a:defRPr sz="1500"/>
            </a:lvl2pPr>
            <a:lvl3pPr lvl="2" algn="ctr" rtl="0">
              <a:lnSpc>
                <a:spcPct val="100000"/>
              </a:lnSpc>
              <a:spcBef>
                <a:spcPts val="400"/>
              </a:spcBef>
              <a:spcAft>
                <a:spcPts val="0"/>
              </a:spcAft>
              <a:buClr>
                <a:schemeClr val="dk1"/>
              </a:buClr>
              <a:buSzPts val="1100"/>
              <a:buNone/>
              <a:defRPr sz="1400"/>
            </a:lvl3pPr>
            <a:lvl4pPr lvl="3" algn="ctr" rtl="0">
              <a:lnSpc>
                <a:spcPct val="100000"/>
              </a:lnSpc>
              <a:spcBef>
                <a:spcPts val="400"/>
              </a:spcBef>
              <a:spcAft>
                <a:spcPts val="0"/>
              </a:spcAft>
              <a:buClr>
                <a:schemeClr val="dk1"/>
              </a:buClr>
              <a:buSzPts val="1000"/>
              <a:buNone/>
              <a:defRPr sz="1200"/>
            </a:lvl4pPr>
            <a:lvl5pPr lvl="4" algn="ctr" rtl="0">
              <a:lnSpc>
                <a:spcPct val="100000"/>
              </a:lnSpc>
              <a:spcBef>
                <a:spcPts val="400"/>
              </a:spcBef>
              <a:spcAft>
                <a:spcPts val="0"/>
              </a:spcAft>
              <a:buClr>
                <a:schemeClr val="dk1"/>
              </a:buClr>
              <a:buSzPts val="10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61" name="Google Shape;61;p14"/>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2" name="Google Shape;62;p14"/>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3" name="Google Shape;63;p14"/>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64"/>
        <p:cNvGrpSpPr/>
        <p:nvPr/>
      </p:nvGrpSpPr>
      <p:grpSpPr>
        <a:xfrm>
          <a:off x="0" y="0"/>
          <a:ext cx="0" cy="0"/>
          <a:chOff x="0" y="0"/>
          <a:chExt cx="0" cy="0"/>
        </a:xfrm>
      </p:grpSpPr>
      <p:sp>
        <p:nvSpPr>
          <p:cNvPr id="65" name="Google Shape;65;p15"/>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rtl="0">
              <a:lnSpc>
                <a:spcPct val="100000"/>
              </a:lnSpc>
              <a:spcBef>
                <a:spcPts val="800"/>
              </a:spcBef>
              <a:spcAft>
                <a:spcPts val="0"/>
              </a:spcAft>
              <a:buClr>
                <a:schemeClr val="lt2"/>
              </a:buClr>
              <a:buSzPts val="500"/>
              <a:buNone/>
              <a:defRPr sz="600" b="0" cap="none">
                <a:solidFill>
                  <a:schemeClr val="lt2"/>
                </a:solidFill>
              </a:defRPr>
            </a:lvl1pPr>
            <a:lvl2pPr marL="914400" lvl="1" indent="-317500" algn="l" rtl="0">
              <a:lnSpc>
                <a:spcPct val="55541"/>
              </a:lnSpc>
              <a:spcBef>
                <a:spcPts val="0"/>
              </a:spcBef>
              <a:spcAft>
                <a:spcPts val="0"/>
              </a:spcAft>
              <a:buClr>
                <a:schemeClr val="dk1"/>
              </a:buClr>
              <a:buSzPts val="1400"/>
              <a:buChar char="•"/>
              <a:defRPr/>
            </a:lvl2pPr>
            <a:lvl3pPr marL="1371600" lvl="2" indent="-298450" algn="l" rtl="0">
              <a:lnSpc>
                <a:spcPct val="74055"/>
              </a:lnSpc>
              <a:spcBef>
                <a:spcPts val="400"/>
              </a:spcBef>
              <a:spcAft>
                <a:spcPts val="0"/>
              </a:spcAft>
              <a:buClr>
                <a:schemeClr val="dk1"/>
              </a:buClr>
              <a:buSzPts val="1100"/>
              <a:buChar char="•"/>
              <a:defRPr/>
            </a:lvl3pPr>
            <a:lvl4pPr marL="1828800" lvl="3" indent="-228600" algn="l" rtl="0">
              <a:lnSpc>
                <a:spcPct val="74055"/>
              </a:lnSpc>
              <a:spcBef>
                <a:spcPts val="400"/>
              </a:spcBef>
              <a:spcAft>
                <a:spcPts val="0"/>
              </a:spcAft>
              <a:buClr>
                <a:schemeClr val="dk1"/>
              </a:buClr>
              <a:buSzPts val="1100"/>
              <a:buNone/>
              <a:defRPr/>
            </a:lvl4pPr>
            <a:lvl5pPr marL="2286000" lvl="4" indent="-298450" algn="l" rtl="0">
              <a:lnSpc>
                <a:spcPct val="74055"/>
              </a:lnSpc>
              <a:spcBef>
                <a:spcPts val="400"/>
              </a:spcBef>
              <a:spcAft>
                <a:spcPts val="0"/>
              </a:spcAft>
              <a:buClr>
                <a:schemeClr val="dk1"/>
              </a:buClr>
              <a:buSzPts val="11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66" name="Google Shape;66;p15"/>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7" name="Google Shape;67;p15"/>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8" name="Google Shape;68;p15"/>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69"/>
        <p:cNvGrpSpPr/>
        <p:nvPr/>
      </p:nvGrpSpPr>
      <p:grpSpPr>
        <a:xfrm>
          <a:off x="0" y="0"/>
          <a:ext cx="0" cy="0"/>
          <a:chOff x="0" y="0"/>
          <a:chExt cx="0" cy="0"/>
        </a:xfrm>
      </p:grpSpPr>
      <p:sp>
        <p:nvSpPr>
          <p:cNvPr id="70" name="Google Shape;70;p16"/>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71" name="Google Shape;71;p16"/>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
        <p:nvSpPr>
          <p:cNvPr id="72" name="Google Shape;72;p16"/>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rtl="0">
              <a:lnSpc>
                <a:spcPct val="100000"/>
              </a:lnSpc>
              <a:spcBef>
                <a:spcPts val="800"/>
              </a:spcBef>
              <a:spcAft>
                <a:spcPts val="0"/>
              </a:spcAft>
              <a:buClr>
                <a:schemeClr val="lt2"/>
              </a:buClr>
              <a:buSzPts val="500"/>
              <a:buNone/>
              <a:defRPr sz="600" b="0" cap="none">
                <a:solidFill>
                  <a:schemeClr val="lt2"/>
                </a:solidFill>
              </a:defRPr>
            </a:lvl1pPr>
            <a:lvl2pPr marL="914400" lvl="1" indent="-317500" algn="l" rtl="0">
              <a:lnSpc>
                <a:spcPct val="55541"/>
              </a:lnSpc>
              <a:spcBef>
                <a:spcPts val="0"/>
              </a:spcBef>
              <a:spcAft>
                <a:spcPts val="0"/>
              </a:spcAft>
              <a:buClr>
                <a:schemeClr val="dk1"/>
              </a:buClr>
              <a:buSzPts val="1400"/>
              <a:buChar char="•"/>
              <a:defRPr/>
            </a:lvl2pPr>
            <a:lvl3pPr marL="1371600" lvl="2" indent="-298450" algn="l" rtl="0">
              <a:lnSpc>
                <a:spcPct val="74055"/>
              </a:lnSpc>
              <a:spcBef>
                <a:spcPts val="400"/>
              </a:spcBef>
              <a:spcAft>
                <a:spcPts val="0"/>
              </a:spcAft>
              <a:buClr>
                <a:schemeClr val="dk1"/>
              </a:buClr>
              <a:buSzPts val="1100"/>
              <a:buChar char="•"/>
              <a:defRPr/>
            </a:lvl3pPr>
            <a:lvl4pPr marL="1828800" lvl="3" indent="-228600" algn="l" rtl="0">
              <a:lnSpc>
                <a:spcPct val="74055"/>
              </a:lnSpc>
              <a:spcBef>
                <a:spcPts val="400"/>
              </a:spcBef>
              <a:spcAft>
                <a:spcPts val="0"/>
              </a:spcAft>
              <a:buClr>
                <a:schemeClr val="dk1"/>
              </a:buClr>
              <a:buSzPts val="1100"/>
              <a:buNone/>
              <a:defRPr/>
            </a:lvl4pPr>
            <a:lvl5pPr marL="2286000" lvl="4" indent="-298450" algn="l" rtl="0">
              <a:lnSpc>
                <a:spcPct val="74055"/>
              </a:lnSpc>
              <a:spcBef>
                <a:spcPts val="400"/>
              </a:spcBef>
              <a:spcAft>
                <a:spcPts val="0"/>
              </a:spcAft>
              <a:buClr>
                <a:schemeClr val="dk1"/>
              </a:buClr>
              <a:buSzPts val="11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4"/>
        <p:cNvGrpSpPr/>
        <p:nvPr/>
      </p:nvGrpSpPr>
      <p:grpSpPr>
        <a:xfrm>
          <a:off x="0" y="0"/>
          <a:ext cx="0" cy="0"/>
          <a:chOff x="0" y="0"/>
          <a:chExt cx="0" cy="0"/>
        </a:xfrm>
      </p:grpSpPr>
      <p:sp>
        <p:nvSpPr>
          <p:cNvPr id="75" name="Google Shape;75;p18"/>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76"/>
        <p:cNvGrpSpPr/>
        <p:nvPr/>
      </p:nvGrpSpPr>
      <p:grpSpPr>
        <a:xfrm>
          <a:off x="0" y="0"/>
          <a:ext cx="0" cy="0"/>
          <a:chOff x="0" y="0"/>
          <a:chExt cx="0" cy="0"/>
        </a:xfrm>
      </p:grpSpPr>
      <p:sp>
        <p:nvSpPr>
          <p:cNvPr id="77" name="Google Shape;77;p19"/>
          <p:cNvSpPr txBox="1">
            <a:spLocks noGrp="1"/>
          </p:cNvSpPr>
          <p:nvPr>
            <p:ph type="ctrTitle"/>
          </p:nvPr>
        </p:nvSpPr>
        <p:spPr>
          <a:xfrm>
            <a:off x="685800" y="841772"/>
            <a:ext cx="7772400" cy="1790700"/>
          </a:xfrm>
          <a:prstGeom prst="rect">
            <a:avLst/>
          </a:prstGeom>
          <a:noFill/>
          <a:ln>
            <a:noFill/>
          </a:ln>
        </p:spPr>
        <p:txBody>
          <a:bodyPr spcFirstLastPara="1" wrap="square" lIns="68575" tIns="34275" rIns="68575" bIns="34275" anchor="b" anchorCtr="0">
            <a:noAutofit/>
          </a:bodyPr>
          <a:lstStyle>
            <a:lvl1pPr marR="0" lvl="0" algn="ctr" rtl="0">
              <a:lnSpc>
                <a:spcPct val="90000"/>
              </a:lnSpc>
              <a:spcBef>
                <a:spcPts val="0"/>
              </a:spcBef>
              <a:spcAft>
                <a:spcPts val="0"/>
              </a:spcAft>
              <a:buClr>
                <a:srgbClr val="1F3864"/>
              </a:buClr>
              <a:buSzPts val="4500"/>
              <a:buFont typeface="Twentieth Century"/>
              <a:buNone/>
              <a:defRPr sz="45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78" name="Google Shape;78;p19"/>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Autofit/>
          </a:bodyPr>
          <a:lstStyle>
            <a:lvl1pPr marR="0" lvl="0" algn="ctr" rtl="0">
              <a:lnSpc>
                <a:spcPct val="90000"/>
              </a:lnSpc>
              <a:spcBef>
                <a:spcPts val="800"/>
              </a:spcBef>
              <a:spcAft>
                <a:spcPts val="0"/>
              </a:spcAft>
              <a:buClr>
                <a:srgbClr val="1F3864"/>
              </a:buClr>
              <a:buSzPts val="1800"/>
              <a:buFont typeface="Arial"/>
              <a:buNone/>
              <a:defRPr sz="1800" b="0" i="0" u="none" strike="noStrike" cap="none">
                <a:solidFill>
                  <a:srgbClr val="1F3864"/>
                </a:solidFill>
                <a:latin typeface="Twentieth Century"/>
                <a:ea typeface="Twentieth Century"/>
                <a:cs typeface="Twentieth Century"/>
                <a:sym typeface="Twentieth Century"/>
              </a:defRPr>
            </a:lvl1pPr>
            <a:lvl2pPr marR="0" lvl="1" algn="ctr" rtl="0">
              <a:lnSpc>
                <a:spcPct val="90000"/>
              </a:lnSpc>
              <a:spcBef>
                <a:spcPts val="400"/>
              </a:spcBef>
              <a:spcAft>
                <a:spcPts val="0"/>
              </a:spcAft>
              <a:buClr>
                <a:srgbClr val="1F3864"/>
              </a:buClr>
              <a:buSzPts val="1500"/>
              <a:buFont typeface="Arial"/>
              <a:buNone/>
              <a:defRPr sz="1500" b="0" i="0" u="none" strike="noStrike" cap="none">
                <a:solidFill>
                  <a:srgbClr val="1F3864"/>
                </a:solidFill>
                <a:latin typeface="Twentieth Century"/>
                <a:ea typeface="Twentieth Century"/>
                <a:cs typeface="Twentieth Century"/>
                <a:sym typeface="Twentieth Century"/>
              </a:defRPr>
            </a:lvl2pPr>
            <a:lvl3pPr marR="0" lvl="2" algn="ctr" rtl="0">
              <a:lnSpc>
                <a:spcPct val="90000"/>
              </a:lnSpc>
              <a:spcBef>
                <a:spcPts val="400"/>
              </a:spcBef>
              <a:spcAft>
                <a:spcPts val="0"/>
              </a:spcAft>
              <a:buClr>
                <a:srgbClr val="1F3864"/>
              </a:buClr>
              <a:buSzPts val="1400"/>
              <a:buFont typeface="Arial"/>
              <a:buNone/>
              <a:defRPr sz="1400" b="0" i="0" u="none" strike="noStrike" cap="none">
                <a:solidFill>
                  <a:srgbClr val="1F3864"/>
                </a:solidFill>
                <a:latin typeface="Twentieth Century"/>
                <a:ea typeface="Twentieth Century"/>
                <a:cs typeface="Twentieth Century"/>
                <a:sym typeface="Twentieth Century"/>
              </a:defRPr>
            </a:lvl3pPr>
            <a:lvl4pPr marR="0" lvl="3" algn="ctr" rtl="0">
              <a:lnSpc>
                <a:spcPct val="90000"/>
              </a:lnSpc>
              <a:spcBef>
                <a:spcPts val="4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4pPr>
            <a:lvl5pPr marR="0" lvl="4" algn="ctr" rtl="0">
              <a:lnSpc>
                <a:spcPct val="90000"/>
              </a:lnSpc>
              <a:spcBef>
                <a:spcPts val="4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5pPr>
            <a:lvl6pPr marR="0" lvl="5"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entury Gothic"/>
                <a:ea typeface="Century Gothic"/>
                <a:cs typeface="Century Gothic"/>
                <a:sym typeface="Century Gothic"/>
              </a:defRPr>
            </a:lvl6pPr>
            <a:lvl7pPr marR="0" lvl="6"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entury Gothic"/>
                <a:ea typeface="Century Gothic"/>
                <a:cs typeface="Century Gothic"/>
                <a:sym typeface="Century Gothic"/>
              </a:defRPr>
            </a:lvl7pPr>
            <a:lvl8pPr marR="0" lvl="7"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entury Gothic"/>
                <a:ea typeface="Century Gothic"/>
                <a:cs typeface="Century Gothic"/>
                <a:sym typeface="Century Gothic"/>
              </a:defRPr>
            </a:lvl8pPr>
            <a:lvl9pPr marR="0" lvl="8"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9"/>
        <p:cNvGrpSpPr/>
        <p:nvPr/>
      </p:nvGrpSpPr>
      <p:grpSpPr>
        <a:xfrm>
          <a:off x="0" y="0"/>
          <a:ext cx="0" cy="0"/>
          <a:chOff x="0" y="0"/>
          <a:chExt cx="0" cy="0"/>
        </a:xfrm>
      </p:grpSpPr>
      <p:sp>
        <p:nvSpPr>
          <p:cNvPr id="80" name="Google Shape;80;p20"/>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81" name="Google Shape;81;p20"/>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Autofit/>
          </a:bodyPr>
          <a:lstStyle>
            <a:lvl1pPr marL="457200" marR="0" lvl="0" indent="-361950" algn="l" rtl="0">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rtl="0">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rtl="0">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rtl="0">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rtl="0">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2"/>
        <p:cNvGrpSpPr/>
        <p:nvPr/>
      </p:nvGrpSpPr>
      <p:grpSpPr>
        <a:xfrm>
          <a:off x="0" y="0"/>
          <a:ext cx="0" cy="0"/>
          <a:chOff x="0" y="0"/>
          <a:chExt cx="0" cy="0"/>
        </a:xfrm>
      </p:grpSpPr>
      <p:sp>
        <p:nvSpPr>
          <p:cNvPr id="83" name="Google Shape;83;p21"/>
          <p:cNvSpPr txBox="1">
            <a:spLocks noGrp="1"/>
          </p:cNvSpPr>
          <p:nvPr>
            <p:ph type="title"/>
          </p:nvPr>
        </p:nvSpPr>
        <p:spPr>
          <a:xfrm>
            <a:off x="623888" y="1282305"/>
            <a:ext cx="7886700" cy="2139600"/>
          </a:xfrm>
          <a:prstGeom prst="rect">
            <a:avLst/>
          </a:prstGeom>
          <a:noFill/>
          <a:ln>
            <a:noFill/>
          </a:ln>
        </p:spPr>
        <p:txBody>
          <a:bodyPr spcFirstLastPara="1" wrap="square" lIns="68575" tIns="34275" rIns="68575" bIns="34275" anchor="b" anchorCtr="0">
            <a:noAutofit/>
          </a:bodyPr>
          <a:lstStyle>
            <a:lvl1pPr marR="0" lvl="0" algn="l" rtl="0">
              <a:lnSpc>
                <a:spcPct val="90000"/>
              </a:lnSpc>
              <a:spcBef>
                <a:spcPts val="0"/>
              </a:spcBef>
              <a:spcAft>
                <a:spcPts val="0"/>
              </a:spcAft>
              <a:buClr>
                <a:srgbClr val="1F3864"/>
              </a:buClr>
              <a:buSzPts val="4500"/>
              <a:buFont typeface="Twentieth Century"/>
              <a:buNone/>
              <a:defRPr sz="45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84" name="Google Shape;84;p21"/>
          <p:cNvSpPr txBox="1">
            <a:spLocks noGrp="1"/>
          </p:cNvSpPr>
          <p:nvPr>
            <p:ph type="body" idx="1"/>
          </p:nvPr>
        </p:nvSpPr>
        <p:spPr>
          <a:xfrm>
            <a:off x="623888" y="3442099"/>
            <a:ext cx="7886700" cy="11253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90000"/>
              </a:lnSpc>
              <a:spcBef>
                <a:spcPts val="800"/>
              </a:spcBef>
              <a:spcAft>
                <a:spcPts val="0"/>
              </a:spcAft>
              <a:buClr>
                <a:srgbClr val="1F3864"/>
              </a:buClr>
              <a:buSzPts val="1800"/>
              <a:buFont typeface="Arial"/>
              <a:buNone/>
              <a:defRPr sz="18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400"/>
              </a:spcBef>
              <a:spcAft>
                <a:spcPts val="0"/>
              </a:spcAft>
              <a:buClr>
                <a:srgbClr val="888888"/>
              </a:buClr>
              <a:buSzPts val="1500"/>
              <a:buFont typeface="Arial"/>
              <a:buNone/>
              <a:defRPr sz="1500" b="0" i="0" u="none" strike="noStrike" cap="none">
                <a:solidFill>
                  <a:srgbClr val="888888"/>
                </a:solidFill>
                <a:latin typeface="Twentieth Century"/>
                <a:ea typeface="Twentieth Century"/>
                <a:cs typeface="Twentieth Century"/>
                <a:sym typeface="Twentieth Century"/>
              </a:defRPr>
            </a:lvl2pPr>
            <a:lvl3pPr marL="1371600" marR="0" lvl="2" indent="-228600" algn="l" rtl="0">
              <a:lnSpc>
                <a:spcPct val="90000"/>
              </a:lnSpc>
              <a:spcBef>
                <a:spcPts val="400"/>
              </a:spcBef>
              <a:spcAft>
                <a:spcPts val="0"/>
              </a:spcAft>
              <a:buClr>
                <a:srgbClr val="888888"/>
              </a:buClr>
              <a:buSzPts val="1400"/>
              <a:buFont typeface="Arial"/>
              <a:buNone/>
              <a:defRPr sz="1400" b="0" i="0" u="none" strike="noStrike" cap="none">
                <a:solidFill>
                  <a:srgbClr val="888888"/>
                </a:solidFill>
                <a:latin typeface="Twentieth Century"/>
                <a:ea typeface="Twentieth Century"/>
                <a:cs typeface="Twentieth Century"/>
                <a:sym typeface="Twentieth Century"/>
              </a:defRPr>
            </a:lvl3pPr>
            <a:lvl4pPr marL="1828800" marR="0" lvl="3"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Twentieth Century"/>
                <a:ea typeface="Twentieth Century"/>
                <a:cs typeface="Twentieth Century"/>
                <a:sym typeface="Twentieth Century"/>
              </a:defRPr>
            </a:lvl4pPr>
            <a:lvl5pPr marL="2286000" marR="0" lvl="4"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Twentieth Century"/>
                <a:ea typeface="Twentieth Century"/>
                <a:cs typeface="Twentieth Century"/>
                <a:sym typeface="Twentieth Century"/>
              </a:defRPr>
            </a:lvl5pPr>
            <a:lvl6pPr marL="2743200" marR="0" lvl="5"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Century Gothic"/>
                <a:ea typeface="Century Gothic"/>
                <a:cs typeface="Century Gothic"/>
                <a:sym typeface="Century Gothic"/>
              </a:defRPr>
            </a:lvl6pPr>
            <a:lvl7pPr marL="3200400" marR="0" lvl="6"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Century Gothic"/>
                <a:ea typeface="Century Gothic"/>
                <a:cs typeface="Century Gothic"/>
                <a:sym typeface="Century Gothic"/>
              </a:defRPr>
            </a:lvl7pPr>
            <a:lvl8pPr marL="3657600" marR="0" lvl="7"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Century Gothic"/>
                <a:ea typeface="Century Gothic"/>
                <a:cs typeface="Century Gothic"/>
                <a:sym typeface="Century Gothic"/>
              </a:defRPr>
            </a:lvl8pPr>
            <a:lvl9pPr marL="4114800" marR="0" lvl="8"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85"/>
        <p:cNvGrpSpPr/>
        <p:nvPr/>
      </p:nvGrpSpPr>
      <p:grpSpPr>
        <a:xfrm>
          <a:off x="0" y="0"/>
          <a:ext cx="0" cy="0"/>
          <a:chOff x="0" y="0"/>
          <a:chExt cx="0" cy="0"/>
        </a:xfrm>
      </p:grpSpPr>
      <p:sp>
        <p:nvSpPr>
          <p:cNvPr id="86" name="Google Shape;86;p22"/>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87" name="Google Shape;87;p22"/>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Autofit/>
          </a:bodyPr>
          <a:lstStyle>
            <a:lvl1pPr marL="457200" marR="0" lvl="0" indent="-361950" algn="l" rtl="0">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rtl="0">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rtl="0">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rtl="0">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rtl="0">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88" name="Google Shape;88;p22"/>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Autofit/>
          </a:bodyPr>
          <a:lstStyle>
            <a:lvl1pPr marL="457200" marR="0" lvl="0" indent="-361950" algn="l" rtl="0">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rtl="0">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rtl="0">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rtl="0">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rtl="0">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9"/>
        <p:cNvGrpSpPr/>
        <p:nvPr/>
      </p:nvGrpSpPr>
      <p:grpSpPr>
        <a:xfrm>
          <a:off x="0" y="0"/>
          <a:ext cx="0" cy="0"/>
          <a:chOff x="0" y="0"/>
          <a:chExt cx="0" cy="0"/>
        </a:xfrm>
      </p:grpSpPr>
      <p:sp>
        <p:nvSpPr>
          <p:cNvPr id="90" name="Google Shape;90;p23"/>
          <p:cNvSpPr txBox="1">
            <a:spLocks noGrp="1"/>
          </p:cNvSpPr>
          <p:nvPr>
            <p:ph type="title"/>
          </p:nvPr>
        </p:nvSpPr>
        <p:spPr>
          <a:xfrm>
            <a:off x="629841" y="273845"/>
            <a:ext cx="7886700" cy="9942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91" name="Google Shape;91;p23"/>
          <p:cNvSpPr txBox="1">
            <a:spLocks noGrp="1"/>
          </p:cNvSpPr>
          <p:nvPr>
            <p:ph type="body" idx="1"/>
          </p:nvPr>
        </p:nvSpPr>
        <p:spPr>
          <a:xfrm>
            <a:off x="629842" y="1260872"/>
            <a:ext cx="3868500" cy="618000"/>
          </a:xfrm>
          <a:prstGeom prst="rect">
            <a:avLst/>
          </a:prstGeom>
          <a:noFill/>
          <a:ln>
            <a:noFill/>
          </a:ln>
        </p:spPr>
        <p:txBody>
          <a:bodyPr spcFirstLastPara="1" wrap="square" lIns="68575" tIns="34275" rIns="68575" bIns="34275" anchor="b" anchorCtr="0">
            <a:noAutofit/>
          </a:bodyPr>
          <a:lstStyle>
            <a:lvl1pPr marL="457200" marR="0" lvl="0" indent="-228600" algn="l" rtl="0">
              <a:lnSpc>
                <a:spcPct val="90000"/>
              </a:lnSpc>
              <a:spcBef>
                <a:spcPts val="800"/>
              </a:spcBef>
              <a:spcAft>
                <a:spcPts val="0"/>
              </a:spcAft>
              <a:buClr>
                <a:srgbClr val="1F3864"/>
              </a:buClr>
              <a:buSzPts val="1800"/>
              <a:buFont typeface="Arial"/>
              <a:buNone/>
              <a:defRPr sz="1800" b="1"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400"/>
              </a:spcBef>
              <a:spcAft>
                <a:spcPts val="0"/>
              </a:spcAft>
              <a:buClr>
                <a:srgbClr val="1F3864"/>
              </a:buClr>
              <a:buSzPts val="1500"/>
              <a:buFont typeface="Arial"/>
              <a:buNone/>
              <a:defRPr sz="1500" b="1"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400"/>
              </a:spcBef>
              <a:spcAft>
                <a:spcPts val="0"/>
              </a:spcAft>
              <a:buClr>
                <a:srgbClr val="1F3864"/>
              </a:buClr>
              <a:buSzPts val="1400"/>
              <a:buFont typeface="Arial"/>
              <a:buNone/>
              <a:defRPr sz="1400" b="1"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400"/>
              </a:spcBef>
              <a:spcAft>
                <a:spcPts val="0"/>
              </a:spcAft>
              <a:buClr>
                <a:srgbClr val="1F3864"/>
              </a:buClr>
              <a:buSzPts val="1200"/>
              <a:buFont typeface="Arial"/>
              <a:buNone/>
              <a:defRPr sz="1200" b="1"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400"/>
              </a:spcBef>
              <a:spcAft>
                <a:spcPts val="0"/>
              </a:spcAft>
              <a:buClr>
                <a:srgbClr val="1F3864"/>
              </a:buClr>
              <a:buSzPts val="1200"/>
              <a:buFont typeface="Arial"/>
              <a:buNone/>
              <a:defRPr sz="1200" b="1"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9pPr>
          </a:lstStyle>
          <a:p>
            <a:endParaRPr/>
          </a:p>
        </p:txBody>
      </p:sp>
      <p:sp>
        <p:nvSpPr>
          <p:cNvPr id="92" name="Google Shape;92;p23"/>
          <p:cNvSpPr txBox="1">
            <a:spLocks noGrp="1"/>
          </p:cNvSpPr>
          <p:nvPr>
            <p:ph type="body" idx="2"/>
          </p:nvPr>
        </p:nvSpPr>
        <p:spPr>
          <a:xfrm>
            <a:off x="629842" y="1878806"/>
            <a:ext cx="3868500" cy="2763600"/>
          </a:xfrm>
          <a:prstGeom prst="rect">
            <a:avLst/>
          </a:prstGeom>
          <a:noFill/>
          <a:ln>
            <a:noFill/>
          </a:ln>
        </p:spPr>
        <p:txBody>
          <a:bodyPr spcFirstLastPara="1" wrap="square" lIns="68575" tIns="34275" rIns="68575" bIns="34275" anchor="t" anchorCtr="0">
            <a:noAutofit/>
          </a:bodyPr>
          <a:lstStyle>
            <a:lvl1pPr marL="457200" marR="0" lvl="0" indent="-361950" algn="l" rtl="0">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rtl="0">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rtl="0">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rtl="0">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rtl="0">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93" name="Google Shape;93;p23"/>
          <p:cNvSpPr txBox="1">
            <a:spLocks noGrp="1"/>
          </p:cNvSpPr>
          <p:nvPr>
            <p:ph type="body" idx="3"/>
          </p:nvPr>
        </p:nvSpPr>
        <p:spPr>
          <a:xfrm>
            <a:off x="4629151" y="1260872"/>
            <a:ext cx="3887400" cy="618000"/>
          </a:xfrm>
          <a:prstGeom prst="rect">
            <a:avLst/>
          </a:prstGeom>
          <a:noFill/>
          <a:ln>
            <a:noFill/>
          </a:ln>
        </p:spPr>
        <p:txBody>
          <a:bodyPr spcFirstLastPara="1" wrap="square" lIns="68575" tIns="34275" rIns="68575" bIns="34275" anchor="b" anchorCtr="0">
            <a:noAutofit/>
          </a:bodyPr>
          <a:lstStyle>
            <a:lvl1pPr marL="457200" marR="0" lvl="0" indent="-228600" algn="l" rtl="0">
              <a:lnSpc>
                <a:spcPct val="90000"/>
              </a:lnSpc>
              <a:spcBef>
                <a:spcPts val="800"/>
              </a:spcBef>
              <a:spcAft>
                <a:spcPts val="0"/>
              </a:spcAft>
              <a:buClr>
                <a:srgbClr val="1F3864"/>
              </a:buClr>
              <a:buSzPts val="1800"/>
              <a:buFont typeface="Arial"/>
              <a:buNone/>
              <a:defRPr sz="1800" b="1"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400"/>
              </a:spcBef>
              <a:spcAft>
                <a:spcPts val="0"/>
              </a:spcAft>
              <a:buClr>
                <a:srgbClr val="1F3864"/>
              </a:buClr>
              <a:buSzPts val="1500"/>
              <a:buFont typeface="Arial"/>
              <a:buNone/>
              <a:defRPr sz="1500" b="1"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400"/>
              </a:spcBef>
              <a:spcAft>
                <a:spcPts val="0"/>
              </a:spcAft>
              <a:buClr>
                <a:srgbClr val="1F3864"/>
              </a:buClr>
              <a:buSzPts val="1400"/>
              <a:buFont typeface="Arial"/>
              <a:buNone/>
              <a:defRPr sz="1400" b="1"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400"/>
              </a:spcBef>
              <a:spcAft>
                <a:spcPts val="0"/>
              </a:spcAft>
              <a:buClr>
                <a:srgbClr val="1F3864"/>
              </a:buClr>
              <a:buSzPts val="1200"/>
              <a:buFont typeface="Arial"/>
              <a:buNone/>
              <a:defRPr sz="1200" b="1"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400"/>
              </a:spcBef>
              <a:spcAft>
                <a:spcPts val="0"/>
              </a:spcAft>
              <a:buClr>
                <a:srgbClr val="1F3864"/>
              </a:buClr>
              <a:buSzPts val="1200"/>
              <a:buFont typeface="Arial"/>
              <a:buNone/>
              <a:defRPr sz="1200" b="1"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9pPr>
          </a:lstStyle>
          <a:p>
            <a:endParaRPr/>
          </a:p>
        </p:txBody>
      </p:sp>
      <p:sp>
        <p:nvSpPr>
          <p:cNvPr id="94" name="Google Shape;94;p23"/>
          <p:cNvSpPr txBox="1">
            <a:spLocks noGrp="1"/>
          </p:cNvSpPr>
          <p:nvPr>
            <p:ph type="body" idx="4"/>
          </p:nvPr>
        </p:nvSpPr>
        <p:spPr>
          <a:xfrm>
            <a:off x="4629151" y="1878806"/>
            <a:ext cx="3887400" cy="2763600"/>
          </a:xfrm>
          <a:prstGeom prst="rect">
            <a:avLst/>
          </a:prstGeom>
          <a:noFill/>
          <a:ln>
            <a:noFill/>
          </a:ln>
        </p:spPr>
        <p:txBody>
          <a:bodyPr spcFirstLastPara="1" wrap="square" lIns="68575" tIns="34275" rIns="68575" bIns="34275" anchor="t" anchorCtr="0">
            <a:noAutofit/>
          </a:bodyPr>
          <a:lstStyle>
            <a:lvl1pPr marL="457200" marR="0" lvl="0" indent="-361950" algn="l" rtl="0">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rtl="0">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rtl="0">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rtl="0">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rtl="0">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5"/>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6"/>
        <p:cNvGrpSpPr/>
        <p:nvPr/>
      </p:nvGrpSpPr>
      <p:grpSpPr>
        <a:xfrm>
          <a:off x="0" y="0"/>
          <a:ext cx="0" cy="0"/>
          <a:chOff x="0" y="0"/>
          <a:chExt cx="0" cy="0"/>
        </a:xfrm>
      </p:grpSpPr>
      <p:sp>
        <p:nvSpPr>
          <p:cNvPr id="97" name="Google Shape;97;p25"/>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Autofit/>
          </a:bodyPr>
          <a:lstStyle>
            <a:lvl1pPr marR="0" lvl="0" algn="l" rtl="0">
              <a:lnSpc>
                <a:spcPct val="90000"/>
              </a:lnSpc>
              <a:spcBef>
                <a:spcPts val="0"/>
              </a:spcBef>
              <a:spcAft>
                <a:spcPts val="0"/>
              </a:spcAft>
              <a:buClr>
                <a:srgbClr val="1F3864"/>
              </a:buClr>
              <a:buSzPts val="2400"/>
              <a:buFont typeface="Twentieth Century"/>
              <a:buNone/>
              <a:defRPr sz="2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98" name="Google Shape;98;p25"/>
          <p:cNvSpPr txBox="1">
            <a:spLocks noGrp="1"/>
          </p:cNvSpPr>
          <p:nvPr>
            <p:ph type="body" idx="1"/>
          </p:nvPr>
        </p:nvSpPr>
        <p:spPr>
          <a:xfrm>
            <a:off x="3887391" y="740570"/>
            <a:ext cx="4629300" cy="3655200"/>
          </a:xfrm>
          <a:prstGeom prst="rect">
            <a:avLst/>
          </a:prstGeom>
          <a:noFill/>
          <a:ln>
            <a:noFill/>
          </a:ln>
        </p:spPr>
        <p:txBody>
          <a:bodyPr spcFirstLastPara="1" wrap="square" lIns="68575" tIns="34275" rIns="68575" bIns="34275" anchor="t" anchorCtr="0">
            <a:noAutofit/>
          </a:bodyPr>
          <a:lstStyle>
            <a:lvl1pPr marL="457200" marR="0" lvl="0" indent="-381000" algn="l" rtl="0">
              <a:lnSpc>
                <a:spcPct val="90000"/>
              </a:lnSpc>
              <a:spcBef>
                <a:spcPts val="8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1pPr>
            <a:lvl2pPr marL="914400" marR="0" lvl="1" indent="-361950" algn="l" rtl="0">
              <a:lnSpc>
                <a:spcPct val="90000"/>
              </a:lnSpc>
              <a:spcBef>
                <a:spcPts val="4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2pPr>
            <a:lvl3pPr marL="1371600" marR="0" lvl="2" indent="-342900" algn="l" rtl="0">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3pPr>
            <a:lvl4pPr marL="1828800" marR="0" lvl="3" indent="-323850" algn="l" rtl="0">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4pPr>
            <a:lvl5pPr marL="2286000" marR="0" lvl="4" indent="-323850" algn="l" rtl="0">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5pPr>
            <a:lvl6pPr marL="2743200" marR="0" lvl="5"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entury Gothic"/>
                <a:ea typeface="Century Gothic"/>
                <a:cs typeface="Century Gothic"/>
                <a:sym typeface="Century Gothic"/>
              </a:defRPr>
            </a:lvl6pPr>
            <a:lvl7pPr marL="3200400" marR="0" lvl="6"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entury Gothic"/>
                <a:ea typeface="Century Gothic"/>
                <a:cs typeface="Century Gothic"/>
                <a:sym typeface="Century Gothic"/>
              </a:defRPr>
            </a:lvl7pPr>
            <a:lvl8pPr marL="3657600" marR="0" lvl="7"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entury Gothic"/>
                <a:ea typeface="Century Gothic"/>
                <a:cs typeface="Century Gothic"/>
                <a:sym typeface="Century Gothic"/>
              </a:defRPr>
            </a:lvl8pPr>
            <a:lvl9pPr marL="4114800" marR="0" lvl="8"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entury Gothic"/>
                <a:ea typeface="Century Gothic"/>
                <a:cs typeface="Century Gothic"/>
                <a:sym typeface="Century Gothic"/>
              </a:defRPr>
            </a:lvl9pPr>
          </a:lstStyle>
          <a:p>
            <a:endParaRPr/>
          </a:p>
        </p:txBody>
      </p:sp>
      <p:sp>
        <p:nvSpPr>
          <p:cNvPr id="99" name="Google Shape;99;p25"/>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90000"/>
              </a:lnSpc>
              <a:spcBef>
                <a:spcPts val="8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4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400"/>
              </a:spcBef>
              <a:spcAft>
                <a:spcPts val="0"/>
              </a:spcAft>
              <a:buClr>
                <a:srgbClr val="1F3864"/>
              </a:buClr>
              <a:buSzPts val="900"/>
              <a:buFont typeface="Arial"/>
              <a:buNone/>
              <a:defRPr sz="900" b="0"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400"/>
              </a:spcBef>
              <a:spcAft>
                <a:spcPts val="0"/>
              </a:spcAft>
              <a:buClr>
                <a:srgbClr val="1F3864"/>
              </a:buClr>
              <a:buSzPts val="800"/>
              <a:buFont typeface="Arial"/>
              <a:buNone/>
              <a:defRPr sz="800" b="0"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400"/>
              </a:spcBef>
              <a:spcAft>
                <a:spcPts val="0"/>
              </a:spcAft>
              <a:buClr>
                <a:srgbClr val="1F3864"/>
              </a:buClr>
              <a:buSzPts val="800"/>
              <a:buFont typeface="Arial"/>
              <a:buNone/>
              <a:defRPr sz="800" b="0"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9pPr>
          </a:lstStyle>
          <a:p>
            <a:endParaRPr/>
          </a:p>
        </p:txBody>
      </p:sp>
      <p:sp>
        <p:nvSpPr>
          <p:cNvPr id="100" name="Google Shape;100;p25"/>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101" name="Google Shape;101;p25"/>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102" name="Google Shape;102;p25"/>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Century Gothic"/>
                <a:ea typeface="Century Gothic"/>
                <a:cs typeface="Century Gothic"/>
                <a:sym typeface="Century Gothic"/>
              </a:defRPr>
            </a:lvl1pPr>
            <a:lvl2pPr marL="0" marR="0" lvl="1" indent="0" algn="l" rtl="0">
              <a:spcBef>
                <a:spcPts val="0"/>
              </a:spcBef>
              <a:buNone/>
              <a:defRPr sz="1400">
                <a:solidFill>
                  <a:schemeClr val="dk1"/>
                </a:solidFill>
                <a:latin typeface="Century Gothic"/>
                <a:ea typeface="Century Gothic"/>
                <a:cs typeface="Century Gothic"/>
                <a:sym typeface="Century Gothic"/>
              </a:defRPr>
            </a:lvl2pPr>
            <a:lvl3pPr marL="0" marR="0" lvl="2" indent="0" algn="l" rtl="0">
              <a:spcBef>
                <a:spcPts val="0"/>
              </a:spcBef>
              <a:buNone/>
              <a:defRPr sz="1400">
                <a:solidFill>
                  <a:schemeClr val="dk1"/>
                </a:solidFill>
                <a:latin typeface="Century Gothic"/>
                <a:ea typeface="Century Gothic"/>
                <a:cs typeface="Century Gothic"/>
                <a:sym typeface="Century Gothic"/>
              </a:defRPr>
            </a:lvl3pPr>
            <a:lvl4pPr marL="0" marR="0" lvl="3" indent="0" algn="l" rtl="0">
              <a:spcBef>
                <a:spcPts val="0"/>
              </a:spcBef>
              <a:buNone/>
              <a:defRPr sz="1400">
                <a:solidFill>
                  <a:schemeClr val="dk1"/>
                </a:solidFill>
                <a:latin typeface="Century Gothic"/>
                <a:ea typeface="Century Gothic"/>
                <a:cs typeface="Century Gothic"/>
                <a:sym typeface="Century Gothic"/>
              </a:defRPr>
            </a:lvl4pPr>
            <a:lvl5pPr marL="0" marR="0" lvl="4" indent="0" algn="l" rtl="0">
              <a:spcBef>
                <a:spcPts val="0"/>
              </a:spcBef>
              <a:buNone/>
              <a:defRPr sz="1400">
                <a:solidFill>
                  <a:schemeClr val="dk1"/>
                </a:solidFill>
                <a:latin typeface="Century Gothic"/>
                <a:ea typeface="Century Gothic"/>
                <a:cs typeface="Century Gothic"/>
                <a:sym typeface="Century Gothic"/>
              </a:defRPr>
            </a:lvl5pPr>
            <a:lvl6pPr marL="0" marR="0" lvl="5" indent="0" algn="l" rtl="0">
              <a:spcBef>
                <a:spcPts val="0"/>
              </a:spcBef>
              <a:buNone/>
              <a:defRPr sz="1400">
                <a:solidFill>
                  <a:schemeClr val="dk1"/>
                </a:solidFill>
                <a:latin typeface="Century Gothic"/>
                <a:ea typeface="Century Gothic"/>
                <a:cs typeface="Century Gothic"/>
                <a:sym typeface="Century Gothic"/>
              </a:defRPr>
            </a:lvl6pPr>
            <a:lvl7pPr marL="0" marR="0" lvl="6" indent="0" algn="l" rtl="0">
              <a:spcBef>
                <a:spcPts val="0"/>
              </a:spcBef>
              <a:buNone/>
              <a:defRPr sz="1400">
                <a:solidFill>
                  <a:schemeClr val="dk1"/>
                </a:solidFill>
                <a:latin typeface="Century Gothic"/>
                <a:ea typeface="Century Gothic"/>
                <a:cs typeface="Century Gothic"/>
                <a:sym typeface="Century Gothic"/>
              </a:defRPr>
            </a:lvl7pPr>
            <a:lvl8pPr marL="0" marR="0" lvl="7" indent="0" algn="l" rtl="0">
              <a:spcBef>
                <a:spcPts val="0"/>
              </a:spcBef>
              <a:buNone/>
              <a:defRPr sz="1400">
                <a:solidFill>
                  <a:schemeClr val="dk1"/>
                </a:solidFill>
                <a:latin typeface="Century Gothic"/>
                <a:ea typeface="Century Gothic"/>
                <a:cs typeface="Century Gothic"/>
                <a:sym typeface="Century Gothic"/>
              </a:defRPr>
            </a:lvl8pPr>
            <a:lvl9pPr marL="0" marR="0" lvl="8" indent="0" algn="l" rtl="0">
              <a:spcBef>
                <a:spcPts val="0"/>
              </a:spcBef>
              <a:buNone/>
              <a:defRPr sz="14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3"/>
        <p:cNvGrpSpPr/>
        <p:nvPr/>
      </p:nvGrpSpPr>
      <p:grpSpPr>
        <a:xfrm>
          <a:off x="0" y="0"/>
          <a:ext cx="0" cy="0"/>
          <a:chOff x="0" y="0"/>
          <a:chExt cx="0" cy="0"/>
        </a:xfrm>
      </p:grpSpPr>
      <p:sp>
        <p:nvSpPr>
          <p:cNvPr id="104" name="Google Shape;104;p26"/>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Autofit/>
          </a:bodyPr>
          <a:lstStyle>
            <a:lvl1pPr marR="0" lvl="0" algn="l" rtl="0">
              <a:lnSpc>
                <a:spcPct val="90000"/>
              </a:lnSpc>
              <a:spcBef>
                <a:spcPts val="0"/>
              </a:spcBef>
              <a:spcAft>
                <a:spcPts val="0"/>
              </a:spcAft>
              <a:buClr>
                <a:srgbClr val="1F3864"/>
              </a:buClr>
              <a:buSzPts val="2400"/>
              <a:buFont typeface="Twentieth Century"/>
              <a:buNone/>
              <a:defRPr sz="2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105" name="Google Shape;105;p26"/>
          <p:cNvSpPr>
            <a:spLocks noGrp="1"/>
          </p:cNvSpPr>
          <p:nvPr>
            <p:ph type="pic" idx="2"/>
          </p:nvPr>
        </p:nvSpPr>
        <p:spPr>
          <a:xfrm>
            <a:off x="3887391" y="740570"/>
            <a:ext cx="4629300" cy="3655200"/>
          </a:xfrm>
          <a:prstGeom prst="rect">
            <a:avLst/>
          </a:prstGeom>
          <a:noFill/>
          <a:ln>
            <a:noFill/>
          </a:ln>
        </p:spPr>
      </p:sp>
      <p:sp>
        <p:nvSpPr>
          <p:cNvPr id="106" name="Google Shape;106;p26"/>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90000"/>
              </a:lnSpc>
              <a:spcBef>
                <a:spcPts val="8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4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400"/>
              </a:spcBef>
              <a:spcAft>
                <a:spcPts val="0"/>
              </a:spcAft>
              <a:buClr>
                <a:srgbClr val="1F3864"/>
              </a:buClr>
              <a:buSzPts val="900"/>
              <a:buFont typeface="Arial"/>
              <a:buNone/>
              <a:defRPr sz="900" b="0"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400"/>
              </a:spcBef>
              <a:spcAft>
                <a:spcPts val="0"/>
              </a:spcAft>
              <a:buClr>
                <a:srgbClr val="1F3864"/>
              </a:buClr>
              <a:buSzPts val="800"/>
              <a:buFont typeface="Arial"/>
              <a:buNone/>
              <a:defRPr sz="800" b="0"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400"/>
              </a:spcBef>
              <a:spcAft>
                <a:spcPts val="0"/>
              </a:spcAft>
              <a:buClr>
                <a:srgbClr val="1F3864"/>
              </a:buClr>
              <a:buSzPts val="800"/>
              <a:buFont typeface="Arial"/>
              <a:buNone/>
              <a:defRPr sz="800" b="0"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9pPr>
          </a:lstStyle>
          <a:p>
            <a:endParaRPr/>
          </a:p>
        </p:txBody>
      </p:sp>
      <p:sp>
        <p:nvSpPr>
          <p:cNvPr id="107" name="Google Shape;107;p26"/>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108" name="Google Shape;108;p26"/>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109" name="Google Shape;109;p26"/>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Century Gothic"/>
                <a:ea typeface="Century Gothic"/>
                <a:cs typeface="Century Gothic"/>
                <a:sym typeface="Century Gothic"/>
              </a:defRPr>
            </a:lvl1pPr>
            <a:lvl2pPr marL="0" marR="0" lvl="1" indent="0" algn="l" rtl="0">
              <a:spcBef>
                <a:spcPts val="0"/>
              </a:spcBef>
              <a:buNone/>
              <a:defRPr sz="1400">
                <a:solidFill>
                  <a:schemeClr val="dk1"/>
                </a:solidFill>
                <a:latin typeface="Century Gothic"/>
                <a:ea typeface="Century Gothic"/>
                <a:cs typeface="Century Gothic"/>
                <a:sym typeface="Century Gothic"/>
              </a:defRPr>
            </a:lvl2pPr>
            <a:lvl3pPr marL="0" marR="0" lvl="2" indent="0" algn="l" rtl="0">
              <a:spcBef>
                <a:spcPts val="0"/>
              </a:spcBef>
              <a:buNone/>
              <a:defRPr sz="1400">
                <a:solidFill>
                  <a:schemeClr val="dk1"/>
                </a:solidFill>
                <a:latin typeface="Century Gothic"/>
                <a:ea typeface="Century Gothic"/>
                <a:cs typeface="Century Gothic"/>
                <a:sym typeface="Century Gothic"/>
              </a:defRPr>
            </a:lvl3pPr>
            <a:lvl4pPr marL="0" marR="0" lvl="3" indent="0" algn="l" rtl="0">
              <a:spcBef>
                <a:spcPts val="0"/>
              </a:spcBef>
              <a:buNone/>
              <a:defRPr sz="1400">
                <a:solidFill>
                  <a:schemeClr val="dk1"/>
                </a:solidFill>
                <a:latin typeface="Century Gothic"/>
                <a:ea typeface="Century Gothic"/>
                <a:cs typeface="Century Gothic"/>
                <a:sym typeface="Century Gothic"/>
              </a:defRPr>
            </a:lvl4pPr>
            <a:lvl5pPr marL="0" marR="0" lvl="4" indent="0" algn="l" rtl="0">
              <a:spcBef>
                <a:spcPts val="0"/>
              </a:spcBef>
              <a:buNone/>
              <a:defRPr sz="1400">
                <a:solidFill>
                  <a:schemeClr val="dk1"/>
                </a:solidFill>
                <a:latin typeface="Century Gothic"/>
                <a:ea typeface="Century Gothic"/>
                <a:cs typeface="Century Gothic"/>
                <a:sym typeface="Century Gothic"/>
              </a:defRPr>
            </a:lvl5pPr>
            <a:lvl6pPr marL="0" marR="0" lvl="5" indent="0" algn="l" rtl="0">
              <a:spcBef>
                <a:spcPts val="0"/>
              </a:spcBef>
              <a:buNone/>
              <a:defRPr sz="1400">
                <a:solidFill>
                  <a:schemeClr val="dk1"/>
                </a:solidFill>
                <a:latin typeface="Century Gothic"/>
                <a:ea typeface="Century Gothic"/>
                <a:cs typeface="Century Gothic"/>
                <a:sym typeface="Century Gothic"/>
              </a:defRPr>
            </a:lvl6pPr>
            <a:lvl7pPr marL="0" marR="0" lvl="6" indent="0" algn="l" rtl="0">
              <a:spcBef>
                <a:spcPts val="0"/>
              </a:spcBef>
              <a:buNone/>
              <a:defRPr sz="1400">
                <a:solidFill>
                  <a:schemeClr val="dk1"/>
                </a:solidFill>
                <a:latin typeface="Century Gothic"/>
                <a:ea typeface="Century Gothic"/>
                <a:cs typeface="Century Gothic"/>
                <a:sym typeface="Century Gothic"/>
              </a:defRPr>
            </a:lvl7pPr>
            <a:lvl8pPr marL="0" marR="0" lvl="7" indent="0" algn="l" rtl="0">
              <a:spcBef>
                <a:spcPts val="0"/>
              </a:spcBef>
              <a:buNone/>
              <a:defRPr sz="1400">
                <a:solidFill>
                  <a:schemeClr val="dk1"/>
                </a:solidFill>
                <a:latin typeface="Century Gothic"/>
                <a:ea typeface="Century Gothic"/>
                <a:cs typeface="Century Gothic"/>
                <a:sym typeface="Century Gothic"/>
              </a:defRPr>
            </a:lvl8pPr>
            <a:lvl9pPr marL="0" marR="0" lvl="8" indent="0" algn="l" rtl="0">
              <a:spcBef>
                <a:spcPts val="0"/>
              </a:spcBef>
              <a:buNone/>
              <a:defRPr sz="14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0"/>
        <p:cNvGrpSpPr/>
        <p:nvPr/>
      </p:nvGrpSpPr>
      <p:grpSpPr>
        <a:xfrm>
          <a:off x="0" y="0"/>
          <a:ext cx="0" cy="0"/>
          <a:chOff x="0" y="0"/>
          <a:chExt cx="0" cy="0"/>
        </a:xfrm>
      </p:grpSpPr>
      <p:sp>
        <p:nvSpPr>
          <p:cNvPr id="111" name="Google Shape;111;p27"/>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112" name="Google Shape;112;p27"/>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Autofit/>
          </a:bodyPr>
          <a:lstStyle>
            <a:lvl1pPr marL="457200" marR="0" lvl="0" indent="-361950" algn="l" rtl="0">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rtl="0">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rtl="0">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rtl="0">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rtl="0">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113" name="Google Shape;113;p27"/>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114" name="Google Shape;114;p27"/>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115" name="Google Shape;115;p27"/>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Century Gothic"/>
                <a:ea typeface="Century Gothic"/>
                <a:cs typeface="Century Gothic"/>
                <a:sym typeface="Century Gothic"/>
              </a:defRPr>
            </a:lvl1pPr>
            <a:lvl2pPr marL="0" marR="0" lvl="1" indent="0" algn="l" rtl="0">
              <a:spcBef>
                <a:spcPts val="0"/>
              </a:spcBef>
              <a:buNone/>
              <a:defRPr sz="1400">
                <a:solidFill>
                  <a:schemeClr val="dk1"/>
                </a:solidFill>
                <a:latin typeface="Century Gothic"/>
                <a:ea typeface="Century Gothic"/>
                <a:cs typeface="Century Gothic"/>
                <a:sym typeface="Century Gothic"/>
              </a:defRPr>
            </a:lvl2pPr>
            <a:lvl3pPr marL="0" marR="0" lvl="2" indent="0" algn="l" rtl="0">
              <a:spcBef>
                <a:spcPts val="0"/>
              </a:spcBef>
              <a:buNone/>
              <a:defRPr sz="1400">
                <a:solidFill>
                  <a:schemeClr val="dk1"/>
                </a:solidFill>
                <a:latin typeface="Century Gothic"/>
                <a:ea typeface="Century Gothic"/>
                <a:cs typeface="Century Gothic"/>
                <a:sym typeface="Century Gothic"/>
              </a:defRPr>
            </a:lvl3pPr>
            <a:lvl4pPr marL="0" marR="0" lvl="3" indent="0" algn="l" rtl="0">
              <a:spcBef>
                <a:spcPts val="0"/>
              </a:spcBef>
              <a:buNone/>
              <a:defRPr sz="1400">
                <a:solidFill>
                  <a:schemeClr val="dk1"/>
                </a:solidFill>
                <a:latin typeface="Century Gothic"/>
                <a:ea typeface="Century Gothic"/>
                <a:cs typeface="Century Gothic"/>
                <a:sym typeface="Century Gothic"/>
              </a:defRPr>
            </a:lvl4pPr>
            <a:lvl5pPr marL="0" marR="0" lvl="4" indent="0" algn="l" rtl="0">
              <a:spcBef>
                <a:spcPts val="0"/>
              </a:spcBef>
              <a:buNone/>
              <a:defRPr sz="1400">
                <a:solidFill>
                  <a:schemeClr val="dk1"/>
                </a:solidFill>
                <a:latin typeface="Century Gothic"/>
                <a:ea typeface="Century Gothic"/>
                <a:cs typeface="Century Gothic"/>
                <a:sym typeface="Century Gothic"/>
              </a:defRPr>
            </a:lvl5pPr>
            <a:lvl6pPr marL="0" marR="0" lvl="5" indent="0" algn="l" rtl="0">
              <a:spcBef>
                <a:spcPts val="0"/>
              </a:spcBef>
              <a:buNone/>
              <a:defRPr sz="1400">
                <a:solidFill>
                  <a:schemeClr val="dk1"/>
                </a:solidFill>
                <a:latin typeface="Century Gothic"/>
                <a:ea typeface="Century Gothic"/>
                <a:cs typeface="Century Gothic"/>
                <a:sym typeface="Century Gothic"/>
              </a:defRPr>
            </a:lvl6pPr>
            <a:lvl7pPr marL="0" marR="0" lvl="6" indent="0" algn="l" rtl="0">
              <a:spcBef>
                <a:spcPts val="0"/>
              </a:spcBef>
              <a:buNone/>
              <a:defRPr sz="1400">
                <a:solidFill>
                  <a:schemeClr val="dk1"/>
                </a:solidFill>
                <a:latin typeface="Century Gothic"/>
                <a:ea typeface="Century Gothic"/>
                <a:cs typeface="Century Gothic"/>
                <a:sym typeface="Century Gothic"/>
              </a:defRPr>
            </a:lvl7pPr>
            <a:lvl8pPr marL="0" marR="0" lvl="7" indent="0" algn="l" rtl="0">
              <a:spcBef>
                <a:spcPts val="0"/>
              </a:spcBef>
              <a:buNone/>
              <a:defRPr sz="1400">
                <a:solidFill>
                  <a:schemeClr val="dk1"/>
                </a:solidFill>
                <a:latin typeface="Century Gothic"/>
                <a:ea typeface="Century Gothic"/>
                <a:cs typeface="Century Gothic"/>
                <a:sym typeface="Century Gothic"/>
              </a:defRPr>
            </a:lvl8pPr>
            <a:lvl9pPr marL="0" marR="0" lvl="8" indent="0" algn="l" rtl="0">
              <a:spcBef>
                <a:spcPts val="0"/>
              </a:spcBef>
              <a:buNone/>
              <a:defRPr sz="14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6"/>
        <p:cNvGrpSpPr/>
        <p:nvPr/>
      </p:nvGrpSpPr>
      <p:grpSpPr>
        <a:xfrm>
          <a:off x="0" y="0"/>
          <a:ext cx="0" cy="0"/>
          <a:chOff x="0" y="0"/>
          <a:chExt cx="0" cy="0"/>
        </a:xfrm>
      </p:grpSpPr>
      <p:sp>
        <p:nvSpPr>
          <p:cNvPr id="117" name="Google Shape;117;p28"/>
          <p:cNvSpPr txBox="1">
            <a:spLocks noGrp="1"/>
          </p:cNvSpPr>
          <p:nvPr>
            <p:ph type="title"/>
          </p:nvPr>
        </p:nvSpPr>
        <p:spPr>
          <a:xfrm rot="5400000">
            <a:off x="5350051" y="1467544"/>
            <a:ext cx="4359000" cy="19716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118" name="Google Shape;118;p28"/>
          <p:cNvSpPr txBox="1">
            <a:spLocks noGrp="1"/>
          </p:cNvSpPr>
          <p:nvPr>
            <p:ph type="body" idx="1"/>
          </p:nvPr>
        </p:nvSpPr>
        <p:spPr>
          <a:xfrm rot="5400000">
            <a:off x="1349476" y="-447056"/>
            <a:ext cx="4359000" cy="5800800"/>
          </a:xfrm>
          <a:prstGeom prst="rect">
            <a:avLst/>
          </a:prstGeom>
          <a:noFill/>
          <a:ln>
            <a:noFill/>
          </a:ln>
        </p:spPr>
        <p:txBody>
          <a:bodyPr spcFirstLastPara="1" wrap="square" lIns="68575" tIns="34275" rIns="68575" bIns="34275" anchor="t" anchorCtr="0">
            <a:noAutofit/>
          </a:bodyPr>
          <a:lstStyle>
            <a:lvl1pPr marL="457200" marR="0" lvl="0" indent="-361950" algn="l" rtl="0">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rtl="0">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rtl="0">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rtl="0">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rtl="0">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119" name="Google Shape;119;p28"/>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120" name="Google Shape;120;p28"/>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121" name="Google Shape;121;p28"/>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Century Gothic"/>
                <a:ea typeface="Century Gothic"/>
                <a:cs typeface="Century Gothic"/>
                <a:sym typeface="Century Gothic"/>
              </a:defRPr>
            </a:lvl1pPr>
            <a:lvl2pPr marL="0" marR="0" lvl="1" indent="0" algn="l" rtl="0">
              <a:spcBef>
                <a:spcPts val="0"/>
              </a:spcBef>
              <a:buNone/>
              <a:defRPr sz="1400">
                <a:solidFill>
                  <a:schemeClr val="dk1"/>
                </a:solidFill>
                <a:latin typeface="Century Gothic"/>
                <a:ea typeface="Century Gothic"/>
                <a:cs typeface="Century Gothic"/>
                <a:sym typeface="Century Gothic"/>
              </a:defRPr>
            </a:lvl2pPr>
            <a:lvl3pPr marL="0" marR="0" lvl="2" indent="0" algn="l" rtl="0">
              <a:spcBef>
                <a:spcPts val="0"/>
              </a:spcBef>
              <a:buNone/>
              <a:defRPr sz="1400">
                <a:solidFill>
                  <a:schemeClr val="dk1"/>
                </a:solidFill>
                <a:latin typeface="Century Gothic"/>
                <a:ea typeface="Century Gothic"/>
                <a:cs typeface="Century Gothic"/>
                <a:sym typeface="Century Gothic"/>
              </a:defRPr>
            </a:lvl3pPr>
            <a:lvl4pPr marL="0" marR="0" lvl="3" indent="0" algn="l" rtl="0">
              <a:spcBef>
                <a:spcPts val="0"/>
              </a:spcBef>
              <a:buNone/>
              <a:defRPr sz="1400">
                <a:solidFill>
                  <a:schemeClr val="dk1"/>
                </a:solidFill>
                <a:latin typeface="Century Gothic"/>
                <a:ea typeface="Century Gothic"/>
                <a:cs typeface="Century Gothic"/>
                <a:sym typeface="Century Gothic"/>
              </a:defRPr>
            </a:lvl4pPr>
            <a:lvl5pPr marL="0" marR="0" lvl="4" indent="0" algn="l" rtl="0">
              <a:spcBef>
                <a:spcPts val="0"/>
              </a:spcBef>
              <a:buNone/>
              <a:defRPr sz="1400">
                <a:solidFill>
                  <a:schemeClr val="dk1"/>
                </a:solidFill>
                <a:latin typeface="Century Gothic"/>
                <a:ea typeface="Century Gothic"/>
                <a:cs typeface="Century Gothic"/>
                <a:sym typeface="Century Gothic"/>
              </a:defRPr>
            </a:lvl5pPr>
            <a:lvl6pPr marL="0" marR="0" lvl="5" indent="0" algn="l" rtl="0">
              <a:spcBef>
                <a:spcPts val="0"/>
              </a:spcBef>
              <a:buNone/>
              <a:defRPr sz="1400">
                <a:solidFill>
                  <a:schemeClr val="dk1"/>
                </a:solidFill>
                <a:latin typeface="Century Gothic"/>
                <a:ea typeface="Century Gothic"/>
                <a:cs typeface="Century Gothic"/>
                <a:sym typeface="Century Gothic"/>
              </a:defRPr>
            </a:lvl6pPr>
            <a:lvl7pPr marL="0" marR="0" lvl="6" indent="0" algn="l" rtl="0">
              <a:spcBef>
                <a:spcPts val="0"/>
              </a:spcBef>
              <a:buNone/>
              <a:defRPr sz="1400">
                <a:solidFill>
                  <a:schemeClr val="dk1"/>
                </a:solidFill>
                <a:latin typeface="Century Gothic"/>
                <a:ea typeface="Century Gothic"/>
                <a:cs typeface="Century Gothic"/>
                <a:sym typeface="Century Gothic"/>
              </a:defRPr>
            </a:lvl7pPr>
            <a:lvl8pPr marL="0" marR="0" lvl="7" indent="0" algn="l" rtl="0">
              <a:spcBef>
                <a:spcPts val="0"/>
              </a:spcBef>
              <a:buNone/>
              <a:defRPr sz="1400">
                <a:solidFill>
                  <a:schemeClr val="dk1"/>
                </a:solidFill>
                <a:latin typeface="Century Gothic"/>
                <a:ea typeface="Century Gothic"/>
                <a:cs typeface="Century Gothic"/>
                <a:sym typeface="Century Gothic"/>
              </a:defRPr>
            </a:lvl8pPr>
            <a:lvl9pPr marL="0" marR="0" lvl="8" indent="0" algn="l" rtl="0">
              <a:spcBef>
                <a:spcPts val="0"/>
              </a:spcBef>
              <a:buNone/>
              <a:defRPr sz="14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1.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2.jp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p:nvPr/>
        </p:nvSpPr>
        <p:spPr>
          <a:xfrm>
            <a:off x="0" y="0"/>
            <a:ext cx="9144000" cy="498300"/>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2" name="Google Shape;52;p13" descr="Headline"/>
          <p:cNvSpPr txBox="1">
            <a:spLocks noGrp="1"/>
          </p:cNvSpPr>
          <p:nvPr>
            <p:ph type="title"/>
          </p:nvPr>
        </p:nvSpPr>
        <p:spPr>
          <a:xfrm>
            <a:off x="270000" y="674999"/>
            <a:ext cx="8100600" cy="102600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SzPts val="1100"/>
              <a:buNone/>
              <a:defRPr sz="3300" b="1" i="0" u="none" strike="noStrike" cap="none">
                <a:solidFill>
                  <a:schemeClr val="dk1"/>
                </a:solidFill>
                <a:latin typeface="Arial"/>
                <a:ea typeface="Arial"/>
                <a:cs typeface="Arial"/>
                <a:sym typeface="Arial"/>
              </a:defRPr>
            </a:lvl1pPr>
            <a:lvl2pPr marR="0" lvl="1"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2pPr>
            <a:lvl3pPr marR="0" lvl="2"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3pPr>
            <a:lvl4pPr marR="0" lvl="3"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5pPr>
            <a:lvl6pPr marR="0" lvl="5"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6pPr>
            <a:lvl7pPr marR="0" lvl="6"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7pPr>
            <a:lvl8pPr marR="0" lvl="7"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8pPr>
            <a:lvl9pPr marR="0" lvl="8"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9pPr>
          </a:lstStyle>
          <a:p>
            <a:endParaRPr/>
          </a:p>
        </p:txBody>
      </p:sp>
      <p:sp>
        <p:nvSpPr>
          <p:cNvPr id="53" name="Google Shape;53;p13" descr="Main text"/>
          <p:cNvSpPr txBox="1">
            <a:spLocks noGrp="1"/>
          </p:cNvSpPr>
          <p:nvPr>
            <p:ph type="body" idx="1"/>
          </p:nvPr>
        </p:nvSpPr>
        <p:spPr>
          <a:xfrm>
            <a:off x="270000" y="1782000"/>
            <a:ext cx="8100600" cy="2835000"/>
          </a:xfrm>
          <a:prstGeom prst="rect">
            <a:avLst/>
          </a:prstGeom>
          <a:noFill/>
          <a:ln>
            <a:noFill/>
          </a:ln>
        </p:spPr>
        <p:txBody>
          <a:bodyPr spcFirstLastPara="1" wrap="square" lIns="0" tIns="0" rIns="0" bIns="0" anchor="t" anchorCtr="0">
            <a:noAutofit/>
          </a:bodyPr>
          <a:lstStyle>
            <a:lvl1pPr marL="457200" marR="0" lvl="0" indent="-368300" algn="l" rtl="0">
              <a:lnSpc>
                <a:spcPct val="100000"/>
              </a:lnSpc>
              <a:spcBef>
                <a:spcPts val="800"/>
              </a:spcBef>
              <a:spcAft>
                <a:spcPts val="0"/>
              </a:spcAft>
              <a:buClr>
                <a:schemeClr val="dk1"/>
              </a:buClr>
              <a:buSzPts val="2200"/>
              <a:buFont typeface="Arial"/>
              <a:buChar char="•"/>
              <a:defRPr sz="2700" b="0" i="0" u="none" strike="noStrike" cap="none">
                <a:solidFill>
                  <a:schemeClr val="dk1"/>
                </a:solidFill>
                <a:latin typeface="Arial"/>
                <a:ea typeface="Arial"/>
                <a:cs typeface="Arial"/>
                <a:sym typeface="Arial"/>
              </a:defRPr>
            </a:lvl1pPr>
            <a:lvl2pPr marL="914400" marR="0" lvl="1" indent="-317500" algn="l" rtl="0">
              <a:lnSpc>
                <a:spcPct val="100000"/>
              </a:lnSpc>
              <a:spcBef>
                <a:spcPts val="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2pPr>
            <a:lvl3pPr marL="1371600" marR="0" lvl="2" indent="-298450" algn="l" rtl="0">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chemeClr val="dk1"/>
              </a:buClr>
              <a:buSzPts val="1100"/>
              <a:buFont typeface="Arial"/>
              <a:buNone/>
              <a:defRPr sz="1400" b="0" i="0" u="none" strike="noStrike" cap="none">
                <a:solidFill>
                  <a:schemeClr val="dk1"/>
                </a:solidFill>
                <a:latin typeface="Arial"/>
                <a:ea typeface="Arial"/>
                <a:cs typeface="Arial"/>
                <a:sym typeface="Arial"/>
              </a:defRPr>
            </a:lvl4pPr>
            <a:lvl5pPr marL="2286000" marR="0" lvl="4" indent="-298450" algn="l" rtl="0">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54" name="Google Shape;54;p13" descr="Date"/>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55" name="Google Shape;55;p13" descr="Footer title"/>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56" name="Google Shape;56;p13" descr="Page number"/>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marR="0" lvl="0" indent="0" algn="r" rtl="0">
              <a:spcBef>
                <a:spcPts val="0"/>
              </a:spcBef>
              <a:spcAft>
                <a:spcPts val="0"/>
              </a:spcAft>
              <a:buNone/>
              <a:defRPr sz="900" b="0" i="0" u="none" strike="noStrike" cap="none">
                <a:solidFill>
                  <a:srgbClr val="888A93"/>
                </a:solidFill>
                <a:latin typeface="Arial"/>
                <a:ea typeface="Arial"/>
                <a:cs typeface="Arial"/>
                <a:sym typeface="Arial"/>
              </a:defRPr>
            </a:lvl1pPr>
            <a:lvl2pPr marL="0" marR="0" lvl="1" indent="0" algn="r" rtl="0">
              <a:spcBef>
                <a:spcPts val="0"/>
              </a:spcBef>
              <a:spcAft>
                <a:spcPts val="0"/>
              </a:spcAft>
              <a:buNone/>
              <a:defRPr sz="900" b="0" i="0" u="none" strike="noStrike" cap="none">
                <a:solidFill>
                  <a:srgbClr val="888A93"/>
                </a:solidFill>
                <a:latin typeface="Arial"/>
                <a:ea typeface="Arial"/>
                <a:cs typeface="Arial"/>
                <a:sym typeface="Arial"/>
              </a:defRPr>
            </a:lvl2pPr>
            <a:lvl3pPr marL="0" marR="0" lvl="2" indent="0" algn="r" rtl="0">
              <a:spcBef>
                <a:spcPts val="0"/>
              </a:spcBef>
              <a:spcAft>
                <a:spcPts val="0"/>
              </a:spcAft>
              <a:buNone/>
              <a:defRPr sz="900" b="0" i="0" u="none" strike="noStrike" cap="none">
                <a:solidFill>
                  <a:srgbClr val="888A93"/>
                </a:solidFill>
                <a:latin typeface="Arial"/>
                <a:ea typeface="Arial"/>
                <a:cs typeface="Arial"/>
                <a:sym typeface="Arial"/>
              </a:defRPr>
            </a:lvl3pPr>
            <a:lvl4pPr marL="0" marR="0" lvl="3" indent="0" algn="r" rtl="0">
              <a:spcBef>
                <a:spcPts val="0"/>
              </a:spcBef>
              <a:spcAft>
                <a:spcPts val="0"/>
              </a:spcAft>
              <a:buNone/>
              <a:defRPr sz="900" b="0" i="0" u="none" strike="noStrike" cap="none">
                <a:solidFill>
                  <a:srgbClr val="888A93"/>
                </a:solidFill>
                <a:latin typeface="Arial"/>
                <a:ea typeface="Arial"/>
                <a:cs typeface="Arial"/>
                <a:sym typeface="Arial"/>
              </a:defRPr>
            </a:lvl4pPr>
            <a:lvl5pPr marL="0" marR="0" lvl="4" indent="0" algn="r" rtl="0">
              <a:spcBef>
                <a:spcPts val="0"/>
              </a:spcBef>
              <a:spcAft>
                <a:spcPts val="0"/>
              </a:spcAft>
              <a:buNone/>
              <a:defRPr sz="900" b="0" i="0" u="none" strike="noStrike" cap="none">
                <a:solidFill>
                  <a:srgbClr val="888A93"/>
                </a:solidFill>
                <a:latin typeface="Arial"/>
                <a:ea typeface="Arial"/>
                <a:cs typeface="Arial"/>
                <a:sym typeface="Arial"/>
              </a:defRPr>
            </a:lvl5pPr>
            <a:lvl6pPr marL="0" marR="0" lvl="5" indent="0" algn="r" rtl="0">
              <a:spcBef>
                <a:spcPts val="0"/>
              </a:spcBef>
              <a:spcAft>
                <a:spcPts val="0"/>
              </a:spcAft>
              <a:buNone/>
              <a:defRPr sz="900" b="0" i="0" u="none" strike="noStrike" cap="none">
                <a:solidFill>
                  <a:srgbClr val="888A93"/>
                </a:solidFill>
                <a:latin typeface="Arial"/>
                <a:ea typeface="Arial"/>
                <a:cs typeface="Arial"/>
                <a:sym typeface="Arial"/>
              </a:defRPr>
            </a:lvl6pPr>
            <a:lvl7pPr marL="0" marR="0" lvl="6" indent="0" algn="r" rtl="0">
              <a:spcBef>
                <a:spcPts val="0"/>
              </a:spcBef>
              <a:spcAft>
                <a:spcPts val="0"/>
              </a:spcAft>
              <a:buNone/>
              <a:defRPr sz="900" b="0" i="0" u="none" strike="noStrike" cap="none">
                <a:solidFill>
                  <a:srgbClr val="888A93"/>
                </a:solidFill>
                <a:latin typeface="Arial"/>
                <a:ea typeface="Arial"/>
                <a:cs typeface="Arial"/>
                <a:sym typeface="Arial"/>
              </a:defRPr>
            </a:lvl7pPr>
            <a:lvl8pPr marL="0" marR="0" lvl="7" indent="0" algn="r" rtl="0">
              <a:spcBef>
                <a:spcPts val="0"/>
              </a:spcBef>
              <a:spcAft>
                <a:spcPts val="0"/>
              </a:spcAft>
              <a:buNone/>
              <a:defRPr sz="900" b="0" i="0" u="none" strike="noStrike" cap="none">
                <a:solidFill>
                  <a:srgbClr val="888A93"/>
                </a:solidFill>
                <a:latin typeface="Arial"/>
                <a:ea typeface="Arial"/>
                <a:cs typeface="Arial"/>
                <a:sym typeface="Arial"/>
              </a:defRPr>
            </a:lvl8pPr>
            <a:lvl9pPr marL="0" marR="0" lvl="8" indent="0" algn="r" rtl="0">
              <a:spcBef>
                <a:spcPts val="0"/>
              </a:spcBef>
              <a:spcAft>
                <a:spcPts val="0"/>
              </a:spcAft>
              <a:buNone/>
              <a:defRPr sz="900" b="0" i="0" u="none" strike="noStrike" cap="none">
                <a:solidFill>
                  <a:srgbClr val="888A9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pic>
        <p:nvPicPr>
          <p:cNvPr id="57" name="Google Shape;57;p13"/>
          <p:cNvPicPr preferRelativeResize="0"/>
          <p:nvPr/>
        </p:nvPicPr>
        <p:blipFill rotWithShape="1">
          <a:blip r:embed="rId5">
            <a:alphaModFix/>
          </a:blip>
          <a:srcRect/>
          <a:stretch/>
        </p:blipFill>
        <p:spPr>
          <a:xfrm>
            <a:off x="0" y="-23773"/>
            <a:ext cx="9144002" cy="81663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73"/>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5.png"/><Relationship Id="rId2" Type="http://schemas.microsoft.com/office/2007/relationships/media" Target="../media/media1.m4a"/><Relationship Id="rId1" Type="http://schemas.openxmlformats.org/officeDocument/2006/relationships/audio" Target="NULL" TargetMode="Externa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image" Target="../media/image8.png"/><Relationship Id="rId18" Type="http://schemas.openxmlformats.org/officeDocument/2006/relationships/image" Target="../media/image5.png"/><Relationship Id="rId3" Type="http://schemas.microsoft.com/office/2007/relationships/media" Target="../media/media2.m4a"/><Relationship Id="rId7" Type="http://schemas.microsoft.com/office/2007/relationships/media" Target="../media/media6.m4a"/><Relationship Id="rId12" Type="http://schemas.openxmlformats.org/officeDocument/2006/relationships/image" Target="../media/image7.png"/><Relationship Id="rId17" Type="http://schemas.openxmlformats.org/officeDocument/2006/relationships/image" Target="../media/image12.png"/><Relationship Id="rId2" Type="http://schemas.microsoft.com/office/2007/relationships/media" Target="../media/media1.m4a"/><Relationship Id="rId16" Type="http://schemas.openxmlformats.org/officeDocument/2006/relationships/image" Target="../media/image11.png"/><Relationship Id="rId1" Type="http://schemas.openxmlformats.org/officeDocument/2006/relationships/audio" Target="NULL" TargetMode="External"/><Relationship Id="rId6" Type="http://schemas.microsoft.com/office/2007/relationships/media" Target="../media/media5.m4a"/><Relationship Id="rId11" Type="http://schemas.openxmlformats.org/officeDocument/2006/relationships/image" Target="../media/image6.png"/><Relationship Id="rId5" Type="http://schemas.microsoft.com/office/2007/relationships/media" Target="../media/media4.m4a"/><Relationship Id="rId15" Type="http://schemas.openxmlformats.org/officeDocument/2006/relationships/image" Target="../media/image10.jpg"/><Relationship Id="rId10" Type="http://schemas.openxmlformats.org/officeDocument/2006/relationships/image" Target="../media/image3.png"/><Relationship Id="rId4" Type="http://schemas.microsoft.com/office/2007/relationships/media" Target="../media/media3.m4a"/><Relationship Id="rId9" Type="http://schemas.openxmlformats.org/officeDocument/2006/relationships/notesSlide" Target="../notesSlides/notesSlide2.xml"/><Relationship Id="rId1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microsoft.com/office/2007/relationships/media" Target="../media/media2.m4a"/><Relationship Id="rId7" Type="http://schemas.microsoft.com/office/2007/relationships/media" Target="../media/media6.m4a"/><Relationship Id="rId2" Type="http://schemas.microsoft.com/office/2007/relationships/media" Target="../media/media1.m4a"/><Relationship Id="rId1" Type="http://schemas.openxmlformats.org/officeDocument/2006/relationships/audio" Target="NULL" TargetMode="External"/><Relationship Id="rId6" Type="http://schemas.microsoft.com/office/2007/relationships/media" Target="../media/media5.m4a"/><Relationship Id="rId11" Type="http://schemas.openxmlformats.org/officeDocument/2006/relationships/image" Target="../media/image5.png"/><Relationship Id="rId5" Type="http://schemas.microsoft.com/office/2007/relationships/media" Target="../media/media4.m4a"/><Relationship Id="rId10" Type="http://schemas.openxmlformats.org/officeDocument/2006/relationships/image" Target="../media/image6.png"/><Relationship Id="rId4" Type="http://schemas.microsoft.com/office/2007/relationships/media" Target="../media/media3.m4a"/><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8" Type="http://schemas.openxmlformats.org/officeDocument/2006/relationships/audio" Target="../media/media10.m4a"/><Relationship Id="rId13" Type="http://schemas.microsoft.com/office/2007/relationships/media" Target="../media/media13.m4a"/><Relationship Id="rId18" Type="http://schemas.openxmlformats.org/officeDocument/2006/relationships/audio" Target="../media/media15.m4a"/><Relationship Id="rId26" Type="http://schemas.openxmlformats.org/officeDocument/2006/relationships/notesSlide" Target="../notesSlides/notesSlide6.xml"/><Relationship Id="rId3" Type="http://schemas.microsoft.com/office/2007/relationships/media" Target="../media/media8.m4a"/><Relationship Id="rId21" Type="http://schemas.microsoft.com/office/2007/relationships/media" Target="../media/media17.m4a"/><Relationship Id="rId7" Type="http://schemas.microsoft.com/office/2007/relationships/media" Target="../media/media10.m4a"/><Relationship Id="rId12" Type="http://schemas.openxmlformats.org/officeDocument/2006/relationships/audio" Target="../media/media12.m4a"/><Relationship Id="rId17" Type="http://schemas.microsoft.com/office/2007/relationships/media" Target="../media/media15.m4a"/><Relationship Id="rId25" Type="http://schemas.openxmlformats.org/officeDocument/2006/relationships/slideLayout" Target="../slideLayouts/slideLayout12.xml"/><Relationship Id="rId2" Type="http://schemas.openxmlformats.org/officeDocument/2006/relationships/audio" Target="../media/media7.m4a"/><Relationship Id="rId16" Type="http://schemas.openxmlformats.org/officeDocument/2006/relationships/audio" Target="../media/media14.m4a"/><Relationship Id="rId20" Type="http://schemas.openxmlformats.org/officeDocument/2006/relationships/audio" Target="../media/media16.m4a"/><Relationship Id="rId1" Type="http://schemas.microsoft.com/office/2007/relationships/media" Target="../media/media7.m4a"/><Relationship Id="rId6" Type="http://schemas.openxmlformats.org/officeDocument/2006/relationships/audio" Target="../media/media9.m4a"/><Relationship Id="rId11" Type="http://schemas.microsoft.com/office/2007/relationships/media" Target="../media/media12.m4a"/><Relationship Id="rId24" Type="http://schemas.openxmlformats.org/officeDocument/2006/relationships/audio" Target="../media/media18.m4a"/><Relationship Id="rId5" Type="http://schemas.microsoft.com/office/2007/relationships/media" Target="../media/media9.m4a"/><Relationship Id="rId15" Type="http://schemas.microsoft.com/office/2007/relationships/media" Target="../media/media14.m4a"/><Relationship Id="rId23" Type="http://schemas.microsoft.com/office/2007/relationships/media" Target="../media/media18.m4a"/><Relationship Id="rId28" Type="http://schemas.openxmlformats.org/officeDocument/2006/relationships/image" Target="../media/image5.png"/><Relationship Id="rId10" Type="http://schemas.openxmlformats.org/officeDocument/2006/relationships/audio" Target="../media/media11.m4a"/><Relationship Id="rId19" Type="http://schemas.microsoft.com/office/2007/relationships/media" Target="../media/media16.m4a"/><Relationship Id="rId4" Type="http://schemas.openxmlformats.org/officeDocument/2006/relationships/audio" Target="../media/media8.m4a"/><Relationship Id="rId9" Type="http://schemas.microsoft.com/office/2007/relationships/media" Target="../media/media11.m4a"/><Relationship Id="rId14" Type="http://schemas.openxmlformats.org/officeDocument/2006/relationships/audio" Target="../media/media13.m4a"/><Relationship Id="rId22" Type="http://schemas.openxmlformats.org/officeDocument/2006/relationships/audio" Target="../media/media17.m4a"/><Relationship Id="rId27"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5.png"/><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16.jpg"/><Relationship Id="rId5" Type="http://schemas.openxmlformats.org/officeDocument/2006/relationships/image" Target="../media/image15.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video" Target="https://www.youtube.com/embed/OEpZlj4T9U0" TargetMode="Externa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5.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audio" Target="../media/media11.m4a"/><Relationship Id="rId13" Type="http://schemas.microsoft.com/office/2007/relationships/media" Target="../media/media14.m4a"/><Relationship Id="rId18" Type="http://schemas.openxmlformats.org/officeDocument/2006/relationships/audio" Target="../media/media16.m4a"/><Relationship Id="rId26" Type="http://schemas.openxmlformats.org/officeDocument/2006/relationships/image" Target="../media/image19.png"/><Relationship Id="rId3" Type="http://schemas.microsoft.com/office/2007/relationships/media" Target="../media/media9.m4a"/><Relationship Id="rId21" Type="http://schemas.microsoft.com/office/2007/relationships/media" Target="../media/media18.m4a"/><Relationship Id="rId34" Type="http://schemas.openxmlformats.org/officeDocument/2006/relationships/image" Target="../media/image27.png"/><Relationship Id="rId7" Type="http://schemas.microsoft.com/office/2007/relationships/media" Target="../media/media11.m4a"/><Relationship Id="rId12" Type="http://schemas.openxmlformats.org/officeDocument/2006/relationships/audio" Target="../media/media13.m4a"/><Relationship Id="rId17" Type="http://schemas.microsoft.com/office/2007/relationships/media" Target="../media/media16.m4a"/><Relationship Id="rId25" Type="http://schemas.openxmlformats.org/officeDocument/2006/relationships/image" Target="../media/image18.png"/><Relationship Id="rId33" Type="http://schemas.openxmlformats.org/officeDocument/2006/relationships/image" Target="../media/image26.png"/><Relationship Id="rId2" Type="http://schemas.openxmlformats.org/officeDocument/2006/relationships/audio" Target="../media/media8.m4a"/><Relationship Id="rId16" Type="http://schemas.openxmlformats.org/officeDocument/2006/relationships/audio" Target="../media/media15.m4a"/><Relationship Id="rId20" Type="http://schemas.openxmlformats.org/officeDocument/2006/relationships/audio" Target="../media/media17.m4a"/><Relationship Id="rId29" Type="http://schemas.openxmlformats.org/officeDocument/2006/relationships/image" Target="../media/image22.png"/><Relationship Id="rId1" Type="http://schemas.microsoft.com/office/2007/relationships/media" Target="../media/media8.m4a"/><Relationship Id="rId6" Type="http://schemas.openxmlformats.org/officeDocument/2006/relationships/audio" Target="../media/media10.m4a"/><Relationship Id="rId11" Type="http://schemas.microsoft.com/office/2007/relationships/media" Target="../media/media13.m4a"/><Relationship Id="rId24" Type="http://schemas.openxmlformats.org/officeDocument/2006/relationships/notesSlide" Target="../notesSlides/notesSlide11.xml"/><Relationship Id="rId32" Type="http://schemas.openxmlformats.org/officeDocument/2006/relationships/image" Target="../media/image25.png"/><Relationship Id="rId37" Type="http://schemas.openxmlformats.org/officeDocument/2006/relationships/image" Target="../media/image5.png"/><Relationship Id="rId5" Type="http://schemas.microsoft.com/office/2007/relationships/media" Target="../media/media10.m4a"/><Relationship Id="rId15" Type="http://schemas.microsoft.com/office/2007/relationships/media" Target="../media/media15.m4a"/><Relationship Id="rId23" Type="http://schemas.openxmlformats.org/officeDocument/2006/relationships/slideLayout" Target="../slideLayouts/slideLayout12.xml"/><Relationship Id="rId28" Type="http://schemas.openxmlformats.org/officeDocument/2006/relationships/image" Target="../media/image21.png"/><Relationship Id="rId36" Type="http://schemas.openxmlformats.org/officeDocument/2006/relationships/image" Target="../media/image29.png"/><Relationship Id="rId10" Type="http://schemas.openxmlformats.org/officeDocument/2006/relationships/audio" Target="../media/media12.m4a"/><Relationship Id="rId19" Type="http://schemas.microsoft.com/office/2007/relationships/media" Target="../media/media17.m4a"/><Relationship Id="rId31" Type="http://schemas.openxmlformats.org/officeDocument/2006/relationships/image" Target="../media/image24.png"/><Relationship Id="rId4" Type="http://schemas.openxmlformats.org/officeDocument/2006/relationships/audio" Target="../media/media9.m4a"/><Relationship Id="rId9" Type="http://schemas.microsoft.com/office/2007/relationships/media" Target="../media/media12.m4a"/><Relationship Id="rId14" Type="http://schemas.openxmlformats.org/officeDocument/2006/relationships/audio" Target="../media/media14.m4a"/><Relationship Id="rId22" Type="http://schemas.openxmlformats.org/officeDocument/2006/relationships/audio" Target="../media/media18.m4a"/><Relationship Id="rId27" Type="http://schemas.openxmlformats.org/officeDocument/2006/relationships/image" Target="../media/image20.png"/><Relationship Id="rId30" Type="http://schemas.openxmlformats.org/officeDocument/2006/relationships/image" Target="../media/image23.png"/><Relationship Id="rId35" Type="http://schemas.openxmlformats.org/officeDocument/2006/relationships/image" Target="../media/image28.png"/></Relationships>
</file>

<file path=ppt/slides/_rels/slide12.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7"/>
          <p:cNvSpPr txBox="1">
            <a:spLocks noGrp="1"/>
          </p:cNvSpPr>
          <p:nvPr>
            <p:ph type="title"/>
          </p:nvPr>
        </p:nvSpPr>
        <p:spPr>
          <a:xfrm>
            <a:off x="6349" y="-156370"/>
            <a:ext cx="7886700" cy="994200"/>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0"/>
              </a:spcBef>
              <a:spcAft>
                <a:spcPts val="0"/>
              </a:spcAft>
              <a:buClr>
                <a:srgbClr val="115076"/>
              </a:buClr>
              <a:buSzPts val="8700"/>
              <a:buFont typeface="Century Gothic"/>
              <a:buNone/>
            </a:pPr>
            <a:r>
              <a:rPr lang="en-GB" sz="8700" b="1">
                <a:solidFill>
                  <a:srgbClr val="115076"/>
                </a:solidFill>
                <a:latin typeface="Century Gothic"/>
                <a:ea typeface="Century Gothic"/>
                <a:cs typeface="Century Gothic"/>
                <a:sym typeface="Century Gothic"/>
              </a:rPr>
              <a:t>SFC</a:t>
            </a:r>
            <a:endParaRPr/>
          </a:p>
        </p:txBody>
      </p:sp>
      <p:sp>
        <p:nvSpPr>
          <p:cNvPr id="83" name="Google Shape;83;p17"/>
          <p:cNvSpPr txBox="1"/>
          <p:nvPr/>
        </p:nvSpPr>
        <p:spPr>
          <a:xfrm>
            <a:off x="817253" y="1083359"/>
            <a:ext cx="7509600" cy="700200"/>
          </a:xfrm>
          <a:prstGeom prst="rect">
            <a:avLst/>
          </a:prstGeom>
          <a:noFill/>
          <a:ln>
            <a:noFill/>
          </a:ln>
        </p:spPr>
        <p:txBody>
          <a:bodyPr spcFirstLastPara="1" wrap="square" lIns="68575" tIns="34275" rIns="68575" bIns="34275" anchor="t" anchorCtr="0">
            <a:spAutoFit/>
          </a:bodyPr>
          <a:lstStyle/>
          <a:p>
            <a:pPr marL="0" marR="0" lvl="0" indent="0" algn="ctr" defTabSz="914400" rtl="0" eaLnBrk="1" fontAlgn="auto" latinLnBrk="0" hangingPunct="1">
              <a:lnSpc>
                <a:spcPct val="100000"/>
              </a:lnSpc>
              <a:spcBef>
                <a:spcPts val="0"/>
              </a:spcBef>
              <a:spcAft>
                <a:spcPts val="0"/>
              </a:spcAft>
              <a:buClr>
                <a:srgbClr val="1E4E79"/>
              </a:buClr>
              <a:buSzPts val="4100"/>
              <a:buFont typeface="Century Gothic"/>
              <a:buNone/>
              <a:tabLst/>
              <a:defRPr/>
            </a:pPr>
            <a:r>
              <a:rPr kumimoji="0" lang="en-GB" sz="4100" b="1" i="0" u="none" strike="noStrike" kern="0" cap="none" spc="0" normalizeH="0" baseline="0" noProof="0">
                <a:ln>
                  <a:noFill/>
                </a:ln>
                <a:solidFill>
                  <a:srgbClr val="1E4E79"/>
                </a:solidFill>
                <a:effectLst/>
                <a:uLnTx/>
                <a:uFillTx/>
                <a:latin typeface="Century Gothic"/>
                <a:ea typeface="Century Gothic"/>
                <a:cs typeface="Century Gothic"/>
                <a:sym typeface="Century Gothic"/>
              </a:rPr>
              <a:t>S</a:t>
            </a:r>
            <a:r>
              <a:rPr kumimoji="0" lang="en-GB" sz="4100" b="0" i="0" u="none" strike="noStrike" kern="0" cap="none" spc="0" normalizeH="0" baseline="0" noProof="0">
                <a:ln>
                  <a:noFill/>
                </a:ln>
                <a:solidFill>
                  <a:srgbClr val="1E4E79"/>
                </a:solidFill>
                <a:effectLst/>
                <a:uLnTx/>
                <a:uFillTx/>
                <a:latin typeface="Century Gothic"/>
                <a:ea typeface="Century Gothic"/>
                <a:cs typeface="Century Gothic"/>
                <a:sym typeface="Century Gothic"/>
              </a:rPr>
              <a:t>ilent </a:t>
            </a:r>
            <a:r>
              <a:rPr kumimoji="0" lang="en-GB" sz="4100" b="1" i="0" u="none" strike="noStrike" kern="0" cap="none" spc="0" normalizeH="0" baseline="0" noProof="0">
                <a:ln>
                  <a:noFill/>
                </a:ln>
                <a:solidFill>
                  <a:srgbClr val="1E4E79"/>
                </a:solidFill>
                <a:effectLst/>
                <a:uLnTx/>
                <a:uFillTx/>
                <a:latin typeface="Century Gothic"/>
                <a:ea typeface="Century Gothic"/>
                <a:cs typeface="Century Gothic"/>
                <a:sym typeface="Century Gothic"/>
              </a:rPr>
              <a:t>f</a:t>
            </a:r>
            <a:r>
              <a:rPr kumimoji="0" lang="en-GB" sz="4100" b="0" i="0" u="none" strike="noStrike" kern="0" cap="none" spc="0" normalizeH="0" baseline="0" noProof="0">
                <a:ln>
                  <a:noFill/>
                </a:ln>
                <a:solidFill>
                  <a:srgbClr val="1E4E79"/>
                </a:solidFill>
                <a:effectLst/>
                <a:uLnTx/>
                <a:uFillTx/>
                <a:latin typeface="Century Gothic"/>
                <a:ea typeface="Century Gothic"/>
                <a:cs typeface="Century Gothic"/>
                <a:sym typeface="Century Gothic"/>
              </a:rPr>
              <a:t>inal </a:t>
            </a:r>
            <a:r>
              <a:rPr kumimoji="0" lang="en-GB" sz="4100" b="1" i="0" u="none" strike="noStrike" kern="0" cap="none" spc="0" normalizeH="0" baseline="0" noProof="0">
                <a:ln>
                  <a:noFill/>
                </a:ln>
                <a:solidFill>
                  <a:srgbClr val="1E4E79"/>
                </a:solidFill>
                <a:effectLst/>
                <a:uLnTx/>
                <a:uFillTx/>
                <a:latin typeface="Century Gothic"/>
                <a:ea typeface="Century Gothic"/>
                <a:cs typeface="Century Gothic"/>
                <a:sym typeface="Century Gothic"/>
              </a:rPr>
              <a:t>c</a:t>
            </a:r>
            <a:r>
              <a:rPr kumimoji="0" lang="en-GB" sz="4100" b="0" i="0" u="none" strike="noStrike" kern="0" cap="none" spc="0" normalizeH="0" baseline="0" noProof="0">
                <a:ln>
                  <a:noFill/>
                </a:ln>
                <a:solidFill>
                  <a:srgbClr val="1E4E79"/>
                </a:solidFill>
                <a:effectLst/>
                <a:uLnTx/>
                <a:uFillTx/>
                <a:latin typeface="Century Gothic"/>
                <a:ea typeface="Century Gothic"/>
                <a:cs typeface="Century Gothic"/>
                <a:sym typeface="Century Gothic"/>
              </a:rPr>
              <a:t>onsonant</a:t>
            </a:r>
            <a:endParaRPr kumimoji="0" sz="1100" b="0" i="0" u="none" strike="noStrike" kern="0" cap="none" spc="0" normalizeH="0" baseline="0" noProof="0">
              <a:ln>
                <a:noFill/>
              </a:ln>
              <a:solidFill>
                <a:srgbClr val="000000"/>
              </a:solidFill>
              <a:effectLst/>
              <a:uLnTx/>
              <a:uFillTx/>
              <a:latin typeface="Arial"/>
              <a:cs typeface="Arial"/>
              <a:sym typeface="Arial"/>
            </a:endParaRPr>
          </a:p>
        </p:txBody>
      </p:sp>
      <p:sp>
        <p:nvSpPr>
          <p:cNvPr id="84" name="Google Shape;84;p17"/>
          <p:cNvSpPr txBox="1"/>
          <p:nvPr/>
        </p:nvSpPr>
        <p:spPr>
          <a:xfrm flipH="1">
            <a:off x="2396546" y="1407297"/>
            <a:ext cx="4350900" cy="1916400"/>
          </a:xfrm>
          <a:prstGeom prst="rect">
            <a:avLst/>
          </a:prstGeom>
          <a:noFill/>
          <a:ln>
            <a:noFill/>
          </a:ln>
        </p:spPr>
        <p:txBody>
          <a:bodyPr spcFirstLastPara="1" wrap="square" lIns="68575" tIns="34275" rIns="68575" bIns="34275" anchor="t" anchorCtr="0">
            <a:spAutoFit/>
          </a:bodyPr>
          <a:lstStyle/>
          <a:p>
            <a:pPr marL="0" marR="0" lvl="0" indent="0" algn="l" defTabSz="914400" rtl="0" eaLnBrk="1" fontAlgn="auto" latinLnBrk="0" hangingPunct="1">
              <a:lnSpc>
                <a:spcPct val="100000"/>
              </a:lnSpc>
              <a:spcBef>
                <a:spcPts val="0"/>
              </a:spcBef>
              <a:spcAft>
                <a:spcPts val="0"/>
              </a:spcAft>
              <a:buClr>
                <a:srgbClr val="1F4E79"/>
              </a:buClr>
              <a:buSzPts val="12000"/>
              <a:buFont typeface="Century Gothic"/>
              <a:buNone/>
              <a:tabLst/>
              <a:defRPr/>
            </a:pPr>
            <a:r>
              <a:rPr kumimoji="0" lang="en-GB" sz="12000" b="0" i="0" u="none" strike="noStrike" kern="0" cap="none" spc="0" normalizeH="0" baseline="0" noProof="0">
                <a:ln>
                  <a:noFill/>
                </a:ln>
                <a:solidFill>
                  <a:srgbClr val="1F4E79"/>
                </a:solidFill>
                <a:effectLst/>
                <a:uLnTx/>
                <a:uFillTx/>
                <a:latin typeface="Century Gothic"/>
                <a:ea typeface="Century Gothic"/>
                <a:cs typeface="Century Gothic"/>
                <a:sym typeface="Century Gothic"/>
              </a:rPr>
              <a:t>dans</a:t>
            </a:r>
            <a:endParaRPr kumimoji="0" sz="1100" b="0" i="0" u="none" strike="noStrike" kern="0" cap="none" spc="0" normalizeH="0" baseline="0" noProof="0">
              <a:ln>
                <a:noFill/>
              </a:ln>
              <a:solidFill>
                <a:srgbClr val="000000"/>
              </a:solidFill>
              <a:effectLst/>
              <a:uLnTx/>
              <a:uFillTx/>
              <a:latin typeface="Arial"/>
              <a:cs typeface="Arial"/>
              <a:sym typeface="Arial"/>
            </a:endParaRPr>
          </a:p>
        </p:txBody>
      </p:sp>
      <p:sp>
        <p:nvSpPr>
          <p:cNvPr id="85" name="Google Shape;85;p17"/>
          <p:cNvSpPr txBox="1"/>
          <p:nvPr/>
        </p:nvSpPr>
        <p:spPr>
          <a:xfrm>
            <a:off x="5378269" y="1775857"/>
            <a:ext cx="815700" cy="1454700"/>
          </a:xfrm>
          <a:prstGeom prst="rect">
            <a:avLst/>
          </a:prstGeom>
          <a:noFill/>
          <a:ln>
            <a:noFill/>
          </a:ln>
        </p:spPr>
        <p:txBody>
          <a:bodyPr spcFirstLastPara="1" wrap="square" lIns="68575" tIns="34275" rIns="68575" bIns="34275" anchor="t" anchorCtr="0">
            <a:spAutoFit/>
          </a:bodyPr>
          <a:lstStyle/>
          <a:p>
            <a:pPr marL="0" marR="0" lvl="0" indent="0" algn="ctr" defTabSz="914400" rtl="0" eaLnBrk="1" fontAlgn="auto" latinLnBrk="0" hangingPunct="1">
              <a:lnSpc>
                <a:spcPct val="100000"/>
              </a:lnSpc>
              <a:spcBef>
                <a:spcPts val="0"/>
              </a:spcBef>
              <a:spcAft>
                <a:spcPts val="0"/>
              </a:spcAft>
              <a:buClr>
                <a:srgbClr val="FA6500"/>
              </a:buClr>
              <a:buSzPts val="9000"/>
              <a:buFont typeface="Century Gothic"/>
              <a:buNone/>
              <a:tabLst/>
              <a:defRPr/>
            </a:pPr>
            <a:r>
              <a:rPr kumimoji="0" lang="en-GB" sz="9000" b="1" i="0" u="none" strike="noStrike" kern="0" cap="none" spc="0" normalizeH="0" baseline="0" noProof="0">
                <a:ln>
                  <a:noFill/>
                </a:ln>
                <a:solidFill>
                  <a:srgbClr val="FA6500"/>
                </a:solidFill>
                <a:effectLst/>
                <a:uLnTx/>
                <a:uFillTx/>
                <a:latin typeface="Century Gothic"/>
                <a:ea typeface="Century Gothic"/>
                <a:cs typeface="Century Gothic"/>
                <a:sym typeface="Century Gothic"/>
              </a:rPr>
              <a:t>X</a:t>
            </a:r>
            <a:endParaRPr kumimoji="0" sz="1100" b="0" i="0" u="none" strike="noStrike" kern="0" cap="none" spc="0" normalizeH="0" baseline="0" noProof="0">
              <a:ln>
                <a:noFill/>
              </a:ln>
              <a:solidFill>
                <a:srgbClr val="000000"/>
              </a:solidFill>
              <a:effectLst/>
              <a:uLnTx/>
              <a:uFillTx/>
              <a:latin typeface="Arial"/>
              <a:cs typeface="Arial"/>
              <a:sym typeface="Arial"/>
            </a:endParaRPr>
          </a:p>
        </p:txBody>
      </p:sp>
      <p:pic>
        <p:nvPicPr>
          <p:cNvPr id="86" name="Google Shape;86;p17" descr="Quiet Sign Clip Art"/>
          <p:cNvPicPr preferRelativeResize="0"/>
          <p:nvPr/>
        </p:nvPicPr>
        <p:blipFill rotWithShape="1">
          <a:blip r:embed="rId5">
            <a:alphaModFix/>
          </a:blip>
          <a:srcRect/>
          <a:stretch/>
        </p:blipFill>
        <p:spPr>
          <a:xfrm>
            <a:off x="5536172" y="3036033"/>
            <a:ext cx="500063" cy="707232"/>
          </a:xfrm>
          <a:prstGeom prst="rect">
            <a:avLst/>
          </a:prstGeom>
          <a:noFill/>
          <a:ln>
            <a:noFill/>
          </a:ln>
        </p:spPr>
      </p:pic>
      <p:pic>
        <p:nvPicPr>
          <p:cNvPr id="87" name="Google Shape;87;p17" descr="box with an arrow pointing down"/>
          <p:cNvPicPr preferRelativeResize="0"/>
          <p:nvPr/>
        </p:nvPicPr>
        <p:blipFill rotWithShape="1">
          <a:blip r:embed="rId6">
            <a:alphaModFix/>
          </a:blip>
          <a:srcRect/>
          <a:stretch/>
        </p:blipFill>
        <p:spPr>
          <a:xfrm>
            <a:off x="3874491" y="3384736"/>
            <a:ext cx="1395018" cy="1176465"/>
          </a:xfrm>
          <a:prstGeom prst="rect">
            <a:avLst/>
          </a:prstGeom>
          <a:noFill/>
          <a:ln>
            <a:noFill/>
          </a:ln>
        </p:spPr>
      </p:pic>
      <p:sp>
        <p:nvSpPr>
          <p:cNvPr id="88" name="Google Shape;88;p17" descr="orange down arrow pointing into the box"/>
          <p:cNvSpPr/>
          <p:nvPr/>
        </p:nvSpPr>
        <p:spPr>
          <a:xfrm>
            <a:off x="4360909" y="3323206"/>
            <a:ext cx="420600" cy="753900"/>
          </a:xfrm>
          <a:prstGeom prst="downArrow">
            <a:avLst>
              <a:gd name="adj1" fmla="val 50000"/>
              <a:gd name="adj2" fmla="val 50000"/>
            </a:avLst>
          </a:prstGeom>
          <a:solidFill>
            <a:srgbClr val="FA6500"/>
          </a:solidFill>
          <a:ln w="12700" cap="flat" cmpd="sng">
            <a:solidFill>
              <a:srgbClr val="FA6500"/>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400"/>
              <a:buFont typeface="Century Gothic"/>
              <a:buNone/>
              <a:tabLst/>
              <a:defRPr/>
            </a:pPr>
            <a:endParaRPr kumimoji="0" sz="1400" b="0" i="0" u="none" strike="noStrike" kern="0" cap="none" spc="0" normalizeH="0" baseline="0" noProof="0">
              <a:ln>
                <a:noFill/>
              </a:ln>
              <a:solidFill>
                <a:srgbClr val="FFFFFF"/>
              </a:solidFill>
              <a:effectLst/>
              <a:uLnTx/>
              <a:uFillTx/>
              <a:latin typeface="Century Gothic"/>
              <a:ea typeface="Century Gothic"/>
              <a:cs typeface="Century Gothic"/>
              <a:sym typeface="Century Gothic"/>
            </a:endParaRPr>
          </a:p>
        </p:txBody>
      </p:sp>
      <p:pic>
        <p:nvPicPr>
          <p:cNvPr id="2" name="Recorded Sound">
            <a:hlinkClick r:id="" action="ppaction://media"/>
            <a:extLst>
              <a:ext uri="{FF2B5EF4-FFF2-40B4-BE49-F238E27FC236}">
                <a16:creationId xmlns:a16="http://schemas.microsoft.com/office/drawing/2014/main" id="{D9D30620-2EED-E2AE-C457-B16B9A379C0A}"/>
              </a:ext>
            </a:extLst>
          </p:cNvPr>
          <p:cNvPicPr>
            <a:picLocks noChangeAspect="1"/>
          </p:cNvPicPr>
          <p:nvPr>
            <a:audioFile r:link="rId1"/>
            <p:extLst>
              <p:ext uri="{DAA4B4D4-6D71-4841-9C94-3DE7FCFB9230}">
                <p14:media xmlns:p14="http://schemas.microsoft.com/office/powerpoint/2010/main" r:embed="rId2">
                  <p14:trim st="216"/>
                </p14:media>
              </p:ext>
            </p:extLst>
          </p:nvPr>
        </p:nvPicPr>
        <p:blipFill>
          <a:blip r:embed="rId7"/>
          <a:stretch>
            <a:fillRect/>
          </a:stretch>
        </p:blipFill>
        <p:spPr>
          <a:xfrm>
            <a:off x="6546273" y="2198407"/>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fade">
                                      <p:cBhvr>
                                        <p:cTn id="7" dur="500"/>
                                        <p:tgtEl>
                                          <p:spTgt spid="8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7"/>
                                        </p:tgtEl>
                                        <p:attrNameLst>
                                          <p:attrName>style.visibility</p:attrName>
                                        </p:attrNameLst>
                                      </p:cBhvr>
                                      <p:to>
                                        <p:strVal val="visible"/>
                                      </p:to>
                                    </p:set>
                                    <p:animEffect transition="in" filter="fade">
                                      <p:cBhvr>
                                        <p:cTn id="12" dur="500"/>
                                        <p:tgtEl>
                                          <p:spTgt spid="87"/>
                                        </p:tgtEl>
                                      </p:cBhvr>
                                    </p:animEffect>
                                  </p:childTnLst>
                                </p:cTn>
                              </p:par>
                              <p:par>
                                <p:cTn id="13" presetID="10" presetClass="entr" presetSubtype="0" fill="hold" nodeType="withEffect">
                                  <p:stCondLst>
                                    <p:cond delay="0"/>
                                  </p:stCondLst>
                                  <p:childTnLst>
                                    <p:set>
                                      <p:cBhvr>
                                        <p:cTn id="14" dur="1" fill="hold">
                                          <p:stCondLst>
                                            <p:cond delay="0"/>
                                          </p:stCondLst>
                                        </p:cTn>
                                        <p:tgtEl>
                                          <p:spTgt spid="88"/>
                                        </p:tgtEl>
                                        <p:attrNameLst>
                                          <p:attrName>style.visibility</p:attrName>
                                        </p:attrNameLst>
                                      </p:cBhvr>
                                      <p:to>
                                        <p:strVal val="visible"/>
                                      </p:to>
                                    </p:set>
                                    <p:animEffect transition="in" filter="fade">
                                      <p:cBhvr>
                                        <p:cTn id="15"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2"/>
                    </p:tgtEl>
                  </p:cond>
                </p:stCondLst>
                <p:endSync evt="end" delay="0">
                  <p:rtn val="all"/>
                </p:endSync>
                <p:childTnLst>
                  <p:par>
                    <p:cTn id="17" fill="hold">
                      <p:stCondLst>
                        <p:cond delay="0"/>
                      </p:stCondLst>
                      <p:childTnLst>
                        <p:par>
                          <p:cTn id="18" fill="hold">
                            <p:stCondLst>
                              <p:cond delay="0"/>
                            </p:stCondLst>
                            <p:childTnLst>
                              <p:par>
                                <p:cTn id="19" presetID="1" presetClass="mediacall" presetSubtype="0" fill="hold" nodeType="clickEffect">
                                  <p:stCondLst>
                                    <p:cond delay="0"/>
                                  </p:stCondLst>
                                  <p:childTnLst>
                                    <p:cmd type="call" cmd="playFrom(0.0)">
                                      <p:cBhvr>
                                        <p:cTn id="20" dur="1430" fill="hold"/>
                                        <p:tgtEl>
                                          <p:spTgt spid="2"/>
                                        </p:tgtEl>
                                      </p:cBhvr>
                                    </p:cmd>
                                  </p:childTnLst>
                                </p:cTn>
                              </p:par>
                            </p:childTnLst>
                          </p:cTn>
                        </p:par>
                      </p:childTnLst>
                    </p:cTn>
                  </p:par>
                </p:childTnLst>
              </p:cTn>
              <p:nextCondLst>
                <p:cond evt="onClick" delay="0">
                  <p:tgtEl>
                    <p:spTgt spid="2"/>
                  </p:tgtEl>
                </p:cond>
              </p:nextCondLst>
            </p:seq>
            <p:audio>
              <p:cMediaNode vol="80000">
                <p:cTn id="21"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369146" y="207886"/>
            <a:ext cx="7886700" cy="994200"/>
          </a:xfrm>
          <a:prstGeom prst="rect">
            <a:avLst/>
          </a:prstGeom>
          <a:noFill/>
          <a:ln>
            <a:noFill/>
          </a:ln>
        </p:spPr>
        <p:txBody>
          <a:bodyPr spcFirstLastPara="1" wrap="square" lIns="68575" tIns="34275" rIns="68575" bIns="34275" anchor="ctr" anchorCtr="0">
            <a:normAutofit fontScale="90000"/>
          </a:bodyPr>
          <a:lstStyle/>
          <a:p>
            <a:pPr marL="0" lvl="0" indent="0" algn="ctr" rtl="0">
              <a:lnSpc>
                <a:spcPct val="100000"/>
              </a:lnSpc>
              <a:spcBef>
                <a:spcPts val="0"/>
              </a:spcBef>
              <a:spcAft>
                <a:spcPts val="0"/>
              </a:spcAft>
              <a:buClr>
                <a:srgbClr val="115076"/>
              </a:buClr>
              <a:buSzPct val="100000"/>
              <a:buFont typeface="Century Gothic"/>
              <a:buNone/>
            </a:pPr>
            <a:r>
              <a:rPr lang="en-GB" sz="8100" b="1">
                <a:solidFill>
                  <a:srgbClr val="115076"/>
                </a:solidFill>
              </a:rPr>
              <a:t>SFC</a:t>
            </a:r>
            <a:endParaRPr/>
          </a:p>
        </p:txBody>
      </p:sp>
      <p:pic>
        <p:nvPicPr>
          <p:cNvPr id="95" name="Google Shape;95;p18" descr="Quiet Sign Clip Art"/>
          <p:cNvPicPr preferRelativeResize="0"/>
          <p:nvPr/>
        </p:nvPicPr>
        <p:blipFill rotWithShape="1">
          <a:blip r:embed="rId10">
            <a:alphaModFix/>
          </a:blip>
          <a:srcRect/>
          <a:stretch/>
        </p:blipFill>
        <p:spPr>
          <a:xfrm>
            <a:off x="5134613" y="155677"/>
            <a:ext cx="500063" cy="707232"/>
          </a:xfrm>
          <a:prstGeom prst="rect">
            <a:avLst/>
          </a:prstGeom>
          <a:noFill/>
          <a:ln>
            <a:noFill/>
          </a:ln>
        </p:spPr>
      </p:pic>
      <p:sp>
        <p:nvSpPr>
          <p:cNvPr id="96" name="Google Shape;96;p18" descr="rectangle"/>
          <p:cNvSpPr/>
          <p:nvPr/>
        </p:nvSpPr>
        <p:spPr>
          <a:xfrm>
            <a:off x="3509443" y="1208254"/>
            <a:ext cx="2148600" cy="2284200"/>
          </a:xfrm>
          <a:prstGeom prst="roundRect">
            <a:avLst>
              <a:gd name="adj" fmla="val 16667"/>
            </a:avLst>
          </a:prstGeom>
          <a:noFill/>
          <a:ln w="12700" cap="flat" cmpd="sng">
            <a:solidFill>
              <a:srgbClr val="115076"/>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400"/>
              <a:buFont typeface="Twentieth Century"/>
              <a:buNone/>
              <a:tabLst/>
              <a:defRPr/>
            </a:pPr>
            <a:endParaRPr kumimoji="0" sz="1400" b="0" i="0" u="none" strike="noStrike" kern="0" cap="none" spc="0" normalizeH="0" baseline="0" noProof="0">
              <a:ln>
                <a:noFill/>
              </a:ln>
              <a:solidFill>
                <a:srgbClr val="FFFFFF"/>
              </a:solidFill>
              <a:effectLst/>
              <a:uLnTx/>
              <a:uFillTx/>
              <a:latin typeface="Century Gothic"/>
              <a:ea typeface="Century Gothic"/>
              <a:cs typeface="Century Gothic"/>
              <a:sym typeface="Century Gothic"/>
            </a:endParaRPr>
          </a:p>
        </p:txBody>
      </p:sp>
      <p:pic>
        <p:nvPicPr>
          <p:cNvPr id="97" name="Google Shape;97;p18" descr="open box"/>
          <p:cNvPicPr preferRelativeResize="0"/>
          <p:nvPr/>
        </p:nvPicPr>
        <p:blipFill rotWithShape="1">
          <a:blip r:embed="rId11">
            <a:alphaModFix/>
          </a:blip>
          <a:srcRect/>
          <a:stretch/>
        </p:blipFill>
        <p:spPr>
          <a:xfrm>
            <a:off x="3803674" y="1446765"/>
            <a:ext cx="1515895" cy="1278404"/>
          </a:xfrm>
          <a:prstGeom prst="rect">
            <a:avLst/>
          </a:prstGeom>
          <a:noFill/>
          <a:ln>
            <a:noFill/>
          </a:ln>
        </p:spPr>
      </p:pic>
      <p:sp>
        <p:nvSpPr>
          <p:cNvPr id="98" name="Google Shape;98;p18" descr="arrow pointing into open box"/>
          <p:cNvSpPr/>
          <p:nvPr/>
        </p:nvSpPr>
        <p:spPr>
          <a:xfrm>
            <a:off x="4336868" y="1385756"/>
            <a:ext cx="470400" cy="819300"/>
          </a:xfrm>
          <a:prstGeom prst="downArrow">
            <a:avLst>
              <a:gd name="adj1" fmla="val 50000"/>
              <a:gd name="adj2" fmla="val 50000"/>
            </a:avLst>
          </a:prstGeom>
          <a:solidFill>
            <a:srgbClr val="E65D00"/>
          </a:solidFill>
          <a:ln w="1270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400"/>
              <a:buFont typeface="Twentieth Century"/>
              <a:buNone/>
              <a:tabLst/>
              <a:defRPr/>
            </a:pPr>
            <a:endParaRPr kumimoji="0" sz="1400" b="0" i="0" u="none" strike="noStrike" kern="0" cap="none" spc="0" normalizeH="0" baseline="0" noProof="0">
              <a:ln>
                <a:noFill/>
              </a:ln>
              <a:solidFill>
                <a:srgbClr val="FFFFFF"/>
              </a:solidFill>
              <a:effectLst/>
              <a:uLnTx/>
              <a:uFillTx/>
              <a:latin typeface="Century Gothic"/>
              <a:ea typeface="Century Gothic"/>
              <a:cs typeface="Century Gothic"/>
              <a:sym typeface="Century Gothic"/>
            </a:endParaRPr>
          </a:p>
        </p:txBody>
      </p:sp>
      <p:sp>
        <p:nvSpPr>
          <p:cNvPr id="99" name="Google Shape;99;p18"/>
          <p:cNvSpPr txBox="1"/>
          <p:nvPr/>
        </p:nvSpPr>
        <p:spPr>
          <a:xfrm>
            <a:off x="3720599" y="2659802"/>
            <a:ext cx="1670100" cy="762000"/>
          </a:xfrm>
          <a:prstGeom prst="rect">
            <a:avLst/>
          </a:prstGeom>
          <a:noFill/>
          <a:ln>
            <a:noFill/>
          </a:ln>
        </p:spPr>
        <p:txBody>
          <a:bodyPr spcFirstLastPara="1" wrap="square" lIns="68575" tIns="34275" rIns="68575" bIns="34275" anchor="t" anchorCtr="0">
            <a:spAutoFit/>
          </a:bodyPr>
          <a:lstStyle/>
          <a:p>
            <a:pPr marL="0" marR="0" lvl="0" indent="0" algn="ctr" defTabSz="914400" rtl="0" eaLnBrk="1" fontAlgn="auto" latinLnBrk="0" hangingPunct="1">
              <a:lnSpc>
                <a:spcPct val="100000"/>
              </a:lnSpc>
              <a:spcBef>
                <a:spcPts val="0"/>
              </a:spcBef>
              <a:spcAft>
                <a:spcPts val="0"/>
              </a:spcAft>
              <a:buClr>
                <a:srgbClr val="115076"/>
              </a:buClr>
              <a:buSzPts val="4500"/>
              <a:buFont typeface="Century Gothic"/>
              <a:buNone/>
              <a:tabLst/>
              <a:defRPr/>
            </a:pPr>
            <a:r>
              <a:rPr kumimoji="0" lang="en-GB" sz="4500" b="0" i="0" u="none" strike="noStrike" kern="0" cap="none" spc="0" normalizeH="0" baseline="0" noProof="0">
                <a:ln>
                  <a:noFill/>
                </a:ln>
                <a:solidFill>
                  <a:srgbClr val="115076"/>
                </a:solidFill>
                <a:effectLst/>
                <a:uLnTx/>
                <a:uFillTx/>
                <a:latin typeface="Century Gothic"/>
                <a:ea typeface="Century Gothic"/>
                <a:cs typeface="Century Gothic"/>
                <a:sym typeface="Century Gothic"/>
              </a:rPr>
              <a:t>dans</a:t>
            </a:r>
            <a:endParaRPr kumimoji="0" sz="4500" b="0" i="0" u="none" strike="noStrike" kern="0" cap="none" spc="0" normalizeH="0" baseline="0" noProof="0">
              <a:ln>
                <a:noFill/>
              </a:ln>
              <a:solidFill>
                <a:srgbClr val="FA6500"/>
              </a:solidFill>
              <a:effectLst/>
              <a:uLnTx/>
              <a:uFillTx/>
              <a:latin typeface="Century Gothic"/>
              <a:ea typeface="Century Gothic"/>
              <a:cs typeface="Century Gothic"/>
              <a:sym typeface="Century Gothic"/>
            </a:endParaRPr>
          </a:p>
        </p:txBody>
      </p:sp>
      <p:sp>
        <p:nvSpPr>
          <p:cNvPr id="100" name="Google Shape;100;p18"/>
          <p:cNvSpPr txBox="1"/>
          <p:nvPr/>
        </p:nvSpPr>
        <p:spPr>
          <a:xfrm>
            <a:off x="4526435" y="2703872"/>
            <a:ext cx="1210200" cy="762000"/>
          </a:xfrm>
          <a:prstGeom prst="rect">
            <a:avLst/>
          </a:prstGeom>
          <a:noFill/>
          <a:ln>
            <a:noFill/>
          </a:ln>
        </p:spPr>
        <p:txBody>
          <a:bodyPr spcFirstLastPara="1" wrap="square" lIns="68575" tIns="34275" rIns="68575" bIns="34275" anchor="t" anchorCtr="0">
            <a:spAutoFit/>
          </a:bodyPr>
          <a:lstStyle/>
          <a:p>
            <a:pPr marL="0" marR="0" lvl="0" indent="0" algn="ctr" defTabSz="914400" rtl="0" eaLnBrk="1" fontAlgn="auto" latinLnBrk="0" hangingPunct="1">
              <a:lnSpc>
                <a:spcPct val="100000"/>
              </a:lnSpc>
              <a:spcBef>
                <a:spcPts val="0"/>
              </a:spcBef>
              <a:spcAft>
                <a:spcPts val="0"/>
              </a:spcAft>
              <a:buClr>
                <a:srgbClr val="E65D00"/>
              </a:buClr>
              <a:buSzPts val="4500"/>
              <a:buFont typeface="Century Gothic"/>
              <a:buNone/>
              <a:tabLst/>
              <a:defRPr/>
            </a:pPr>
            <a:r>
              <a:rPr kumimoji="0" lang="en-GB" sz="4500" b="0" i="0" u="none" strike="noStrike" kern="0" cap="none" spc="0" normalizeH="0" baseline="0" noProof="0">
                <a:ln>
                  <a:noFill/>
                </a:ln>
                <a:solidFill>
                  <a:srgbClr val="E65D00"/>
                </a:solidFill>
                <a:effectLst/>
                <a:uLnTx/>
                <a:uFillTx/>
                <a:latin typeface="Century Gothic"/>
                <a:ea typeface="Century Gothic"/>
                <a:cs typeface="Century Gothic"/>
                <a:sym typeface="Century Gothic"/>
              </a:rPr>
              <a:t>X</a:t>
            </a:r>
            <a:endParaRPr kumimoji="0" sz="1100" b="0" i="0" u="none" strike="noStrike" kern="0" cap="none" spc="0" normalizeH="0" baseline="0" noProof="0">
              <a:ln>
                <a:noFill/>
              </a:ln>
              <a:solidFill>
                <a:srgbClr val="000000"/>
              </a:solidFill>
              <a:effectLst/>
              <a:uLnTx/>
              <a:uFillTx/>
              <a:latin typeface="Arial"/>
              <a:cs typeface="Arial"/>
              <a:sym typeface="Arial"/>
            </a:endParaRPr>
          </a:p>
        </p:txBody>
      </p:sp>
      <p:sp>
        <p:nvSpPr>
          <p:cNvPr id="101" name="Google Shape;101;p18"/>
          <p:cNvSpPr txBox="1"/>
          <p:nvPr/>
        </p:nvSpPr>
        <p:spPr>
          <a:xfrm>
            <a:off x="753771" y="128419"/>
            <a:ext cx="1513500" cy="762000"/>
          </a:xfrm>
          <a:prstGeom prst="rect">
            <a:avLst/>
          </a:prstGeom>
          <a:noFill/>
          <a:ln>
            <a:noFill/>
          </a:ln>
        </p:spPr>
        <p:txBody>
          <a:bodyPr spcFirstLastPara="1" wrap="square" lIns="68575" tIns="34275" rIns="68575" bIns="34275" anchor="t" anchorCtr="0">
            <a:spAutoFit/>
          </a:bodyPr>
          <a:lstStyle/>
          <a:p>
            <a:pPr marL="0" marR="0" lvl="0" indent="0" algn="l" defTabSz="914400" rtl="0" eaLnBrk="1" fontAlgn="auto" latinLnBrk="0" hangingPunct="1">
              <a:lnSpc>
                <a:spcPct val="100000"/>
              </a:lnSpc>
              <a:spcBef>
                <a:spcPts val="0"/>
              </a:spcBef>
              <a:spcAft>
                <a:spcPts val="0"/>
              </a:spcAft>
              <a:buClr>
                <a:srgbClr val="1E4E79"/>
              </a:buClr>
              <a:buSzPts val="4500"/>
              <a:buFont typeface="Century Gothic"/>
              <a:buNone/>
              <a:tabLst/>
              <a:defRPr/>
            </a:pPr>
            <a:r>
              <a:rPr kumimoji="0" lang="en-GB" sz="4500" b="0" i="0" u="none" strike="noStrike" kern="0" cap="none" spc="0" normalizeH="0" baseline="0" noProof="0">
                <a:ln>
                  <a:noFill/>
                </a:ln>
                <a:solidFill>
                  <a:srgbClr val="1E4E79"/>
                </a:solidFill>
                <a:effectLst/>
                <a:uLnTx/>
                <a:uFillTx/>
                <a:latin typeface="Century Gothic"/>
                <a:ea typeface="Century Gothic"/>
                <a:cs typeface="Century Gothic"/>
                <a:sym typeface="Century Gothic"/>
              </a:rPr>
              <a:t>peti</a:t>
            </a:r>
            <a:r>
              <a:rPr kumimoji="0" lang="en-GB" sz="4500" b="0" i="0" u="none" strike="sngStrike" kern="0" cap="none" spc="0" normalizeH="0" baseline="0" noProof="0">
                <a:ln>
                  <a:noFill/>
                </a:ln>
                <a:solidFill>
                  <a:srgbClr val="E65D00"/>
                </a:solidFill>
                <a:effectLst/>
                <a:uLnTx/>
                <a:uFillTx/>
                <a:latin typeface="Century Gothic"/>
                <a:ea typeface="Century Gothic"/>
                <a:cs typeface="Century Gothic"/>
                <a:sym typeface="Century Gothic"/>
              </a:rPr>
              <a:t>t</a:t>
            </a:r>
            <a:endParaRPr kumimoji="0" sz="1100" b="0" i="0" u="none" strike="noStrike" kern="0" cap="none" spc="0" normalizeH="0" baseline="0" noProof="0">
              <a:ln>
                <a:noFill/>
              </a:ln>
              <a:solidFill>
                <a:srgbClr val="000000"/>
              </a:solidFill>
              <a:effectLst/>
              <a:uLnTx/>
              <a:uFillTx/>
              <a:latin typeface="Arial"/>
              <a:cs typeface="Arial"/>
              <a:sym typeface="Arial"/>
            </a:endParaRPr>
          </a:p>
        </p:txBody>
      </p:sp>
      <p:grpSp>
        <p:nvGrpSpPr>
          <p:cNvPr id="102" name="Google Shape;102;p18" descr="a tall boy and a small boy with arrow pointing to the small boy"/>
          <p:cNvGrpSpPr/>
          <p:nvPr/>
        </p:nvGrpSpPr>
        <p:grpSpPr>
          <a:xfrm>
            <a:off x="899361" y="1010823"/>
            <a:ext cx="1067798" cy="1465139"/>
            <a:chOff x="1199148" y="1347764"/>
            <a:chExt cx="1423730" cy="1953519"/>
          </a:xfrm>
        </p:grpSpPr>
        <p:pic>
          <p:nvPicPr>
            <p:cNvPr id="103" name="Google Shape;103;p18" descr="tall boy"/>
            <p:cNvPicPr preferRelativeResize="0"/>
            <p:nvPr/>
          </p:nvPicPr>
          <p:blipFill rotWithShape="1">
            <a:blip r:embed="rId12">
              <a:alphaModFix/>
            </a:blip>
            <a:srcRect/>
            <a:stretch/>
          </p:blipFill>
          <p:spPr>
            <a:xfrm>
              <a:off x="1199148" y="1347764"/>
              <a:ext cx="976759" cy="1953519"/>
            </a:xfrm>
            <a:prstGeom prst="rect">
              <a:avLst/>
            </a:prstGeom>
            <a:noFill/>
            <a:ln>
              <a:noFill/>
            </a:ln>
          </p:spPr>
        </p:pic>
        <p:pic>
          <p:nvPicPr>
            <p:cNvPr id="104" name="Google Shape;104;p18" descr="small boy"/>
            <p:cNvPicPr preferRelativeResize="0"/>
            <p:nvPr/>
          </p:nvPicPr>
          <p:blipFill rotWithShape="1">
            <a:blip r:embed="rId13">
              <a:alphaModFix/>
            </a:blip>
            <a:srcRect/>
            <a:stretch/>
          </p:blipFill>
          <p:spPr>
            <a:xfrm>
              <a:off x="1996404" y="2048334"/>
              <a:ext cx="626474" cy="1252948"/>
            </a:xfrm>
            <a:prstGeom prst="rect">
              <a:avLst/>
            </a:prstGeom>
            <a:noFill/>
            <a:ln>
              <a:noFill/>
            </a:ln>
          </p:spPr>
        </p:pic>
        <p:sp>
          <p:nvSpPr>
            <p:cNvPr id="105" name="Google Shape;105;p18"/>
            <p:cNvSpPr/>
            <p:nvPr/>
          </p:nvSpPr>
          <p:spPr>
            <a:xfrm>
              <a:off x="2151840" y="1347764"/>
              <a:ext cx="315600" cy="636000"/>
            </a:xfrm>
            <a:prstGeom prst="downArrow">
              <a:avLst>
                <a:gd name="adj1" fmla="val 50000"/>
                <a:gd name="adj2" fmla="val 50000"/>
              </a:avLst>
            </a:prstGeom>
            <a:solidFill>
              <a:srgbClr val="E65D00"/>
            </a:solidFill>
            <a:ln w="12700" cap="flat" cmpd="sng">
              <a:solidFill>
                <a:srgbClr val="0C0C0C"/>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400"/>
                <a:buFont typeface="Twentieth Century"/>
                <a:buNone/>
                <a:tabLst/>
                <a:defRPr/>
              </a:pPr>
              <a:endParaRPr kumimoji="0" sz="1400" b="0" i="0" u="none" strike="noStrike" kern="0" cap="none" spc="0" normalizeH="0" baseline="0" noProof="0">
                <a:ln>
                  <a:noFill/>
                </a:ln>
                <a:solidFill>
                  <a:srgbClr val="FFFFFF"/>
                </a:solidFill>
                <a:effectLst/>
                <a:uLnTx/>
                <a:uFillTx/>
                <a:latin typeface="Century Gothic"/>
                <a:ea typeface="Century Gothic"/>
                <a:cs typeface="Century Gothic"/>
                <a:sym typeface="Century Gothic"/>
              </a:endParaRPr>
            </a:p>
          </p:txBody>
        </p:sp>
      </p:grpSp>
      <p:sp>
        <p:nvSpPr>
          <p:cNvPr id="106" name="Google Shape;106;p18"/>
          <p:cNvSpPr txBox="1"/>
          <p:nvPr/>
        </p:nvSpPr>
        <p:spPr>
          <a:xfrm>
            <a:off x="792681" y="2509607"/>
            <a:ext cx="1702500" cy="762000"/>
          </a:xfrm>
          <a:prstGeom prst="rect">
            <a:avLst/>
          </a:prstGeom>
          <a:noFill/>
          <a:ln>
            <a:noFill/>
          </a:ln>
        </p:spPr>
        <p:txBody>
          <a:bodyPr spcFirstLastPara="1" wrap="square" lIns="68575" tIns="34275" rIns="68575" bIns="34275" anchor="t" anchorCtr="0">
            <a:spAutoFit/>
          </a:bodyPr>
          <a:lstStyle/>
          <a:p>
            <a:pPr marL="0" marR="0" lvl="0" indent="0" algn="ctr" defTabSz="914400" rtl="0" eaLnBrk="1" fontAlgn="auto" latinLnBrk="0" hangingPunct="1">
              <a:lnSpc>
                <a:spcPct val="100000"/>
              </a:lnSpc>
              <a:spcBef>
                <a:spcPts val="0"/>
              </a:spcBef>
              <a:spcAft>
                <a:spcPts val="0"/>
              </a:spcAft>
              <a:buClr>
                <a:srgbClr val="1E4E79"/>
              </a:buClr>
              <a:buSzPts val="4500"/>
              <a:buFont typeface="Century Gothic"/>
              <a:buNone/>
              <a:tabLst/>
              <a:defRPr/>
            </a:pPr>
            <a:r>
              <a:rPr kumimoji="0" lang="en-GB" sz="4500" b="0" i="0" u="none" strike="noStrike" kern="0" cap="none" spc="0" normalizeH="0" baseline="0" noProof="0">
                <a:ln>
                  <a:noFill/>
                </a:ln>
                <a:solidFill>
                  <a:srgbClr val="1E4E79"/>
                </a:solidFill>
                <a:effectLst/>
                <a:uLnTx/>
                <a:uFillTx/>
                <a:latin typeface="Century Gothic"/>
                <a:ea typeface="Century Gothic"/>
                <a:cs typeface="Century Gothic"/>
                <a:sym typeface="Century Gothic"/>
              </a:rPr>
              <a:t>mo</a:t>
            </a:r>
            <a:r>
              <a:rPr kumimoji="0" lang="en-GB" sz="4500" b="0" i="0" u="none" strike="sngStrike" kern="0" cap="none" spc="0" normalizeH="0" baseline="0" noProof="0">
                <a:ln>
                  <a:noFill/>
                </a:ln>
                <a:solidFill>
                  <a:srgbClr val="E65D00"/>
                </a:solidFill>
                <a:effectLst/>
                <a:uLnTx/>
                <a:uFillTx/>
                <a:latin typeface="Century Gothic"/>
                <a:ea typeface="Century Gothic"/>
                <a:cs typeface="Century Gothic"/>
                <a:sym typeface="Century Gothic"/>
              </a:rPr>
              <a:t>t</a:t>
            </a:r>
            <a:endParaRPr kumimoji="0" sz="1100" b="0" i="0" u="none" strike="noStrike" kern="0" cap="none" spc="0" normalizeH="0" baseline="0" noProof="0">
              <a:ln>
                <a:noFill/>
              </a:ln>
              <a:solidFill>
                <a:srgbClr val="000000"/>
              </a:solidFill>
              <a:effectLst/>
              <a:uLnTx/>
              <a:uFillTx/>
              <a:latin typeface="Arial"/>
              <a:cs typeface="Arial"/>
              <a:sym typeface="Arial"/>
            </a:endParaRPr>
          </a:p>
        </p:txBody>
      </p:sp>
      <p:pic>
        <p:nvPicPr>
          <p:cNvPr id="107" name="Google Shape;107;p18" descr="crossword with words"/>
          <p:cNvPicPr preferRelativeResize="0"/>
          <p:nvPr/>
        </p:nvPicPr>
        <p:blipFill rotWithShape="1">
          <a:blip r:embed="rId14">
            <a:alphaModFix/>
          </a:blip>
          <a:srcRect/>
          <a:stretch/>
        </p:blipFill>
        <p:spPr>
          <a:xfrm>
            <a:off x="805546" y="3338645"/>
            <a:ext cx="1713656" cy="1190991"/>
          </a:xfrm>
          <a:prstGeom prst="rect">
            <a:avLst/>
          </a:prstGeom>
          <a:noFill/>
          <a:ln>
            <a:noFill/>
          </a:ln>
        </p:spPr>
      </p:pic>
      <p:sp>
        <p:nvSpPr>
          <p:cNvPr id="108" name="Google Shape;108;p18"/>
          <p:cNvSpPr txBox="1"/>
          <p:nvPr/>
        </p:nvSpPr>
        <p:spPr>
          <a:xfrm>
            <a:off x="3737438" y="3617220"/>
            <a:ext cx="1632000" cy="762000"/>
          </a:xfrm>
          <a:prstGeom prst="rect">
            <a:avLst/>
          </a:prstGeom>
          <a:noFill/>
          <a:ln>
            <a:noFill/>
          </a:ln>
        </p:spPr>
        <p:txBody>
          <a:bodyPr spcFirstLastPara="1" wrap="square" lIns="68575" tIns="34275" rIns="68575" bIns="34275" anchor="t" anchorCtr="0">
            <a:spAutoFit/>
          </a:bodyPr>
          <a:lstStyle/>
          <a:p>
            <a:pPr marL="0" marR="0" lvl="0" indent="0" algn="l" defTabSz="914400" rtl="0" eaLnBrk="1" fontAlgn="auto" latinLnBrk="0" hangingPunct="1">
              <a:lnSpc>
                <a:spcPct val="100000"/>
              </a:lnSpc>
              <a:spcBef>
                <a:spcPts val="0"/>
              </a:spcBef>
              <a:spcAft>
                <a:spcPts val="0"/>
              </a:spcAft>
              <a:buClr>
                <a:srgbClr val="1E4E79"/>
              </a:buClr>
              <a:buSzPts val="4500"/>
              <a:buFont typeface="Century Gothic"/>
              <a:buNone/>
              <a:tabLst/>
              <a:defRPr/>
            </a:pPr>
            <a:r>
              <a:rPr kumimoji="0" lang="en-GB" sz="4500" b="0" i="0" u="none" strike="noStrike" kern="0" cap="none" spc="0" normalizeH="0" baseline="0" noProof="0">
                <a:ln>
                  <a:noFill/>
                </a:ln>
                <a:solidFill>
                  <a:srgbClr val="1E4E79"/>
                </a:solidFill>
                <a:effectLst/>
                <a:uLnTx/>
                <a:uFillTx/>
                <a:latin typeface="Century Gothic"/>
                <a:ea typeface="Century Gothic"/>
                <a:cs typeface="Century Gothic"/>
                <a:sym typeface="Century Gothic"/>
              </a:rPr>
              <a:t>mai</a:t>
            </a:r>
            <a:r>
              <a:rPr kumimoji="0" lang="en-GB" sz="4500" b="0" i="0" u="none" strike="sngStrike" kern="0" cap="none" spc="0" normalizeH="0" baseline="0" noProof="0">
                <a:ln>
                  <a:noFill/>
                </a:ln>
                <a:solidFill>
                  <a:srgbClr val="E65D00"/>
                </a:solidFill>
                <a:effectLst/>
                <a:uLnTx/>
                <a:uFillTx/>
                <a:latin typeface="Century Gothic"/>
                <a:ea typeface="Century Gothic"/>
                <a:cs typeface="Century Gothic"/>
                <a:sym typeface="Century Gothic"/>
              </a:rPr>
              <a:t>s</a:t>
            </a:r>
            <a:endParaRPr kumimoji="0" sz="1100" b="0" i="0" u="none" strike="noStrike" kern="0" cap="none" spc="0" normalizeH="0" baseline="0" noProof="0">
              <a:ln>
                <a:noFill/>
              </a:ln>
              <a:solidFill>
                <a:srgbClr val="000000"/>
              </a:solidFill>
              <a:effectLst/>
              <a:uLnTx/>
              <a:uFillTx/>
              <a:latin typeface="Arial"/>
              <a:cs typeface="Arial"/>
              <a:sym typeface="Arial"/>
            </a:endParaRPr>
          </a:p>
        </p:txBody>
      </p:sp>
      <p:sp>
        <p:nvSpPr>
          <p:cNvPr id="109" name="Google Shape;109;p18"/>
          <p:cNvSpPr txBox="1"/>
          <p:nvPr/>
        </p:nvSpPr>
        <p:spPr>
          <a:xfrm>
            <a:off x="3756052" y="4217696"/>
            <a:ext cx="1391700" cy="484800"/>
          </a:xfrm>
          <a:prstGeom prst="rect">
            <a:avLst/>
          </a:prstGeom>
          <a:noFill/>
          <a:ln>
            <a:noFill/>
          </a:ln>
        </p:spPr>
        <p:txBody>
          <a:bodyPr spcFirstLastPara="1" wrap="square" lIns="68575" tIns="34275" rIns="68575" bIns="34275" anchor="t" anchorCtr="0">
            <a:spAutoFit/>
          </a:bodyPr>
          <a:lstStyle/>
          <a:p>
            <a:pPr marL="0" marR="0" lvl="0" indent="0" algn="ctr" defTabSz="914400" rtl="0" eaLnBrk="1" fontAlgn="auto" latinLnBrk="0" hangingPunct="1">
              <a:lnSpc>
                <a:spcPct val="100000"/>
              </a:lnSpc>
              <a:spcBef>
                <a:spcPts val="0"/>
              </a:spcBef>
              <a:spcAft>
                <a:spcPts val="0"/>
              </a:spcAft>
              <a:buClr>
                <a:srgbClr val="115076"/>
              </a:buClr>
              <a:buSzPts val="2700"/>
              <a:buFont typeface="Century Gothic"/>
              <a:buNone/>
              <a:tabLst/>
              <a:defRPr/>
            </a:pPr>
            <a:r>
              <a:rPr kumimoji="0" lang="en-GB" sz="2700" b="0" i="0" u="none" strike="noStrike" kern="0" cap="none" spc="0" normalizeH="0" baseline="0" noProof="0">
                <a:ln>
                  <a:noFill/>
                </a:ln>
                <a:solidFill>
                  <a:srgbClr val="115076"/>
                </a:solidFill>
                <a:effectLst/>
                <a:uLnTx/>
                <a:uFillTx/>
                <a:latin typeface="Century Gothic"/>
                <a:ea typeface="Century Gothic"/>
                <a:cs typeface="Century Gothic"/>
                <a:sym typeface="Century Gothic"/>
              </a:rPr>
              <a:t>[but]</a:t>
            </a:r>
            <a:endParaRPr kumimoji="0" sz="1100" b="0" i="0" u="none" strike="noStrike" kern="0" cap="none" spc="0" normalizeH="0" baseline="0" noProof="0">
              <a:ln>
                <a:noFill/>
              </a:ln>
              <a:solidFill>
                <a:srgbClr val="000000"/>
              </a:solidFill>
              <a:effectLst/>
              <a:uLnTx/>
              <a:uFillTx/>
              <a:latin typeface="Arial"/>
              <a:cs typeface="Arial"/>
              <a:sym typeface="Arial"/>
            </a:endParaRPr>
          </a:p>
        </p:txBody>
      </p:sp>
      <p:pic>
        <p:nvPicPr>
          <p:cNvPr id="110" name="Google Shape;110;p18" descr="face icon to show 'but'"/>
          <p:cNvPicPr preferRelativeResize="0"/>
          <p:nvPr/>
        </p:nvPicPr>
        <p:blipFill rotWithShape="1">
          <a:blip r:embed="rId15">
            <a:alphaModFix/>
          </a:blip>
          <a:srcRect/>
          <a:stretch/>
        </p:blipFill>
        <p:spPr>
          <a:xfrm>
            <a:off x="5034899" y="3721787"/>
            <a:ext cx="1091495" cy="1091495"/>
          </a:xfrm>
          <a:prstGeom prst="rect">
            <a:avLst/>
          </a:prstGeom>
          <a:noFill/>
          <a:ln>
            <a:noFill/>
          </a:ln>
        </p:spPr>
      </p:pic>
      <p:sp>
        <p:nvSpPr>
          <p:cNvPr id="111" name="Google Shape;111;p18"/>
          <p:cNvSpPr txBox="1"/>
          <p:nvPr/>
        </p:nvSpPr>
        <p:spPr>
          <a:xfrm>
            <a:off x="7050182" y="41543"/>
            <a:ext cx="1773600" cy="762000"/>
          </a:xfrm>
          <a:prstGeom prst="rect">
            <a:avLst/>
          </a:prstGeom>
          <a:noFill/>
          <a:ln>
            <a:noFill/>
          </a:ln>
        </p:spPr>
        <p:txBody>
          <a:bodyPr spcFirstLastPara="1" wrap="square" lIns="68575" tIns="34275" rIns="68575" bIns="34275" anchor="t" anchorCtr="0">
            <a:spAutoFit/>
          </a:bodyPr>
          <a:lstStyle/>
          <a:p>
            <a:pPr marL="0" marR="0" lvl="0" indent="0" algn="l" defTabSz="914400" rtl="0" eaLnBrk="1" fontAlgn="auto" latinLnBrk="0" hangingPunct="1">
              <a:lnSpc>
                <a:spcPct val="100000"/>
              </a:lnSpc>
              <a:spcBef>
                <a:spcPts val="0"/>
              </a:spcBef>
              <a:spcAft>
                <a:spcPts val="0"/>
              </a:spcAft>
              <a:buClr>
                <a:srgbClr val="1E4E79"/>
              </a:buClr>
              <a:buSzPts val="4500"/>
              <a:buFont typeface="Century Gothic"/>
              <a:buNone/>
              <a:tabLst/>
              <a:defRPr/>
            </a:pPr>
            <a:r>
              <a:rPr kumimoji="0" lang="en-GB" sz="4500" b="0" i="0" u="none" strike="noStrike" kern="0" cap="none" spc="0" normalizeH="0" baseline="0" noProof="0">
                <a:ln>
                  <a:noFill/>
                </a:ln>
                <a:solidFill>
                  <a:srgbClr val="1E4E79"/>
                </a:solidFill>
                <a:effectLst/>
                <a:uLnTx/>
                <a:uFillTx/>
                <a:latin typeface="Century Gothic"/>
                <a:ea typeface="Century Gothic"/>
                <a:cs typeface="Century Gothic"/>
                <a:sym typeface="Century Gothic"/>
              </a:rPr>
              <a:t>pri</a:t>
            </a:r>
            <a:r>
              <a:rPr kumimoji="0" lang="en-GB" sz="4500" b="0" i="0" u="none" strike="sngStrike" kern="0" cap="none" spc="0" normalizeH="0" baseline="0" noProof="0">
                <a:ln>
                  <a:noFill/>
                </a:ln>
                <a:solidFill>
                  <a:srgbClr val="E65D00"/>
                </a:solidFill>
                <a:effectLst/>
                <a:uLnTx/>
                <a:uFillTx/>
                <a:latin typeface="Century Gothic"/>
                <a:ea typeface="Century Gothic"/>
                <a:cs typeface="Century Gothic"/>
                <a:sym typeface="Century Gothic"/>
              </a:rPr>
              <a:t>x</a:t>
            </a:r>
            <a:endParaRPr kumimoji="0" sz="1100" b="0" i="0" u="none" strike="noStrike" kern="0" cap="none" spc="0" normalizeH="0" baseline="0" noProof="0">
              <a:ln>
                <a:noFill/>
              </a:ln>
              <a:solidFill>
                <a:srgbClr val="000000"/>
              </a:solidFill>
              <a:effectLst/>
              <a:uLnTx/>
              <a:uFillTx/>
              <a:latin typeface="Arial"/>
              <a:cs typeface="Arial"/>
              <a:sym typeface="Arial"/>
            </a:endParaRPr>
          </a:p>
        </p:txBody>
      </p:sp>
      <p:grpSp>
        <p:nvGrpSpPr>
          <p:cNvPr id="112" name="Google Shape;112;p18" descr="a prize"/>
          <p:cNvGrpSpPr/>
          <p:nvPr/>
        </p:nvGrpSpPr>
        <p:grpSpPr>
          <a:xfrm>
            <a:off x="6528446" y="772165"/>
            <a:ext cx="2044274" cy="1452033"/>
            <a:chOff x="8711284" y="862548"/>
            <a:chExt cx="2725699" cy="1936044"/>
          </a:xfrm>
        </p:grpSpPr>
        <p:pic>
          <p:nvPicPr>
            <p:cNvPr id="113" name="Google Shape;113;p18" descr="prize"/>
            <p:cNvPicPr preferRelativeResize="0"/>
            <p:nvPr/>
          </p:nvPicPr>
          <p:blipFill rotWithShape="1">
            <a:blip r:embed="rId16">
              <a:alphaModFix/>
            </a:blip>
            <a:srcRect/>
            <a:stretch/>
          </p:blipFill>
          <p:spPr>
            <a:xfrm>
              <a:off x="8711284" y="1100550"/>
              <a:ext cx="1371776" cy="1159150"/>
            </a:xfrm>
            <a:prstGeom prst="rect">
              <a:avLst/>
            </a:prstGeom>
            <a:noFill/>
            <a:ln>
              <a:noFill/>
            </a:ln>
          </p:spPr>
        </p:pic>
        <p:pic>
          <p:nvPicPr>
            <p:cNvPr id="114" name="Google Shape;114;p18" descr="a prize"/>
            <p:cNvPicPr preferRelativeResize="0"/>
            <p:nvPr/>
          </p:nvPicPr>
          <p:blipFill rotWithShape="1">
            <a:blip r:embed="rId17">
              <a:alphaModFix/>
            </a:blip>
            <a:srcRect/>
            <a:stretch/>
          </p:blipFill>
          <p:spPr>
            <a:xfrm>
              <a:off x="10083060" y="862548"/>
              <a:ext cx="1353923" cy="1936044"/>
            </a:xfrm>
            <a:prstGeom prst="rect">
              <a:avLst/>
            </a:prstGeom>
            <a:noFill/>
            <a:ln>
              <a:noFill/>
            </a:ln>
          </p:spPr>
        </p:pic>
        <p:sp>
          <p:nvSpPr>
            <p:cNvPr id="115" name="Google Shape;115;p18"/>
            <p:cNvSpPr txBox="1"/>
            <p:nvPr/>
          </p:nvSpPr>
          <p:spPr>
            <a:xfrm rot="-2066127">
              <a:off x="8803827" y="1335931"/>
              <a:ext cx="1490245" cy="400083"/>
            </a:xfrm>
            <a:prstGeom prst="rect">
              <a:avLst/>
            </a:prstGeom>
            <a:noFill/>
            <a:ln>
              <a:noFill/>
            </a:ln>
          </p:spPr>
          <p:txBody>
            <a:bodyPr spcFirstLastPara="1" wrap="square" lIns="68575" tIns="34275" rIns="68575" bIns="3427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500"/>
                <a:buFont typeface="Century Gothic"/>
                <a:buNone/>
                <a:tabLst/>
                <a:defRPr/>
              </a:pPr>
              <a:r>
                <a:rPr kumimoji="0" lang="en-GB" sz="1500" b="1" i="0" u="none" strike="noStrike" kern="0" cap="none" spc="0" normalizeH="0" baseline="0" noProof="0">
                  <a:ln>
                    <a:noFill/>
                  </a:ln>
                  <a:solidFill>
                    <a:srgbClr val="000000"/>
                  </a:solidFill>
                  <a:effectLst/>
                  <a:uLnTx/>
                  <a:uFillTx/>
                  <a:latin typeface="Century Gothic"/>
                  <a:ea typeface="Century Gothic"/>
                  <a:cs typeface="Century Gothic"/>
                  <a:sym typeface="Century Gothic"/>
                </a:rPr>
                <a:t>€15.95</a:t>
              </a:r>
              <a:endParaRPr kumimoji="0" sz="1100" b="0" i="0" u="none" strike="noStrike" kern="0" cap="none" spc="0" normalizeH="0" baseline="0" noProof="0">
                <a:ln>
                  <a:noFill/>
                </a:ln>
                <a:solidFill>
                  <a:srgbClr val="000000"/>
                </a:solidFill>
                <a:effectLst/>
                <a:uLnTx/>
                <a:uFillTx/>
                <a:latin typeface="Arial"/>
                <a:cs typeface="Arial"/>
                <a:sym typeface="Arial"/>
              </a:endParaRPr>
            </a:p>
          </p:txBody>
        </p:sp>
      </p:grpSp>
      <p:sp>
        <p:nvSpPr>
          <p:cNvPr id="116" name="Google Shape;116;p18"/>
          <p:cNvSpPr txBox="1"/>
          <p:nvPr/>
        </p:nvSpPr>
        <p:spPr>
          <a:xfrm flipH="1">
            <a:off x="6691189" y="2243255"/>
            <a:ext cx="2014200" cy="762000"/>
          </a:xfrm>
          <a:prstGeom prst="rect">
            <a:avLst/>
          </a:prstGeom>
          <a:noFill/>
          <a:ln>
            <a:noFill/>
          </a:ln>
        </p:spPr>
        <p:txBody>
          <a:bodyPr spcFirstLastPara="1" wrap="square" lIns="68575" tIns="34275" rIns="68575" bIns="34275" anchor="t" anchorCtr="0">
            <a:spAutoFit/>
          </a:bodyPr>
          <a:lstStyle/>
          <a:p>
            <a:pPr marL="0" marR="0" lvl="0" indent="0" algn="l" defTabSz="914400" rtl="0" eaLnBrk="1" fontAlgn="auto" latinLnBrk="0" hangingPunct="1">
              <a:lnSpc>
                <a:spcPct val="100000"/>
              </a:lnSpc>
              <a:spcBef>
                <a:spcPts val="0"/>
              </a:spcBef>
              <a:spcAft>
                <a:spcPts val="0"/>
              </a:spcAft>
              <a:buClr>
                <a:srgbClr val="1E4E79"/>
              </a:buClr>
              <a:buSzPts val="4500"/>
              <a:buFont typeface="Century Gothic"/>
              <a:buNone/>
              <a:tabLst/>
              <a:defRPr/>
            </a:pPr>
            <a:r>
              <a:rPr kumimoji="0" lang="en-GB" sz="4500" b="0" i="0" u="none" strike="noStrike" kern="0" cap="none" spc="0" normalizeH="0" baseline="0" noProof="0">
                <a:ln>
                  <a:noFill/>
                </a:ln>
                <a:solidFill>
                  <a:srgbClr val="1E4E79"/>
                </a:solidFill>
                <a:effectLst/>
                <a:uLnTx/>
                <a:uFillTx/>
                <a:latin typeface="Century Gothic"/>
                <a:ea typeface="Century Gothic"/>
                <a:cs typeface="Century Gothic"/>
                <a:sym typeface="Century Gothic"/>
              </a:rPr>
              <a:t>gran</a:t>
            </a:r>
            <a:r>
              <a:rPr kumimoji="0" lang="en-GB" sz="4500" b="0" i="0" u="none" strike="sngStrike" kern="0" cap="none" spc="0" normalizeH="0" baseline="0" noProof="0">
                <a:ln>
                  <a:noFill/>
                </a:ln>
                <a:solidFill>
                  <a:srgbClr val="E65D00"/>
                </a:solidFill>
                <a:effectLst/>
                <a:uLnTx/>
                <a:uFillTx/>
                <a:latin typeface="Century Gothic"/>
                <a:ea typeface="Century Gothic"/>
                <a:cs typeface="Century Gothic"/>
                <a:sym typeface="Century Gothic"/>
              </a:rPr>
              <a:t>d</a:t>
            </a:r>
            <a:endParaRPr kumimoji="0" sz="1100" b="0" i="0" u="none" strike="noStrike" kern="0" cap="none" spc="0" normalizeH="0" baseline="0" noProof="0">
              <a:ln>
                <a:noFill/>
              </a:ln>
              <a:solidFill>
                <a:srgbClr val="000000"/>
              </a:solidFill>
              <a:effectLst/>
              <a:uLnTx/>
              <a:uFillTx/>
              <a:latin typeface="Arial"/>
              <a:cs typeface="Arial"/>
              <a:sym typeface="Arial"/>
            </a:endParaRPr>
          </a:p>
        </p:txBody>
      </p:sp>
      <p:grpSp>
        <p:nvGrpSpPr>
          <p:cNvPr id="117" name="Google Shape;117;p18" descr="tall boy and a small boy with the arrow pointing to the tall boy"/>
          <p:cNvGrpSpPr/>
          <p:nvPr/>
        </p:nvGrpSpPr>
        <p:grpSpPr>
          <a:xfrm>
            <a:off x="7015431" y="3024058"/>
            <a:ext cx="1250402" cy="1465139"/>
            <a:chOff x="12297240" y="3985624"/>
            <a:chExt cx="1667202" cy="1953519"/>
          </a:xfrm>
        </p:grpSpPr>
        <p:pic>
          <p:nvPicPr>
            <p:cNvPr id="118" name="Google Shape;118;p18" descr="tall boy"/>
            <p:cNvPicPr preferRelativeResize="0"/>
            <p:nvPr/>
          </p:nvPicPr>
          <p:blipFill rotWithShape="1">
            <a:blip r:embed="rId12">
              <a:alphaModFix/>
            </a:blip>
            <a:srcRect/>
            <a:stretch/>
          </p:blipFill>
          <p:spPr>
            <a:xfrm>
              <a:off x="12297240" y="3985624"/>
              <a:ext cx="976759" cy="1953519"/>
            </a:xfrm>
            <a:prstGeom prst="rect">
              <a:avLst/>
            </a:prstGeom>
            <a:noFill/>
            <a:ln>
              <a:noFill/>
            </a:ln>
          </p:spPr>
        </p:pic>
        <p:pic>
          <p:nvPicPr>
            <p:cNvPr id="119" name="Google Shape;119;p18" descr="small boy"/>
            <p:cNvPicPr preferRelativeResize="0"/>
            <p:nvPr/>
          </p:nvPicPr>
          <p:blipFill rotWithShape="1">
            <a:blip r:embed="rId13">
              <a:alphaModFix/>
            </a:blip>
            <a:srcRect/>
            <a:stretch/>
          </p:blipFill>
          <p:spPr>
            <a:xfrm>
              <a:off x="13121604" y="4674695"/>
              <a:ext cx="626474" cy="1252948"/>
            </a:xfrm>
            <a:prstGeom prst="rect">
              <a:avLst/>
            </a:prstGeom>
            <a:noFill/>
            <a:ln>
              <a:noFill/>
            </a:ln>
          </p:spPr>
        </p:pic>
        <p:sp>
          <p:nvSpPr>
            <p:cNvPr id="120" name="Google Shape;120;p18" descr="arrow"/>
            <p:cNvSpPr/>
            <p:nvPr/>
          </p:nvSpPr>
          <p:spPr>
            <a:xfrm rot="5400000" flipH="1">
              <a:off x="13373892" y="3932082"/>
              <a:ext cx="409500" cy="771600"/>
            </a:xfrm>
            <a:prstGeom prst="downArrow">
              <a:avLst>
                <a:gd name="adj1" fmla="val 50000"/>
                <a:gd name="adj2" fmla="val 50000"/>
              </a:avLst>
            </a:prstGeom>
            <a:solidFill>
              <a:srgbClr val="E65D00"/>
            </a:solidFill>
            <a:ln w="1270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400"/>
                <a:buFont typeface="Twentieth Century"/>
                <a:buNone/>
                <a:tabLst/>
                <a:defRPr/>
              </a:pPr>
              <a:endParaRPr kumimoji="0" sz="1400" b="0" i="0" u="none" strike="noStrike" kern="0" cap="none" spc="0" normalizeH="0" baseline="0" noProof="0">
                <a:ln>
                  <a:noFill/>
                </a:ln>
                <a:solidFill>
                  <a:srgbClr val="FFFFFF"/>
                </a:solidFill>
                <a:effectLst/>
                <a:uLnTx/>
                <a:uFillTx/>
                <a:latin typeface="Century Gothic"/>
                <a:ea typeface="Century Gothic"/>
                <a:cs typeface="Century Gothic"/>
                <a:sym typeface="Century Gothic"/>
              </a:endParaRPr>
            </a:p>
          </p:txBody>
        </p:sp>
      </p:grpSp>
      <p:pic>
        <p:nvPicPr>
          <p:cNvPr id="2" name="Recorded Sound">
            <a:hlinkClick r:id="" action="ppaction://media"/>
            <a:extLst>
              <a:ext uri="{FF2B5EF4-FFF2-40B4-BE49-F238E27FC236}">
                <a16:creationId xmlns:a16="http://schemas.microsoft.com/office/drawing/2014/main" id="{DD23BF1E-9AF9-D1F4-C6F4-E088487900E1}"/>
              </a:ext>
            </a:extLst>
          </p:cNvPr>
          <p:cNvPicPr>
            <a:picLocks noChangeAspect="1"/>
          </p:cNvPicPr>
          <p:nvPr>
            <a:audioFile r:link="rId1"/>
            <p:extLst>
              <p:ext uri="{DAA4B4D4-6D71-4841-9C94-3DE7FCFB9230}">
                <p14:media xmlns:p14="http://schemas.microsoft.com/office/powerpoint/2010/main" r:embed="rId2">
                  <p14:trim st="216"/>
                </p14:media>
              </p:ext>
            </p:extLst>
          </p:nvPr>
        </p:nvPicPr>
        <p:blipFill>
          <a:blip r:embed="rId18"/>
          <a:stretch>
            <a:fillRect/>
          </a:stretch>
        </p:blipFill>
        <p:spPr>
          <a:xfrm>
            <a:off x="5044567" y="2230236"/>
            <a:ext cx="609600" cy="609600"/>
          </a:xfrm>
          <a:prstGeom prst="rect">
            <a:avLst/>
          </a:prstGeom>
        </p:spPr>
      </p:pic>
      <p:pic>
        <p:nvPicPr>
          <p:cNvPr id="3" name="Recorded Sound">
            <a:hlinkClick r:id="" action="ppaction://media"/>
            <a:extLst>
              <a:ext uri="{FF2B5EF4-FFF2-40B4-BE49-F238E27FC236}">
                <a16:creationId xmlns:a16="http://schemas.microsoft.com/office/drawing/2014/main" id="{E23823CF-F170-2F78-D0F9-9AF7E67983F5}"/>
              </a:ext>
            </a:extLst>
          </p:cNvPr>
          <p:cNvPicPr>
            <a:picLocks noChangeAspect="1"/>
          </p:cNvPicPr>
          <p:nvPr>
            <a:audioFile r:link="rId1"/>
            <p:extLst>
              <p:ext uri="{DAA4B4D4-6D71-4841-9C94-3DE7FCFB9230}">
                <p14:media xmlns:p14="http://schemas.microsoft.com/office/powerpoint/2010/main" r:embed="rId3">
                  <p14:trim st="348"/>
                </p14:media>
              </p:ext>
            </p:extLst>
          </p:nvPr>
        </p:nvPicPr>
        <p:blipFill>
          <a:blip r:embed="rId18"/>
          <a:stretch>
            <a:fillRect/>
          </a:stretch>
        </p:blipFill>
        <p:spPr>
          <a:xfrm>
            <a:off x="2164767" y="208299"/>
            <a:ext cx="609600" cy="609600"/>
          </a:xfrm>
          <a:prstGeom prst="rect">
            <a:avLst/>
          </a:prstGeom>
        </p:spPr>
      </p:pic>
      <p:pic>
        <p:nvPicPr>
          <p:cNvPr id="4" name="Recorded Sound">
            <a:hlinkClick r:id="" action="ppaction://media"/>
            <a:extLst>
              <a:ext uri="{FF2B5EF4-FFF2-40B4-BE49-F238E27FC236}">
                <a16:creationId xmlns:a16="http://schemas.microsoft.com/office/drawing/2014/main" id="{696EBC75-B003-9D2A-46F2-F5FE41F9B9D9}"/>
              </a:ext>
            </a:extLst>
          </p:cNvPr>
          <p:cNvPicPr>
            <a:picLocks noChangeAspect="1"/>
          </p:cNvPicPr>
          <p:nvPr>
            <a:audioFile r:link="rId1"/>
            <p:extLst>
              <p:ext uri="{DAA4B4D4-6D71-4841-9C94-3DE7FCFB9230}">
                <p14:media xmlns:p14="http://schemas.microsoft.com/office/powerpoint/2010/main" r:embed="rId4">
                  <p14:trim st="275"/>
                </p14:media>
              </p:ext>
            </p:extLst>
          </p:nvPr>
        </p:nvPicPr>
        <p:blipFill>
          <a:blip r:embed="rId18"/>
          <a:stretch>
            <a:fillRect/>
          </a:stretch>
        </p:blipFill>
        <p:spPr>
          <a:xfrm>
            <a:off x="2391347" y="2659456"/>
            <a:ext cx="609600" cy="609600"/>
          </a:xfrm>
          <a:prstGeom prst="rect">
            <a:avLst/>
          </a:prstGeom>
        </p:spPr>
      </p:pic>
      <p:pic>
        <p:nvPicPr>
          <p:cNvPr id="5" name="Recorded Sound">
            <a:hlinkClick r:id="" action="ppaction://media"/>
            <a:extLst>
              <a:ext uri="{FF2B5EF4-FFF2-40B4-BE49-F238E27FC236}">
                <a16:creationId xmlns:a16="http://schemas.microsoft.com/office/drawing/2014/main" id="{EC0C938A-0A45-4C78-D0EA-51D8B28934FB}"/>
              </a:ext>
            </a:extLst>
          </p:cNvPr>
          <p:cNvPicPr>
            <a:picLocks noChangeAspect="1"/>
          </p:cNvPicPr>
          <p:nvPr>
            <a:audioFile r:link="rId1"/>
            <p:extLst>
              <p:ext uri="{DAA4B4D4-6D71-4841-9C94-3DE7FCFB9230}">
                <p14:media xmlns:p14="http://schemas.microsoft.com/office/powerpoint/2010/main" r:embed="rId5">
                  <p14:trim st="242"/>
                </p14:media>
              </p:ext>
            </p:extLst>
          </p:nvPr>
        </p:nvPicPr>
        <p:blipFill>
          <a:blip r:embed="rId18"/>
          <a:stretch>
            <a:fillRect/>
          </a:stretch>
        </p:blipFill>
        <p:spPr>
          <a:xfrm>
            <a:off x="8353999" y="153037"/>
            <a:ext cx="609600" cy="609600"/>
          </a:xfrm>
          <a:prstGeom prst="rect">
            <a:avLst/>
          </a:prstGeom>
        </p:spPr>
      </p:pic>
      <p:pic>
        <p:nvPicPr>
          <p:cNvPr id="6" name="Recorded Sound">
            <a:hlinkClick r:id="" action="ppaction://media"/>
            <a:extLst>
              <a:ext uri="{FF2B5EF4-FFF2-40B4-BE49-F238E27FC236}">
                <a16:creationId xmlns:a16="http://schemas.microsoft.com/office/drawing/2014/main" id="{2EE57E14-CD38-04BD-040A-8067AA9D08B6}"/>
              </a:ext>
            </a:extLst>
          </p:cNvPr>
          <p:cNvPicPr>
            <a:picLocks noChangeAspect="1"/>
          </p:cNvPicPr>
          <p:nvPr>
            <a:audioFile r:link="rId1"/>
            <p:extLst>
              <p:ext uri="{DAA4B4D4-6D71-4841-9C94-3DE7FCFB9230}">
                <p14:media xmlns:p14="http://schemas.microsoft.com/office/powerpoint/2010/main" r:embed="rId6">
                  <p14:trim st="246"/>
                </p14:media>
              </p:ext>
            </p:extLst>
          </p:nvPr>
        </p:nvPicPr>
        <p:blipFill>
          <a:blip r:embed="rId18"/>
          <a:stretch>
            <a:fillRect/>
          </a:stretch>
        </p:blipFill>
        <p:spPr>
          <a:xfrm>
            <a:off x="8353999" y="3312420"/>
            <a:ext cx="609600" cy="609600"/>
          </a:xfrm>
          <a:prstGeom prst="rect">
            <a:avLst/>
          </a:prstGeom>
        </p:spPr>
      </p:pic>
      <p:pic>
        <p:nvPicPr>
          <p:cNvPr id="7" name="Recorded Sound">
            <a:hlinkClick r:id="" action="ppaction://media"/>
            <a:extLst>
              <a:ext uri="{FF2B5EF4-FFF2-40B4-BE49-F238E27FC236}">
                <a16:creationId xmlns:a16="http://schemas.microsoft.com/office/drawing/2014/main" id="{25E8B62F-E403-591D-1A42-CEAD418751A8}"/>
              </a:ext>
            </a:extLst>
          </p:cNvPr>
          <p:cNvPicPr>
            <a:picLocks noChangeAspect="1"/>
          </p:cNvPicPr>
          <p:nvPr>
            <a:audioFile r:link="rId1"/>
            <p:extLst>
              <p:ext uri="{DAA4B4D4-6D71-4841-9C94-3DE7FCFB9230}">
                <p14:media xmlns:p14="http://schemas.microsoft.com/office/powerpoint/2010/main" r:embed="rId7">
                  <p14:trim st="252"/>
                </p14:media>
              </p:ext>
            </p:extLst>
          </p:nvPr>
        </p:nvPicPr>
        <p:blipFill>
          <a:blip r:embed="rId18"/>
          <a:stretch>
            <a:fillRect/>
          </a:stretch>
        </p:blipFill>
        <p:spPr>
          <a:xfrm>
            <a:off x="3238220" y="4041878"/>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7"/>
                                        </p:tgtEl>
                                        <p:attrNameLst>
                                          <p:attrName>style.visibility</p:attrName>
                                        </p:attrNameLst>
                                      </p:cBhvr>
                                      <p:to>
                                        <p:strVal val="visible"/>
                                      </p:to>
                                    </p:set>
                                    <p:animEffect transition="in" filter="fade">
                                      <p:cBhvr>
                                        <p:cTn id="7" dur="500"/>
                                        <p:tgtEl>
                                          <p:spTgt spid="97"/>
                                        </p:tgtEl>
                                      </p:cBhvr>
                                    </p:animEffect>
                                  </p:childTnLst>
                                </p:cTn>
                              </p:par>
                              <p:par>
                                <p:cTn id="8" presetID="10" presetClass="entr" presetSubtype="0" fill="hold" nodeType="withEffect">
                                  <p:stCondLst>
                                    <p:cond delay="0"/>
                                  </p:stCondLst>
                                  <p:childTnLst>
                                    <p:set>
                                      <p:cBhvr>
                                        <p:cTn id="9" dur="1" fill="hold">
                                          <p:stCondLst>
                                            <p:cond delay="0"/>
                                          </p:stCondLst>
                                        </p:cTn>
                                        <p:tgtEl>
                                          <p:spTgt spid="98"/>
                                        </p:tgtEl>
                                        <p:attrNameLst>
                                          <p:attrName>style.visibility</p:attrName>
                                        </p:attrNameLst>
                                      </p:cBhvr>
                                      <p:to>
                                        <p:strVal val="visible"/>
                                      </p:to>
                                    </p:set>
                                    <p:animEffect transition="in" filter="fade">
                                      <p:cBhvr>
                                        <p:cTn id="10" dur="500"/>
                                        <p:tgtEl>
                                          <p:spTgt spid="98"/>
                                        </p:tgtEl>
                                      </p:cBhvr>
                                    </p:animEffect>
                                  </p:childTnLst>
                                </p:cTn>
                              </p:par>
                              <p:par>
                                <p:cTn id="11" presetID="10" presetClass="entr" presetSubtype="0" fill="hold" nodeType="withEffect">
                                  <p:stCondLst>
                                    <p:cond delay="0"/>
                                  </p:stCondLst>
                                  <p:childTnLst>
                                    <p:set>
                                      <p:cBhvr>
                                        <p:cTn id="12" dur="1" fill="hold">
                                          <p:stCondLst>
                                            <p:cond delay="0"/>
                                          </p:stCondLst>
                                        </p:cTn>
                                        <p:tgtEl>
                                          <p:spTgt spid="96"/>
                                        </p:tgtEl>
                                        <p:attrNameLst>
                                          <p:attrName>style.visibility</p:attrName>
                                        </p:attrNameLst>
                                      </p:cBhvr>
                                      <p:to>
                                        <p:strVal val="visible"/>
                                      </p:to>
                                    </p:set>
                                    <p:animEffect transition="in" filter="fade">
                                      <p:cBhvr>
                                        <p:cTn id="13" dur="500"/>
                                        <p:tgtEl>
                                          <p:spTgt spid="96"/>
                                        </p:tgtEl>
                                      </p:cBhvr>
                                    </p:animEffect>
                                  </p:childTnLst>
                                </p:cTn>
                              </p:par>
                              <p:par>
                                <p:cTn id="14" presetID="10" presetClass="entr" presetSubtype="0" fill="hold" nodeType="withEffect">
                                  <p:stCondLst>
                                    <p:cond delay="0"/>
                                  </p:stCondLst>
                                  <p:childTnLst>
                                    <p:set>
                                      <p:cBhvr>
                                        <p:cTn id="15" dur="1" fill="hold">
                                          <p:stCondLst>
                                            <p:cond delay="0"/>
                                          </p:stCondLst>
                                        </p:cTn>
                                        <p:tgtEl>
                                          <p:spTgt spid="99"/>
                                        </p:tgtEl>
                                        <p:attrNameLst>
                                          <p:attrName>style.visibility</p:attrName>
                                        </p:attrNameLst>
                                      </p:cBhvr>
                                      <p:to>
                                        <p:strVal val="visible"/>
                                      </p:to>
                                    </p:set>
                                    <p:animEffect transition="in" filter="fade">
                                      <p:cBhvr>
                                        <p:cTn id="16" dur="500"/>
                                        <p:tgtEl>
                                          <p:spTgt spid="99"/>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95"/>
                                        </p:tgtEl>
                                        <p:attrNameLst>
                                          <p:attrName>style.visibility</p:attrName>
                                        </p:attrNameLst>
                                      </p:cBhvr>
                                      <p:to>
                                        <p:strVal val="visible"/>
                                      </p:to>
                                    </p:set>
                                    <p:animEffect transition="in" filter="fade">
                                      <p:cBhvr>
                                        <p:cTn id="22" dur="500"/>
                                        <p:tgtEl>
                                          <p:spTgt spid="95"/>
                                        </p:tgtEl>
                                      </p:cBhvr>
                                    </p:animEffect>
                                  </p:childTnLst>
                                </p:cTn>
                              </p:par>
                              <p:par>
                                <p:cTn id="23" presetID="10" presetClass="entr" presetSubtype="0" fill="hold" nodeType="withEffect">
                                  <p:stCondLst>
                                    <p:cond delay="0"/>
                                  </p:stCondLst>
                                  <p:childTnLst>
                                    <p:set>
                                      <p:cBhvr>
                                        <p:cTn id="24" dur="1" fill="hold">
                                          <p:stCondLst>
                                            <p:cond delay="0"/>
                                          </p:stCondLst>
                                        </p:cTn>
                                        <p:tgtEl>
                                          <p:spTgt spid="94"/>
                                        </p:tgtEl>
                                        <p:attrNameLst>
                                          <p:attrName>style.visibility</p:attrName>
                                        </p:attrNameLst>
                                      </p:cBhvr>
                                      <p:to>
                                        <p:strVal val="visible"/>
                                      </p:to>
                                    </p:set>
                                    <p:animEffect transition="in" filter="fade">
                                      <p:cBhvr>
                                        <p:cTn id="25" dur="500"/>
                                        <p:tgtEl>
                                          <p:spTgt spid="9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01"/>
                                        </p:tgtEl>
                                        <p:attrNameLst>
                                          <p:attrName>style.visibility</p:attrName>
                                        </p:attrNameLst>
                                      </p:cBhvr>
                                      <p:to>
                                        <p:strVal val="visible"/>
                                      </p:to>
                                    </p:set>
                                    <p:animEffect transition="in" filter="fade">
                                      <p:cBhvr>
                                        <p:cTn id="30" dur="500"/>
                                        <p:tgtEl>
                                          <p:spTgt spid="10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02"/>
                                        </p:tgtEl>
                                        <p:attrNameLst>
                                          <p:attrName>style.visibility</p:attrName>
                                        </p:attrNameLst>
                                      </p:cBhvr>
                                      <p:to>
                                        <p:strVal val="visible"/>
                                      </p:to>
                                    </p:set>
                                    <p:animEffect transition="in" filter="fade">
                                      <p:cBhvr>
                                        <p:cTn id="35" dur="500"/>
                                        <p:tgtEl>
                                          <p:spTgt spid="102"/>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11"/>
                                        </p:tgtEl>
                                        <p:attrNameLst>
                                          <p:attrName>style.visibility</p:attrName>
                                        </p:attrNameLst>
                                      </p:cBhvr>
                                      <p:to>
                                        <p:strVal val="visible"/>
                                      </p:to>
                                    </p:set>
                                    <p:animEffect transition="in" filter="fade">
                                      <p:cBhvr>
                                        <p:cTn id="40" dur="500"/>
                                        <p:tgtEl>
                                          <p:spTgt spid="111"/>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12"/>
                                        </p:tgtEl>
                                        <p:attrNameLst>
                                          <p:attrName>style.visibility</p:attrName>
                                        </p:attrNameLst>
                                      </p:cBhvr>
                                      <p:to>
                                        <p:strVal val="visible"/>
                                      </p:to>
                                    </p:set>
                                    <p:animEffect transition="in" filter="fade">
                                      <p:cBhvr>
                                        <p:cTn id="45" dur="500"/>
                                        <p:tgtEl>
                                          <p:spTgt spid="112"/>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106"/>
                                        </p:tgtEl>
                                        <p:attrNameLst>
                                          <p:attrName>style.visibility</p:attrName>
                                        </p:attrNameLst>
                                      </p:cBhvr>
                                      <p:to>
                                        <p:strVal val="visible"/>
                                      </p:to>
                                    </p:set>
                                    <p:animEffect transition="in" filter="fade">
                                      <p:cBhvr>
                                        <p:cTn id="50" dur="500"/>
                                        <p:tgtEl>
                                          <p:spTgt spid="106"/>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107"/>
                                        </p:tgtEl>
                                        <p:attrNameLst>
                                          <p:attrName>style.visibility</p:attrName>
                                        </p:attrNameLst>
                                      </p:cBhvr>
                                      <p:to>
                                        <p:strVal val="visible"/>
                                      </p:to>
                                    </p:set>
                                    <p:animEffect transition="in" filter="fade">
                                      <p:cBhvr>
                                        <p:cTn id="55" dur="500"/>
                                        <p:tgtEl>
                                          <p:spTgt spid="107"/>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108"/>
                                        </p:tgtEl>
                                        <p:attrNameLst>
                                          <p:attrName>style.visibility</p:attrName>
                                        </p:attrNameLst>
                                      </p:cBhvr>
                                      <p:to>
                                        <p:strVal val="visible"/>
                                      </p:to>
                                    </p:set>
                                    <p:animEffect transition="in" filter="fade">
                                      <p:cBhvr>
                                        <p:cTn id="60" dur="500"/>
                                        <p:tgtEl>
                                          <p:spTgt spid="108"/>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109"/>
                                        </p:tgtEl>
                                        <p:attrNameLst>
                                          <p:attrName>style.visibility</p:attrName>
                                        </p:attrNameLst>
                                      </p:cBhvr>
                                      <p:to>
                                        <p:strVal val="visible"/>
                                      </p:to>
                                    </p:set>
                                    <p:animEffect transition="in" filter="fade">
                                      <p:cBhvr>
                                        <p:cTn id="65" dur="500"/>
                                        <p:tgtEl>
                                          <p:spTgt spid="109"/>
                                        </p:tgtEl>
                                      </p:cBhvr>
                                    </p:animEffect>
                                  </p:childTnLst>
                                </p:cTn>
                              </p:par>
                              <p:par>
                                <p:cTn id="66" presetID="10" presetClass="entr" presetSubtype="0" fill="hold" nodeType="withEffect">
                                  <p:stCondLst>
                                    <p:cond delay="0"/>
                                  </p:stCondLst>
                                  <p:childTnLst>
                                    <p:set>
                                      <p:cBhvr>
                                        <p:cTn id="67" dur="1" fill="hold">
                                          <p:stCondLst>
                                            <p:cond delay="0"/>
                                          </p:stCondLst>
                                        </p:cTn>
                                        <p:tgtEl>
                                          <p:spTgt spid="110"/>
                                        </p:tgtEl>
                                        <p:attrNameLst>
                                          <p:attrName>style.visibility</p:attrName>
                                        </p:attrNameLst>
                                      </p:cBhvr>
                                      <p:to>
                                        <p:strVal val="visible"/>
                                      </p:to>
                                    </p:set>
                                    <p:animEffect transition="in" filter="fade">
                                      <p:cBhvr>
                                        <p:cTn id="68" dur="500"/>
                                        <p:tgtEl>
                                          <p:spTgt spid="110"/>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116"/>
                                        </p:tgtEl>
                                        <p:attrNameLst>
                                          <p:attrName>style.visibility</p:attrName>
                                        </p:attrNameLst>
                                      </p:cBhvr>
                                      <p:to>
                                        <p:strVal val="visible"/>
                                      </p:to>
                                    </p:set>
                                    <p:animEffect transition="in" filter="fade">
                                      <p:cBhvr>
                                        <p:cTn id="73" dur="500"/>
                                        <p:tgtEl>
                                          <p:spTgt spid="116"/>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117"/>
                                        </p:tgtEl>
                                        <p:attrNameLst>
                                          <p:attrName>style.visibility</p:attrName>
                                        </p:attrNameLst>
                                      </p:cBhvr>
                                      <p:to>
                                        <p:strVal val="visible"/>
                                      </p:to>
                                    </p:set>
                                    <p:animEffect transition="in" filter="fade">
                                      <p:cBhvr>
                                        <p:cTn id="78"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9" restart="whenNotActive" fill="hold" evtFilter="cancelBubble" nodeType="interactiveSeq">
                <p:stCondLst>
                  <p:cond evt="onClick" delay="0">
                    <p:tgtEl>
                      <p:spTgt spid="7"/>
                    </p:tgtEl>
                  </p:cond>
                </p:stCondLst>
                <p:endSync evt="end" delay="0">
                  <p:rtn val="all"/>
                </p:endSync>
                <p:childTnLst>
                  <p:par>
                    <p:cTn id="80" fill="hold">
                      <p:stCondLst>
                        <p:cond delay="0"/>
                      </p:stCondLst>
                      <p:childTnLst>
                        <p:par>
                          <p:cTn id="81" fill="hold">
                            <p:stCondLst>
                              <p:cond delay="0"/>
                            </p:stCondLst>
                            <p:childTnLst>
                              <p:par>
                                <p:cTn id="82" presetID="1" presetClass="mediacall" presetSubtype="0" fill="hold" nodeType="clickEffect">
                                  <p:stCondLst>
                                    <p:cond delay="0"/>
                                  </p:stCondLst>
                                  <p:childTnLst>
                                    <p:cmd type="call" cmd="playFrom(0.0)">
                                      <p:cBhvr>
                                        <p:cTn id="83" dur="1455" fill="hold"/>
                                        <p:tgtEl>
                                          <p:spTgt spid="7"/>
                                        </p:tgtEl>
                                      </p:cBhvr>
                                    </p:cmd>
                                  </p:childTnLst>
                                </p:cTn>
                              </p:par>
                            </p:childTnLst>
                          </p:cTn>
                        </p:par>
                      </p:childTnLst>
                    </p:cTn>
                  </p:par>
                </p:childTnLst>
              </p:cTn>
              <p:nextCondLst>
                <p:cond evt="onClick" delay="0">
                  <p:tgtEl>
                    <p:spTgt spid="7"/>
                  </p:tgtEl>
                </p:cond>
              </p:nextCondLst>
            </p:seq>
            <p:audio>
              <p:cMediaNode vol="80000">
                <p:cTn id="84" fill="hold" display="0">
                  <p:stCondLst>
                    <p:cond delay="indefinite"/>
                  </p:stCondLst>
                  <p:endCondLst>
                    <p:cond evt="onStopAudio" delay="0">
                      <p:tgtEl>
                        <p:sldTgt/>
                      </p:tgtEl>
                    </p:cond>
                  </p:endCondLst>
                </p:cTn>
                <p:tgtEl>
                  <p:spTgt spid="7"/>
                </p:tgtEl>
              </p:cMediaNode>
            </p:audio>
            <p:seq concurrent="1" nextAc="seek">
              <p:cTn id="85" restart="whenNotActive" fill="hold" evtFilter="cancelBubble" nodeType="interactiveSeq">
                <p:stCondLst>
                  <p:cond evt="onClick" delay="0">
                    <p:tgtEl>
                      <p:spTgt spid="6"/>
                    </p:tgtEl>
                  </p:cond>
                </p:stCondLst>
                <p:endSync evt="end" delay="0">
                  <p:rtn val="all"/>
                </p:endSync>
                <p:childTnLst>
                  <p:par>
                    <p:cTn id="86" fill="hold">
                      <p:stCondLst>
                        <p:cond delay="0"/>
                      </p:stCondLst>
                      <p:childTnLst>
                        <p:par>
                          <p:cTn id="87" fill="hold">
                            <p:stCondLst>
                              <p:cond delay="0"/>
                            </p:stCondLst>
                            <p:childTnLst>
                              <p:par>
                                <p:cTn id="88" presetID="1" presetClass="mediacall" presetSubtype="0" fill="hold" nodeType="clickEffect">
                                  <p:stCondLst>
                                    <p:cond delay="0"/>
                                  </p:stCondLst>
                                  <p:childTnLst>
                                    <p:cmd type="call" cmd="playFrom(0.0)">
                                      <p:cBhvr>
                                        <p:cTn id="89" dur="1326" fill="hold"/>
                                        <p:tgtEl>
                                          <p:spTgt spid="6"/>
                                        </p:tgtEl>
                                      </p:cBhvr>
                                    </p:cmd>
                                  </p:childTnLst>
                                </p:cTn>
                              </p:par>
                            </p:childTnLst>
                          </p:cTn>
                        </p:par>
                      </p:childTnLst>
                    </p:cTn>
                  </p:par>
                </p:childTnLst>
              </p:cTn>
              <p:nextCondLst>
                <p:cond evt="onClick" delay="0">
                  <p:tgtEl>
                    <p:spTgt spid="6"/>
                  </p:tgtEl>
                </p:cond>
              </p:nextCondLst>
            </p:seq>
            <p:audio>
              <p:cMediaNode vol="80000">
                <p:cTn id="90" fill="hold" display="0">
                  <p:stCondLst>
                    <p:cond delay="indefinite"/>
                  </p:stCondLst>
                  <p:endCondLst>
                    <p:cond evt="onStopAudio" delay="0">
                      <p:tgtEl>
                        <p:sldTgt/>
                      </p:tgtEl>
                    </p:cond>
                  </p:endCondLst>
                </p:cTn>
                <p:tgtEl>
                  <p:spTgt spid="6"/>
                </p:tgtEl>
              </p:cMediaNode>
            </p:audio>
            <p:seq concurrent="1" nextAc="seek">
              <p:cTn id="91" restart="whenNotActive" fill="hold" evtFilter="cancelBubble" nodeType="interactiveSeq">
                <p:stCondLst>
                  <p:cond evt="onClick" delay="0">
                    <p:tgtEl>
                      <p:spTgt spid="4"/>
                    </p:tgtEl>
                  </p:cond>
                </p:stCondLst>
                <p:endSync evt="end" delay="0">
                  <p:rtn val="all"/>
                </p:endSync>
                <p:childTnLst>
                  <p:par>
                    <p:cTn id="92" fill="hold">
                      <p:stCondLst>
                        <p:cond delay="0"/>
                      </p:stCondLst>
                      <p:childTnLst>
                        <p:par>
                          <p:cTn id="93" fill="hold">
                            <p:stCondLst>
                              <p:cond delay="0"/>
                            </p:stCondLst>
                            <p:childTnLst>
                              <p:par>
                                <p:cTn id="94" presetID="1" presetClass="mediacall" presetSubtype="0" fill="hold" nodeType="clickEffect">
                                  <p:stCondLst>
                                    <p:cond delay="0"/>
                                  </p:stCondLst>
                                  <p:childTnLst>
                                    <p:cmd type="call" cmd="playFrom(0.0)">
                                      <p:cBhvr>
                                        <p:cTn id="95" dur="1505" fill="hold"/>
                                        <p:tgtEl>
                                          <p:spTgt spid="4"/>
                                        </p:tgtEl>
                                      </p:cBhvr>
                                    </p:cmd>
                                  </p:childTnLst>
                                </p:cTn>
                              </p:par>
                            </p:childTnLst>
                          </p:cTn>
                        </p:par>
                      </p:childTnLst>
                    </p:cTn>
                  </p:par>
                </p:childTnLst>
              </p:cTn>
              <p:nextCondLst>
                <p:cond evt="onClick" delay="0">
                  <p:tgtEl>
                    <p:spTgt spid="4"/>
                  </p:tgtEl>
                </p:cond>
              </p:nextCondLst>
            </p:seq>
            <p:audio>
              <p:cMediaNode vol="80000">
                <p:cTn id="96" fill="hold" display="0">
                  <p:stCondLst>
                    <p:cond delay="indefinite"/>
                  </p:stCondLst>
                  <p:endCondLst>
                    <p:cond evt="onStopAudio" delay="0">
                      <p:tgtEl>
                        <p:sldTgt/>
                      </p:tgtEl>
                    </p:cond>
                  </p:endCondLst>
                </p:cTn>
                <p:tgtEl>
                  <p:spTgt spid="4"/>
                </p:tgtEl>
              </p:cMediaNode>
            </p:audio>
            <p:seq concurrent="1" nextAc="seek">
              <p:cTn id="97" restart="whenNotActive" fill="hold" evtFilter="cancelBubble" nodeType="interactiveSeq">
                <p:stCondLst>
                  <p:cond evt="onClick" delay="0">
                    <p:tgtEl>
                      <p:spTgt spid="3"/>
                    </p:tgtEl>
                  </p:cond>
                </p:stCondLst>
                <p:endSync evt="end" delay="0">
                  <p:rtn val="all"/>
                </p:endSync>
                <p:childTnLst>
                  <p:par>
                    <p:cTn id="98" fill="hold">
                      <p:stCondLst>
                        <p:cond delay="0"/>
                      </p:stCondLst>
                      <p:childTnLst>
                        <p:par>
                          <p:cTn id="99" fill="hold">
                            <p:stCondLst>
                              <p:cond delay="0"/>
                            </p:stCondLst>
                            <p:childTnLst>
                              <p:par>
                                <p:cTn id="100" presetID="1" presetClass="mediacall" presetSubtype="0" fill="hold" nodeType="clickEffect">
                                  <p:stCondLst>
                                    <p:cond delay="0"/>
                                  </p:stCondLst>
                                  <p:childTnLst>
                                    <p:cmd type="call" cmd="playFrom(0.0)">
                                      <p:cBhvr>
                                        <p:cTn id="101" dur="1594" fill="hold"/>
                                        <p:tgtEl>
                                          <p:spTgt spid="3"/>
                                        </p:tgtEl>
                                      </p:cBhvr>
                                    </p:cmd>
                                  </p:childTnLst>
                                </p:cTn>
                              </p:par>
                            </p:childTnLst>
                          </p:cTn>
                        </p:par>
                      </p:childTnLst>
                    </p:cTn>
                  </p:par>
                </p:childTnLst>
              </p:cTn>
              <p:nextCondLst>
                <p:cond evt="onClick" delay="0">
                  <p:tgtEl>
                    <p:spTgt spid="3"/>
                  </p:tgtEl>
                </p:cond>
              </p:nextCondLst>
            </p:seq>
            <p:audio>
              <p:cMediaNode vol="80000">
                <p:cTn id="102" fill="hold" display="0">
                  <p:stCondLst>
                    <p:cond delay="indefinite"/>
                  </p:stCondLst>
                  <p:endCondLst>
                    <p:cond evt="onStopAudio" delay="0">
                      <p:tgtEl>
                        <p:sldTgt/>
                      </p:tgtEl>
                    </p:cond>
                  </p:endCondLst>
                </p:cTn>
                <p:tgtEl>
                  <p:spTgt spid="3"/>
                </p:tgtEl>
              </p:cMediaNode>
            </p:audio>
            <p:seq concurrent="1" nextAc="seek">
              <p:cTn id="103" restart="whenNotActive" fill="hold" evtFilter="cancelBubble" nodeType="interactiveSeq">
                <p:stCondLst>
                  <p:cond evt="onClick" delay="0">
                    <p:tgtEl>
                      <p:spTgt spid="5"/>
                    </p:tgtEl>
                  </p:cond>
                </p:stCondLst>
                <p:endSync evt="end" delay="0">
                  <p:rtn val="all"/>
                </p:endSync>
                <p:childTnLst>
                  <p:par>
                    <p:cTn id="104" fill="hold">
                      <p:stCondLst>
                        <p:cond delay="0"/>
                      </p:stCondLst>
                      <p:childTnLst>
                        <p:par>
                          <p:cTn id="105" fill="hold">
                            <p:stCondLst>
                              <p:cond delay="0"/>
                            </p:stCondLst>
                            <p:childTnLst>
                              <p:par>
                                <p:cTn id="106" presetID="1" presetClass="mediacall" presetSubtype="0" fill="hold" nodeType="clickEffect">
                                  <p:stCondLst>
                                    <p:cond delay="0"/>
                                  </p:stCondLst>
                                  <p:childTnLst>
                                    <p:cmd type="call" cmd="playFrom(0.0)">
                                      <p:cBhvr>
                                        <p:cTn id="107" dur="1562" fill="hold"/>
                                        <p:tgtEl>
                                          <p:spTgt spid="5"/>
                                        </p:tgtEl>
                                      </p:cBhvr>
                                    </p:cmd>
                                  </p:childTnLst>
                                </p:cTn>
                              </p:par>
                            </p:childTnLst>
                          </p:cTn>
                        </p:par>
                      </p:childTnLst>
                    </p:cTn>
                  </p:par>
                </p:childTnLst>
              </p:cTn>
              <p:nextCondLst>
                <p:cond evt="onClick" delay="0">
                  <p:tgtEl>
                    <p:spTgt spid="5"/>
                  </p:tgtEl>
                </p:cond>
              </p:nextCondLst>
            </p:seq>
            <p:audio>
              <p:cMediaNode vol="80000">
                <p:cTn id="108" fill="hold" display="0">
                  <p:stCondLst>
                    <p:cond delay="indefinite"/>
                  </p:stCondLst>
                  <p:endCondLst>
                    <p:cond evt="onStopAudio" delay="0">
                      <p:tgtEl>
                        <p:sldTgt/>
                      </p:tgtEl>
                    </p:cond>
                  </p:endCondLst>
                </p:cTn>
                <p:tgtEl>
                  <p:spTgt spid="5"/>
                </p:tgtEl>
              </p:cMediaNode>
            </p:audio>
            <p:seq concurrent="1" nextAc="seek">
              <p:cTn id="109" restart="whenNotActive" fill="hold" evtFilter="cancelBubble" nodeType="interactiveSeq">
                <p:stCondLst>
                  <p:cond evt="onClick" delay="0">
                    <p:tgtEl>
                      <p:spTgt spid="2"/>
                    </p:tgtEl>
                  </p:cond>
                </p:stCondLst>
                <p:endSync evt="end" delay="0">
                  <p:rtn val="all"/>
                </p:endSync>
                <p:childTnLst>
                  <p:par>
                    <p:cTn id="110" fill="hold">
                      <p:stCondLst>
                        <p:cond delay="0"/>
                      </p:stCondLst>
                      <p:childTnLst>
                        <p:par>
                          <p:cTn id="111" fill="hold">
                            <p:stCondLst>
                              <p:cond delay="0"/>
                            </p:stCondLst>
                            <p:childTnLst>
                              <p:par>
                                <p:cTn id="112" presetID="1" presetClass="mediacall" presetSubtype="0" fill="hold" nodeType="clickEffect">
                                  <p:stCondLst>
                                    <p:cond delay="0"/>
                                  </p:stCondLst>
                                  <p:childTnLst>
                                    <p:cmd type="call" cmd="playFrom(0.0)">
                                      <p:cBhvr>
                                        <p:cTn id="113" dur="1430" fill="hold"/>
                                        <p:tgtEl>
                                          <p:spTgt spid="2"/>
                                        </p:tgtEl>
                                      </p:cBhvr>
                                    </p:cmd>
                                  </p:childTnLst>
                                </p:cTn>
                              </p:par>
                            </p:childTnLst>
                          </p:cTn>
                        </p:par>
                      </p:childTnLst>
                    </p:cTn>
                  </p:par>
                </p:childTnLst>
              </p:cTn>
              <p:nextCondLst>
                <p:cond evt="onClick" delay="0">
                  <p:tgtEl>
                    <p:spTgt spid="2"/>
                  </p:tgtEl>
                </p:cond>
              </p:nextCondLst>
            </p:seq>
            <p:audio>
              <p:cMediaNode vol="80000">
                <p:cTn id="114"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369146" y="207886"/>
            <a:ext cx="7886700" cy="994200"/>
          </a:xfrm>
          <a:prstGeom prst="rect">
            <a:avLst/>
          </a:prstGeom>
          <a:noFill/>
          <a:ln>
            <a:noFill/>
          </a:ln>
        </p:spPr>
        <p:txBody>
          <a:bodyPr spcFirstLastPara="1" wrap="square" lIns="68575" tIns="34275" rIns="68575" bIns="34275" anchor="ctr" anchorCtr="0">
            <a:normAutofit fontScale="90000"/>
          </a:bodyPr>
          <a:lstStyle/>
          <a:p>
            <a:pPr marL="0" lvl="0" indent="0" algn="ctr" rtl="0">
              <a:lnSpc>
                <a:spcPct val="100000"/>
              </a:lnSpc>
              <a:spcBef>
                <a:spcPts val="0"/>
              </a:spcBef>
              <a:spcAft>
                <a:spcPts val="0"/>
              </a:spcAft>
              <a:buClr>
                <a:srgbClr val="115076"/>
              </a:buClr>
              <a:buSzPct val="100000"/>
              <a:buFont typeface="Century Gothic"/>
              <a:buNone/>
            </a:pPr>
            <a:r>
              <a:rPr lang="en-GB" sz="8100" b="1">
                <a:solidFill>
                  <a:srgbClr val="115076"/>
                </a:solidFill>
              </a:rPr>
              <a:t>SFC</a:t>
            </a:r>
            <a:endParaRPr/>
          </a:p>
        </p:txBody>
      </p:sp>
      <p:sp>
        <p:nvSpPr>
          <p:cNvPr id="96" name="Google Shape;96;p18" descr="rectangle"/>
          <p:cNvSpPr/>
          <p:nvPr/>
        </p:nvSpPr>
        <p:spPr>
          <a:xfrm>
            <a:off x="3509443" y="1208254"/>
            <a:ext cx="2148600" cy="2284200"/>
          </a:xfrm>
          <a:prstGeom prst="roundRect">
            <a:avLst>
              <a:gd name="adj" fmla="val 16667"/>
            </a:avLst>
          </a:prstGeom>
          <a:noFill/>
          <a:ln w="12700" cap="flat" cmpd="sng">
            <a:solidFill>
              <a:srgbClr val="115076"/>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400"/>
              <a:buFont typeface="Twentieth Century"/>
              <a:buNone/>
              <a:tabLst/>
              <a:defRPr/>
            </a:pPr>
            <a:endParaRPr kumimoji="0" sz="1400" b="0" i="0" u="none" strike="noStrike" kern="0" cap="none" spc="0" normalizeH="0" baseline="0" noProof="0">
              <a:ln>
                <a:noFill/>
              </a:ln>
              <a:solidFill>
                <a:srgbClr val="FFFFFF"/>
              </a:solidFill>
              <a:effectLst/>
              <a:uLnTx/>
              <a:uFillTx/>
              <a:latin typeface="Century Gothic"/>
              <a:ea typeface="Century Gothic"/>
              <a:cs typeface="Century Gothic"/>
              <a:sym typeface="Century Gothic"/>
            </a:endParaRPr>
          </a:p>
        </p:txBody>
      </p:sp>
      <p:pic>
        <p:nvPicPr>
          <p:cNvPr id="97" name="Google Shape;97;p18" descr="open box"/>
          <p:cNvPicPr preferRelativeResize="0"/>
          <p:nvPr/>
        </p:nvPicPr>
        <p:blipFill rotWithShape="1">
          <a:blip r:embed="rId10">
            <a:alphaModFix/>
          </a:blip>
          <a:srcRect/>
          <a:stretch/>
        </p:blipFill>
        <p:spPr>
          <a:xfrm>
            <a:off x="3803674" y="1446765"/>
            <a:ext cx="1515895" cy="1278404"/>
          </a:xfrm>
          <a:prstGeom prst="rect">
            <a:avLst/>
          </a:prstGeom>
          <a:noFill/>
          <a:ln>
            <a:noFill/>
          </a:ln>
        </p:spPr>
      </p:pic>
      <p:sp>
        <p:nvSpPr>
          <p:cNvPr id="98" name="Google Shape;98;p18" descr="arrow pointing into open box"/>
          <p:cNvSpPr/>
          <p:nvPr/>
        </p:nvSpPr>
        <p:spPr>
          <a:xfrm>
            <a:off x="4336868" y="1385756"/>
            <a:ext cx="470400" cy="819300"/>
          </a:xfrm>
          <a:prstGeom prst="downArrow">
            <a:avLst>
              <a:gd name="adj1" fmla="val 50000"/>
              <a:gd name="adj2" fmla="val 50000"/>
            </a:avLst>
          </a:prstGeom>
          <a:solidFill>
            <a:srgbClr val="E65D00"/>
          </a:solidFill>
          <a:ln w="1270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400"/>
              <a:buFont typeface="Twentieth Century"/>
              <a:buNone/>
              <a:tabLst/>
              <a:defRPr/>
            </a:pPr>
            <a:endParaRPr kumimoji="0" sz="1400" b="0" i="0" u="none" strike="noStrike" kern="0" cap="none" spc="0" normalizeH="0" baseline="0" noProof="0">
              <a:ln>
                <a:noFill/>
              </a:ln>
              <a:solidFill>
                <a:srgbClr val="FFFFFF"/>
              </a:solidFill>
              <a:effectLst/>
              <a:uLnTx/>
              <a:uFillTx/>
              <a:latin typeface="Century Gothic"/>
              <a:ea typeface="Century Gothic"/>
              <a:cs typeface="Century Gothic"/>
              <a:sym typeface="Century Gothic"/>
            </a:endParaRPr>
          </a:p>
        </p:txBody>
      </p:sp>
      <p:sp>
        <p:nvSpPr>
          <p:cNvPr id="99" name="Google Shape;99;p18"/>
          <p:cNvSpPr txBox="1"/>
          <p:nvPr/>
        </p:nvSpPr>
        <p:spPr>
          <a:xfrm>
            <a:off x="3720599" y="2659802"/>
            <a:ext cx="1670100" cy="762000"/>
          </a:xfrm>
          <a:prstGeom prst="rect">
            <a:avLst/>
          </a:prstGeom>
          <a:noFill/>
          <a:ln>
            <a:noFill/>
          </a:ln>
        </p:spPr>
        <p:txBody>
          <a:bodyPr spcFirstLastPara="1" wrap="square" lIns="68575" tIns="34275" rIns="68575" bIns="34275" anchor="t" anchorCtr="0">
            <a:spAutoFit/>
          </a:bodyPr>
          <a:lstStyle/>
          <a:p>
            <a:pPr marL="0" marR="0" lvl="0" indent="0" algn="ctr" defTabSz="914400" rtl="0" eaLnBrk="1" fontAlgn="auto" latinLnBrk="0" hangingPunct="1">
              <a:lnSpc>
                <a:spcPct val="100000"/>
              </a:lnSpc>
              <a:spcBef>
                <a:spcPts val="0"/>
              </a:spcBef>
              <a:spcAft>
                <a:spcPts val="0"/>
              </a:spcAft>
              <a:buClr>
                <a:srgbClr val="115076"/>
              </a:buClr>
              <a:buSzPts val="4500"/>
              <a:buFont typeface="Century Gothic"/>
              <a:buNone/>
              <a:tabLst/>
              <a:defRPr/>
            </a:pPr>
            <a:r>
              <a:rPr kumimoji="0" lang="en-GB" sz="4500" b="0" i="0" u="none" strike="noStrike" kern="0" cap="none" spc="0" normalizeH="0" baseline="0" noProof="0">
                <a:ln>
                  <a:noFill/>
                </a:ln>
                <a:solidFill>
                  <a:srgbClr val="115076"/>
                </a:solidFill>
                <a:effectLst/>
                <a:uLnTx/>
                <a:uFillTx/>
                <a:latin typeface="Century Gothic"/>
                <a:ea typeface="Century Gothic"/>
                <a:cs typeface="Century Gothic"/>
                <a:sym typeface="Century Gothic"/>
              </a:rPr>
              <a:t>dans</a:t>
            </a:r>
            <a:endParaRPr kumimoji="0" sz="4500" b="0" i="0" u="none" strike="noStrike" kern="0" cap="none" spc="0" normalizeH="0" baseline="0" noProof="0">
              <a:ln>
                <a:noFill/>
              </a:ln>
              <a:solidFill>
                <a:srgbClr val="FA6500"/>
              </a:solidFill>
              <a:effectLst/>
              <a:uLnTx/>
              <a:uFillTx/>
              <a:latin typeface="Century Gothic"/>
              <a:ea typeface="Century Gothic"/>
              <a:cs typeface="Century Gothic"/>
              <a:sym typeface="Century Gothic"/>
            </a:endParaRPr>
          </a:p>
        </p:txBody>
      </p:sp>
      <p:sp>
        <p:nvSpPr>
          <p:cNvPr id="100" name="Google Shape;100;p18"/>
          <p:cNvSpPr txBox="1"/>
          <p:nvPr/>
        </p:nvSpPr>
        <p:spPr>
          <a:xfrm>
            <a:off x="4526435" y="2703872"/>
            <a:ext cx="1210200" cy="762000"/>
          </a:xfrm>
          <a:prstGeom prst="rect">
            <a:avLst/>
          </a:prstGeom>
          <a:noFill/>
          <a:ln>
            <a:noFill/>
          </a:ln>
        </p:spPr>
        <p:txBody>
          <a:bodyPr spcFirstLastPara="1" wrap="square" lIns="68575" tIns="34275" rIns="68575" bIns="34275" anchor="t" anchorCtr="0">
            <a:spAutoFit/>
          </a:bodyPr>
          <a:lstStyle/>
          <a:p>
            <a:pPr marL="0" marR="0" lvl="0" indent="0" algn="ctr" defTabSz="914400" rtl="0" eaLnBrk="1" fontAlgn="auto" latinLnBrk="0" hangingPunct="1">
              <a:lnSpc>
                <a:spcPct val="100000"/>
              </a:lnSpc>
              <a:spcBef>
                <a:spcPts val="0"/>
              </a:spcBef>
              <a:spcAft>
                <a:spcPts val="0"/>
              </a:spcAft>
              <a:buClr>
                <a:srgbClr val="E65D00"/>
              </a:buClr>
              <a:buSzPts val="4500"/>
              <a:buFont typeface="Century Gothic"/>
              <a:buNone/>
              <a:tabLst/>
              <a:defRPr/>
            </a:pPr>
            <a:r>
              <a:rPr kumimoji="0" lang="en-GB" sz="4500" b="0" i="0" u="none" strike="noStrike" kern="0" cap="none" spc="0" normalizeH="0" baseline="0" noProof="0">
                <a:ln>
                  <a:noFill/>
                </a:ln>
                <a:solidFill>
                  <a:srgbClr val="E65D00"/>
                </a:solidFill>
                <a:effectLst/>
                <a:uLnTx/>
                <a:uFillTx/>
                <a:latin typeface="Century Gothic"/>
                <a:ea typeface="Century Gothic"/>
                <a:cs typeface="Century Gothic"/>
                <a:sym typeface="Century Gothic"/>
              </a:rPr>
              <a:t>X</a:t>
            </a:r>
            <a:endParaRPr kumimoji="0" sz="1100" b="0" i="0" u="none" strike="noStrike" kern="0" cap="none" spc="0" normalizeH="0" baseline="0" noProof="0">
              <a:ln>
                <a:noFill/>
              </a:ln>
              <a:solidFill>
                <a:srgbClr val="000000"/>
              </a:solidFill>
              <a:effectLst/>
              <a:uLnTx/>
              <a:uFillTx/>
              <a:latin typeface="Arial"/>
              <a:cs typeface="Arial"/>
              <a:sym typeface="Arial"/>
            </a:endParaRPr>
          </a:p>
        </p:txBody>
      </p:sp>
      <p:sp>
        <p:nvSpPr>
          <p:cNvPr id="101" name="Google Shape;101;p18"/>
          <p:cNvSpPr txBox="1"/>
          <p:nvPr/>
        </p:nvSpPr>
        <p:spPr>
          <a:xfrm>
            <a:off x="753771" y="128419"/>
            <a:ext cx="1513500" cy="762000"/>
          </a:xfrm>
          <a:prstGeom prst="rect">
            <a:avLst/>
          </a:prstGeom>
          <a:noFill/>
          <a:ln>
            <a:noFill/>
          </a:ln>
        </p:spPr>
        <p:txBody>
          <a:bodyPr spcFirstLastPara="1" wrap="square" lIns="68575" tIns="34275" rIns="68575" bIns="34275" anchor="t" anchorCtr="0">
            <a:spAutoFit/>
          </a:bodyPr>
          <a:lstStyle/>
          <a:p>
            <a:pPr marL="0" marR="0" lvl="0" indent="0" algn="l" defTabSz="914400" rtl="0" eaLnBrk="1" fontAlgn="auto" latinLnBrk="0" hangingPunct="1">
              <a:lnSpc>
                <a:spcPct val="100000"/>
              </a:lnSpc>
              <a:spcBef>
                <a:spcPts val="0"/>
              </a:spcBef>
              <a:spcAft>
                <a:spcPts val="0"/>
              </a:spcAft>
              <a:buClr>
                <a:srgbClr val="1E4E79"/>
              </a:buClr>
              <a:buSzPts val="4500"/>
              <a:buFont typeface="Century Gothic"/>
              <a:buNone/>
              <a:tabLst/>
              <a:defRPr/>
            </a:pPr>
            <a:r>
              <a:rPr kumimoji="0" lang="en-GB" sz="4500" b="0" i="0" u="none" strike="noStrike" kern="0" cap="none" spc="0" normalizeH="0" baseline="0" noProof="0">
                <a:ln>
                  <a:noFill/>
                </a:ln>
                <a:solidFill>
                  <a:srgbClr val="1E4E79"/>
                </a:solidFill>
                <a:effectLst/>
                <a:uLnTx/>
                <a:uFillTx/>
                <a:latin typeface="Century Gothic"/>
                <a:ea typeface="Century Gothic"/>
                <a:cs typeface="Century Gothic"/>
                <a:sym typeface="Century Gothic"/>
              </a:rPr>
              <a:t>peti</a:t>
            </a:r>
            <a:r>
              <a:rPr kumimoji="0" lang="en-GB" sz="4500" b="0" i="0" u="none" strike="sngStrike" kern="0" cap="none" spc="0" normalizeH="0" baseline="0" noProof="0">
                <a:ln>
                  <a:noFill/>
                </a:ln>
                <a:solidFill>
                  <a:srgbClr val="E65D00"/>
                </a:solidFill>
                <a:effectLst/>
                <a:uLnTx/>
                <a:uFillTx/>
                <a:latin typeface="Century Gothic"/>
                <a:ea typeface="Century Gothic"/>
                <a:cs typeface="Century Gothic"/>
                <a:sym typeface="Century Gothic"/>
              </a:rPr>
              <a:t>t</a:t>
            </a:r>
            <a:endParaRPr kumimoji="0" sz="1100" b="0" i="0" u="none" strike="noStrike" kern="0" cap="none" spc="0" normalizeH="0" baseline="0" noProof="0">
              <a:ln>
                <a:noFill/>
              </a:ln>
              <a:solidFill>
                <a:srgbClr val="000000"/>
              </a:solidFill>
              <a:effectLst/>
              <a:uLnTx/>
              <a:uFillTx/>
              <a:latin typeface="Arial"/>
              <a:cs typeface="Arial"/>
              <a:sym typeface="Arial"/>
            </a:endParaRPr>
          </a:p>
        </p:txBody>
      </p:sp>
      <p:sp>
        <p:nvSpPr>
          <p:cNvPr id="106" name="Google Shape;106;p18"/>
          <p:cNvSpPr txBox="1"/>
          <p:nvPr/>
        </p:nvSpPr>
        <p:spPr>
          <a:xfrm>
            <a:off x="792681" y="2509607"/>
            <a:ext cx="1702500" cy="762000"/>
          </a:xfrm>
          <a:prstGeom prst="rect">
            <a:avLst/>
          </a:prstGeom>
          <a:noFill/>
          <a:ln>
            <a:noFill/>
          </a:ln>
        </p:spPr>
        <p:txBody>
          <a:bodyPr spcFirstLastPara="1" wrap="square" lIns="68575" tIns="34275" rIns="68575" bIns="34275" anchor="t" anchorCtr="0">
            <a:spAutoFit/>
          </a:bodyPr>
          <a:lstStyle/>
          <a:p>
            <a:pPr marL="0" marR="0" lvl="0" indent="0" algn="ctr" defTabSz="914400" rtl="0" eaLnBrk="1" fontAlgn="auto" latinLnBrk="0" hangingPunct="1">
              <a:lnSpc>
                <a:spcPct val="100000"/>
              </a:lnSpc>
              <a:spcBef>
                <a:spcPts val="0"/>
              </a:spcBef>
              <a:spcAft>
                <a:spcPts val="0"/>
              </a:spcAft>
              <a:buClr>
                <a:srgbClr val="1E4E79"/>
              </a:buClr>
              <a:buSzPts val="4500"/>
              <a:buFont typeface="Century Gothic"/>
              <a:buNone/>
              <a:tabLst/>
              <a:defRPr/>
            </a:pPr>
            <a:r>
              <a:rPr kumimoji="0" lang="en-GB" sz="4500" b="0" i="0" u="none" strike="noStrike" kern="0" cap="none" spc="0" normalizeH="0" baseline="0" noProof="0">
                <a:ln>
                  <a:noFill/>
                </a:ln>
                <a:solidFill>
                  <a:srgbClr val="1E4E79"/>
                </a:solidFill>
                <a:effectLst/>
                <a:uLnTx/>
                <a:uFillTx/>
                <a:latin typeface="Century Gothic"/>
                <a:ea typeface="Century Gothic"/>
                <a:cs typeface="Century Gothic"/>
                <a:sym typeface="Century Gothic"/>
              </a:rPr>
              <a:t>mo</a:t>
            </a:r>
            <a:r>
              <a:rPr kumimoji="0" lang="en-GB" sz="4500" b="0" i="0" u="none" strike="sngStrike" kern="0" cap="none" spc="0" normalizeH="0" baseline="0" noProof="0">
                <a:ln>
                  <a:noFill/>
                </a:ln>
                <a:solidFill>
                  <a:srgbClr val="E65D00"/>
                </a:solidFill>
                <a:effectLst/>
                <a:uLnTx/>
                <a:uFillTx/>
                <a:latin typeface="Century Gothic"/>
                <a:ea typeface="Century Gothic"/>
                <a:cs typeface="Century Gothic"/>
                <a:sym typeface="Century Gothic"/>
              </a:rPr>
              <a:t>t</a:t>
            </a:r>
            <a:endParaRPr kumimoji="0" sz="1100" b="0" i="0" u="none" strike="noStrike" kern="0" cap="none" spc="0" normalizeH="0" baseline="0" noProof="0">
              <a:ln>
                <a:noFill/>
              </a:ln>
              <a:solidFill>
                <a:srgbClr val="000000"/>
              </a:solidFill>
              <a:effectLst/>
              <a:uLnTx/>
              <a:uFillTx/>
              <a:latin typeface="Arial"/>
              <a:cs typeface="Arial"/>
              <a:sym typeface="Arial"/>
            </a:endParaRPr>
          </a:p>
        </p:txBody>
      </p:sp>
      <p:sp>
        <p:nvSpPr>
          <p:cNvPr id="108" name="Google Shape;108;p18"/>
          <p:cNvSpPr txBox="1"/>
          <p:nvPr/>
        </p:nvSpPr>
        <p:spPr>
          <a:xfrm>
            <a:off x="3737438" y="3617220"/>
            <a:ext cx="1632000" cy="762000"/>
          </a:xfrm>
          <a:prstGeom prst="rect">
            <a:avLst/>
          </a:prstGeom>
          <a:noFill/>
          <a:ln>
            <a:noFill/>
          </a:ln>
        </p:spPr>
        <p:txBody>
          <a:bodyPr spcFirstLastPara="1" wrap="square" lIns="68575" tIns="34275" rIns="68575" bIns="34275" anchor="t" anchorCtr="0">
            <a:spAutoFit/>
          </a:bodyPr>
          <a:lstStyle/>
          <a:p>
            <a:pPr marL="0" marR="0" lvl="0" indent="0" algn="l" defTabSz="914400" rtl="0" eaLnBrk="1" fontAlgn="auto" latinLnBrk="0" hangingPunct="1">
              <a:lnSpc>
                <a:spcPct val="100000"/>
              </a:lnSpc>
              <a:spcBef>
                <a:spcPts val="0"/>
              </a:spcBef>
              <a:spcAft>
                <a:spcPts val="0"/>
              </a:spcAft>
              <a:buClr>
                <a:srgbClr val="1E4E79"/>
              </a:buClr>
              <a:buSzPts val="4500"/>
              <a:buFont typeface="Century Gothic"/>
              <a:buNone/>
              <a:tabLst/>
              <a:defRPr/>
            </a:pPr>
            <a:r>
              <a:rPr kumimoji="0" lang="en-GB" sz="4500" b="0" i="0" u="none" strike="noStrike" kern="0" cap="none" spc="0" normalizeH="0" baseline="0" noProof="0">
                <a:ln>
                  <a:noFill/>
                </a:ln>
                <a:solidFill>
                  <a:srgbClr val="1E4E79"/>
                </a:solidFill>
                <a:effectLst/>
                <a:uLnTx/>
                <a:uFillTx/>
                <a:latin typeface="Century Gothic"/>
                <a:ea typeface="Century Gothic"/>
                <a:cs typeface="Century Gothic"/>
                <a:sym typeface="Century Gothic"/>
              </a:rPr>
              <a:t>mai</a:t>
            </a:r>
            <a:r>
              <a:rPr kumimoji="0" lang="en-GB" sz="4500" b="0" i="0" u="none" strike="sngStrike" kern="0" cap="none" spc="0" normalizeH="0" baseline="0" noProof="0">
                <a:ln>
                  <a:noFill/>
                </a:ln>
                <a:solidFill>
                  <a:srgbClr val="E65D00"/>
                </a:solidFill>
                <a:effectLst/>
                <a:uLnTx/>
                <a:uFillTx/>
                <a:latin typeface="Century Gothic"/>
                <a:ea typeface="Century Gothic"/>
                <a:cs typeface="Century Gothic"/>
                <a:sym typeface="Century Gothic"/>
              </a:rPr>
              <a:t>s</a:t>
            </a:r>
            <a:endParaRPr kumimoji="0" sz="1100" b="0" i="0" u="none" strike="noStrike" kern="0" cap="none" spc="0" normalizeH="0" baseline="0" noProof="0">
              <a:ln>
                <a:noFill/>
              </a:ln>
              <a:solidFill>
                <a:srgbClr val="000000"/>
              </a:solidFill>
              <a:effectLst/>
              <a:uLnTx/>
              <a:uFillTx/>
              <a:latin typeface="Arial"/>
              <a:cs typeface="Arial"/>
              <a:sym typeface="Arial"/>
            </a:endParaRPr>
          </a:p>
        </p:txBody>
      </p:sp>
      <p:sp>
        <p:nvSpPr>
          <p:cNvPr id="111" name="Google Shape;111;p18"/>
          <p:cNvSpPr txBox="1"/>
          <p:nvPr/>
        </p:nvSpPr>
        <p:spPr>
          <a:xfrm>
            <a:off x="7050182" y="41543"/>
            <a:ext cx="1773600" cy="762000"/>
          </a:xfrm>
          <a:prstGeom prst="rect">
            <a:avLst/>
          </a:prstGeom>
          <a:noFill/>
          <a:ln>
            <a:noFill/>
          </a:ln>
        </p:spPr>
        <p:txBody>
          <a:bodyPr spcFirstLastPara="1" wrap="square" lIns="68575" tIns="34275" rIns="68575" bIns="34275" anchor="t" anchorCtr="0">
            <a:spAutoFit/>
          </a:bodyPr>
          <a:lstStyle/>
          <a:p>
            <a:pPr marL="0" marR="0" lvl="0" indent="0" algn="l" defTabSz="914400" rtl="0" eaLnBrk="1" fontAlgn="auto" latinLnBrk="0" hangingPunct="1">
              <a:lnSpc>
                <a:spcPct val="100000"/>
              </a:lnSpc>
              <a:spcBef>
                <a:spcPts val="0"/>
              </a:spcBef>
              <a:spcAft>
                <a:spcPts val="0"/>
              </a:spcAft>
              <a:buClr>
                <a:srgbClr val="1E4E79"/>
              </a:buClr>
              <a:buSzPts val="4500"/>
              <a:buFont typeface="Century Gothic"/>
              <a:buNone/>
              <a:tabLst/>
              <a:defRPr/>
            </a:pPr>
            <a:r>
              <a:rPr kumimoji="0" lang="en-GB" sz="4500" b="0" i="0" u="none" strike="noStrike" kern="0" cap="none" spc="0" normalizeH="0" baseline="0" noProof="0">
                <a:ln>
                  <a:noFill/>
                </a:ln>
                <a:solidFill>
                  <a:srgbClr val="1E4E79"/>
                </a:solidFill>
                <a:effectLst/>
                <a:uLnTx/>
                <a:uFillTx/>
                <a:latin typeface="Century Gothic"/>
                <a:ea typeface="Century Gothic"/>
                <a:cs typeface="Century Gothic"/>
                <a:sym typeface="Century Gothic"/>
              </a:rPr>
              <a:t>pri</a:t>
            </a:r>
            <a:r>
              <a:rPr kumimoji="0" lang="en-GB" sz="4500" b="0" i="0" u="none" strike="sngStrike" kern="0" cap="none" spc="0" normalizeH="0" baseline="0" noProof="0">
                <a:ln>
                  <a:noFill/>
                </a:ln>
                <a:solidFill>
                  <a:srgbClr val="E65D00"/>
                </a:solidFill>
                <a:effectLst/>
                <a:uLnTx/>
                <a:uFillTx/>
                <a:latin typeface="Century Gothic"/>
                <a:ea typeface="Century Gothic"/>
                <a:cs typeface="Century Gothic"/>
                <a:sym typeface="Century Gothic"/>
              </a:rPr>
              <a:t>x</a:t>
            </a:r>
            <a:endParaRPr kumimoji="0" sz="1100" b="0" i="0" u="none" strike="noStrike" kern="0" cap="none" spc="0" normalizeH="0" baseline="0" noProof="0">
              <a:ln>
                <a:noFill/>
              </a:ln>
              <a:solidFill>
                <a:srgbClr val="000000"/>
              </a:solidFill>
              <a:effectLst/>
              <a:uLnTx/>
              <a:uFillTx/>
              <a:latin typeface="Arial"/>
              <a:cs typeface="Arial"/>
              <a:sym typeface="Arial"/>
            </a:endParaRPr>
          </a:p>
        </p:txBody>
      </p:sp>
      <p:sp>
        <p:nvSpPr>
          <p:cNvPr id="116" name="Google Shape;116;p18"/>
          <p:cNvSpPr txBox="1"/>
          <p:nvPr/>
        </p:nvSpPr>
        <p:spPr>
          <a:xfrm flipH="1">
            <a:off x="6691189" y="2243255"/>
            <a:ext cx="2014200" cy="762000"/>
          </a:xfrm>
          <a:prstGeom prst="rect">
            <a:avLst/>
          </a:prstGeom>
          <a:noFill/>
          <a:ln>
            <a:noFill/>
          </a:ln>
        </p:spPr>
        <p:txBody>
          <a:bodyPr spcFirstLastPara="1" wrap="square" lIns="68575" tIns="34275" rIns="68575" bIns="34275" anchor="t" anchorCtr="0">
            <a:spAutoFit/>
          </a:bodyPr>
          <a:lstStyle/>
          <a:p>
            <a:pPr marL="0" marR="0" lvl="0" indent="0" algn="l" defTabSz="914400" rtl="0" eaLnBrk="1" fontAlgn="auto" latinLnBrk="0" hangingPunct="1">
              <a:lnSpc>
                <a:spcPct val="100000"/>
              </a:lnSpc>
              <a:spcBef>
                <a:spcPts val="0"/>
              </a:spcBef>
              <a:spcAft>
                <a:spcPts val="0"/>
              </a:spcAft>
              <a:buClr>
                <a:srgbClr val="1E4E79"/>
              </a:buClr>
              <a:buSzPts val="4500"/>
              <a:buFont typeface="Century Gothic"/>
              <a:buNone/>
              <a:tabLst/>
              <a:defRPr/>
            </a:pPr>
            <a:r>
              <a:rPr kumimoji="0" lang="en-GB" sz="4500" b="0" i="0" u="none" strike="noStrike" kern="0" cap="none" spc="0" normalizeH="0" baseline="0" noProof="0">
                <a:ln>
                  <a:noFill/>
                </a:ln>
                <a:solidFill>
                  <a:srgbClr val="1E4E79"/>
                </a:solidFill>
                <a:effectLst/>
                <a:uLnTx/>
                <a:uFillTx/>
                <a:latin typeface="Century Gothic"/>
                <a:ea typeface="Century Gothic"/>
                <a:cs typeface="Century Gothic"/>
                <a:sym typeface="Century Gothic"/>
              </a:rPr>
              <a:t>gran</a:t>
            </a:r>
            <a:r>
              <a:rPr kumimoji="0" lang="en-GB" sz="4500" b="0" i="0" u="none" strike="sngStrike" kern="0" cap="none" spc="0" normalizeH="0" baseline="0" noProof="0">
                <a:ln>
                  <a:noFill/>
                </a:ln>
                <a:solidFill>
                  <a:srgbClr val="E65D00"/>
                </a:solidFill>
                <a:effectLst/>
                <a:uLnTx/>
                <a:uFillTx/>
                <a:latin typeface="Century Gothic"/>
                <a:ea typeface="Century Gothic"/>
                <a:cs typeface="Century Gothic"/>
                <a:sym typeface="Century Gothic"/>
              </a:rPr>
              <a:t>d</a:t>
            </a:r>
            <a:endParaRPr kumimoji="0" sz="1100" b="0" i="0" u="none" strike="noStrike" kern="0" cap="none" spc="0" normalizeH="0" baseline="0" noProof="0">
              <a:ln>
                <a:noFill/>
              </a:ln>
              <a:solidFill>
                <a:srgbClr val="000000"/>
              </a:solidFill>
              <a:effectLst/>
              <a:uLnTx/>
              <a:uFillTx/>
              <a:latin typeface="Arial"/>
              <a:cs typeface="Arial"/>
              <a:sym typeface="Arial"/>
            </a:endParaRPr>
          </a:p>
        </p:txBody>
      </p:sp>
      <p:pic>
        <p:nvPicPr>
          <p:cNvPr id="2" name="Recorded Sound">
            <a:hlinkClick r:id="" action="ppaction://media"/>
            <a:extLst>
              <a:ext uri="{FF2B5EF4-FFF2-40B4-BE49-F238E27FC236}">
                <a16:creationId xmlns:a16="http://schemas.microsoft.com/office/drawing/2014/main" id="{DD23BF1E-9AF9-D1F4-C6F4-E088487900E1}"/>
              </a:ext>
            </a:extLst>
          </p:cNvPr>
          <p:cNvPicPr>
            <a:picLocks noChangeAspect="1"/>
          </p:cNvPicPr>
          <p:nvPr>
            <a:audioFile r:link="rId1"/>
            <p:extLst>
              <p:ext uri="{DAA4B4D4-6D71-4841-9C94-3DE7FCFB9230}">
                <p14:media xmlns:p14="http://schemas.microsoft.com/office/powerpoint/2010/main" r:embed="rId2">
                  <p14:trim st="216"/>
                </p14:media>
              </p:ext>
            </p:extLst>
          </p:nvPr>
        </p:nvPicPr>
        <p:blipFill>
          <a:blip r:embed="rId11"/>
          <a:stretch>
            <a:fillRect/>
          </a:stretch>
        </p:blipFill>
        <p:spPr>
          <a:xfrm>
            <a:off x="5044567" y="2230236"/>
            <a:ext cx="609600" cy="609600"/>
          </a:xfrm>
          <a:prstGeom prst="rect">
            <a:avLst/>
          </a:prstGeom>
        </p:spPr>
      </p:pic>
      <p:pic>
        <p:nvPicPr>
          <p:cNvPr id="3" name="Recorded Sound">
            <a:hlinkClick r:id="" action="ppaction://media"/>
            <a:extLst>
              <a:ext uri="{FF2B5EF4-FFF2-40B4-BE49-F238E27FC236}">
                <a16:creationId xmlns:a16="http://schemas.microsoft.com/office/drawing/2014/main" id="{E23823CF-F170-2F78-D0F9-9AF7E67983F5}"/>
              </a:ext>
            </a:extLst>
          </p:cNvPr>
          <p:cNvPicPr>
            <a:picLocks noChangeAspect="1"/>
          </p:cNvPicPr>
          <p:nvPr>
            <a:audioFile r:link="rId1"/>
            <p:extLst>
              <p:ext uri="{DAA4B4D4-6D71-4841-9C94-3DE7FCFB9230}">
                <p14:media xmlns:p14="http://schemas.microsoft.com/office/powerpoint/2010/main" r:embed="rId3">
                  <p14:trim st="348"/>
                </p14:media>
              </p:ext>
            </p:extLst>
          </p:nvPr>
        </p:nvPicPr>
        <p:blipFill>
          <a:blip r:embed="rId11"/>
          <a:stretch>
            <a:fillRect/>
          </a:stretch>
        </p:blipFill>
        <p:spPr>
          <a:xfrm>
            <a:off x="2164767" y="208299"/>
            <a:ext cx="609600" cy="609600"/>
          </a:xfrm>
          <a:prstGeom prst="rect">
            <a:avLst/>
          </a:prstGeom>
        </p:spPr>
      </p:pic>
      <p:pic>
        <p:nvPicPr>
          <p:cNvPr id="4" name="Recorded Sound">
            <a:hlinkClick r:id="" action="ppaction://media"/>
            <a:extLst>
              <a:ext uri="{FF2B5EF4-FFF2-40B4-BE49-F238E27FC236}">
                <a16:creationId xmlns:a16="http://schemas.microsoft.com/office/drawing/2014/main" id="{696EBC75-B003-9D2A-46F2-F5FE41F9B9D9}"/>
              </a:ext>
            </a:extLst>
          </p:cNvPr>
          <p:cNvPicPr>
            <a:picLocks noChangeAspect="1"/>
          </p:cNvPicPr>
          <p:nvPr>
            <a:audioFile r:link="rId1"/>
            <p:extLst>
              <p:ext uri="{DAA4B4D4-6D71-4841-9C94-3DE7FCFB9230}">
                <p14:media xmlns:p14="http://schemas.microsoft.com/office/powerpoint/2010/main" r:embed="rId4">
                  <p14:trim st="275"/>
                </p14:media>
              </p:ext>
            </p:extLst>
          </p:nvPr>
        </p:nvPicPr>
        <p:blipFill>
          <a:blip r:embed="rId11"/>
          <a:stretch>
            <a:fillRect/>
          </a:stretch>
        </p:blipFill>
        <p:spPr>
          <a:xfrm>
            <a:off x="2391347" y="2659456"/>
            <a:ext cx="609600" cy="609600"/>
          </a:xfrm>
          <a:prstGeom prst="rect">
            <a:avLst/>
          </a:prstGeom>
        </p:spPr>
      </p:pic>
      <p:pic>
        <p:nvPicPr>
          <p:cNvPr id="5" name="Recorded Sound">
            <a:hlinkClick r:id="" action="ppaction://media"/>
            <a:extLst>
              <a:ext uri="{FF2B5EF4-FFF2-40B4-BE49-F238E27FC236}">
                <a16:creationId xmlns:a16="http://schemas.microsoft.com/office/drawing/2014/main" id="{EC0C938A-0A45-4C78-D0EA-51D8B28934FB}"/>
              </a:ext>
            </a:extLst>
          </p:cNvPr>
          <p:cNvPicPr>
            <a:picLocks noChangeAspect="1"/>
          </p:cNvPicPr>
          <p:nvPr>
            <a:audioFile r:link="rId1"/>
            <p:extLst>
              <p:ext uri="{DAA4B4D4-6D71-4841-9C94-3DE7FCFB9230}">
                <p14:media xmlns:p14="http://schemas.microsoft.com/office/powerpoint/2010/main" r:embed="rId5">
                  <p14:trim st="242"/>
                </p14:media>
              </p:ext>
            </p:extLst>
          </p:nvPr>
        </p:nvPicPr>
        <p:blipFill>
          <a:blip r:embed="rId11"/>
          <a:stretch>
            <a:fillRect/>
          </a:stretch>
        </p:blipFill>
        <p:spPr>
          <a:xfrm>
            <a:off x="8353999" y="153037"/>
            <a:ext cx="609600" cy="609600"/>
          </a:xfrm>
          <a:prstGeom prst="rect">
            <a:avLst/>
          </a:prstGeom>
        </p:spPr>
      </p:pic>
      <p:pic>
        <p:nvPicPr>
          <p:cNvPr id="6" name="Recorded Sound">
            <a:hlinkClick r:id="" action="ppaction://media"/>
            <a:extLst>
              <a:ext uri="{FF2B5EF4-FFF2-40B4-BE49-F238E27FC236}">
                <a16:creationId xmlns:a16="http://schemas.microsoft.com/office/drawing/2014/main" id="{2EE57E14-CD38-04BD-040A-8067AA9D08B6}"/>
              </a:ext>
            </a:extLst>
          </p:cNvPr>
          <p:cNvPicPr>
            <a:picLocks noChangeAspect="1"/>
          </p:cNvPicPr>
          <p:nvPr>
            <a:audioFile r:link="rId1"/>
            <p:extLst>
              <p:ext uri="{DAA4B4D4-6D71-4841-9C94-3DE7FCFB9230}">
                <p14:media xmlns:p14="http://schemas.microsoft.com/office/powerpoint/2010/main" r:embed="rId6">
                  <p14:trim st="246"/>
                </p14:media>
              </p:ext>
            </p:extLst>
          </p:nvPr>
        </p:nvPicPr>
        <p:blipFill>
          <a:blip r:embed="rId11"/>
          <a:stretch>
            <a:fillRect/>
          </a:stretch>
        </p:blipFill>
        <p:spPr>
          <a:xfrm>
            <a:off x="8353999" y="3312420"/>
            <a:ext cx="609600" cy="609600"/>
          </a:xfrm>
          <a:prstGeom prst="rect">
            <a:avLst/>
          </a:prstGeom>
        </p:spPr>
      </p:pic>
      <p:pic>
        <p:nvPicPr>
          <p:cNvPr id="7" name="Recorded Sound">
            <a:hlinkClick r:id="" action="ppaction://media"/>
            <a:extLst>
              <a:ext uri="{FF2B5EF4-FFF2-40B4-BE49-F238E27FC236}">
                <a16:creationId xmlns:a16="http://schemas.microsoft.com/office/drawing/2014/main" id="{25E8B62F-E403-591D-1A42-CEAD418751A8}"/>
              </a:ext>
            </a:extLst>
          </p:cNvPr>
          <p:cNvPicPr>
            <a:picLocks noChangeAspect="1"/>
          </p:cNvPicPr>
          <p:nvPr>
            <a:audioFile r:link="rId1"/>
            <p:extLst>
              <p:ext uri="{DAA4B4D4-6D71-4841-9C94-3DE7FCFB9230}">
                <p14:media xmlns:p14="http://schemas.microsoft.com/office/powerpoint/2010/main" r:embed="rId7">
                  <p14:trim st="252"/>
                </p14:media>
              </p:ext>
            </p:extLst>
          </p:nvPr>
        </p:nvPicPr>
        <p:blipFill>
          <a:blip r:embed="rId11"/>
          <a:stretch>
            <a:fillRect/>
          </a:stretch>
        </p:blipFill>
        <p:spPr>
          <a:xfrm>
            <a:off x="3238220" y="4041878"/>
            <a:ext cx="609600" cy="609600"/>
          </a:xfrm>
          <a:prstGeom prst="rect">
            <a:avLst/>
          </a:prstGeom>
        </p:spPr>
      </p:pic>
    </p:spTree>
    <p:extLst>
      <p:ext uri="{BB962C8B-B14F-4D97-AF65-F5344CB8AC3E}">
        <p14:creationId xmlns:p14="http://schemas.microsoft.com/office/powerpoint/2010/main" val="138969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7"/>
                                        </p:tgtEl>
                                        <p:attrNameLst>
                                          <p:attrName>style.visibility</p:attrName>
                                        </p:attrNameLst>
                                      </p:cBhvr>
                                      <p:to>
                                        <p:strVal val="visible"/>
                                      </p:to>
                                    </p:set>
                                    <p:animEffect transition="in" filter="fade">
                                      <p:cBhvr>
                                        <p:cTn id="7" dur="500"/>
                                        <p:tgtEl>
                                          <p:spTgt spid="97"/>
                                        </p:tgtEl>
                                      </p:cBhvr>
                                    </p:animEffect>
                                  </p:childTnLst>
                                </p:cTn>
                              </p:par>
                              <p:par>
                                <p:cTn id="8" presetID="10" presetClass="entr" presetSubtype="0" fill="hold" nodeType="withEffect">
                                  <p:stCondLst>
                                    <p:cond delay="0"/>
                                  </p:stCondLst>
                                  <p:childTnLst>
                                    <p:set>
                                      <p:cBhvr>
                                        <p:cTn id="9" dur="1" fill="hold">
                                          <p:stCondLst>
                                            <p:cond delay="0"/>
                                          </p:stCondLst>
                                        </p:cTn>
                                        <p:tgtEl>
                                          <p:spTgt spid="98"/>
                                        </p:tgtEl>
                                        <p:attrNameLst>
                                          <p:attrName>style.visibility</p:attrName>
                                        </p:attrNameLst>
                                      </p:cBhvr>
                                      <p:to>
                                        <p:strVal val="visible"/>
                                      </p:to>
                                    </p:set>
                                    <p:animEffect transition="in" filter="fade">
                                      <p:cBhvr>
                                        <p:cTn id="10" dur="500"/>
                                        <p:tgtEl>
                                          <p:spTgt spid="98"/>
                                        </p:tgtEl>
                                      </p:cBhvr>
                                    </p:animEffect>
                                  </p:childTnLst>
                                </p:cTn>
                              </p:par>
                              <p:par>
                                <p:cTn id="11" presetID="10" presetClass="entr" presetSubtype="0" fill="hold" nodeType="withEffect">
                                  <p:stCondLst>
                                    <p:cond delay="0"/>
                                  </p:stCondLst>
                                  <p:childTnLst>
                                    <p:set>
                                      <p:cBhvr>
                                        <p:cTn id="12" dur="1" fill="hold">
                                          <p:stCondLst>
                                            <p:cond delay="0"/>
                                          </p:stCondLst>
                                        </p:cTn>
                                        <p:tgtEl>
                                          <p:spTgt spid="96"/>
                                        </p:tgtEl>
                                        <p:attrNameLst>
                                          <p:attrName>style.visibility</p:attrName>
                                        </p:attrNameLst>
                                      </p:cBhvr>
                                      <p:to>
                                        <p:strVal val="visible"/>
                                      </p:to>
                                    </p:set>
                                    <p:animEffect transition="in" filter="fade">
                                      <p:cBhvr>
                                        <p:cTn id="13" dur="500"/>
                                        <p:tgtEl>
                                          <p:spTgt spid="96"/>
                                        </p:tgtEl>
                                      </p:cBhvr>
                                    </p:animEffect>
                                  </p:childTnLst>
                                </p:cTn>
                              </p:par>
                              <p:par>
                                <p:cTn id="14" presetID="10" presetClass="entr" presetSubtype="0" fill="hold" nodeType="withEffect">
                                  <p:stCondLst>
                                    <p:cond delay="0"/>
                                  </p:stCondLst>
                                  <p:childTnLst>
                                    <p:set>
                                      <p:cBhvr>
                                        <p:cTn id="15" dur="1" fill="hold">
                                          <p:stCondLst>
                                            <p:cond delay="0"/>
                                          </p:stCondLst>
                                        </p:cTn>
                                        <p:tgtEl>
                                          <p:spTgt spid="99"/>
                                        </p:tgtEl>
                                        <p:attrNameLst>
                                          <p:attrName>style.visibility</p:attrName>
                                        </p:attrNameLst>
                                      </p:cBhvr>
                                      <p:to>
                                        <p:strVal val="visible"/>
                                      </p:to>
                                    </p:set>
                                    <p:animEffect transition="in" filter="fade">
                                      <p:cBhvr>
                                        <p:cTn id="16" dur="500"/>
                                        <p:tgtEl>
                                          <p:spTgt spid="99"/>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94"/>
                                        </p:tgtEl>
                                        <p:attrNameLst>
                                          <p:attrName>style.visibility</p:attrName>
                                        </p:attrNameLst>
                                      </p:cBhvr>
                                      <p:to>
                                        <p:strVal val="visible"/>
                                      </p:to>
                                    </p:set>
                                    <p:animEffect transition="in" filter="fade">
                                      <p:cBhvr>
                                        <p:cTn id="22" dur="500"/>
                                        <p:tgtEl>
                                          <p:spTgt spid="9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1"/>
                                        </p:tgtEl>
                                        <p:attrNameLst>
                                          <p:attrName>style.visibility</p:attrName>
                                        </p:attrNameLst>
                                      </p:cBhvr>
                                      <p:to>
                                        <p:strVal val="visible"/>
                                      </p:to>
                                    </p:set>
                                    <p:animEffect transition="in" filter="fade">
                                      <p:cBhvr>
                                        <p:cTn id="27" dur="500"/>
                                        <p:tgtEl>
                                          <p:spTgt spid="10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1"/>
                                        </p:tgtEl>
                                        <p:attrNameLst>
                                          <p:attrName>style.visibility</p:attrName>
                                        </p:attrNameLst>
                                      </p:cBhvr>
                                      <p:to>
                                        <p:strVal val="visible"/>
                                      </p:to>
                                    </p:set>
                                    <p:animEffect transition="in" filter="fade">
                                      <p:cBhvr>
                                        <p:cTn id="32" dur="500"/>
                                        <p:tgtEl>
                                          <p:spTgt spid="1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6"/>
                                        </p:tgtEl>
                                        <p:attrNameLst>
                                          <p:attrName>style.visibility</p:attrName>
                                        </p:attrNameLst>
                                      </p:cBhvr>
                                      <p:to>
                                        <p:strVal val="visible"/>
                                      </p:to>
                                    </p:set>
                                    <p:animEffect transition="in" filter="fade">
                                      <p:cBhvr>
                                        <p:cTn id="37" dur="500"/>
                                        <p:tgtEl>
                                          <p:spTgt spid="10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08"/>
                                        </p:tgtEl>
                                        <p:attrNameLst>
                                          <p:attrName>style.visibility</p:attrName>
                                        </p:attrNameLst>
                                      </p:cBhvr>
                                      <p:to>
                                        <p:strVal val="visible"/>
                                      </p:to>
                                    </p:set>
                                    <p:animEffect transition="in" filter="fade">
                                      <p:cBhvr>
                                        <p:cTn id="42" dur="500"/>
                                        <p:tgtEl>
                                          <p:spTgt spid="10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16"/>
                                        </p:tgtEl>
                                        <p:attrNameLst>
                                          <p:attrName>style.visibility</p:attrName>
                                        </p:attrNameLst>
                                      </p:cBhvr>
                                      <p:to>
                                        <p:strVal val="visible"/>
                                      </p:to>
                                    </p:set>
                                    <p:animEffect transition="in" filter="fade">
                                      <p:cBhvr>
                                        <p:cTn id="47"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8" restart="whenNotActive" fill="hold" evtFilter="cancelBubble" nodeType="interactiveSeq">
                <p:stCondLst>
                  <p:cond evt="onClick" delay="0">
                    <p:tgtEl>
                      <p:spTgt spid="7"/>
                    </p:tgtEl>
                  </p:cond>
                </p:stCondLst>
                <p:endSync evt="end" delay="0">
                  <p:rtn val="all"/>
                </p:endSync>
                <p:childTnLst>
                  <p:par>
                    <p:cTn id="49" fill="hold">
                      <p:stCondLst>
                        <p:cond delay="0"/>
                      </p:stCondLst>
                      <p:childTnLst>
                        <p:par>
                          <p:cTn id="50" fill="hold">
                            <p:stCondLst>
                              <p:cond delay="0"/>
                            </p:stCondLst>
                            <p:childTnLst>
                              <p:par>
                                <p:cTn id="51" presetID="1" presetClass="mediacall" presetSubtype="0" fill="hold" nodeType="clickEffect">
                                  <p:stCondLst>
                                    <p:cond delay="0"/>
                                  </p:stCondLst>
                                  <p:childTnLst>
                                    <p:cmd type="call" cmd="playFrom(0.0)">
                                      <p:cBhvr>
                                        <p:cTn id="52" dur="1455" fill="hold"/>
                                        <p:tgtEl>
                                          <p:spTgt spid="7"/>
                                        </p:tgtEl>
                                      </p:cBhvr>
                                    </p:cmd>
                                  </p:childTnLst>
                                </p:cTn>
                              </p:par>
                            </p:childTnLst>
                          </p:cTn>
                        </p:par>
                      </p:childTnLst>
                    </p:cTn>
                  </p:par>
                </p:childTnLst>
              </p:cTn>
              <p:nextCondLst>
                <p:cond evt="onClick" delay="0">
                  <p:tgtEl>
                    <p:spTgt spid="7"/>
                  </p:tgtEl>
                </p:cond>
              </p:nextCondLst>
            </p:seq>
            <p:audio>
              <p:cMediaNode vol="80000">
                <p:cTn id="53" fill="hold" display="0">
                  <p:stCondLst>
                    <p:cond delay="indefinite"/>
                  </p:stCondLst>
                  <p:endCondLst>
                    <p:cond evt="onStopAudio" delay="0">
                      <p:tgtEl>
                        <p:sldTgt/>
                      </p:tgtEl>
                    </p:cond>
                  </p:endCondLst>
                </p:cTn>
                <p:tgtEl>
                  <p:spTgt spid="7"/>
                </p:tgtEl>
              </p:cMediaNode>
            </p:audio>
            <p:seq concurrent="1" nextAc="seek">
              <p:cTn id="54" restart="whenNotActive" fill="hold" evtFilter="cancelBubble" nodeType="interactiveSeq">
                <p:stCondLst>
                  <p:cond evt="onClick" delay="0">
                    <p:tgtEl>
                      <p:spTgt spid="6"/>
                    </p:tgtEl>
                  </p:cond>
                </p:stCondLst>
                <p:endSync evt="end" delay="0">
                  <p:rtn val="all"/>
                </p:endSync>
                <p:childTnLst>
                  <p:par>
                    <p:cTn id="55" fill="hold">
                      <p:stCondLst>
                        <p:cond delay="0"/>
                      </p:stCondLst>
                      <p:childTnLst>
                        <p:par>
                          <p:cTn id="56" fill="hold">
                            <p:stCondLst>
                              <p:cond delay="0"/>
                            </p:stCondLst>
                            <p:childTnLst>
                              <p:par>
                                <p:cTn id="57" presetID="1" presetClass="mediacall" presetSubtype="0" fill="hold" nodeType="clickEffect">
                                  <p:stCondLst>
                                    <p:cond delay="0"/>
                                  </p:stCondLst>
                                  <p:childTnLst>
                                    <p:cmd type="call" cmd="playFrom(0.0)">
                                      <p:cBhvr>
                                        <p:cTn id="58" dur="1326" fill="hold"/>
                                        <p:tgtEl>
                                          <p:spTgt spid="6"/>
                                        </p:tgtEl>
                                      </p:cBhvr>
                                    </p:cmd>
                                  </p:childTnLst>
                                </p:cTn>
                              </p:par>
                            </p:childTnLst>
                          </p:cTn>
                        </p:par>
                      </p:childTnLst>
                    </p:cTn>
                  </p:par>
                </p:childTnLst>
              </p:cTn>
              <p:nextCondLst>
                <p:cond evt="onClick" delay="0">
                  <p:tgtEl>
                    <p:spTgt spid="6"/>
                  </p:tgtEl>
                </p:cond>
              </p:nextCondLst>
            </p:seq>
            <p:audio>
              <p:cMediaNode vol="80000">
                <p:cTn id="59" fill="hold" display="0">
                  <p:stCondLst>
                    <p:cond delay="indefinite"/>
                  </p:stCondLst>
                  <p:endCondLst>
                    <p:cond evt="onStopAudio" delay="0">
                      <p:tgtEl>
                        <p:sldTgt/>
                      </p:tgtEl>
                    </p:cond>
                  </p:endCondLst>
                </p:cTn>
                <p:tgtEl>
                  <p:spTgt spid="6"/>
                </p:tgtEl>
              </p:cMediaNode>
            </p:audio>
            <p:seq concurrent="1" nextAc="seek">
              <p:cTn id="60" restart="whenNotActive" fill="hold" evtFilter="cancelBubble" nodeType="interactiveSeq">
                <p:stCondLst>
                  <p:cond evt="onClick" delay="0">
                    <p:tgtEl>
                      <p:spTgt spid="4"/>
                    </p:tgtEl>
                  </p:cond>
                </p:stCondLst>
                <p:endSync evt="end" delay="0">
                  <p:rtn val="all"/>
                </p:endSync>
                <p:childTnLst>
                  <p:par>
                    <p:cTn id="61" fill="hold">
                      <p:stCondLst>
                        <p:cond delay="0"/>
                      </p:stCondLst>
                      <p:childTnLst>
                        <p:par>
                          <p:cTn id="62" fill="hold">
                            <p:stCondLst>
                              <p:cond delay="0"/>
                            </p:stCondLst>
                            <p:childTnLst>
                              <p:par>
                                <p:cTn id="63" presetID="1" presetClass="mediacall" presetSubtype="0" fill="hold" nodeType="clickEffect">
                                  <p:stCondLst>
                                    <p:cond delay="0"/>
                                  </p:stCondLst>
                                  <p:childTnLst>
                                    <p:cmd type="call" cmd="playFrom(0.0)">
                                      <p:cBhvr>
                                        <p:cTn id="64" dur="1505" fill="hold"/>
                                        <p:tgtEl>
                                          <p:spTgt spid="4"/>
                                        </p:tgtEl>
                                      </p:cBhvr>
                                    </p:cmd>
                                  </p:childTnLst>
                                </p:cTn>
                              </p:par>
                            </p:childTnLst>
                          </p:cTn>
                        </p:par>
                      </p:childTnLst>
                    </p:cTn>
                  </p:par>
                </p:childTnLst>
              </p:cTn>
              <p:nextCondLst>
                <p:cond evt="onClick" delay="0">
                  <p:tgtEl>
                    <p:spTgt spid="4"/>
                  </p:tgtEl>
                </p:cond>
              </p:nextCondLst>
            </p:seq>
            <p:audio>
              <p:cMediaNode vol="80000">
                <p:cTn id="65" fill="hold" display="0">
                  <p:stCondLst>
                    <p:cond delay="indefinite"/>
                  </p:stCondLst>
                  <p:endCondLst>
                    <p:cond evt="onStopAudio" delay="0">
                      <p:tgtEl>
                        <p:sldTgt/>
                      </p:tgtEl>
                    </p:cond>
                  </p:endCondLst>
                </p:cTn>
                <p:tgtEl>
                  <p:spTgt spid="4"/>
                </p:tgtEl>
              </p:cMediaNode>
            </p:audio>
            <p:seq concurrent="1" nextAc="seek">
              <p:cTn id="66" restart="whenNotActive" fill="hold" evtFilter="cancelBubble" nodeType="interactiveSeq">
                <p:stCondLst>
                  <p:cond evt="onClick" delay="0">
                    <p:tgtEl>
                      <p:spTgt spid="3"/>
                    </p:tgtEl>
                  </p:cond>
                </p:stCondLst>
                <p:endSync evt="end" delay="0">
                  <p:rtn val="all"/>
                </p:endSync>
                <p:childTnLst>
                  <p:par>
                    <p:cTn id="67" fill="hold">
                      <p:stCondLst>
                        <p:cond delay="0"/>
                      </p:stCondLst>
                      <p:childTnLst>
                        <p:par>
                          <p:cTn id="68" fill="hold">
                            <p:stCondLst>
                              <p:cond delay="0"/>
                            </p:stCondLst>
                            <p:childTnLst>
                              <p:par>
                                <p:cTn id="69" presetID="1" presetClass="mediacall" presetSubtype="0" fill="hold" nodeType="clickEffect">
                                  <p:stCondLst>
                                    <p:cond delay="0"/>
                                  </p:stCondLst>
                                  <p:childTnLst>
                                    <p:cmd type="call" cmd="playFrom(0.0)">
                                      <p:cBhvr>
                                        <p:cTn id="70" dur="1594" fill="hold"/>
                                        <p:tgtEl>
                                          <p:spTgt spid="3"/>
                                        </p:tgtEl>
                                      </p:cBhvr>
                                    </p:cmd>
                                  </p:childTnLst>
                                </p:cTn>
                              </p:par>
                            </p:childTnLst>
                          </p:cTn>
                        </p:par>
                      </p:childTnLst>
                    </p:cTn>
                  </p:par>
                </p:childTnLst>
              </p:cTn>
              <p:nextCondLst>
                <p:cond evt="onClick" delay="0">
                  <p:tgtEl>
                    <p:spTgt spid="3"/>
                  </p:tgtEl>
                </p:cond>
              </p:nextCondLst>
            </p:seq>
            <p:audio>
              <p:cMediaNode vol="80000">
                <p:cTn id="71" fill="hold" display="0">
                  <p:stCondLst>
                    <p:cond delay="indefinite"/>
                  </p:stCondLst>
                  <p:endCondLst>
                    <p:cond evt="onStopAudio" delay="0">
                      <p:tgtEl>
                        <p:sldTgt/>
                      </p:tgtEl>
                    </p:cond>
                  </p:endCondLst>
                </p:cTn>
                <p:tgtEl>
                  <p:spTgt spid="3"/>
                </p:tgtEl>
              </p:cMediaNode>
            </p:audio>
            <p:seq concurrent="1" nextAc="seek">
              <p:cTn id="72" restart="whenNotActive" fill="hold" evtFilter="cancelBubble" nodeType="interactiveSeq">
                <p:stCondLst>
                  <p:cond evt="onClick" delay="0">
                    <p:tgtEl>
                      <p:spTgt spid="5"/>
                    </p:tgtEl>
                  </p:cond>
                </p:stCondLst>
                <p:endSync evt="end" delay="0">
                  <p:rtn val="all"/>
                </p:endSync>
                <p:childTnLst>
                  <p:par>
                    <p:cTn id="73" fill="hold">
                      <p:stCondLst>
                        <p:cond delay="0"/>
                      </p:stCondLst>
                      <p:childTnLst>
                        <p:par>
                          <p:cTn id="74" fill="hold">
                            <p:stCondLst>
                              <p:cond delay="0"/>
                            </p:stCondLst>
                            <p:childTnLst>
                              <p:par>
                                <p:cTn id="75" presetID="1" presetClass="mediacall" presetSubtype="0" fill="hold" nodeType="clickEffect">
                                  <p:stCondLst>
                                    <p:cond delay="0"/>
                                  </p:stCondLst>
                                  <p:childTnLst>
                                    <p:cmd type="call" cmd="playFrom(0.0)">
                                      <p:cBhvr>
                                        <p:cTn id="76" dur="1562" fill="hold"/>
                                        <p:tgtEl>
                                          <p:spTgt spid="5"/>
                                        </p:tgtEl>
                                      </p:cBhvr>
                                    </p:cmd>
                                  </p:childTnLst>
                                </p:cTn>
                              </p:par>
                            </p:childTnLst>
                          </p:cTn>
                        </p:par>
                      </p:childTnLst>
                    </p:cTn>
                  </p:par>
                </p:childTnLst>
              </p:cTn>
              <p:nextCondLst>
                <p:cond evt="onClick" delay="0">
                  <p:tgtEl>
                    <p:spTgt spid="5"/>
                  </p:tgtEl>
                </p:cond>
              </p:nextCondLst>
            </p:seq>
            <p:audio>
              <p:cMediaNode vol="80000">
                <p:cTn id="77" fill="hold" display="0">
                  <p:stCondLst>
                    <p:cond delay="indefinite"/>
                  </p:stCondLst>
                  <p:endCondLst>
                    <p:cond evt="onStopAudio" delay="0">
                      <p:tgtEl>
                        <p:sldTgt/>
                      </p:tgtEl>
                    </p:cond>
                  </p:endCondLst>
                </p:cTn>
                <p:tgtEl>
                  <p:spTgt spid="5"/>
                </p:tgtEl>
              </p:cMediaNode>
            </p:audio>
            <p:seq concurrent="1" nextAc="seek">
              <p:cTn id="78" restart="whenNotActive" fill="hold" evtFilter="cancelBubble" nodeType="interactiveSeq">
                <p:stCondLst>
                  <p:cond evt="onClick" delay="0">
                    <p:tgtEl>
                      <p:spTgt spid="2"/>
                    </p:tgtEl>
                  </p:cond>
                </p:stCondLst>
                <p:endSync evt="end" delay="0">
                  <p:rtn val="all"/>
                </p:endSync>
                <p:childTnLst>
                  <p:par>
                    <p:cTn id="79" fill="hold">
                      <p:stCondLst>
                        <p:cond delay="0"/>
                      </p:stCondLst>
                      <p:childTnLst>
                        <p:par>
                          <p:cTn id="80" fill="hold">
                            <p:stCondLst>
                              <p:cond delay="0"/>
                            </p:stCondLst>
                            <p:childTnLst>
                              <p:par>
                                <p:cTn id="81" presetID="1" presetClass="mediacall" presetSubtype="0" fill="hold" nodeType="clickEffect">
                                  <p:stCondLst>
                                    <p:cond delay="0"/>
                                  </p:stCondLst>
                                  <p:childTnLst>
                                    <p:cmd type="call" cmd="playFrom(0.0)">
                                      <p:cBhvr>
                                        <p:cTn id="82" dur="1430" fill="hold"/>
                                        <p:tgtEl>
                                          <p:spTgt spid="2"/>
                                        </p:tgtEl>
                                      </p:cBhvr>
                                    </p:cmd>
                                  </p:childTnLst>
                                </p:cTn>
                              </p:par>
                            </p:childTnLst>
                          </p:cTn>
                        </p:par>
                      </p:childTnLst>
                    </p:cTn>
                  </p:par>
                </p:childTnLst>
              </p:cTn>
              <p:nextCondLst>
                <p:cond evt="onClick" delay="0">
                  <p:tgtEl>
                    <p:spTgt spid="2"/>
                  </p:tgtEl>
                </p:cond>
              </p:nextCondLst>
            </p:seq>
            <p:audio>
              <p:cMediaNode vol="80000">
                <p:cTn id="83"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Shape 186"/>
        <p:cNvGrpSpPr/>
        <p:nvPr/>
      </p:nvGrpSpPr>
      <p:grpSpPr>
        <a:xfrm>
          <a:off x="0" y="0"/>
          <a:ext cx="0" cy="0"/>
          <a:chOff x="0" y="0"/>
          <a:chExt cx="0" cy="0"/>
        </a:xfrm>
      </p:grpSpPr>
      <p:pic>
        <p:nvPicPr>
          <p:cNvPr id="187" name="Google Shape;187;p32"/>
          <p:cNvPicPr preferRelativeResize="0"/>
          <p:nvPr/>
        </p:nvPicPr>
        <p:blipFill>
          <a:blip r:embed="rId3">
            <a:alphaModFix/>
          </a:blip>
          <a:stretch>
            <a:fillRect/>
          </a:stretch>
        </p:blipFill>
        <p:spPr>
          <a:xfrm>
            <a:off x="216425" y="1048775"/>
            <a:ext cx="3710575" cy="3710575"/>
          </a:xfrm>
          <a:prstGeom prst="rect">
            <a:avLst/>
          </a:prstGeom>
          <a:noFill/>
          <a:ln>
            <a:noFill/>
          </a:ln>
        </p:spPr>
      </p:pic>
      <p:graphicFrame>
        <p:nvGraphicFramePr>
          <p:cNvPr id="188" name="Google Shape;188;p32"/>
          <p:cNvGraphicFramePr/>
          <p:nvPr/>
        </p:nvGraphicFramePr>
        <p:xfrm>
          <a:off x="3988400" y="1091463"/>
          <a:ext cx="5155600" cy="3625200"/>
        </p:xfrm>
        <a:graphic>
          <a:graphicData uri="http://schemas.openxmlformats.org/drawingml/2006/table">
            <a:tbl>
              <a:tblPr>
                <a:noFill/>
                <a:tableStyleId>{0477DA1B-EDD5-429D-97AF-FB3EFC2FAC9A}</a:tableStyleId>
              </a:tblPr>
              <a:tblGrid>
                <a:gridCol w="1288900">
                  <a:extLst>
                    <a:ext uri="{9D8B030D-6E8A-4147-A177-3AD203B41FA5}">
                      <a16:colId xmlns:a16="http://schemas.microsoft.com/office/drawing/2014/main" val="20000"/>
                    </a:ext>
                  </a:extLst>
                </a:gridCol>
                <a:gridCol w="1288900">
                  <a:extLst>
                    <a:ext uri="{9D8B030D-6E8A-4147-A177-3AD203B41FA5}">
                      <a16:colId xmlns:a16="http://schemas.microsoft.com/office/drawing/2014/main" val="20001"/>
                    </a:ext>
                  </a:extLst>
                </a:gridCol>
                <a:gridCol w="1288900">
                  <a:extLst>
                    <a:ext uri="{9D8B030D-6E8A-4147-A177-3AD203B41FA5}">
                      <a16:colId xmlns:a16="http://schemas.microsoft.com/office/drawing/2014/main" val="20002"/>
                    </a:ext>
                  </a:extLst>
                </a:gridCol>
                <a:gridCol w="1288900">
                  <a:extLst>
                    <a:ext uri="{9D8B030D-6E8A-4147-A177-3AD203B41FA5}">
                      <a16:colId xmlns:a16="http://schemas.microsoft.com/office/drawing/2014/main" val="20003"/>
                    </a:ext>
                  </a:extLst>
                </a:gridCol>
              </a:tblGrid>
              <a:tr h="604200">
                <a:tc>
                  <a:txBody>
                    <a:bodyPr/>
                    <a:lstStyle/>
                    <a:p>
                      <a:pPr marL="0" lvl="0" indent="0" algn="l" rtl="0">
                        <a:spcBef>
                          <a:spcPts val="0"/>
                        </a:spcBef>
                        <a:spcAft>
                          <a:spcPts val="0"/>
                        </a:spcAft>
                        <a:buNone/>
                      </a:pPr>
                      <a:r>
                        <a:rPr lang="en-GB"/>
                        <a:t>agneau</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r>
                        <a:rPr lang="en-GB"/>
                        <a:t>lapin</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0"/>
                  </a:ext>
                </a:extLst>
              </a:tr>
              <a:tr h="604200">
                <a:tc>
                  <a:txBody>
                    <a:bodyPr/>
                    <a:lstStyle/>
                    <a:p>
                      <a:pPr marL="0" lvl="0" indent="0" algn="l" rtl="0">
                        <a:spcBef>
                          <a:spcPts val="0"/>
                        </a:spcBef>
                        <a:spcAft>
                          <a:spcPts val="0"/>
                        </a:spcAft>
                        <a:buNone/>
                      </a:pPr>
                      <a:r>
                        <a:rPr lang="en-GB"/>
                        <a:t>chasse</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r>
                        <a:rPr lang="en-GB"/>
                        <a:t>oeuf</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1"/>
                  </a:ext>
                </a:extLst>
              </a:tr>
              <a:tr h="604200">
                <a:tc>
                  <a:txBody>
                    <a:bodyPr/>
                    <a:lstStyle/>
                    <a:p>
                      <a:pPr marL="0" lvl="0" indent="0" algn="l" rtl="0">
                        <a:spcBef>
                          <a:spcPts val="0"/>
                        </a:spcBef>
                        <a:spcAft>
                          <a:spcPts val="0"/>
                        </a:spcAft>
                        <a:buNone/>
                      </a:pPr>
                      <a:r>
                        <a:rPr lang="en-GB"/>
                        <a:t>chocolat</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r>
                        <a:rPr lang="en-GB"/>
                        <a:t>panier</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2"/>
                  </a:ext>
                </a:extLst>
              </a:tr>
              <a:tr h="604200">
                <a:tc>
                  <a:txBody>
                    <a:bodyPr/>
                    <a:lstStyle/>
                    <a:p>
                      <a:pPr marL="0" lvl="0" indent="0" algn="l" rtl="0">
                        <a:spcBef>
                          <a:spcPts val="0"/>
                        </a:spcBef>
                        <a:spcAft>
                          <a:spcPts val="0"/>
                        </a:spcAft>
                        <a:buNone/>
                      </a:pPr>
                      <a:r>
                        <a:rPr lang="en-GB"/>
                        <a:t>cloche</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r>
                        <a:rPr lang="en-GB"/>
                        <a:t>Pâques</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3"/>
                  </a:ext>
                </a:extLst>
              </a:tr>
              <a:tr h="604200">
                <a:tc>
                  <a:txBody>
                    <a:bodyPr/>
                    <a:lstStyle/>
                    <a:p>
                      <a:pPr marL="0" lvl="0" indent="0" algn="l" rtl="0">
                        <a:spcBef>
                          <a:spcPts val="0"/>
                        </a:spcBef>
                        <a:spcAft>
                          <a:spcPts val="0"/>
                        </a:spcAft>
                        <a:buNone/>
                      </a:pPr>
                      <a:r>
                        <a:rPr lang="en-GB"/>
                        <a:t>enfant</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r>
                        <a:rPr lang="en-GB"/>
                        <a:t>poule </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4"/>
                  </a:ext>
                </a:extLst>
              </a:tr>
              <a:tr h="604200">
                <a:tc>
                  <a:txBody>
                    <a:bodyPr/>
                    <a:lstStyle/>
                    <a:p>
                      <a:pPr marL="0" lvl="0" indent="0" algn="l" rtl="0">
                        <a:spcBef>
                          <a:spcPts val="0"/>
                        </a:spcBef>
                        <a:spcAft>
                          <a:spcPts val="0"/>
                        </a:spcAft>
                        <a:buNone/>
                      </a:pPr>
                      <a:r>
                        <a:rPr lang="en-GB"/>
                        <a:t>joyeuses</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r>
                        <a:rPr lang="en-GB"/>
                        <a:t>poussin</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5"/>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graphicFrame>
        <p:nvGraphicFramePr>
          <p:cNvPr id="193" name="Google Shape;193;p33"/>
          <p:cNvGraphicFramePr/>
          <p:nvPr/>
        </p:nvGraphicFramePr>
        <p:xfrm>
          <a:off x="253625" y="985638"/>
          <a:ext cx="3000000" cy="3000000"/>
        </p:xfrm>
        <a:graphic>
          <a:graphicData uri="http://schemas.openxmlformats.org/drawingml/2006/table">
            <a:tbl>
              <a:tblPr>
                <a:noFill/>
                <a:tableStyleId>{0477DA1B-EDD5-429D-97AF-FB3EFC2FAC9A}</a:tableStyleId>
              </a:tblPr>
              <a:tblGrid>
                <a:gridCol w="1288900">
                  <a:extLst>
                    <a:ext uri="{9D8B030D-6E8A-4147-A177-3AD203B41FA5}">
                      <a16:colId xmlns:a16="http://schemas.microsoft.com/office/drawing/2014/main" val="20000"/>
                    </a:ext>
                  </a:extLst>
                </a:gridCol>
                <a:gridCol w="1288900">
                  <a:extLst>
                    <a:ext uri="{9D8B030D-6E8A-4147-A177-3AD203B41FA5}">
                      <a16:colId xmlns:a16="http://schemas.microsoft.com/office/drawing/2014/main" val="20001"/>
                    </a:ext>
                  </a:extLst>
                </a:gridCol>
              </a:tblGrid>
              <a:tr h="604200">
                <a:tc>
                  <a:txBody>
                    <a:bodyPr/>
                    <a:lstStyle/>
                    <a:p>
                      <a:pPr marL="0" lvl="0" indent="0" algn="l" rtl="0">
                        <a:spcBef>
                          <a:spcPts val="0"/>
                        </a:spcBef>
                        <a:spcAft>
                          <a:spcPts val="0"/>
                        </a:spcAft>
                        <a:buNone/>
                      </a:pPr>
                      <a:r>
                        <a:rPr lang="en-GB"/>
                        <a:t>agneau</a:t>
                      </a:r>
                      <a:endParaRPr/>
                    </a:p>
                  </a:txBody>
                  <a:tcPr marL="91425" marR="91425" marT="91425" marB="91425"/>
                </a:tc>
                <a:tc>
                  <a:txBody>
                    <a:bodyPr/>
                    <a:lstStyle/>
                    <a:p>
                      <a:pPr marL="0" lvl="0" indent="0" algn="l" rtl="0">
                        <a:spcBef>
                          <a:spcPts val="0"/>
                        </a:spcBef>
                        <a:spcAft>
                          <a:spcPts val="0"/>
                        </a:spcAft>
                        <a:buNone/>
                      </a:pPr>
                      <a:r>
                        <a:rPr lang="en-GB"/>
                        <a:t>lapin</a:t>
                      </a:r>
                      <a:endParaRPr/>
                    </a:p>
                  </a:txBody>
                  <a:tcPr marL="91425" marR="91425" marT="91425" marB="91425"/>
                </a:tc>
                <a:extLst>
                  <a:ext uri="{0D108BD9-81ED-4DB2-BD59-A6C34878D82A}">
                    <a16:rowId xmlns:a16="http://schemas.microsoft.com/office/drawing/2014/main" val="10000"/>
                  </a:ext>
                </a:extLst>
              </a:tr>
              <a:tr h="604200">
                <a:tc>
                  <a:txBody>
                    <a:bodyPr/>
                    <a:lstStyle/>
                    <a:p>
                      <a:pPr marL="0" lvl="0" indent="0" algn="l" rtl="0">
                        <a:spcBef>
                          <a:spcPts val="0"/>
                        </a:spcBef>
                        <a:spcAft>
                          <a:spcPts val="0"/>
                        </a:spcAft>
                        <a:buNone/>
                      </a:pPr>
                      <a:r>
                        <a:rPr lang="en-GB"/>
                        <a:t>chasse</a:t>
                      </a:r>
                      <a:endParaRPr/>
                    </a:p>
                  </a:txBody>
                  <a:tcPr marL="91425" marR="91425" marT="91425" marB="91425"/>
                </a:tc>
                <a:tc>
                  <a:txBody>
                    <a:bodyPr/>
                    <a:lstStyle/>
                    <a:p>
                      <a:pPr marL="0" lvl="0" indent="0" algn="l" rtl="0">
                        <a:spcBef>
                          <a:spcPts val="0"/>
                        </a:spcBef>
                        <a:spcAft>
                          <a:spcPts val="0"/>
                        </a:spcAft>
                        <a:buNone/>
                      </a:pPr>
                      <a:r>
                        <a:rPr lang="en-GB"/>
                        <a:t>oeuf</a:t>
                      </a:r>
                      <a:endParaRPr/>
                    </a:p>
                  </a:txBody>
                  <a:tcPr marL="91425" marR="91425" marT="91425" marB="91425"/>
                </a:tc>
                <a:extLst>
                  <a:ext uri="{0D108BD9-81ED-4DB2-BD59-A6C34878D82A}">
                    <a16:rowId xmlns:a16="http://schemas.microsoft.com/office/drawing/2014/main" val="10001"/>
                  </a:ext>
                </a:extLst>
              </a:tr>
              <a:tr h="604200">
                <a:tc>
                  <a:txBody>
                    <a:bodyPr/>
                    <a:lstStyle/>
                    <a:p>
                      <a:pPr marL="0" lvl="0" indent="0" algn="l" rtl="0">
                        <a:spcBef>
                          <a:spcPts val="0"/>
                        </a:spcBef>
                        <a:spcAft>
                          <a:spcPts val="0"/>
                        </a:spcAft>
                        <a:buNone/>
                      </a:pPr>
                      <a:r>
                        <a:rPr lang="en-GB"/>
                        <a:t>chocolat</a:t>
                      </a:r>
                      <a:endParaRPr/>
                    </a:p>
                  </a:txBody>
                  <a:tcPr marL="91425" marR="91425" marT="91425" marB="91425"/>
                </a:tc>
                <a:tc>
                  <a:txBody>
                    <a:bodyPr/>
                    <a:lstStyle/>
                    <a:p>
                      <a:pPr marL="0" lvl="0" indent="0" algn="l" rtl="0">
                        <a:spcBef>
                          <a:spcPts val="0"/>
                        </a:spcBef>
                        <a:spcAft>
                          <a:spcPts val="0"/>
                        </a:spcAft>
                        <a:buNone/>
                      </a:pPr>
                      <a:r>
                        <a:rPr lang="en-GB"/>
                        <a:t>panier</a:t>
                      </a:r>
                      <a:endParaRPr/>
                    </a:p>
                  </a:txBody>
                  <a:tcPr marL="91425" marR="91425" marT="91425" marB="91425"/>
                </a:tc>
                <a:extLst>
                  <a:ext uri="{0D108BD9-81ED-4DB2-BD59-A6C34878D82A}">
                    <a16:rowId xmlns:a16="http://schemas.microsoft.com/office/drawing/2014/main" val="10002"/>
                  </a:ext>
                </a:extLst>
              </a:tr>
              <a:tr h="604200">
                <a:tc>
                  <a:txBody>
                    <a:bodyPr/>
                    <a:lstStyle/>
                    <a:p>
                      <a:pPr marL="0" lvl="0" indent="0" algn="l" rtl="0">
                        <a:spcBef>
                          <a:spcPts val="0"/>
                        </a:spcBef>
                        <a:spcAft>
                          <a:spcPts val="0"/>
                        </a:spcAft>
                        <a:buNone/>
                      </a:pPr>
                      <a:r>
                        <a:rPr lang="en-GB"/>
                        <a:t>cloche</a:t>
                      </a:r>
                      <a:endParaRPr/>
                    </a:p>
                  </a:txBody>
                  <a:tcPr marL="91425" marR="91425" marT="91425" marB="91425"/>
                </a:tc>
                <a:tc>
                  <a:txBody>
                    <a:bodyPr/>
                    <a:lstStyle/>
                    <a:p>
                      <a:pPr marL="0" lvl="0" indent="0" algn="l" rtl="0">
                        <a:spcBef>
                          <a:spcPts val="0"/>
                        </a:spcBef>
                        <a:spcAft>
                          <a:spcPts val="0"/>
                        </a:spcAft>
                        <a:buNone/>
                      </a:pPr>
                      <a:r>
                        <a:rPr lang="en-GB"/>
                        <a:t>Pâques</a:t>
                      </a:r>
                      <a:endParaRPr/>
                    </a:p>
                  </a:txBody>
                  <a:tcPr marL="91425" marR="91425" marT="91425" marB="91425"/>
                </a:tc>
                <a:extLst>
                  <a:ext uri="{0D108BD9-81ED-4DB2-BD59-A6C34878D82A}">
                    <a16:rowId xmlns:a16="http://schemas.microsoft.com/office/drawing/2014/main" val="10003"/>
                  </a:ext>
                </a:extLst>
              </a:tr>
              <a:tr h="604200">
                <a:tc>
                  <a:txBody>
                    <a:bodyPr/>
                    <a:lstStyle/>
                    <a:p>
                      <a:pPr marL="0" lvl="0" indent="0" algn="l" rtl="0">
                        <a:spcBef>
                          <a:spcPts val="0"/>
                        </a:spcBef>
                        <a:spcAft>
                          <a:spcPts val="0"/>
                        </a:spcAft>
                        <a:buNone/>
                      </a:pPr>
                      <a:r>
                        <a:rPr lang="en-GB"/>
                        <a:t>enfant</a:t>
                      </a:r>
                      <a:endParaRPr/>
                    </a:p>
                  </a:txBody>
                  <a:tcPr marL="91425" marR="91425" marT="91425" marB="91425"/>
                </a:tc>
                <a:tc>
                  <a:txBody>
                    <a:bodyPr/>
                    <a:lstStyle/>
                    <a:p>
                      <a:pPr marL="0" lvl="0" indent="0" algn="l" rtl="0">
                        <a:spcBef>
                          <a:spcPts val="0"/>
                        </a:spcBef>
                        <a:spcAft>
                          <a:spcPts val="0"/>
                        </a:spcAft>
                        <a:buNone/>
                      </a:pPr>
                      <a:r>
                        <a:rPr lang="en-GB"/>
                        <a:t>poule </a:t>
                      </a:r>
                      <a:endParaRPr/>
                    </a:p>
                  </a:txBody>
                  <a:tcPr marL="91425" marR="91425" marT="91425" marB="91425"/>
                </a:tc>
                <a:extLst>
                  <a:ext uri="{0D108BD9-81ED-4DB2-BD59-A6C34878D82A}">
                    <a16:rowId xmlns:a16="http://schemas.microsoft.com/office/drawing/2014/main" val="10004"/>
                  </a:ext>
                </a:extLst>
              </a:tr>
              <a:tr h="604200">
                <a:tc>
                  <a:txBody>
                    <a:bodyPr/>
                    <a:lstStyle/>
                    <a:p>
                      <a:pPr marL="0" lvl="0" indent="0" algn="l" rtl="0">
                        <a:spcBef>
                          <a:spcPts val="0"/>
                        </a:spcBef>
                        <a:spcAft>
                          <a:spcPts val="0"/>
                        </a:spcAft>
                        <a:buNone/>
                      </a:pPr>
                      <a:r>
                        <a:rPr lang="en-GB"/>
                        <a:t>joyeuses</a:t>
                      </a:r>
                      <a:endParaRPr/>
                    </a:p>
                  </a:txBody>
                  <a:tcPr marL="91425" marR="91425" marT="91425" marB="91425"/>
                </a:tc>
                <a:tc>
                  <a:txBody>
                    <a:bodyPr/>
                    <a:lstStyle/>
                    <a:p>
                      <a:pPr marL="0" lvl="0" indent="0" algn="l" rtl="0">
                        <a:spcBef>
                          <a:spcPts val="0"/>
                        </a:spcBef>
                        <a:spcAft>
                          <a:spcPts val="0"/>
                        </a:spcAft>
                        <a:buNone/>
                      </a:pPr>
                      <a:r>
                        <a:rPr lang="en-GB"/>
                        <a:t>poussin</a:t>
                      </a:r>
                      <a:endParaRPr/>
                    </a:p>
                  </a:txBody>
                  <a:tcPr marL="91425" marR="91425" marT="91425" marB="91425"/>
                </a:tc>
                <a:extLst>
                  <a:ext uri="{0D108BD9-81ED-4DB2-BD59-A6C34878D82A}">
                    <a16:rowId xmlns:a16="http://schemas.microsoft.com/office/drawing/2014/main" val="10005"/>
                  </a:ext>
                </a:extLst>
              </a:tr>
            </a:tbl>
          </a:graphicData>
        </a:graphic>
      </p:graphicFrame>
      <p:sp>
        <p:nvSpPr>
          <p:cNvPr id="194" name="Google Shape;194;p33"/>
          <p:cNvSpPr txBox="1"/>
          <p:nvPr/>
        </p:nvSpPr>
        <p:spPr>
          <a:xfrm>
            <a:off x="6050549" y="1141825"/>
            <a:ext cx="1413900" cy="43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b="1">
                <a:solidFill>
                  <a:schemeClr val="dk1"/>
                </a:solidFill>
              </a:rPr>
              <a:t>lamb</a:t>
            </a:r>
            <a:endParaRPr sz="1800" b="1">
              <a:solidFill>
                <a:schemeClr val="dk1"/>
              </a:solidFill>
            </a:endParaRPr>
          </a:p>
        </p:txBody>
      </p:sp>
      <p:sp>
        <p:nvSpPr>
          <p:cNvPr id="195" name="Google Shape;195;p33"/>
          <p:cNvSpPr txBox="1"/>
          <p:nvPr/>
        </p:nvSpPr>
        <p:spPr>
          <a:xfrm>
            <a:off x="3969674" y="1059425"/>
            <a:ext cx="1413900" cy="43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b="1">
                <a:solidFill>
                  <a:schemeClr val="dk1"/>
                </a:solidFill>
              </a:rPr>
              <a:t>hunt</a:t>
            </a:r>
            <a:endParaRPr sz="1800" b="1">
              <a:solidFill>
                <a:schemeClr val="dk1"/>
              </a:solidFill>
            </a:endParaRPr>
          </a:p>
        </p:txBody>
      </p:sp>
      <p:sp>
        <p:nvSpPr>
          <p:cNvPr id="196" name="Google Shape;196;p33"/>
          <p:cNvSpPr txBox="1"/>
          <p:nvPr/>
        </p:nvSpPr>
        <p:spPr>
          <a:xfrm>
            <a:off x="4289799" y="1966275"/>
            <a:ext cx="1413900" cy="43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b="1">
                <a:solidFill>
                  <a:schemeClr val="dk1"/>
                </a:solidFill>
              </a:rPr>
              <a:t>chocolate</a:t>
            </a:r>
            <a:endParaRPr sz="1800" b="1">
              <a:solidFill>
                <a:schemeClr val="dk1"/>
              </a:solidFill>
            </a:endParaRPr>
          </a:p>
        </p:txBody>
      </p:sp>
      <p:sp>
        <p:nvSpPr>
          <p:cNvPr id="197" name="Google Shape;197;p33"/>
          <p:cNvSpPr txBox="1"/>
          <p:nvPr/>
        </p:nvSpPr>
        <p:spPr>
          <a:xfrm>
            <a:off x="5383574" y="2993600"/>
            <a:ext cx="1413900" cy="43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b="1">
                <a:solidFill>
                  <a:schemeClr val="dk1"/>
                </a:solidFill>
              </a:rPr>
              <a:t>bell</a:t>
            </a:r>
            <a:endParaRPr sz="1800" b="1">
              <a:solidFill>
                <a:schemeClr val="dk1"/>
              </a:solidFill>
            </a:endParaRPr>
          </a:p>
        </p:txBody>
      </p:sp>
      <p:sp>
        <p:nvSpPr>
          <p:cNvPr id="198" name="Google Shape;198;p33"/>
          <p:cNvSpPr txBox="1"/>
          <p:nvPr/>
        </p:nvSpPr>
        <p:spPr>
          <a:xfrm>
            <a:off x="7464449" y="3885450"/>
            <a:ext cx="1413900" cy="43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b="1">
                <a:solidFill>
                  <a:schemeClr val="dk1"/>
                </a:solidFill>
              </a:rPr>
              <a:t>happy</a:t>
            </a:r>
            <a:endParaRPr sz="1800" b="1">
              <a:solidFill>
                <a:schemeClr val="dk1"/>
              </a:solidFill>
            </a:endParaRPr>
          </a:p>
        </p:txBody>
      </p:sp>
      <p:sp>
        <p:nvSpPr>
          <p:cNvPr id="199" name="Google Shape;199;p33"/>
          <p:cNvSpPr txBox="1"/>
          <p:nvPr/>
        </p:nvSpPr>
        <p:spPr>
          <a:xfrm>
            <a:off x="4178395" y="3542950"/>
            <a:ext cx="1413900" cy="43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b="1">
                <a:solidFill>
                  <a:schemeClr val="dk1"/>
                </a:solidFill>
              </a:rPr>
              <a:t>child</a:t>
            </a:r>
            <a:endParaRPr sz="1800" b="1">
              <a:solidFill>
                <a:schemeClr val="dk1"/>
              </a:solidFill>
            </a:endParaRPr>
          </a:p>
        </p:txBody>
      </p:sp>
      <p:sp>
        <p:nvSpPr>
          <p:cNvPr id="200" name="Google Shape;200;p33"/>
          <p:cNvSpPr txBox="1"/>
          <p:nvPr/>
        </p:nvSpPr>
        <p:spPr>
          <a:xfrm>
            <a:off x="7575402" y="1141825"/>
            <a:ext cx="1413900" cy="43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b="1">
                <a:solidFill>
                  <a:schemeClr val="dk1"/>
                </a:solidFill>
              </a:rPr>
              <a:t>rabbit</a:t>
            </a:r>
            <a:endParaRPr sz="1800" b="1">
              <a:solidFill>
                <a:schemeClr val="dk1"/>
              </a:solidFill>
            </a:endParaRPr>
          </a:p>
        </p:txBody>
      </p:sp>
      <p:sp>
        <p:nvSpPr>
          <p:cNvPr id="201" name="Google Shape;201;p33"/>
          <p:cNvSpPr txBox="1"/>
          <p:nvPr/>
        </p:nvSpPr>
        <p:spPr>
          <a:xfrm>
            <a:off x="6999152" y="3126875"/>
            <a:ext cx="1413900" cy="43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b="1">
                <a:solidFill>
                  <a:schemeClr val="dk1"/>
                </a:solidFill>
              </a:rPr>
              <a:t>egg</a:t>
            </a:r>
            <a:endParaRPr sz="1800" b="1">
              <a:solidFill>
                <a:schemeClr val="dk1"/>
              </a:solidFill>
            </a:endParaRPr>
          </a:p>
        </p:txBody>
      </p:sp>
      <p:sp>
        <p:nvSpPr>
          <p:cNvPr id="202" name="Google Shape;202;p33"/>
          <p:cNvSpPr txBox="1"/>
          <p:nvPr/>
        </p:nvSpPr>
        <p:spPr>
          <a:xfrm>
            <a:off x="6262827" y="2134350"/>
            <a:ext cx="1413900" cy="43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b="1">
                <a:solidFill>
                  <a:schemeClr val="dk1"/>
                </a:solidFill>
              </a:rPr>
              <a:t>basket</a:t>
            </a:r>
            <a:endParaRPr sz="1800" b="1">
              <a:solidFill>
                <a:schemeClr val="dk1"/>
              </a:solidFill>
            </a:endParaRPr>
          </a:p>
        </p:txBody>
      </p:sp>
      <p:sp>
        <p:nvSpPr>
          <p:cNvPr id="203" name="Google Shape;203;p33"/>
          <p:cNvSpPr txBox="1"/>
          <p:nvPr/>
        </p:nvSpPr>
        <p:spPr>
          <a:xfrm>
            <a:off x="3435002" y="4173450"/>
            <a:ext cx="1413900" cy="43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b="1">
                <a:solidFill>
                  <a:schemeClr val="dk1"/>
                </a:solidFill>
              </a:rPr>
              <a:t>Easter</a:t>
            </a:r>
            <a:endParaRPr sz="1800" b="1">
              <a:solidFill>
                <a:schemeClr val="dk1"/>
              </a:solidFill>
            </a:endParaRPr>
          </a:p>
        </p:txBody>
      </p:sp>
      <p:sp>
        <p:nvSpPr>
          <p:cNvPr id="204" name="Google Shape;204;p33"/>
          <p:cNvSpPr txBox="1"/>
          <p:nvPr/>
        </p:nvSpPr>
        <p:spPr>
          <a:xfrm>
            <a:off x="3317602" y="2754613"/>
            <a:ext cx="1413900" cy="43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b="1">
                <a:solidFill>
                  <a:schemeClr val="dk1"/>
                </a:solidFill>
              </a:rPr>
              <a:t>chicken</a:t>
            </a:r>
            <a:endParaRPr sz="1800" b="1">
              <a:solidFill>
                <a:schemeClr val="dk1"/>
              </a:solidFill>
            </a:endParaRPr>
          </a:p>
        </p:txBody>
      </p:sp>
      <p:sp>
        <p:nvSpPr>
          <p:cNvPr id="205" name="Google Shape;205;p33"/>
          <p:cNvSpPr txBox="1"/>
          <p:nvPr/>
        </p:nvSpPr>
        <p:spPr>
          <a:xfrm>
            <a:off x="5703700" y="4322850"/>
            <a:ext cx="1413900" cy="43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b="1">
                <a:solidFill>
                  <a:schemeClr val="dk1"/>
                </a:solidFill>
              </a:rPr>
              <a:t>chick</a:t>
            </a:r>
            <a:endParaRPr sz="1800" b="1">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pic>
        <p:nvPicPr>
          <p:cNvPr id="210" name="Google Shape;210;p34"/>
          <p:cNvPicPr preferRelativeResize="0"/>
          <p:nvPr/>
        </p:nvPicPr>
        <p:blipFill>
          <a:blip r:embed="rId27">
            <a:alphaModFix/>
          </a:blip>
          <a:stretch>
            <a:fillRect/>
          </a:stretch>
        </p:blipFill>
        <p:spPr>
          <a:xfrm>
            <a:off x="216425" y="1048775"/>
            <a:ext cx="3710575" cy="3710575"/>
          </a:xfrm>
          <a:prstGeom prst="rect">
            <a:avLst/>
          </a:prstGeom>
          <a:noFill/>
          <a:ln>
            <a:noFill/>
          </a:ln>
        </p:spPr>
      </p:pic>
      <p:graphicFrame>
        <p:nvGraphicFramePr>
          <p:cNvPr id="211" name="Google Shape;211;p34"/>
          <p:cNvGraphicFramePr/>
          <p:nvPr>
            <p:extLst>
              <p:ext uri="{D42A27DB-BD31-4B8C-83A1-F6EECF244321}">
                <p14:modId xmlns:p14="http://schemas.microsoft.com/office/powerpoint/2010/main" val="3911808740"/>
              </p:ext>
            </p:extLst>
          </p:nvPr>
        </p:nvGraphicFramePr>
        <p:xfrm>
          <a:off x="3988400" y="1091463"/>
          <a:ext cx="5155600" cy="3625200"/>
        </p:xfrm>
        <a:graphic>
          <a:graphicData uri="http://schemas.openxmlformats.org/drawingml/2006/table">
            <a:tbl>
              <a:tblPr>
                <a:noFill/>
                <a:tableStyleId>{0477DA1B-EDD5-429D-97AF-FB3EFC2FAC9A}</a:tableStyleId>
              </a:tblPr>
              <a:tblGrid>
                <a:gridCol w="1288900">
                  <a:extLst>
                    <a:ext uri="{9D8B030D-6E8A-4147-A177-3AD203B41FA5}">
                      <a16:colId xmlns:a16="http://schemas.microsoft.com/office/drawing/2014/main" val="20000"/>
                    </a:ext>
                  </a:extLst>
                </a:gridCol>
                <a:gridCol w="1288900">
                  <a:extLst>
                    <a:ext uri="{9D8B030D-6E8A-4147-A177-3AD203B41FA5}">
                      <a16:colId xmlns:a16="http://schemas.microsoft.com/office/drawing/2014/main" val="20001"/>
                    </a:ext>
                  </a:extLst>
                </a:gridCol>
                <a:gridCol w="1288900">
                  <a:extLst>
                    <a:ext uri="{9D8B030D-6E8A-4147-A177-3AD203B41FA5}">
                      <a16:colId xmlns:a16="http://schemas.microsoft.com/office/drawing/2014/main" val="20002"/>
                    </a:ext>
                  </a:extLst>
                </a:gridCol>
                <a:gridCol w="1288900">
                  <a:extLst>
                    <a:ext uri="{9D8B030D-6E8A-4147-A177-3AD203B41FA5}">
                      <a16:colId xmlns:a16="http://schemas.microsoft.com/office/drawing/2014/main" val="20003"/>
                    </a:ext>
                  </a:extLst>
                </a:gridCol>
              </a:tblGrid>
              <a:tr h="604200">
                <a:tc>
                  <a:txBody>
                    <a:bodyPr/>
                    <a:lstStyle/>
                    <a:p>
                      <a:pPr marL="0" lvl="0" indent="0" algn="l" rtl="0">
                        <a:spcBef>
                          <a:spcPts val="0"/>
                        </a:spcBef>
                        <a:spcAft>
                          <a:spcPts val="0"/>
                        </a:spcAft>
                        <a:buNone/>
                      </a:pPr>
                      <a:r>
                        <a:rPr lang="en-GB"/>
                        <a:t>agneau</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r>
                        <a:rPr lang="en-GB"/>
                        <a:t>lapin</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0"/>
                  </a:ext>
                </a:extLst>
              </a:tr>
              <a:tr h="604200">
                <a:tc>
                  <a:txBody>
                    <a:bodyPr/>
                    <a:lstStyle/>
                    <a:p>
                      <a:pPr marL="0" lvl="0" indent="0" algn="l" rtl="0">
                        <a:spcBef>
                          <a:spcPts val="0"/>
                        </a:spcBef>
                        <a:spcAft>
                          <a:spcPts val="0"/>
                        </a:spcAft>
                        <a:buNone/>
                      </a:pPr>
                      <a:r>
                        <a:rPr lang="en-GB"/>
                        <a:t>chasse</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r>
                        <a:rPr lang="en-GB"/>
                        <a:t>oeuf</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1"/>
                  </a:ext>
                </a:extLst>
              </a:tr>
              <a:tr h="604200">
                <a:tc>
                  <a:txBody>
                    <a:bodyPr/>
                    <a:lstStyle/>
                    <a:p>
                      <a:pPr marL="0" lvl="0" indent="0" algn="l" rtl="0">
                        <a:spcBef>
                          <a:spcPts val="0"/>
                        </a:spcBef>
                        <a:spcAft>
                          <a:spcPts val="0"/>
                        </a:spcAft>
                        <a:buNone/>
                      </a:pPr>
                      <a:r>
                        <a:rPr lang="en-GB"/>
                        <a:t>chocolat</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r>
                        <a:rPr lang="en-GB"/>
                        <a:t>panier</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2"/>
                  </a:ext>
                </a:extLst>
              </a:tr>
              <a:tr h="604200">
                <a:tc>
                  <a:txBody>
                    <a:bodyPr/>
                    <a:lstStyle/>
                    <a:p>
                      <a:pPr marL="0" lvl="0" indent="0" algn="l" rtl="0">
                        <a:spcBef>
                          <a:spcPts val="0"/>
                        </a:spcBef>
                        <a:spcAft>
                          <a:spcPts val="0"/>
                        </a:spcAft>
                        <a:buNone/>
                      </a:pPr>
                      <a:r>
                        <a:rPr lang="en-GB"/>
                        <a:t>cloche</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r>
                        <a:rPr lang="en-GB"/>
                        <a:t>Pâques</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3"/>
                  </a:ext>
                </a:extLst>
              </a:tr>
              <a:tr h="604200">
                <a:tc>
                  <a:txBody>
                    <a:bodyPr/>
                    <a:lstStyle/>
                    <a:p>
                      <a:pPr marL="0" lvl="0" indent="0" algn="l" rtl="0">
                        <a:spcBef>
                          <a:spcPts val="0"/>
                        </a:spcBef>
                        <a:spcAft>
                          <a:spcPts val="0"/>
                        </a:spcAft>
                        <a:buNone/>
                      </a:pPr>
                      <a:r>
                        <a:rPr lang="en-GB"/>
                        <a:t>enfant</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r>
                        <a:rPr lang="en-GB"/>
                        <a:t>poule </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4"/>
                  </a:ext>
                </a:extLst>
              </a:tr>
              <a:tr h="604200">
                <a:tc>
                  <a:txBody>
                    <a:bodyPr/>
                    <a:lstStyle/>
                    <a:p>
                      <a:pPr marL="0" lvl="0" indent="0" algn="l" rtl="0">
                        <a:spcBef>
                          <a:spcPts val="0"/>
                        </a:spcBef>
                        <a:spcAft>
                          <a:spcPts val="0"/>
                        </a:spcAft>
                        <a:buNone/>
                      </a:pPr>
                      <a:r>
                        <a:rPr lang="en-GB"/>
                        <a:t>joyeuses</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r>
                        <a:rPr lang="en-GB"/>
                        <a:t>poussin</a:t>
                      </a:r>
                      <a:endParaRPr/>
                    </a:p>
                  </a:txBody>
                  <a:tcPr marL="91425" marR="91425" marT="91425" marB="91425"/>
                </a:tc>
                <a:tc>
                  <a:txBody>
                    <a:bodyPr/>
                    <a:lstStyle/>
                    <a:p>
                      <a:pPr marL="0" lvl="0" indent="0" algn="l" rtl="0">
                        <a:spcBef>
                          <a:spcPts val="0"/>
                        </a:spcBef>
                        <a:spcAft>
                          <a:spcPts val="0"/>
                        </a:spcAft>
                        <a:buNone/>
                      </a:pPr>
                      <a:endParaRPr dirty="0"/>
                    </a:p>
                  </a:txBody>
                  <a:tcPr marL="91425" marR="91425" marT="91425" marB="91425"/>
                </a:tc>
                <a:extLst>
                  <a:ext uri="{0D108BD9-81ED-4DB2-BD59-A6C34878D82A}">
                    <a16:rowId xmlns:a16="http://schemas.microsoft.com/office/drawing/2014/main" val="10005"/>
                  </a:ext>
                </a:extLst>
              </a:tr>
            </a:tbl>
          </a:graphicData>
        </a:graphic>
      </p:graphicFrame>
      <p:sp>
        <p:nvSpPr>
          <p:cNvPr id="212" name="Google Shape;212;p34"/>
          <p:cNvSpPr txBox="1"/>
          <p:nvPr/>
        </p:nvSpPr>
        <p:spPr>
          <a:xfrm>
            <a:off x="5356900" y="1163150"/>
            <a:ext cx="1056600" cy="43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chemeClr val="dk1"/>
                </a:solidFill>
              </a:rPr>
              <a:t>lamb</a:t>
            </a:r>
            <a:endParaRPr b="1">
              <a:solidFill>
                <a:schemeClr val="dk1"/>
              </a:solidFill>
            </a:endParaRPr>
          </a:p>
        </p:txBody>
      </p:sp>
      <p:sp>
        <p:nvSpPr>
          <p:cNvPr id="213" name="Google Shape;213;p34"/>
          <p:cNvSpPr txBox="1"/>
          <p:nvPr/>
        </p:nvSpPr>
        <p:spPr>
          <a:xfrm>
            <a:off x="5356900" y="1795750"/>
            <a:ext cx="1056600" cy="43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chemeClr val="dk1"/>
                </a:solidFill>
              </a:rPr>
              <a:t>hunt</a:t>
            </a:r>
            <a:endParaRPr b="1">
              <a:solidFill>
                <a:schemeClr val="dk1"/>
              </a:solidFill>
            </a:endParaRPr>
          </a:p>
        </p:txBody>
      </p:sp>
      <p:sp>
        <p:nvSpPr>
          <p:cNvPr id="214" name="Google Shape;214;p34"/>
          <p:cNvSpPr txBox="1"/>
          <p:nvPr/>
        </p:nvSpPr>
        <p:spPr>
          <a:xfrm>
            <a:off x="5356900" y="2353050"/>
            <a:ext cx="1056600" cy="43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chemeClr val="dk1"/>
                </a:solidFill>
              </a:rPr>
              <a:t>chocolate</a:t>
            </a:r>
            <a:endParaRPr b="1">
              <a:solidFill>
                <a:schemeClr val="dk1"/>
              </a:solidFill>
            </a:endParaRPr>
          </a:p>
        </p:txBody>
      </p:sp>
      <p:sp>
        <p:nvSpPr>
          <p:cNvPr id="215" name="Google Shape;215;p34"/>
          <p:cNvSpPr txBox="1"/>
          <p:nvPr/>
        </p:nvSpPr>
        <p:spPr>
          <a:xfrm>
            <a:off x="5356900" y="3007600"/>
            <a:ext cx="1056600" cy="43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chemeClr val="dk1"/>
                </a:solidFill>
              </a:rPr>
              <a:t>bell</a:t>
            </a:r>
            <a:endParaRPr b="1">
              <a:solidFill>
                <a:schemeClr val="dk1"/>
              </a:solidFill>
            </a:endParaRPr>
          </a:p>
        </p:txBody>
      </p:sp>
      <p:sp>
        <p:nvSpPr>
          <p:cNvPr id="216" name="Google Shape;216;p34"/>
          <p:cNvSpPr txBox="1"/>
          <p:nvPr/>
        </p:nvSpPr>
        <p:spPr>
          <a:xfrm>
            <a:off x="5356900" y="4219450"/>
            <a:ext cx="1056600" cy="43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chemeClr val="dk1"/>
                </a:solidFill>
              </a:rPr>
              <a:t>happy</a:t>
            </a:r>
            <a:endParaRPr b="1">
              <a:solidFill>
                <a:schemeClr val="dk1"/>
              </a:solidFill>
            </a:endParaRPr>
          </a:p>
        </p:txBody>
      </p:sp>
      <p:sp>
        <p:nvSpPr>
          <p:cNvPr id="217" name="Google Shape;217;p34"/>
          <p:cNvSpPr txBox="1"/>
          <p:nvPr/>
        </p:nvSpPr>
        <p:spPr>
          <a:xfrm>
            <a:off x="5409213" y="3542950"/>
            <a:ext cx="1056600" cy="43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chemeClr val="dk1"/>
                </a:solidFill>
              </a:rPr>
              <a:t>child</a:t>
            </a:r>
            <a:endParaRPr b="1">
              <a:solidFill>
                <a:schemeClr val="dk1"/>
              </a:solidFill>
            </a:endParaRPr>
          </a:p>
        </p:txBody>
      </p:sp>
      <p:sp>
        <p:nvSpPr>
          <p:cNvPr id="218" name="Google Shape;218;p34"/>
          <p:cNvSpPr txBox="1"/>
          <p:nvPr/>
        </p:nvSpPr>
        <p:spPr>
          <a:xfrm>
            <a:off x="7948025" y="1141825"/>
            <a:ext cx="1056600" cy="43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chemeClr val="dk1"/>
                </a:solidFill>
              </a:rPr>
              <a:t>rabbit</a:t>
            </a:r>
            <a:endParaRPr b="1">
              <a:solidFill>
                <a:schemeClr val="dk1"/>
              </a:solidFill>
            </a:endParaRPr>
          </a:p>
        </p:txBody>
      </p:sp>
      <p:sp>
        <p:nvSpPr>
          <p:cNvPr id="219" name="Google Shape;219;p34"/>
          <p:cNvSpPr txBox="1"/>
          <p:nvPr/>
        </p:nvSpPr>
        <p:spPr>
          <a:xfrm>
            <a:off x="7948025" y="1772750"/>
            <a:ext cx="1056600" cy="43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chemeClr val="dk1"/>
                </a:solidFill>
              </a:rPr>
              <a:t>egg</a:t>
            </a:r>
            <a:endParaRPr b="1">
              <a:solidFill>
                <a:schemeClr val="dk1"/>
              </a:solidFill>
            </a:endParaRPr>
          </a:p>
        </p:txBody>
      </p:sp>
      <p:sp>
        <p:nvSpPr>
          <p:cNvPr id="220" name="Google Shape;220;p34"/>
          <p:cNvSpPr txBox="1"/>
          <p:nvPr/>
        </p:nvSpPr>
        <p:spPr>
          <a:xfrm>
            <a:off x="7948025" y="2403675"/>
            <a:ext cx="1056600" cy="43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chemeClr val="dk1"/>
                </a:solidFill>
              </a:rPr>
              <a:t>basket</a:t>
            </a:r>
            <a:endParaRPr b="1">
              <a:solidFill>
                <a:schemeClr val="dk1"/>
              </a:solidFill>
            </a:endParaRPr>
          </a:p>
        </p:txBody>
      </p:sp>
      <p:sp>
        <p:nvSpPr>
          <p:cNvPr id="221" name="Google Shape;221;p34"/>
          <p:cNvSpPr txBox="1"/>
          <p:nvPr/>
        </p:nvSpPr>
        <p:spPr>
          <a:xfrm>
            <a:off x="7948025" y="2993600"/>
            <a:ext cx="1056600" cy="43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chemeClr val="dk1"/>
                </a:solidFill>
              </a:rPr>
              <a:t>Easter</a:t>
            </a:r>
            <a:endParaRPr b="1">
              <a:solidFill>
                <a:schemeClr val="dk1"/>
              </a:solidFill>
            </a:endParaRPr>
          </a:p>
        </p:txBody>
      </p:sp>
      <p:sp>
        <p:nvSpPr>
          <p:cNvPr id="222" name="Google Shape;222;p34"/>
          <p:cNvSpPr txBox="1"/>
          <p:nvPr/>
        </p:nvSpPr>
        <p:spPr>
          <a:xfrm>
            <a:off x="7948025" y="3583525"/>
            <a:ext cx="1056600" cy="43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chemeClr val="dk1"/>
                </a:solidFill>
              </a:rPr>
              <a:t>chicken</a:t>
            </a:r>
            <a:endParaRPr b="1">
              <a:solidFill>
                <a:schemeClr val="dk1"/>
              </a:solidFill>
            </a:endParaRPr>
          </a:p>
        </p:txBody>
      </p:sp>
      <p:sp>
        <p:nvSpPr>
          <p:cNvPr id="223" name="Google Shape;223;p34"/>
          <p:cNvSpPr txBox="1"/>
          <p:nvPr/>
        </p:nvSpPr>
        <p:spPr>
          <a:xfrm>
            <a:off x="7993725" y="4173450"/>
            <a:ext cx="1056600" cy="43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chemeClr val="dk1"/>
                </a:solidFill>
              </a:rPr>
              <a:t>chick</a:t>
            </a:r>
            <a:endParaRPr b="1">
              <a:solidFill>
                <a:schemeClr val="dk1"/>
              </a:solidFill>
            </a:endParaRPr>
          </a:p>
        </p:txBody>
      </p:sp>
      <p:pic>
        <p:nvPicPr>
          <p:cNvPr id="2" name="Recorded Sound">
            <a:hlinkClick r:id="" action="ppaction://media"/>
            <a:extLst>
              <a:ext uri="{FF2B5EF4-FFF2-40B4-BE49-F238E27FC236}">
                <a16:creationId xmlns:a16="http://schemas.microsoft.com/office/drawing/2014/main" id="{33B20819-D05D-4340-8879-7B60467C41BC}"/>
              </a:ext>
            </a:extLst>
          </p:cNvPr>
          <p:cNvPicPr>
            <a:picLocks noChangeAspect="1"/>
          </p:cNvPicPr>
          <p:nvPr>
            <a:audioFile r:link="rId2"/>
            <p:extLst>
              <p:ext uri="{DAA4B4D4-6D71-4841-9C94-3DE7FCFB9230}">
                <p14:media xmlns:p14="http://schemas.microsoft.com/office/powerpoint/2010/main" r:embed="rId1"/>
              </p:ext>
            </p:extLst>
          </p:nvPr>
        </p:nvPicPr>
        <p:blipFill>
          <a:blip r:embed="rId28"/>
          <a:stretch>
            <a:fillRect/>
          </a:stretch>
        </p:blipFill>
        <p:spPr>
          <a:xfrm>
            <a:off x="4811125" y="1141825"/>
            <a:ext cx="406400" cy="406400"/>
          </a:xfrm>
          <a:prstGeom prst="rect">
            <a:avLst/>
          </a:prstGeom>
        </p:spPr>
      </p:pic>
      <p:pic>
        <p:nvPicPr>
          <p:cNvPr id="3" name="Recorded Sound">
            <a:hlinkClick r:id="" action="ppaction://media"/>
            <a:extLst>
              <a:ext uri="{FF2B5EF4-FFF2-40B4-BE49-F238E27FC236}">
                <a16:creationId xmlns:a16="http://schemas.microsoft.com/office/drawing/2014/main" id="{F4866229-848A-4AC7-94F6-63DDB2377952}"/>
              </a:ext>
            </a:extLst>
          </p:cNvPr>
          <p:cNvPicPr>
            <a:picLocks noChangeAspect="1"/>
          </p:cNvPicPr>
          <p:nvPr>
            <a:audioFile r:link="rId4"/>
            <p:extLst>
              <p:ext uri="{DAA4B4D4-6D71-4841-9C94-3DE7FCFB9230}">
                <p14:media xmlns:p14="http://schemas.microsoft.com/office/powerpoint/2010/main" r:embed="rId3"/>
              </p:ext>
            </p:extLst>
          </p:nvPr>
        </p:nvPicPr>
        <p:blipFill>
          <a:blip r:embed="rId28"/>
          <a:stretch>
            <a:fillRect/>
          </a:stretch>
        </p:blipFill>
        <p:spPr>
          <a:xfrm>
            <a:off x="4811125" y="1772750"/>
            <a:ext cx="406400" cy="406400"/>
          </a:xfrm>
          <a:prstGeom prst="rect">
            <a:avLst/>
          </a:prstGeom>
        </p:spPr>
      </p:pic>
      <p:pic>
        <p:nvPicPr>
          <p:cNvPr id="4" name="Recorded Sound">
            <a:hlinkClick r:id="" action="ppaction://media"/>
            <a:extLst>
              <a:ext uri="{FF2B5EF4-FFF2-40B4-BE49-F238E27FC236}">
                <a16:creationId xmlns:a16="http://schemas.microsoft.com/office/drawing/2014/main" id="{10944B4F-6EFE-4104-AA59-B6D214894B3B}"/>
              </a:ext>
            </a:extLst>
          </p:cNvPr>
          <p:cNvPicPr>
            <a:picLocks noChangeAspect="1"/>
          </p:cNvPicPr>
          <p:nvPr>
            <a:audioFile r:link="rId6"/>
            <p:extLst>
              <p:ext uri="{DAA4B4D4-6D71-4841-9C94-3DE7FCFB9230}">
                <p14:media xmlns:p14="http://schemas.microsoft.com/office/powerpoint/2010/main" r:embed="rId5"/>
              </p:ext>
            </p:extLst>
          </p:nvPr>
        </p:nvPicPr>
        <p:blipFill>
          <a:blip r:embed="rId28"/>
          <a:stretch>
            <a:fillRect/>
          </a:stretch>
        </p:blipFill>
        <p:spPr>
          <a:xfrm>
            <a:off x="4734079" y="3645637"/>
            <a:ext cx="406400" cy="406400"/>
          </a:xfrm>
          <a:prstGeom prst="rect">
            <a:avLst/>
          </a:prstGeom>
        </p:spPr>
      </p:pic>
      <p:pic>
        <p:nvPicPr>
          <p:cNvPr id="5" name="Recorded Sound">
            <a:hlinkClick r:id="" action="ppaction://media"/>
            <a:extLst>
              <a:ext uri="{FF2B5EF4-FFF2-40B4-BE49-F238E27FC236}">
                <a16:creationId xmlns:a16="http://schemas.microsoft.com/office/drawing/2014/main" id="{1B01B434-FADD-4CDA-AFC3-4C201F1BFA21}"/>
              </a:ext>
            </a:extLst>
          </p:cNvPr>
          <p:cNvPicPr>
            <a:picLocks noChangeAspect="1"/>
          </p:cNvPicPr>
          <p:nvPr>
            <a:audioFile r:link="rId8"/>
            <p:extLst>
              <p:ext uri="{DAA4B4D4-6D71-4841-9C94-3DE7FCFB9230}">
                <p14:media xmlns:p14="http://schemas.microsoft.com/office/powerpoint/2010/main" r:embed="rId7"/>
              </p:ext>
            </p:extLst>
          </p:nvPr>
        </p:nvPicPr>
        <p:blipFill>
          <a:blip r:embed="rId28"/>
          <a:stretch>
            <a:fillRect/>
          </a:stretch>
        </p:blipFill>
        <p:spPr>
          <a:xfrm>
            <a:off x="4734079" y="2964351"/>
            <a:ext cx="406400" cy="406400"/>
          </a:xfrm>
          <a:prstGeom prst="rect">
            <a:avLst/>
          </a:prstGeom>
        </p:spPr>
      </p:pic>
      <p:pic>
        <p:nvPicPr>
          <p:cNvPr id="6" name="Recorded Sound">
            <a:hlinkClick r:id="" action="ppaction://media"/>
            <a:extLst>
              <a:ext uri="{FF2B5EF4-FFF2-40B4-BE49-F238E27FC236}">
                <a16:creationId xmlns:a16="http://schemas.microsoft.com/office/drawing/2014/main" id="{A362B9B9-95C4-4731-8E60-8D188EFD7C7A}"/>
              </a:ext>
            </a:extLst>
          </p:cNvPr>
          <p:cNvPicPr>
            <a:picLocks noChangeAspect="1"/>
          </p:cNvPicPr>
          <p:nvPr>
            <a:audioFile r:link="rId10"/>
            <p:extLst>
              <p:ext uri="{DAA4B4D4-6D71-4841-9C94-3DE7FCFB9230}">
                <p14:media xmlns:p14="http://schemas.microsoft.com/office/powerpoint/2010/main" r:embed="rId9"/>
              </p:ext>
            </p:extLst>
          </p:nvPr>
        </p:nvPicPr>
        <p:blipFill>
          <a:blip r:embed="rId28"/>
          <a:stretch>
            <a:fillRect/>
          </a:stretch>
        </p:blipFill>
        <p:spPr>
          <a:xfrm>
            <a:off x="4741763" y="4292494"/>
            <a:ext cx="406400" cy="406400"/>
          </a:xfrm>
          <a:prstGeom prst="rect">
            <a:avLst/>
          </a:prstGeom>
        </p:spPr>
      </p:pic>
      <p:pic>
        <p:nvPicPr>
          <p:cNvPr id="7" name="Recorded Sound">
            <a:hlinkClick r:id="" action="ppaction://media"/>
            <a:extLst>
              <a:ext uri="{FF2B5EF4-FFF2-40B4-BE49-F238E27FC236}">
                <a16:creationId xmlns:a16="http://schemas.microsoft.com/office/drawing/2014/main" id="{9155A40D-A969-4581-A3D1-D78A56C054C2}"/>
              </a:ext>
            </a:extLst>
          </p:cNvPr>
          <p:cNvPicPr>
            <a:picLocks noChangeAspect="1"/>
          </p:cNvPicPr>
          <p:nvPr>
            <a:audioFile r:link="rId12"/>
            <p:extLst>
              <p:ext uri="{DAA4B4D4-6D71-4841-9C94-3DE7FCFB9230}">
                <p14:media xmlns:p14="http://schemas.microsoft.com/office/powerpoint/2010/main" r:embed="rId11"/>
              </p:ext>
            </p:extLst>
          </p:nvPr>
        </p:nvPicPr>
        <p:blipFill>
          <a:blip r:embed="rId28"/>
          <a:stretch>
            <a:fillRect/>
          </a:stretch>
        </p:blipFill>
        <p:spPr>
          <a:xfrm>
            <a:off x="7307725" y="1203044"/>
            <a:ext cx="406400" cy="406400"/>
          </a:xfrm>
          <a:prstGeom prst="rect">
            <a:avLst/>
          </a:prstGeom>
        </p:spPr>
      </p:pic>
      <p:pic>
        <p:nvPicPr>
          <p:cNvPr id="8" name="Recorded Sound">
            <a:hlinkClick r:id="" action="ppaction://media"/>
            <a:extLst>
              <a:ext uri="{FF2B5EF4-FFF2-40B4-BE49-F238E27FC236}">
                <a16:creationId xmlns:a16="http://schemas.microsoft.com/office/drawing/2014/main" id="{63223B74-0385-46EF-9A36-932A4A6C406A}"/>
              </a:ext>
            </a:extLst>
          </p:cNvPr>
          <p:cNvPicPr>
            <a:picLocks noChangeAspect="1"/>
          </p:cNvPicPr>
          <p:nvPr>
            <a:audioFile r:link="rId14"/>
            <p:extLst>
              <p:ext uri="{DAA4B4D4-6D71-4841-9C94-3DE7FCFB9230}">
                <p14:media xmlns:p14="http://schemas.microsoft.com/office/powerpoint/2010/main" r:embed="rId13"/>
              </p:ext>
            </p:extLst>
          </p:nvPr>
        </p:nvPicPr>
        <p:blipFill>
          <a:blip r:embed="rId28"/>
          <a:stretch>
            <a:fillRect/>
          </a:stretch>
        </p:blipFill>
        <p:spPr>
          <a:xfrm>
            <a:off x="7303627" y="1811250"/>
            <a:ext cx="406400" cy="406400"/>
          </a:xfrm>
          <a:prstGeom prst="rect">
            <a:avLst/>
          </a:prstGeom>
        </p:spPr>
      </p:pic>
      <p:pic>
        <p:nvPicPr>
          <p:cNvPr id="9" name="Recorded Sound">
            <a:hlinkClick r:id="" action="ppaction://media"/>
            <a:extLst>
              <a:ext uri="{FF2B5EF4-FFF2-40B4-BE49-F238E27FC236}">
                <a16:creationId xmlns:a16="http://schemas.microsoft.com/office/drawing/2014/main" id="{55B1C2C0-B184-483B-9DA7-AC3D4012E908}"/>
              </a:ext>
            </a:extLst>
          </p:cNvPr>
          <p:cNvPicPr>
            <a:picLocks noChangeAspect="1"/>
          </p:cNvPicPr>
          <p:nvPr>
            <a:audioFile r:link="rId16"/>
            <p:extLst>
              <p:ext uri="{DAA4B4D4-6D71-4841-9C94-3DE7FCFB9230}">
                <p14:media xmlns:p14="http://schemas.microsoft.com/office/powerpoint/2010/main" r:embed="rId15"/>
              </p:ext>
            </p:extLst>
          </p:nvPr>
        </p:nvPicPr>
        <p:blipFill>
          <a:blip r:embed="rId28"/>
          <a:stretch>
            <a:fillRect/>
          </a:stretch>
        </p:blipFill>
        <p:spPr>
          <a:xfrm>
            <a:off x="7308285" y="2397017"/>
            <a:ext cx="406400" cy="406400"/>
          </a:xfrm>
          <a:prstGeom prst="rect">
            <a:avLst/>
          </a:prstGeom>
        </p:spPr>
      </p:pic>
      <p:pic>
        <p:nvPicPr>
          <p:cNvPr id="10" name="Recorded Sound">
            <a:hlinkClick r:id="" action="ppaction://media"/>
            <a:extLst>
              <a:ext uri="{FF2B5EF4-FFF2-40B4-BE49-F238E27FC236}">
                <a16:creationId xmlns:a16="http://schemas.microsoft.com/office/drawing/2014/main" id="{AE7F8AB0-4232-406C-96E7-B774C9712C44}"/>
              </a:ext>
            </a:extLst>
          </p:cNvPr>
          <p:cNvPicPr>
            <a:picLocks noChangeAspect="1"/>
          </p:cNvPicPr>
          <p:nvPr>
            <a:audioFile r:link="rId18"/>
            <p:extLst>
              <p:ext uri="{DAA4B4D4-6D71-4841-9C94-3DE7FCFB9230}">
                <p14:media xmlns:p14="http://schemas.microsoft.com/office/powerpoint/2010/main" r:embed="rId17"/>
              </p:ext>
            </p:extLst>
          </p:nvPr>
        </p:nvPicPr>
        <p:blipFill>
          <a:blip r:embed="rId28"/>
          <a:stretch>
            <a:fillRect/>
          </a:stretch>
        </p:blipFill>
        <p:spPr>
          <a:xfrm>
            <a:off x="7303627" y="2972699"/>
            <a:ext cx="406400" cy="406400"/>
          </a:xfrm>
          <a:prstGeom prst="rect">
            <a:avLst/>
          </a:prstGeom>
        </p:spPr>
      </p:pic>
      <p:pic>
        <p:nvPicPr>
          <p:cNvPr id="11" name="Recorded Sound">
            <a:hlinkClick r:id="" action="ppaction://media"/>
            <a:extLst>
              <a:ext uri="{FF2B5EF4-FFF2-40B4-BE49-F238E27FC236}">
                <a16:creationId xmlns:a16="http://schemas.microsoft.com/office/drawing/2014/main" id="{80C5059E-918A-4211-A11D-741605FC2BC0}"/>
              </a:ext>
            </a:extLst>
          </p:cNvPr>
          <p:cNvPicPr>
            <a:picLocks noChangeAspect="1"/>
          </p:cNvPicPr>
          <p:nvPr>
            <a:audioFile r:link="rId20"/>
            <p:extLst>
              <p:ext uri="{DAA4B4D4-6D71-4841-9C94-3DE7FCFB9230}">
                <p14:media xmlns:p14="http://schemas.microsoft.com/office/powerpoint/2010/main" r:embed="rId19"/>
              </p:ext>
            </p:extLst>
          </p:nvPr>
        </p:nvPicPr>
        <p:blipFill>
          <a:blip r:embed="rId28"/>
          <a:stretch>
            <a:fillRect/>
          </a:stretch>
        </p:blipFill>
        <p:spPr>
          <a:xfrm>
            <a:off x="7329819" y="4234950"/>
            <a:ext cx="406400" cy="406400"/>
          </a:xfrm>
          <a:prstGeom prst="rect">
            <a:avLst/>
          </a:prstGeom>
        </p:spPr>
      </p:pic>
      <p:pic>
        <p:nvPicPr>
          <p:cNvPr id="12" name="Recorded Sound">
            <a:hlinkClick r:id="" action="ppaction://media"/>
            <a:extLst>
              <a:ext uri="{FF2B5EF4-FFF2-40B4-BE49-F238E27FC236}">
                <a16:creationId xmlns:a16="http://schemas.microsoft.com/office/drawing/2014/main" id="{8F0E52EA-53B4-4EF8-87F6-51A98B2EF950}"/>
              </a:ext>
            </a:extLst>
          </p:cNvPr>
          <p:cNvPicPr>
            <a:picLocks noChangeAspect="1"/>
          </p:cNvPicPr>
          <p:nvPr>
            <a:audioFile r:link="rId22"/>
            <p:extLst>
              <p:ext uri="{DAA4B4D4-6D71-4841-9C94-3DE7FCFB9230}">
                <p14:media xmlns:p14="http://schemas.microsoft.com/office/powerpoint/2010/main" r:embed="rId21"/>
              </p:ext>
            </p:extLst>
          </p:nvPr>
        </p:nvPicPr>
        <p:blipFill>
          <a:blip r:embed="rId28"/>
          <a:stretch>
            <a:fillRect/>
          </a:stretch>
        </p:blipFill>
        <p:spPr>
          <a:xfrm>
            <a:off x="7329819" y="3641481"/>
            <a:ext cx="406400" cy="406400"/>
          </a:xfrm>
          <a:prstGeom prst="rect">
            <a:avLst/>
          </a:prstGeom>
        </p:spPr>
      </p:pic>
      <p:pic>
        <p:nvPicPr>
          <p:cNvPr id="13" name="Recorded Sound">
            <a:hlinkClick r:id="" action="ppaction://media"/>
            <a:extLst>
              <a:ext uri="{FF2B5EF4-FFF2-40B4-BE49-F238E27FC236}">
                <a16:creationId xmlns:a16="http://schemas.microsoft.com/office/drawing/2014/main" id="{9F7A205B-5E2F-4794-AC76-13B6E87C44E6}"/>
              </a:ext>
            </a:extLst>
          </p:cNvPr>
          <p:cNvPicPr>
            <a:picLocks noChangeAspect="1"/>
          </p:cNvPicPr>
          <p:nvPr>
            <a:audioFile r:link="rId24"/>
            <p:extLst>
              <p:ext uri="{DAA4B4D4-6D71-4841-9C94-3DE7FCFB9230}">
                <p14:media xmlns:p14="http://schemas.microsoft.com/office/powerpoint/2010/main" r:embed="rId23"/>
              </p:ext>
            </p:extLst>
          </p:nvPr>
        </p:nvPicPr>
        <p:blipFill>
          <a:blip r:embed="rId28"/>
          <a:stretch>
            <a:fillRect/>
          </a:stretch>
        </p:blipFill>
        <p:spPr>
          <a:xfrm>
            <a:off x="4833830" y="2397017"/>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1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2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2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2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1" restart="whenNotActive" fill="hold" evtFilter="cancelBubble" nodeType="interactiveSeq">
                <p:stCondLst>
                  <p:cond evt="onClick" delay="0">
                    <p:tgtEl>
                      <p:spTgt spid="13"/>
                    </p:tgtEl>
                  </p:cond>
                </p:stCondLst>
                <p:endSync evt="end" delay="0">
                  <p:rtn val="all"/>
                </p:endSync>
                <p:childTnLst>
                  <p:par>
                    <p:cTn id="52" fill="hold">
                      <p:stCondLst>
                        <p:cond delay="0"/>
                      </p:stCondLst>
                      <p:childTnLst>
                        <p:par>
                          <p:cTn id="53" fill="hold">
                            <p:stCondLst>
                              <p:cond delay="0"/>
                            </p:stCondLst>
                            <p:childTnLst>
                              <p:par>
                                <p:cTn id="54" presetID="1" presetClass="mediacall" presetSubtype="0" fill="hold" nodeType="clickEffect">
                                  <p:stCondLst>
                                    <p:cond delay="0"/>
                                  </p:stCondLst>
                                  <p:childTnLst>
                                    <p:cmd type="call" cmd="playFrom(0.0)">
                                      <p:cBhvr>
                                        <p:cTn id="55" dur="1522" fill="hold"/>
                                        <p:tgtEl>
                                          <p:spTgt spid="13"/>
                                        </p:tgtEl>
                                      </p:cBhvr>
                                    </p:cmd>
                                  </p:childTnLst>
                                </p:cTn>
                              </p:par>
                            </p:childTnLst>
                          </p:cTn>
                        </p:par>
                      </p:childTnLst>
                    </p:cTn>
                  </p:par>
                </p:childTnLst>
              </p:cTn>
              <p:nextCondLst>
                <p:cond evt="onClick" delay="0">
                  <p:tgtEl>
                    <p:spTgt spid="13"/>
                  </p:tgtEl>
                </p:cond>
              </p:nextCondLst>
            </p:seq>
            <p:audio>
              <p:cMediaNode vol="80000">
                <p:cTn id="56" fill="hold" display="0">
                  <p:stCondLst>
                    <p:cond delay="indefinite"/>
                  </p:stCondLst>
                  <p:endCondLst>
                    <p:cond evt="onStopAudio" delay="0">
                      <p:tgtEl>
                        <p:sldTgt/>
                      </p:tgtEl>
                    </p:cond>
                  </p:endCondLst>
                </p:cTn>
                <p:tgtEl>
                  <p:spTgt spid="13"/>
                </p:tgtEl>
              </p:cMediaNode>
            </p:audio>
            <p:seq concurrent="1" nextAc="seek">
              <p:cTn id="57" restart="whenNotActive" fill="hold" evtFilter="cancelBubble" nodeType="interactiveSeq">
                <p:stCondLst>
                  <p:cond evt="onClick" delay="0">
                    <p:tgtEl>
                      <p:spTgt spid="11"/>
                    </p:tgtEl>
                  </p:cond>
                </p:stCondLst>
                <p:endSync evt="end" delay="0">
                  <p:rtn val="all"/>
                </p:endSync>
                <p:childTnLst>
                  <p:par>
                    <p:cTn id="58" fill="hold">
                      <p:stCondLst>
                        <p:cond delay="0"/>
                      </p:stCondLst>
                      <p:childTnLst>
                        <p:par>
                          <p:cTn id="59" fill="hold">
                            <p:stCondLst>
                              <p:cond delay="0"/>
                            </p:stCondLst>
                            <p:childTnLst>
                              <p:par>
                                <p:cTn id="60" presetID="1" presetClass="mediacall" presetSubtype="0" fill="hold" nodeType="clickEffect">
                                  <p:stCondLst>
                                    <p:cond delay="0"/>
                                  </p:stCondLst>
                                  <p:childTnLst>
                                    <p:cmd type="call" cmd="playFrom(0.0)">
                                      <p:cBhvr>
                                        <p:cTn id="61" dur="1821" fill="hold"/>
                                        <p:tgtEl>
                                          <p:spTgt spid="11"/>
                                        </p:tgtEl>
                                      </p:cBhvr>
                                    </p:cmd>
                                  </p:childTnLst>
                                </p:cTn>
                              </p:par>
                            </p:childTnLst>
                          </p:cTn>
                        </p:par>
                      </p:childTnLst>
                    </p:cTn>
                  </p:par>
                </p:childTnLst>
              </p:cTn>
              <p:nextCondLst>
                <p:cond evt="onClick" delay="0">
                  <p:tgtEl>
                    <p:spTgt spid="11"/>
                  </p:tgtEl>
                </p:cond>
              </p:nextCondLst>
            </p:seq>
            <p:audio>
              <p:cMediaNode vol="80000">
                <p:cTn id="62" fill="hold" display="0">
                  <p:stCondLst>
                    <p:cond delay="indefinite"/>
                  </p:stCondLst>
                  <p:endCondLst>
                    <p:cond evt="onStopAudio" delay="0">
                      <p:tgtEl>
                        <p:sldTgt/>
                      </p:tgtEl>
                    </p:cond>
                  </p:endCondLst>
                </p:cTn>
                <p:tgtEl>
                  <p:spTgt spid="11"/>
                </p:tgtEl>
              </p:cMediaNode>
            </p:audio>
            <p:seq concurrent="1" nextAc="seek">
              <p:cTn id="63" restart="whenNotActive" fill="hold" evtFilter="cancelBubble" nodeType="interactiveSeq">
                <p:stCondLst>
                  <p:cond evt="onClick" delay="0">
                    <p:tgtEl>
                      <p:spTgt spid="12"/>
                    </p:tgtEl>
                  </p:cond>
                </p:stCondLst>
                <p:endSync evt="end" delay="0">
                  <p:rtn val="all"/>
                </p:endSync>
                <p:childTnLst>
                  <p:par>
                    <p:cTn id="64" fill="hold">
                      <p:stCondLst>
                        <p:cond delay="0"/>
                      </p:stCondLst>
                      <p:childTnLst>
                        <p:par>
                          <p:cTn id="65" fill="hold">
                            <p:stCondLst>
                              <p:cond delay="0"/>
                            </p:stCondLst>
                            <p:childTnLst>
                              <p:par>
                                <p:cTn id="66" presetID="1" presetClass="mediacall" presetSubtype="0" fill="hold" nodeType="clickEffect">
                                  <p:stCondLst>
                                    <p:cond delay="0"/>
                                  </p:stCondLst>
                                  <p:childTnLst>
                                    <p:cmd type="call" cmd="playFrom(0.0)">
                                      <p:cBhvr>
                                        <p:cTn id="67" dur="1240" fill="hold"/>
                                        <p:tgtEl>
                                          <p:spTgt spid="12"/>
                                        </p:tgtEl>
                                      </p:cBhvr>
                                    </p:cmd>
                                  </p:childTnLst>
                                </p:cTn>
                              </p:par>
                            </p:childTnLst>
                          </p:cTn>
                        </p:par>
                      </p:childTnLst>
                    </p:cTn>
                  </p:par>
                </p:childTnLst>
              </p:cTn>
              <p:nextCondLst>
                <p:cond evt="onClick" delay="0">
                  <p:tgtEl>
                    <p:spTgt spid="12"/>
                  </p:tgtEl>
                </p:cond>
              </p:nextCondLst>
            </p:seq>
            <p:audio>
              <p:cMediaNode vol="80000">
                <p:cTn id="68" fill="hold" display="0">
                  <p:stCondLst>
                    <p:cond delay="indefinite"/>
                  </p:stCondLst>
                  <p:endCondLst>
                    <p:cond evt="onStopAudio" delay="0">
                      <p:tgtEl>
                        <p:sldTgt/>
                      </p:tgtEl>
                    </p:cond>
                  </p:endCondLst>
                </p:cTn>
                <p:tgtEl>
                  <p:spTgt spid="12"/>
                </p:tgtEl>
              </p:cMediaNode>
            </p:audio>
            <p:seq concurrent="1" nextAc="seek">
              <p:cTn id="69" restart="whenNotActive" fill="hold" evtFilter="cancelBubble" nodeType="interactiveSeq">
                <p:stCondLst>
                  <p:cond evt="onClick" delay="0">
                    <p:tgtEl>
                      <p:spTgt spid="10"/>
                    </p:tgtEl>
                  </p:cond>
                </p:stCondLst>
                <p:endSync evt="end" delay="0">
                  <p:rtn val="all"/>
                </p:endSync>
                <p:childTnLst>
                  <p:par>
                    <p:cTn id="70" fill="hold">
                      <p:stCondLst>
                        <p:cond delay="0"/>
                      </p:stCondLst>
                      <p:childTnLst>
                        <p:par>
                          <p:cTn id="71" fill="hold">
                            <p:stCondLst>
                              <p:cond delay="0"/>
                            </p:stCondLst>
                            <p:childTnLst>
                              <p:par>
                                <p:cTn id="72" presetID="1" presetClass="mediacall" presetSubtype="0" fill="hold" nodeType="clickEffect">
                                  <p:stCondLst>
                                    <p:cond delay="0"/>
                                  </p:stCondLst>
                                  <p:childTnLst>
                                    <p:cmd type="call" cmd="playFrom(0.0)">
                                      <p:cBhvr>
                                        <p:cTn id="73" dur="1031" fill="hold"/>
                                        <p:tgtEl>
                                          <p:spTgt spid="10"/>
                                        </p:tgtEl>
                                      </p:cBhvr>
                                    </p:cmd>
                                  </p:childTnLst>
                                </p:cTn>
                              </p:par>
                            </p:childTnLst>
                          </p:cTn>
                        </p:par>
                      </p:childTnLst>
                    </p:cTn>
                  </p:par>
                </p:childTnLst>
              </p:cTn>
              <p:nextCondLst>
                <p:cond evt="onClick" delay="0">
                  <p:tgtEl>
                    <p:spTgt spid="10"/>
                  </p:tgtEl>
                </p:cond>
              </p:nextCondLst>
            </p:seq>
            <p:audio>
              <p:cMediaNode vol="80000">
                <p:cTn id="74" fill="hold" display="0">
                  <p:stCondLst>
                    <p:cond delay="indefinite"/>
                  </p:stCondLst>
                  <p:endCondLst>
                    <p:cond evt="onStopAudio" delay="0">
                      <p:tgtEl>
                        <p:sldTgt/>
                      </p:tgtEl>
                    </p:cond>
                  </p:endCondLst>
                </p:cTn>
                <p:tgtEl>
                  <p:spTgt spid="10"/>
                </p:tgtEl>
              </p:cMediaNode>
            </p:audio>
            <p:seq concurrent="1" nextAc="seek">
              <p:cTn id="75" restart="whenNotActive" fill="hold" evtFilter="cancelBubble" nodeType="interactiveSeq">
                <p:stCondLst>
                  <p:cond evt="onClick" delay="0">
                    <p:tgtEl>
                      <p:spTgt spid="9"/>
                    </p:tgtEl>
                  </p:cond>
                </p:stCondLst>
                <p:endSync evt="end" delay="0">
                  <p:rtn val="all"/>
                </p:endSync>
                <p:childTnLst>
                  <p:par>
                    <p:cTn id="76" fill="hold">
                      <p:stCondLst>
                        <p:cond delay="0"/>
                      </p:stCondLst>
                      <p:childTnLst>
                        <p:par>
                          <p:cTn id="77" fill="hold">
                            <p:stCondLst>
                              <p:cond delay="0"/>
                            </p:stCondLst>
                            <p:childTnLst>
                              <p:par>
                                <p:cTn id="78" presetID="1" presetClass="mediacall" presetSubtype="0" fill="hold" nodeType="clickEffect">
                                  <p:stCondLst>
                                    <p:cond delay="0"/>
                                  </p:stCondLst>
                                  <p:childTnLst>
                                    <p:cmd type="call" cmd="playFrom(0.0)">
                                      <p:cBhvr>
                                        <p:cTn id="79" dur="1519" fill="hold"/>
                                        <p:tgtEl>
                                          <p:spTgt spid="9"/>
                                        </p:tgtEl>
                                      </p:cBhvr>
                                    </p:cmd>
                                  </p:childTnLst>
                                </p:cTn>
                              </p:par>
                            </p:childTnLst>
                          </p:cTn>
                        </p:par>
                      </p:childTnLst>
                    </p:cTn>
                  </p:par>
                </p:childTnLst>
              </p:cTn>
              <p:nextCondLst>
                <p:cond evt="onClick" delay="0">
                  <p:tgtEl>
                    <p:spTgt spid="9"/>
                  </p:tgtEl>
                </p:cond>
              </p:nextCondLst>
            </p:seq>
            <p:audio>
              <p:cMediaNode vol="80000">
                <p:cTn id="80" fill="hold" display="0">
                  <p:stCondLst>
                    <p:cond delay="indefinite"/>
                  </p:stCondLst>
                  <p:endCondLst>
                    <p:cond evt="onStopAudio" delay="0">
                      <p:tgtEl>
                        <p:sldTgt/>
                      </p:tgtEl>
                    </p:cond>
                  </p:endCondLst>
                </p:cTn>
                <p:tgtEl>
                  <p:spTgt spid="9"/>
                </p:tgtEl>
              </p:cMediaNode>
            </p:audio>
            <p:seq concurrent="1" nextAc="seek">
              <p:cTn id="81" restart="whenNotActive" fill="hold" evtFilter="cancelBubble" nodeType="interactiveSeq">
                <p:stCondLst>
                  <p:cond evt="onClick" delay="0">
                    <p:tgtEl>
                      <p:spTgt spid="8"/>
                    </p:tgtEl>
                  </p:cond>
                </p:stCondLst>
                <p:endSync evt="end" delay="0">
                  <p:rtn val="all"/>
                </p:endSync>
                <p:childTnLst>
                  <p:par>
                    <p:cTn id="82" fill="hold">
                      <p:stCondLst>
                        <p:cond delay="0"/>
                      </p:stCondLst>
                      <p:childTnLst>
                        <p:par>
                          <p:cTn id="83" fill="hold">
                            <p:stCondLst>
                              <p:cond delay="0"/>
                            </p:stCondLst>
                            <p:childTnLst>
                              <p:par>
                                <p:cTn id="84" presetID="1" presetClass="mediacall" presetSubtype="0" fill="hold" nodeType="clickEffect">
                                  <p:stCondLst>
                                    <p:cond delay="0"/>
                                  </p:stCondLst>
                                  <p:childTnLst>
                                    <p:cmd type="call" cmd="playFrom(0.0)">
                                      <p:cBhvr>
                                        <p:cTn id="85" dur="1263" fill="hold"/>
                                        <p:tgtEl>
                                          <p:spTgt spid="8"/>
                                        </p:tgtEl>
                                      </p:cBhvr>
                                    </p:cmd>
                                  </p:childTnLst>
                                </p:cTn>
                              </p:par>
                            </p:childTnLst>
                          </p:cTn>
                        </p:par>
                      </p:childTnLst>
                    </p:cTn>
                  </p:par>
                </p:childTnLst>
              </p:cTn>
              <p:nextCondLst>
                <p:cond evt="onClick" delay="0">
                  <p:tgtEl>
                    <p:spTgt spid="8"/>
                  </p:tgtEl>
                </p:cond>
              </p:nextCondLst>
            </p:seq>
            <p:audio>
              <p:cMediaNode vol="80000">
                <p:cTn id="86" fill="hold" display="0">
                  <p:stCondLst>
                    <p:cond delay="indefinite"/>
                  </p:stCondLst>
                  <p:endCondLst>
                    <p:cond evt="onStopAudio" delay="0">
                      <p:tgtEl>
                        <p:sldTgt/>
                      </p:tgtEl>
                    </p:cond>
                  </p:endCondLst>
                </p:cTn>
                <p:tgtEl>
                  <p:spTgt spid="8"/>
                </p:tgtEl>
              </p:cMediaNode>
            </p:audio>
            <p:seq concurrent="1" nextAc="seek">
              <p:cTn id="87" restart="whenNotActive" fill="hold" evtFilter="cancelBubble" nodeType="interactiveSeq">
                <p:stCondLst>
                  <p:cond evt="onClick" delay="0">
                    <p:tgtEl>
                      <p:spTgt spid="7"/>
                    </p:tgtEl>
                  </p:cond>
                </p:stCondLst>
                <p:endSync evt="end" delay="0">
                  <p:rtn val="all"/>
                </p:endSync>
                <p:childTnLst>
                  <p:par>
                    <p:cTn id="88" fill="hold">
                      <p:stCondLst>
                        <p:cond delay="0"/>
                      </p:stCondLst>
                      <p:childTnLst>
                        <p:par>
                          <p:cTn id="89" fill="hold">
                            <p:stCondLst>
                              <p:cond delay="0"/>
                            </p:stCondLst>
                            <p:childTnLst>
                              <p:par>
                                <p:cTn id="90" presetID="1" presetClass="mediacall" presetSubtype="0" fill="hold" nodeType="clickEffect">
                                  <p:stCondLst>
                                    <p:cond delay="0"/>
                                  </p:stCondLst>
                                  <p:childTnLst>
                                    <p:cmd type="call" cmd="playFrom(0.0)">
                                      <p:cBhvr>
                                        <p:cTn id="91" dur="1449" fill="hold"/>
                                        <p:tgtEl>
                                          <p:spTgt spid="7"/>
                                        </p:tgtEl>
                                      </p:cBhvr>
                                    </p:cmd>
                                  </p:childTnLst>
                                </p:cTn>
                              </p:par>
                            </p:childTnLst>
                          </p:cTn>
                        </p:par>
                      </p:childTnLst>
                    </p:cTn>
                  </p:par>
                </p:childTnLst>
              </p:cTn>
              <p:nextCondLst>
                <p:cond evt="onClick" delay="0">
                  <p:tgtEl>
                    <p:spTgt spid="7"/>
                  </p:tgtEl>
                </p:cond>
              </p:nextCondLst>
            </p:seq>
            <p:audio>
              <p:cMediaNode vol="80000">
                <p:cTn id="92" fill="hold" display="0">
                  <p:stCondLst>
                    <p:cond delay="indefinite"/>
                  </p:stCondLst>
                  <p:endCondLst>
                    <p:cond evt="onStopAudio" delay="0">
                      <p:tgtEl>
                        <p:sldTgt/>
                      </p:tgtEl>
                    </p:cond>
                  </p:endCondLst>
                </p:cTn>
                <p:tgtEl>
                  <p:spTgt spid="7"/>
                </p:tgtEl>
              </p:cMediaNode>
            </p:audio>
            <p:seq concurrent="1" nextAc="seek">
              <p:cTn id="93" restart="whenNotActive" fill="hold" evtFilter="cancelBubble" nodeType="interactiveSeq">
                <p:stCondLst>
                  <p:cond evt="onClick" delay="0">
                    <p:tgtEl>
                      <p:spTgt spid="6"/>
                    </p:tgtEl>
                  </p:cond>
                </p:stCondLst>
                <p:endSync evt="end" delay="0">
                  <p:rtn val="all"/>
                </p:endSync>
                <p:childTnLst>
                  <p:par>
                    <p:cTn id="94" fill="hold">
                      <p:stCondLst>
                        <p:cond delay="0"/>
                      </p:stCondLst>
                      <p:childTnLst>
                        <p:par>
                          <p:cTn id="95" fill="hold">
                            <p:stCondLst>
                              <p:cond delay="0"/>
                            </p:stCondLst>
                            <p:childTnLst>
                              <p:par>
                                <p:cTn id="96" presetID="1" presetClass="mediacall" presetSubtype="0" fill="hold" nodeType="clickEffect">
                                  <p:stCondLst>
                                    <p:cond delay="0"/>
                                  </p:stCondLst>
                                  <p:childTnLst>
                                    <p:cmd type="call" cmd="playFrom(0.0)">
                                      <p:cBhvr>
                                        <p:cTn id="97" dur="1798" fill="hold"/>
                                        <p:tgtEl>
                                          <p:spTgt spid="6"/>
                                        </p:tgtEl>
                                      </p:cBhvr>
                                    </p:cmd>
                                  </p:childTnLst>
                                </p:cTn>
                              </p:par>
                            </p:childTnLst>
                          </p:cTn>
                        </p:par>
                      </p:childTnLst>
                    </p:cTn>
                  </p:par>
                </p:childTnLst>
              </p:cTn>
              <p:nextCondLst>
                <p:cond evt="onClick" delay="0">
                  <p:tgtEl>
                    <p:spTgt spid="6"/>
                  </p:tgtEl>
                </p:cond>
              </p:nextCondLst>
            </p:seq>
            <p:audio>
              <p:cMediaNode vol="80000">
                <p:cTn id="98" fill="hold" display="0">
                  <p:stCondLst>
                    <p:cond delay="indefinite"/>
                  </p:stCondLst>
                  <p:endCondLst>
                    <p:cond evt="onStopAudio" delay="0">
                      <p:tgtEl>
                        <p:sldTgt/>
                      </p:tgtEl>
                    </p:cond>
                  </p:endCondLst>
                </p:cTn>
                <p:tgtEl>
                  <p:spTgt spid="6"/>
                </p:tgtEl>
              </p:cMediaNode>
            </p:audio>
            <p:seq concurrent="1" nextAc="seek">
              <p:cTn id="99" restart="whenNotActive" fill="hold" evtFilter="cancelBubble" nodeType="interactiveSeq">
                <p:stCondLst>
                  <p:cond evt="onClick" delay="0">
                    <p:tgtEl>
                      <p:spTgt spid="4"/>
                    </p:tgtEl>
                  </p:cond>
                </p:stCondLst>
                <p:endSync evt="end" delay="0">
                  <p:rtn val="all"/>
                </p:endSync>
                <p:childTnLst>
                  <p:par>
                    <p:cTn id="100" fill="hold">
                      <p:stCondLst>
                        <p:cond delay="0"/>
                      </p:stCondLst>
                      <p:childTnLst>
                        <p:par>
                          <p:cTn id="101" fill="hold">
                            <p:stCondLst>
                              <p:cond delay="0"/>
                            </p:stCondLst>
                            <p:childTnLst>
                              <p:par>
                                <p:cTn id="102" presetID="1" presetClass="mediacall" presetSubtype="0" fill="hold" nodeType="clickEffect">
                                  <p:stCondLst>
                                    <p:cond delay="0"/>
                                  </p:stCondLst>
                                  <p:childTnLst>
                                    <p:cmd type="call" cmd="playFrom(0.0)">
                                      <p:cBhvr>
                                        <p:cTn id="103" dur="1565" fill="hold"/>
                                        <p:tgtEl>
                                          <p:spTgt spid="4"/>
                                        </p:tgtEl>
                                      </p:cBhvr>
                                    </p:cmd>
                                  </p:childTnLst>
                                </p:cTn>
                              </p:par>
                            </p:childTnLst>
                          </p:cTn>
                        </p:par>
                      </p:childTnLst>
                    </p:cTn>
                  </p:par>
                </p:childTnLst>
              </p:cTn>
              <p:nextCondLst>
                <p:cond evt="onClick" delay="0">
                  <p:tgtEl>
                    <p:spTgt spid="4"/>
                  </p:tgtEl>
                </p:cond>
              </p:nextCondLst>
            </p:seq>
            <p:audio>
              <p:cMediaNode vol="80000">
                <p:cTn id="104" fill="hold" display="0">
                  <p:stCondLst>
                    <p:cond delay="indefinite"/>
                  </p:stCondLst>
                  <p:endCondLst>
                    <p:cond evt="onStopAudio" delay="0">
                      <p:tgtEl>
                        <p:sldTgt/>
                      </p:tgtEl>
                    </p:cond>
                  </p:endCondLst>
                </p:cTn>
                <p:tgtEl>
                  <p:spTgt spid="4"/>
                </p:tgtEl>
              </p:cMediaNode>
            </p:audio>
            <p:seq concurrent="1" nextAc="seek">
              <p:cTn id="105" restart="whenNotActive" fill="hold" evtFilter="cancelBubble" nodeType="interactiveSeq">
                <p:stCondLst>
                  <p:cond evt="onClick" delay="0">
                    <p:tgtEl>
                      <p:spTgt spid="5"/>
                    </p:tgtEl>
                  </p:cond>
                </p:stCondLst>
                <p:endSync evt="end" delay="0">
                  <p:rtn val="all"/>
                </p:endSync>
                <p:childTnLst>
                  <p:par>
                    <p:cTn id="106" fill="hold">
                      <p:stCondLst>
                        <p:cond delay="0"/>
                      </p:stCondLst>
                      <p:childTnLst>
                        <p:par>
                          <p:cTn id="107" fill="hold">
                            <p:stCondLst>
                              <p:cond delay="0"/>
                            </p:stCondLst>
                            <p:childTnLst>
                              <p:par>
                                <p:cTn id="108" presetID="1" presetClass="mediacall" presetSubtype="0" fill="hold" nodeType="clickEffect">
                                  <p:stCondLst>
                                    <p:cond delay="0"/>
                                  </p:stCondLst>
                                  <p:childTnLst>
                                    <p:cmd type="call" cmd="playFrom(0.0)">
                                      <p:cBhvr>
                                        <p:cTn id="109" dur="1449" fill="hold"/>
                                        <p:tgtEl>
                                          <p:spTgt spid="5"/>
                                        </p:tgtEl>
                                      </p:cBhvr>
                                    </p:cmd>
                                  </p:childTnLst>
                                </p:cTn>
                              </p:par>
                            </p:childTnLst>
                          </p:cTn>
                        </p:par>
                      </p:childTnLst>
                    </p:cTn>
                  </p:par>
                </p:childTnLst>
              </p:cTn>
              <p:nextCondLst>
                <p:cond evt="onClick" delay="0">
                  <p:tgtEl>
                    <p:spTgt spid="5"/>
                  </p:tgtEl>
                </p:cond>
              </p:nextCondLst>
            </p:seq>
            <p:audio>
              <p:cMediaNode vol="80000">
                <p:cTn id="110" fill="hold" display="0">
                  <p:stCondLst>
                    <p:cond delay="indefinite"/>
                  </p:stCondLst>
                  <p:endCondLst>
                    <p:cond evt="onStopAudio" delay="0">
                      <p:tgtEl>
                        <p:sldTgt/>
                      </p:tgtEl>
                    </p:cond>
                  </p:endCondLst>
                </p:cTn>
                <p:tgtEl>
                  <p:spTgt spid="5"/>
                </p:tgtEl>
              </p:cMediaNode>
            </p:audio>
            <p:seq concurrent="1" nextAc="seek">
              <p:cTn id="111" restart="whenNotActive" fill="hold" evtFilter="cancelBubble" nodeType="interactiveSeq">
                <p:stCondLst>
                  <p:cond evt="onClick" delay="0">
                    <p:tgtEl>
                      <p:spTgt spid="3"/>
                    </p:tgtEl>
                  </p:cond>
                </p:stCondLst>
                <p:endSync evt="end" delay="0">
                  <p:rtn val="all"/>
                </p:endSync>
                <p:childTnLst>
                  <p:par>
                    <p:cTn id="112" fill="hold">
                      <p:stCondLst>
                        <p:cond delay="0"/>
                      </p:stCondLst>
                      <p:childTnLst>
                        <p:par>
                          <p:cTn id="113" fill="hold">
                            <p:stCondLst>
                              <p:cond delay="0"/>
                            </p:stCondLst>
                            <p:childTnLst>
                              <p:par>
                                <p:cTn id="114" presetID="1" presetClass="mediacall" presetSubtype="0" fill="hold" nodeType="clickEffect">
                                  <p:stCondLst>
                                    <p:cond delay="0"/>
                                  </p:stCondLst>
                                  <p:childTnLst>
                                    <p:cmd type="call" cmd="playFrom(0.0)">
                                      <p:cBhvr>
                                        <p:cTn id="115" dur="1635" fill="hold"/>
                                        <p:tgtEl>
                                          <p:spTgt spid="3"/>
                                        </p:tgtEl>
                                      </p:cBhvr>
                                    </p:cmd>
                                  </p:childTnLst>
                                </p:cTn>
                              </p:par>
                            </p:childTnLst>
                          </p:cTn>
                        </p:par>
                      </p:childTnLst>
                    </p:cTn>
                  </p:par>
                </p:childTnLst>
              </p:cTn>
              <p:nextCondLst>
                <p:cond evt="onClick" delay="0">
                  <p:tgtEl>
                    <p:spTgt spid="3"/>
                  </p:tgtEl>
                </p:cond>
              </p:nextCondLst>
            </p:seq>
            <p:audio>
              <p:cMediaNode vol="80000">
                <p:cTn id="116" fill="hold" display="0">
                  <p:stCondLst>
                    <p:cond delay="indefinite"/>
                  </p:stCondLst>
                  <p:endCondLst>
                    <p:cond evt="onStopAudio" delay="0">
                      <p:tgtEl>
                        <p:sldTgt/>
                      </p:tgtEl>
                    </p:cond>
                  </p:endCondLst>
                </p:cTn>
                <p:tgtEl>
                  <p:spTgt spid="3"/>
                </p:tgtEl>
              </p:cMediaNode>
            </p:audio>
            <p:seq concurrent="1" nextAc="seek">
              <p:cTn id="117" restart="whenNotActive" fill="hold" evtFilter="cancelBubble" nodeType="interactiveSeq">
                <p:stCondLst>
                  <p:cond evt="onClick" delay="0">
                    <p:tgtEl>
                      <p:spTgt spid="2"/>
                    </p:tgtEl>
                  </p:cond>
                </p:stCondLst>
                <p:endSync evt="end" delay="0">
                  <p:rtn val="all"/>
                </p:endSync>
                <p:childTnLst>
                  <p:par>
                    <p:cTn id="118" fill="hold">
                      <p:stCondLst>
                        <p:cond delay="0"/>
                      </p:stCondLst>
                      <p:childTnLst>
                        <p:par>
                          <p:cTn id="119" fill="hold">
                            <p:stCondLst>
                              <p:cond delay="0"/>
                            </p:stCondLst>
                            <p:childTnLst>
                              <p:par>
                                <p:cTn id="120" presetID="1" presetClass="mediacall" presetSubtype="0" fill="hold" nodeType="clickEffect">
                                  <p:stCondLst>
                                    <p:cond delay="0"/>
                                  </p:stCondLst>
                                  <p:childTnLst>
                                    <p:cmd type="call" cmd="playFrom(0.0)">
                                      <p:cBhvr>
                                        <p:cTn id="121" dur="1426" fill="hold"/>
                                        <p:tgtEl>
                                          <p:spTgt spid="2"/>
                                        </p:tgtEl>
                                      </p:cBhvr>
                                    </p:cmd>
                                  </p:childTnLst>
                                </p:cTn>
                              </p:par>
                            </p:childTnLst>
                          </p:cTn>
                        </p:par>
                      </p:childTnLst>
                    </p:cTn>
                  </p:par>
                </p:childTnLst>
              </p:cTn>
              <p:nextCondLst>
                <p:cond evt="onClick" delay="0">
                  <p:tgtEl>
                    <p:spTgt spid="2"/>
                  </p:tgtEl>
                </p:cond>
              </p:nextCondLst>
            </p:seq>
            <p:audio>
              <p:cMediaNode vol="80000">
                <p:cTn id="122"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graphicFrame>
        <p:nvGraphicFramePr>
          <p:cNvPr id="228" name="Google Shape;228;p35"/>
          <p:cNvGraphicFramePr/>
          <p:nvPr/>
        </p:nvGraphicFramePr>
        <p:xfrm>
          <a:off x="3988400" y="1091463"/>
          <a:ext cx="5155600" cy="3625200"/>
        </p:xfrm>
        <a:graphic>
          <a:graphicData uri="http://schemas.openxmlformats.org/drawingml/2006/table">
            <a:tbl>
              <a:tblPr>
                <a:noFill/>
                <a:tableStyleId>{0477DA1B-EDD5-429D-97AF-FB3EFC2FAC9A}</a:tableStyleId>
              </a:tblPr>
              <a:tblGrid>
                <a:gridCol w="1288900">
                  <a:extLst>
                    <a:ext uri="{9D8B030D-6E8A-4147-A177-3AD203B41FA5}">
                      <a16:colId xmlns:a16="http://schemas.microsoft.com/office/drawing/2014/main" val="20000"/>
                    </a:ext>
                  </a:extLst>
                </a:gridCol>
                <a:gridCol w="1288900">
                  <a:extLst>
                    <a:ext uri="{9D8B030D-6E8A-4147-A177-3AD203B41FA5}">
                      <a16:colId xmlns:a16="http://schemas.microsoft.com/office/drawing/2014/main" val="20001"/>
                    </a:ext>
                  </a:extLst>
                </a:gridCol>
                <a:gridCol w="1288900">
                  <a:extLst>
                    <a:ext uri="{9D8B030D-6E8A-4147-A177-3AD203B41FA5}">
                      <a16:colId xmlns:a16="http://schemas.microsoft.com/office/drawing/2014/main" val="20002"/>
                    </a:ext>
                  </a:extLst>
                </a:gridCol>
                <a:gridCol w="1288900">
                  <a:extLst>
                    <a:ext uri="{9D8B030D-6E8A-4147-A177-3AD203B41FA5}">
                      <a16:colId xmlns:a16="http://schemas.microsoft.com/office/drawing/2014/main" val="20003"/>
                    </a:ext>
                  </a:extLst>
                </a:gridCol>
              </a:tblGrid>
              <a:tr h="604200">
                <a:tc>
                  <a:txBody>
                    <a:bodyPr/>
                    <a:lstStyle/>
                    <a:p>
                      <a:pPr marL="0" lvl="0" indent="0" algn="l" rtl="0">
                        <a:spcBef>
                          <a:spcPts val="0"/>
                        </a:spcBef>
                        <a:spcAft>
                          <a:spcPts val="0"/>
                        </a:spcAft>
                        <a:buNone/>
                      </a:pPr>
                      <a:r>
                        <a:rPr lang="en-GB"/>
                        <a:t>agneau</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r>
                        <a:rPr lang="en-GB"/>
                        <a:t>lapin</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0"/>
                  </a:ext>
                </a:extLst>
              </a:tr>
              <a:tr h="604200">
                <a:tc>
                  <a:txBody>
                    <a:bodyPr/>
                    <a:lstStyle/>
                    <a:p>
                      <a:pPr marL="0" lvl="0" indent="0" algn="l" rtl="0">
                        <a:spcBef>
                          <a:spcPts val="0"/>
                        </a:spcBef>
                        <a:spcAft>
                          <a:spcPts val="0"/>
                        </a:spcAft>
                        <a:buNone/>
                      </a:pPr>
                      <a:r>
                        <a:rPr lang="en-GB"/>
                        <a:t>chasse</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r>
                        <a:rPr lang="en-GB"/>
                        <a:t>oeuf</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1"/>
                  </a:ext>
                </a:extLst>
              </a:tr>
              <a:tr h="604200">
                <a:tc>
                  <a:txBody>
                    <a:bodyPr/>
                    <a:lstStyle/>
                    <a:p>
                      <a:pPr marL="0" lvl="0" indent="0" algn="l" rtl="0">
                        <a:spcBef>
                          <a:spcPts val="0"/>
                        </a:spcBef>
                        <a:spcAft>
                          <a:spcPts val="0"/>
                        </a:spcAft>
                        <a:buNone/>
                      </a:pPr>
                      <a:r>
                        <a:rPr lang="en-GB"/>
                        <a:t>chocolat</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r>
                        <a:rPr lang="en-GB"/>
                        <a:t>panier</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2"/>
                  </a:ext>
                </a:extLst>
              </a:tr>
              <a:tr h="604200">
                <a:tc>
                  <a:txBody>
                    <a:bodyPr/>
                    <a:lstStyle/>
                    <a:p>
                      <a:pPr marL="0" lvl="0" indent="0" algn="l" rtl="0">
                        <a:spcBef>
                          <a:spcPts val="0"/>
                        </a:spcBef>
                        <a:spcAft>
                          <a:spcPts val="0"/>
                        </a:spcAft>
                        <a:buNone/>
                      </a:pPr>
                      <a:r>
                        <a:rPr lang="en-GB"/>
                        <a:t>cloche</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r>
                        <a:rPr lang="en-GB"/>
                        <a:t>Pâques</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3"/>
                  </a:ext>
                </a:extLst>
              </a:tr>
              <a:tr h="604200">
                <a:tc>
                  <a:txBody>
                    <a:bodyPr/>
                    <a:lstStyle/>
                    <a:p>
                      <a:pPr marL="0" lvl="0" indent="0" algn="l" rtl="0">
                        <a:spcBef>
                          <a:spcPts val="0"/>
                        </a:spcBef>
                        <a:spcAft>
                          <a:spcPts val="0"/>
                        </a:spcAft>
                        <a:buNone/>
                      </a:pPr>
                      <a:r>
                        <a:rPr lang="en-GB"/>
                        <a:t>enfant</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r>
                        <a:rPr lang="en-GB"/>
                        <a:t>poule </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4"/>
                  </a:ext>
                </a:extLst>
              </a:tr>
              <a:tr h="604200">
                <a:tc>
                  <a:txBody>
                    <a:bodyPr/>
                    <a:lstStyle/>
                    <a:p>
                      <a:pPr marL="0" lvl="0" indent="0" algn="l" rtl="0">
                        <a:spcBef>
                          <a:spcPts val="0"/>
                        </a:spcBef>
                        <a:spcAft>
                          <a:spcPts val="0"/>
                        </a:spcAft>
                        <a:buNone/>
                      </a:pPr>
                      <a:r>
                        <a:rPr lang="en-GB"/>
                        <a:t>joyeuses</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r>
                        <a:rPr lang="en-GB"/>
                        <a:t>poussin</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5"/>
                  </a:ext>
                </a:extLst>
              </a:tr>
            </a:tbl>
          </a:graphicData>
        </a:graphic>
      </p:graphicFrame>
      <p:sp>
        <p:nvSpPr>
          <p:cNvPr id="229" name="Google Shape;229;p35"/>
          <p:cNvSpPr txBox="1"/>
          <p:nvPr/>
        </p:nvSpPr>
        <p:spPr>
          <a:xfrm>
            <a:off x="5356900" y="1163150"/>
            <a:ext cx="1056600" cy="43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chemeClr val="dk1"/>
                </a:solidFill>
              </a:rPr>
              <a:t>lamb</a:t>
            </a:r>
            <a:endParaRPr b="1">
              <a:solidFill>
                <a:schemeClr val="dk1"/>
              </a:solidFill>
            </a:endParaRPr>
          </a:p>
        </p:txBody>
      </p:sp>
      <p:sp>
        <p:nvSpPr>
          <p:cNvPr id="230" name="Google Shape;230;p35"/>
          <p:cNvSpPr txBox="1"/>
          <p:nvPr/>
        </p:nvSpPr>
        <p:spPr>
          <a:xfrm>
            <a:off x="5356900" y="1795750"/>
            <a:ext cx="1056600" cy="43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chemeClr val="dk1"/>
                </a:solidFill>
              </a:rPr>
              <a:t>hunt</a:t>
            </a:r>
            <a:endParaRPr b="1">
              <a:solidFill>
                <a:schemeClr val="dk1"/>
              </a:solidFill>
            </a:endParaRPr>
          </a:p>
        </p:txBody>
      </p:sp>
      <p:sp>
        <p:nvSpPr>
          <p:cNvPr id="231" name="Google Shape;231;p35"/>
          <p:cNvSpPr txBox="1"/>
          <p:nvPr/>
        </p:nvSpPr>
        <p:spPr>
          <a:xfrm>
            <a:off x="5356900" y="2353050"/>
            <a:ext cx="1056600" cy="43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chemeClr val="dk1"/>
                </a:solidFill>
              </a:rPr>
              <a:t>chocolate</a:t>
            </a:r>
            <a:endParaRPr b="1">
              <a:solidFill>
                <a:schemeClr val="dk1"/>
              </a:solidFill>
            </a:endParaRPr>
          </a:p>
        </p:txBody>
      </p:sp>
      <p:sp>
        <p:nvSpPr>
          <p:cNvPr id="232" name="Google Shape;232;p35"/>
          <p:cNvSpPr txBox="1"/>
          <p:nvPr/>
        </p:nvSpPr>
        <p:spPr>
          <a:xfrm>
            <a:off x="5356900" y="3007600"/>
            <a:ext cx="1056600" cy="43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chemeClr val="dk1"/>
                </a:solidFill>
              </a:rPr>
              <a:t>bell</a:t>
            </a:r>
            <a:endParaRPr b="1">
              <a:solidFill>
                <a:schemeClr val="dk1"/>
              </a:solidFill>
            </a:endParaRPr>
          </a:p>
        </p:txBody>
      </p:sp>
      <p:sp>
        <p:nvSpPr>
          <p:cNvPr id="233" name="Google Shape;233;p35"/>
          <p:cNvSpPr txBox="1"/>
          <p:nvPr/>
        </p:nvSpPr>
        <p:spPr>
          <a:xfrm>
            <a:off x="5356900" y="4219450"/>
            <a:ext cx="1056600" cy="43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chemeClr val="dk1"/>
                </a:solidFill>
              </a:rPr>
              <a:t>happy</a:t>
            </a:r>
            <a:endParaRPr b="1">
              <a:solidFill>
                <a:schemeClr val="dk1"/>
              </a:solidFill>
            </a:endParaRPr>
          </a:p>
        </p:txBody>
      </p:sp>
      <p:sp>
        <p:nvSpPr>
          <p:cNvPr id="234" name="Google Shape;234;p35"/>
          <p:cNvSpPr txBox="1"/>
          <p:nvPr/>
        </p:nvSpPr>
        <p:spPr>
          <a:xfrm>
            <a:off x="5409213" y="3542950"/>
            <a:ext cx="1056600" cy="43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chemeClr val="dk1"/>
                </a:solidFill>
              </a:rPr>
              <a:t>child</a:t>
            </a:r>
            <a:endParaRPr b="1">
              <a:solidFill>
                <a:schemeClr val="dk1"/>
              </a:solidFill>
            </a:endParaRPr>
          </a:p>
        </p:txBody>
      </p:sp>
      <p:sp>
        <p:nvSpPr>
          <p:cNvPr id="235" name="Google Shape;235;p35"/>
          <p:cNvSpPr txBox="1"/>
          <p:nvPr/>
        </p:nvSpPr>
        <p:spPr>
          <a:xfrm>
            <a:off x="7948025" y="1141825"/>
            <a:ext cx="1056600" cy="43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chemeClr val="dk1"/>
                </a:solidFill>
              </a:rPr>
              <a:t>rabbit</a:t>
            </a:r>
            <a:endParaRPr b="1">
              <a:solidFill>
                <a:schemeClr val="dk1"/>
              </a:solidFill>
            </a:endParaRPr>
          </a:p>
        </p:txBody>
      </p:sp>
      <p:sp>
        <p:nvSpPr>
          <p:cNvPr id="236" name="Google Shape;236;p35"/>
          <p:cNvSpPr txBox="1"/>
          <p:nvPr/>
        </p:nvSpPr>
        <p:spPr>
          <a:xfrm>
            <a:off x="7948025" y="1772750"/>
            <a:ext cx="1056600" cy="43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chemeClr val="dk1"/>
                </a:solidFill>
              </a:rPr>
              <a:t>egg</a:t>
            </a:r>
            <a:endParaRPr b="1">
              <a:solidFill>
                <a:schemeClr val="dk1"/>
              </a:solidFill>
            </a:endParaRPr>
          </a:p>
        </p:txBody>
      </p:sp>
      <p:sp>
        <p:nvSpPr>
          <p:cNvPr id="237" name="Google Shape;237;p35"/>
          <p:cNvSpPr txBox="1"/>
          <p:nvPr/>
        </p:nvSpPr>
        <p:spPr>
          <a:xfrm>
            <a:off x="7948025" y="2403675"/>
            <a:ext cx="1056600" cy="43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chemeClr val="dk1"/>
                </a:solidFill>
              </a:rPr>
              <a:t>basket</a:t>
            </a:r>
            <a:endParaRPr b="1">
              <a:solidFill>
                <a:schemeClr val="dk1"/>
              </a:solidFill>
            </a:endParaRPr>
          </a:p>
        </p:txBody>
      </p:sp>
      <p:sp>
        <p:nvSpPr>
          <p:cNvPr id="238" name="Google Shape;238;p35"/>
          <p:cNvSpPr txBox="1"/>
          <p:nvPr/>
        </p:nvSpPr>
        <p:spPr>
          <a:xfrm>
            <a:off x="7948025" y="2993600"/>
            <a:ext cx="1056600" cy="43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chemeClr val="dk1"/>
                </a:solidFill>
              </a:rPr>
              <a:t>Easter</a:t>
            </a:r>
            <a:endParaRPr b="1">
              <a:solidFill>
                <a:schemeClr val="dk1"/>
              </a:solidFill>
            </a:endParaRPr>
          </a:p>
        </p:txBody>
      </p:sp>
      <p:sp>
        <p:nvSpPr>
          <p:cNvPr id="239" name="Google Shape;239;p35"/>
          <p:cNvSpPr txBox="1"/>
          <p:nvPr/>
        </p:nvSpPr>
        <p:spPr>
          <a:xfrm>
            <a:off x="7948025" y="3583525"/>
            <a:ext cx="1056600" cy="43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chemeClr val="dk1"/>
                </a:solidFill>
              </a:rPr>
              <a:t>chicken</a:t>
            </a:r>
            <a:endParaRPr b="1">
              <a:solidFill>
                <a:schemeClr val="dk1"/>
              </a:solidFill>
            </a:endParaRPr>
          </a:p>
        </p:txBody>
      </p:sp>
      <p:sp>
        <p:nvSpPr>
          <p:cNvPr id="240" name="Google Shape;240;p35"/>
          <p:cNvSpPr txBox="1"/>
          <p:nvPr/>
        </p:nvSpPr>
        <p:spPr>
          <a:xfrm>
            <a:off x="7993725" y="4173450"/>
            <a:ext cx="1056600" cy="43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chemeClr val="dk1"/>
                </a:solidFill>
              </a:rPr>
              <a:t>chick</a:t>
            </a:r>
            <a:endParaRPr b="1">
              <a:solidFill>
                <a:schemeClr val="dk1"/>
              </a:solidFill>
            </a:endParaRPr>
          </a:p>
        </p:txBody>
      </p:sp>
      <p:pic>
        <p:nvPicPr>
          <p:cNvPr id="241" name="Google Shape;241;p35"/>
          <p:cNvPicPr preferRelativeResize="0"/>
          <p:nvPr/>
        </p:nvPicPr>
        <p:blipFill>
          <a:blip r:embed="rId3">
            <a:alphaModFix/>
          </a:blip>
          <a:stretch>
            <a:fillRect/>
          </a:stretch>
        </p:blipFill>
        <p:spPr>
          <a:xfrm>
            <a:off x="227100" y="1144650"/>
            <a:ext cx="3518850" cy="35188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36"/>
          <p:cNvSpPr txBox="1">
            <a:spLocks noGrp="1"/>
          </p:cNvSpPr>
          <p:nvPr>
            <p:ph type="subTitle" idx="1"/>
          </p:nvPr>
        </p:nvSpPr>
        <p:spPr>
          <a:xfrm>
            <a:off x="1143000" y="1286757"/>
            <a:ext cx="6858000" cy="9114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chemeClr val="dk1"/>
              </a:buClr>
              <a:buSzPts val="1900"/>
              <a:buNone/>
            </a:pPr>
            <a:r>
              <a:rPr lang="en-GB" sz="6000" b="1"/>
              <a:t>Pâques en France</a:t>
            </a:r>
            <a:endParaRPr sz="6000"/>
          </a:p>
        </p:txBody>
      </p:sp>
      <p:pic>
        <p:nvPicPr>
          <p:cNvPr id="247" name="Google Shape;247;p36"/>
          <p:cNvPicPr preferRelativeResize="0"/>
          <p:nvPr/>
        </p:nvPicPr>
        <p:blipFill>
          <a:blip r:embed="rId5">
            <a:alphaModFix/>
          </a:blip>
          <a:stretch>
            <a:fillRect/>
          </a:stretch>
        </p:blipFill>
        <p:spPr>
          <a:xfrm>
            <a:off x="1911214" y="1176726"/>
            <a:ext cx="5813335" cy="2194199"/>
          </a:xfrm>
          <a:prstGeom prst="rect">
            <a:avLst/>
          </a:prstGeom>
          <a:noFill/>
          <a:ln>
            <a:noFill/>
          </a:ln>
        </p:spPr>
      </p:pic>
      <p:pic>
        <p:nvPicPr>
          <p:cNvPr id="248" name="Google Shape;248;p36"/>
          <p:cNvPicPr preferRelativeResize="0"/>
          <p:nvPr/>
        </p:nvPicPr>
        <p:blipFill>
          <a:blip r:embed="rId6">
            <a:alphaModFix/>
          </a:blip>
          <a:stretch>
            <a:fillRect/>
          </a:stretch>
        </p:blipFill>
        <p:spPr>
          <a:xfrm>
            <a:off x="0" y="3370925"/>
            <a:ext cx="3438475" cy="1719225"/>
          </a:xfrm>
          <a:prstGeom prst="rect">
            <a:avLst/>
          </a:prstGeom>
          <a:noFill/>
          <a:ln>
            <a:noFill/>
          </a:ln>
        </p:spPr>
      </p:pic>
      <p:pic>
        <p:nvPicPr>
          <p:cNvPr id="249" name="Google Shape;249;p36"/>
          <p:cNvPicPr preferRelativeResize="0"/>
          <p:nvPr/>
        </p:nvPicPr>
        <p:blipFill>
          <a:blip r:embed="rId5">
            <a:alphaModFix/>
          </a:blip>
          <a:stretch>
            <a:fillRect/>
          </a:stretch>
        </p:blipFill>
        <p:spPr>
          <a:xfrm>
            <a:off x="3284239" y="2895951"/>
            <a:ext cx="5813335" cy="2194199"/>
          </a:xfrm>
          <a:prstGeom prst="rect">
            <a:avLst/>
          </a:prstGeom>
          <a:noFill/>
          <a:ln>
            <a:noFill/>
          </a:ln>
        </p:spPr>
      </p:pic>
      <p:pic>
        <p:nvPicPr>
          <p:cNvPr id="2" name="Recorded Sound">
            <a:hlinkClick r:id="" action="ppaction://media"/>
            <a:extLst>
              <a:ext uri="{FF2B5EF4-FFF2-40B4-BE49-F238E27FC236}">
                <a16:creationId xmlns:a16="http://schemas.microsoft.com/office/drawing/2014/main" id="{92451AB3-8D32-40F0-982E-EE3DFF1CFB0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086363" y="1539257"/>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47"/>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1" presetClass="mediacall" presetSubtype="0" fill="hold" nodeType="clickEffect">
                                  <p:stCondLst>
                                    <p:cond delay="0"/>
                                  </p:stCondLst>
                                  <p:childTnLst>
                                    <p:cmd type="call" cmd="playFrom(0.0)">
                                      <p:cBhvr>
                                        <p:cTn id="15" dur="2355" fill="hold"/>
                                        <p:tgtEl>
                                          <p:spTgt spid="2"/>
                                        </p:tgtEl>
                                      </p:cBhvr>
                                    </p:cmd>
                                  </p:childTnLst>
                                </p:cTn>
                              </p:par>
                            </p:childTnLst>
                          </p:cTn>
                        </p:par>
                      </p:childTnLst>
                    </p:cTn>
                  </p:par>
                </p:childTnLst>
              </p:cTn>
              <p:nextCondLst>
                <p:cond evt="onClick" delay="0">
                  <p:tgtEl>
                    <p:spTgt spid="2"/>
                  </p:tgtEl>
                </p:cond>
              </p:nextCondLst>
            </p:seq>
            <p:audio>
              <p:cMediaNode vol="80000">
                <p:cTn id="16"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pic>
        <p:nvPicPr>
          <p:cNvPr id="3" name="Online Media 1" title="La légende des cloches de Pâques - Easter in France - Ostern in Frankreich">
            <a:hlinkClick r:id="" action="ppaction://media"/>
            <a:extLst>
              <a:ext uri="{FF2B5EF4-FFF2-40B4-BE49-F238E27FC236}">
                <a16:creationId xmlns:a16="http://schemas.microsoft.com/office/drawing/2014/main" id="{D03FC479-0C60-48FF-84C1-815D821CC65D}"/>
              </a:ext>
            </a:extLst>
          </p:cNvPr>
          <p:cNvPicPr>
            <a:picLocks noRot="1" noChangeAspect="1"/>
          </p:cNvPicPr>
          <p:nvPr>
            <a:videoFile r:link="rId1"/>
          </p:nvPr>
        </p:nvPicPr>
        <p:blipFill>
          <a:blip r:embed="rId4"/>
          <a:stretch>
            <a:fillRect/>
          </a:stretch>
        </p:blipFill>
        <p:spPr>
          <a:xfrm>
            <a:off x="3048000" y="1714500"/>
            <a:ext cx="3048000" cy="17145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38"/>
          <p:cNvSpPr txBox="1"/>
          <p:nvPr/>
        </p:nvSpPr>
        <p:spPr>
          <a:xfrm>
            <a:off x="356850" y="939050"/>
            <a:ext cx="8430300" cy="1739400"/>
          </a:xfrm>
          <a:prstGeom prst="rect">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t" anchorCtr="0">
            <a:noAutofit/>
          </a:bodyPr>
          <a:lstStyle/>
          <a:p>
            <a:pPr marL="0" lvl="0" indent="0" algn="just" rtl="0">
              <a:spcBef>
                <a:spcPts val="0"/>
              </a:spcBef>
              <a:spcAft>
                <a:spcPts val="0"/>
              </a:spcAft>
              <a:buNone/>
            </a:pPr>
            <a:r>
              <a:rPr lang="en-GB" sz="2000">
                <a:solidFill>
                  <a:schemeClr val="dk1"/>
                </a:solidFill>
              </a:rPr>
              <a:t>En France, les cloches disparaissent Vendredi Saint et retournent dimanche de Pâques. Elles sont parties à Rome, en Italie, pour rendre visite au Pape. Quand elles retournent en France, elles apportent des oeufs en chocolat aux enfants. Les enfants font la chasse des oeufs dans le jardin. Joyeuses Pâques! </a:t>
            </a:r>
            <a:endParaRPr sz="2000">
              <a:solidFill>
                <a:schemeClr val="dk1"/>
              </a:solidFill>
            </a:endParaRPr>
          </a:p>
        </p:txBody>
      </p:sp>
      <p:sp>
        <p:nvSpPr>
          <p:cNvPr id="260" name="Google Shape;260;p38"/>
          <p:cNvSpPr txBox="1"/>
          <p:nvPr/>
        </p:nvSpPr>
        <p:spPr>
          <a:xfrm>
            <a:off x="-74700" y="2774500"/>
            <a:ext cx="4904100" cy="20061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Clr>
                <a:schemeClr val="dk1"/>
              </a:buClr>
              <a:buSzPts val="1400"/>
              <a:buAutoNum type="arabicPeriod"/>
            </a:pPr>
            <a:r>
              <a:rPr lang="en-GB">
                <a:solidFill>
                  <a:schemeClr val="dk1"/>
                </a:solidFill>
              </a:rPr>
              <a:t>In France, church bells disappear</a:t>
            </a:r>
            <a:endParaRPr>
              <a:solidFill>
                <a:schemeClr val="dk1"/>
              </a:solidFill>
            </a:endParaRPr>
          </a:p>
          <a:p>
            <a:pPr marL="457200" lvl="0" indent="-317500" algn="l" rtl="0">
              <a:spcBef>
                <a:spcPts val="0"/>
              </a:spcBef>
              <a:spcAft>
                <a:spcPts val="0"/>
              </a:spcAft>
              <a:buClr>
                <a:schemeClr val="dk1"/>
              </a:buClr>
              <a:buSzPts val="1400"/>
              <a:buAutoNum type="arabicPeriod"/>
            </a:pPr>
            <a:r>
              <a:rPr lang="en-GB">
                <a:solidFill>
                  <a:schemeClr val="dk1"/>
                </a:solidFill>
              </a:rPr>
              <a:t>they bring chocolate eggs to children.</a:t>
            </a:r>
            <a:endParaRPr>
              <a:solidFill>
                <a:schemeClr val="dk1"/>
              </a:solidFill>
            </a:endParaRPr>
          </a:p>
          <a:p>
            <a:pPr marL="457200" lvl="0" indent="-317500" algn="l" rtl="0">
              <a:spcBef>
                <a:spcPts val="0"/>
              </a:spcBef>
              <a:spcAft>
                <a:spcPts val="0"/>
              </a:spcAft>
              <a:buClr>
                <a:schemeClr val="dk1"/>
              </a:buClr>
              <a:buSzPts val="1400"/>
              <a:buAutoNum type="arabicPeriod"/>
            </a:pPr>
            <a:r>
              <a:rPr lang="en-GB">
                <a:solidFill>
                  <a:schemeClr val="dk1"/>
                </a:solidFill>
              </a:rPr>
              <a:t>The children have an Easter egg hunt in the garden.</a:t>
            </a:r>
            <a:endParaRPr>
              <a:solidFill>
                <a:schemeClr val="dk1"/>
              </a:solidFill>
            </a:endParaRPr>
          </a:p>
          <a:p>
            <a:pPr marL="457200" lvl="0" indent="-317500" algn="l" rtl="0">
              <a:spcBef>
                <a:spcPts val="0"/>
              </a:spcBef>
              <a:spcAft>
                <a:spcPts val="0"/>
              </a:spcAft>
              <a:buClr>
                <a:schemeClr val="dk1"/>
              </a:buClr>
              <a:buSzPts val="1400"/>
              <a:buAutoNum type="arabicPeriod"/>
            </a:pPr>
            <a:r>
              <a:rPr lang="en-GB">
                <a:solidFill>
                  <a:schemeClr val="dk1"/>
                </a:solidFill>
              </a:rPr>
              <a:t>to visit the Pope.</a:t>
            </a:r>
            <a:endParaRPr>
              <a:solidFill>
                <a:schemeClr val="dk1"/>
              </a:solidFill>
            </a:endParaRPr>
          </a:p>
          <a:p>
            <a:pPr marL="457200" lvl="0" indent="-317500" algn="l" rtl="0">
              <a:spcBef>
                <a:spcPts val="0"/>
              </a:spcBef>
              <a:spcAft>
                <a:spcPts val="0"/>
              </a:spcAft>
              <a:buClr>
                <a:schemeClr val="dk1"/>
              </a:buClr>
              <a:buSzPts val="1400"/>
              <a:buAutoNum type="arabicPeriod"/>
            </a:pPr>
            <a:r>
              <a:rPr lang="en-GB">
                <a:solidFill>
                  <a:schemeClr val="dk1"/>
                </a:solidFill>
              </a:rPr>
              <a:t>return on Easter Sunday.</a:t>
            </a:r>
            <a:endParaRPr>
              <a:solidFill>
                <a:schemeClr val="dk1"/>
              </a:solidFill>
            </a:endParaRPr>
          </a:p>
          <a:p>
            <a:pPr marL="457200" lvl="0" indent="-317500" algn="l" rtl="0">
              <a:spcBef>
                <a:spcPts val="0"/>
              </a:spcBef>
              <a:spcAft>
                <a:spcPts val="0"/>
              </a:spcAft>
              <a:buClr>
                <a:schemeClr val="dk1"/>
              </a:buClr>
              <a:buSzPts val="1400"/>
              <a:buAutoNum type="arabicPeriod"/>
            </a:pPr>
            <a:r>
              <a:rPr lang="en-GB">
                <a:solidFill>
                  <a:schemeClr val="dk1"/>
                </a:solidFill>
              </a:rPr>
              <a:t>They have gone to Rome, </a:t>
            </a:r>
            <a:endParaRPr>
              <a:solidFill>
                <a:schemeClr val="dk1"/>
              </a:solidFill>
            </a:endParaRPr>
          </a:p>
          <a:p>
            <a:pPr marL="457200" lvl="0" indent="-317500" algn="l" rtl="0">
              <a:spcBef>
                <a:spcPts val="0"/>
              </a:spcBef>
              <a:spcAft>
                <a:spcPts val="0"/>
              </a:spcAft>
              <a:buClr>
                <a:schemeClr val="dk1"/>
              </a:buClr>
              <a:buSzPts val="1400"/>
              <a:buAutoNum type="arabicPeriod"/>
            </a:pPr>
            <a:r>
              <a:rPr lang="en-GB">
                <a:solidFill>
                  <a:schemeClr val="dk1"/>
                </a:solidFill>
              </a:rPr>
              <a:t>Happy Easter!</a:t>
            </a:r>
            <a:endParaRPr>
              <a:solidFill>
                <a:schemeClr val="dk1"/>
              </a:solidFill>
            </a:endParaRPr>
          </a:p>
          <a:p>
            <a:pPr marL="457200" lvl="0" indent="-317500" algn="l" rtl="0">
              <a:spcBef>
                <a:spcPts val="0"/>
              </a:spcBef>
              <a:spcAft>
                <a:spcPts val="0"/>
              </a:spcAft>
              <a:buClr>
                <a:schemeClr val="dk1"/>
              </a:buClr>
              <a:buSzPts val="1400"/>
              <a:buAutoNum type="arabicPeriod"/>
            </a:pPr>
            <a:r>
              <a:rPr lang="en-GB">
                <a:solidFill>
                  <a:schemeClr val="dk1"/>
                </a:solidFill>
              </a:rPr>
              <a:t>on Good Friday and  </a:t>
            </a:r>
            <a:endParaRPr>
              <a:solidFill>
                <a:schemeClr val="dk1"/>
              </a:solidFill>
            </a:endParaRPr>
          </a:p>
          <a:p>
            <a:pPr marL="457200" lvl="0" indent="-317500" algn="l" rtl="0">
              <a:spcBef>
                <a:spcPts val="0"/>
              </a:spcBef>
              <a:spcAft>
                <a:spcPts val="0"/>
              </a:spcAft>
              <a:buClr>
                <a:schemeClr val="dk1"/>
              </a:buClr>
              <a:buSzPts val="1400"/>
              <a:buAutoNum type="arabicPeriod"/>
            </a:pPr>
            <a:r>
              <a:rPr lang="en-GB">
                <a:solidFill>
                  <a:schemeClr val="dk1"/>
                </a:solidFill>
              </a:rPr>
              <a:t>When they return to France, </a:t>
            </a:r>
            <a:endParaRPr>
              <a:solidFill>
                <a:schemeClr val="dk1"/>
              </a:solidFill>
            </a:endParaRPr>
          </a:p>
          <a:p>
            <a:pPr marL="457200" lvl="0" indent="-317500" algn="l" rtl="0">
              <a:spcBef>
                <a:spcPts val="0"/>
              </a:spcBef>
              <a:spcAft>
                <a:spcPts val="0"/>
              </a:spcAft>
              <a:buClr>
                <a:schemeClr val="dk1"/>
              </a:buClr>
              <a:buSzPts val="1400"/>
              <a:buAutoNum type="arabicPeriod"/>
            </a:pPr>
            <a:r>
              <a:rPr lang="en-GB">
                <a:solidFill>
                  <a:schemeClr val="dk1"/>
                </a:solidFill>
              </a:rPr>
              <a:t>in Italy,</a:t>
            </a:r>
            <a:endParaRPr>
              <a:solidFill>
                <a:schemeClr val="dk1"/>
              </a:solidFill>
            </a:endParaRPr>
          </a:p>
        </p:txBody>
      </p:sp>
      <p:sp>
        <p:nvSpPr>
          <p:cNvPr id="261" name="Google Shape;261;p38"/>
          <p:cNvSpPr txBox="1"/>
          <p:nvPr/>
        </p:nvSpPr>
        <p:spPr>
          <a:xfrm>
            <a:off x="4572000" y="2774500"/>
            <a:ext cx="4904100" cy="200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a:solidFill>
                  <a:schemeClr val="dk1"/>
                </a:solidFill>
              </a:rPr>
              <a:t>1. In France, church bells disappear</a:t>
            </a:r>
            <a:endParaRPr>
              <a:solidFill>
                <a:schemeClr val="dk1"/>
              </a:solidFill>
            </a:endParaRPr>
          </a:p>
          <a:p>
            <a:pPr marL="0" lvl="0" indent="0" algn="l" rtl="0">
              <a:spcBef>
                <a:spcPts val="0"/>
              </a:spcBef>
              <a:spcAft>
                <a:spcPts val="0"/>
              </a:spcAft>
              <a:buNone/>
            </a:pPr>
            <a:r>
              <a:rPr lang="en-GB">
                <a:solidFill>
                  <a:schemeClr val="dk1"/>
                </a:solidFill>
              </a:rPr>
              <a:t>8. on Good Friday and </a:t>
            </a:r>
            <a:endParaRPr>
              <a:solidFill>
                <a:schemeClr val="dk1"/>
              </a:solidFill>
            </a:endParaRPr>
          </a:p>
          <a:p>
            <a:pPr marL="0" lvl="0" indent="0" algn="l" rtl="0">
              <a:spcBef>
                <a:spcPts val="0"/>
              </a:spcBef>
              <a:spcAft>
                <a:spcPts val="0"/>
              </a:spcAft>
              <a:buNone/>
            </a:pPr>
            <a:r>
              <a:rPr lang="en-GB">
                <a:solidFill>
                  <a:schemeClr val="dk1"/>
                </a:solidFill>
              </a:rPr>
              <a:t>5. return on Easter Sunday.</a:t>
            </a:r>
            <a:endParaRPr>
              <a:solidFill>
                <a:schemeClr val="dk1"/>
              </a:solidFill>
            </a:endParaRPr>
          </a:p>
          <a:p>
            <a:pPr marL="0" lvl="0" indent="0" algn="l" rtl="0">
              <a:spcBef>
                <a:spcPts val="0"/>
              </a:spcBef>
              <a:spcAft>
                <a:spcPts val="0"/>
              </a:spcAft>
              <a:buNone/>
            </a:pPr>
            <a:r>
              <a:rPr lang="en-GB">
                <a:solidFill>
                  <a:schemeClr val="dk1"/>
                </a:solidFill>
              </a:rPr>
              <a:t>6. They have gone to Rome, </a:t>
            </a:r>
            <a:endParaRPr>
              <a:solidFill>
                <a:schemeClr val="dk1"/>
              </a:solidFill>
            </a:endParaRPr>
          </a:p>
          <a:p>
            <a:pPr marL="0" lvl="0" indent="0" algn="l" rtl="0">
              <a:spcBef>
                <a:spcPts val="0"/>
              </a:spcBef>
              <a:spcAft>
                <a:spcPts val="0"/>
              </a:spcAft>
              <a:buNone/>
            </a:pPr>
            <a:r>
              <a:rPr lang="en-GB">
                <a:solidFill>
                  <a:schemeClr val="dk1"/>
                </a:solidFill>
              </a:rPr>
              <a:t>10. in Italy,</a:t>
            </a:r>
            <a:endParaRPr>
              <a:solidFill>
                <a:schemeClr val="dk1"/>
              </a:solidFill>
            </a:endParaRPr>
          </a:p>
          <a:p>
            <a:pPr marL="0" lvl="0" indent="0" algn="l" rtl="0">
              <a:spcBef>
                <a:spcPts val="0"/>
              </a:spcBef>
              <a:spcAft>
                <a:spcPts val="0"/>
              </a:spcAft>
              <a:buNone/>
            </a:pPr>
            <a:r>
              <a:rPr lang="en-GB">
                <a:solidFill>
                  <a:schemeClr val="dk1"/>
                </a:solidFill>
              </a:rPr>
              <a:t>4. to visit the Pope. </a:t>
            </a:r>
            <a:endParaRPr>
              <a:solidFill>
                <a:schemeClr val="dk1"/>
              </a:solidFill>
            </a:endParaRPr>
          </a:p>
          <a:p>
            <a:pPr marL="0" lvl="0" indent="0" algn="l" rtl="0">
              <a:spcBef>
                <a:spcPts val="0"/>
              </a:spcBef>
              <a:spcAft>
                <a:spcPts val="0"/>
              </a:spcAft>
              <a:buNone/>
            </a:pPr>
            <a:r>
              <a:rPr lang="en-GB">
                <a:solidFill>
                  <a:schemeClr val="dk1"/>
                </a:solidFill>
              </a:rPr>
              <a:t>9. When they return to France, </a:t>
            </a:r>
            <a:endParaRPr>
              <a:solidFill>
                <a:schemeClr val="dk1"/>
              </a:solidFill>
            </a:endParaRPr>
          </a:p>
          <a:p>
            <a:pPr marL="0" lvl="0" indent="0" algn="l" rtl="0">
              <a:spcBef>
                <a:spcPts val="0"/>
              </a:spcBef>
              <a:spcAft>
                <a:spcPts val="0"/>
              </a:spcAft>
              <a:buNone/>
            </a:pPr>
            <a:r>
              <a:rPr lang="en-GB">
                <a:solidFill>
                  <a:schemeClr val="dk1"/>
                </a:solidFill>
              </a:rPr>
              <a:t>2. they bring chocolate eggs to children.</a:t>
            </a:r>
            <a:endParaRPr>
              <a:solidFill>
                <a:schemeClr val="dk1"/>
              </a:solidFill>
            </a:endParaRPr>
          </a:p>
          <a:p>
            <a:pPr marL="0" lvl="0" indent="0" algn="l" rtl="0">
              <a:spcBef>
                <a:spcPts val="0"/>
              </a:spcBef>
              <a:spcAft>
                <a:spcPts val="0"/>
              </a:spcAft>
              <a:buNone/>
            </a:pPr>
            <a:r>
              <a:rPr lang="en-GB">
                <a:solidFill>
                  <a:schemeClr val="dk1"/>
                </a:solidFill>
              </a:rPr>
              <a:t>3. The children have an Easter egg hunt in the garden.</a:t>
            </a:r>
            <a:endParaRPr>
              <a:solidFill>
                <a:schemeClr val="dk1"/>
              </a:solidFill>
            </a:endParaRPr>
          </a:p>
          <a:p>
            <a:pPr marL="0" lvl="0" indent="0" algn="l" rtl="0">
              <a:spcBef>
                <a:spcPts val="0"/>
              </a:spcBef>
              <a:spcAft>
                <a:spcPts val="0"/>
              </a:spcAft>
              <a:buNone/>
            </a:pPr>
            <a:r>
              <a:rPr lang="en-GB">
                <a:solidFill>
                  <a:schemeClr val="dk1"/>
                </a:solidFill>
              </a:rPr>
              <a:t>7. Happy Easter!</a:t>
            </a:r>
            <a:endParaRPr>
              <a:solidFill>
                <a:schemeClr val="dk1"/>
              </a:solidFill>
            </a:endParaRPr>
          </a:p>
        </p:txBody>
      </p:sp>
      <p:pic>
        <p:nvPicPr>
          <p:cNvPr id="3" name="Recorded Sound">
            <a:hlinkClick r:id="" action="ppaction://media"/>
            <a:extLst>
              <a:ext uri="{FF2B5EF4-FFF2-40B4-BE49-F238E27FC236}">
                <a16:creationId xmlns:a16="http://schemas.microsoft.com/office/drawing/2014/main" id="{FAFA3317-6388-44FD-B89E-A42490C2BD8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769445" y="2269649"/>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6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61">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61">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61">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61">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3" restart="whenNotActive" fill="hold" evtFilter="cancelBubble" nodeType="interactiveSeq">
                <p:stCondLst>
                  <p:cond evt="onClick" delay="0">
                    <p:tgtEl>
                      <p:spTgt spid="3"/>
                    </p:tgtEl>
                  </p:cond>
                </p:stCondLst>
                <p:endSync evt="end" delay="0">
                  <p:rtn val="all"/>
                </p:endSync>
                <p:childTnLst>
                  <p:par>
                    <p:cTn id="44" fill="hold">
                      <p:stCondLst>
                        <p:cond delay="0"/>
                      </p:stCondLst>
                      <p:childTnLst>
                        <p:par>
                          <p:cTn id="45" fill="hold">
                            <p:stCondLst>
                              <p:cond delay="0"/>
                            </p:stCondLst>
                            <p:childTnLst>
                              <p:par>
                                <p:cTn id="46" presetID="1" presetClass="mediacall" presetSubtype="0" fill="hold" nodeType="clickEffect">
                                  <p:stCondLst>
                                    <p:cond delay="0"/>
                                  </p:stCondLst>
                                  <p:childTnLst>
                                    <p:cmd type="call" cmd="playFrom(0.0)">
                                      <p:cBhvr>
                                        <p:cTn id="47" dur="28432" fill="hold"/>
                                        <p:tgtEl>
                                          <p:spTgt spid="3"/>
                                        </p:tgtEl>
                                      </p:cBhvr>
                                    </p:cmd>
                                  </p:childTnLst>
                                </p:cTn>
                              </p:par>
                            </p:childTnLst>
                          </p:cTn>
                        </p:par>
                      </p:childTnLst>
                    </p:cTn>
                  </p:par>
                </p:childTnLst>
              </p:cTn>
              <p:nextCondLst>
                <p:cond evt="onClick" delay="0">
                  <p:tgtEl>
                    <p:spTgt spid="3"/>
                  </p:tgtEl>
                </p:cond>
              </p:nextCondLst>
            </p:seq>
            <p:audio>
              <p:cMediaNode vol="80000">
                <p:cTn id="48"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graphicFrame>
        <p:nvGraphicFramePr>
          <p:cNvPr id="266" name="Google Shape;266;p39"/>
          <p:cNvGraphicFramePr/>
          <p:nvPr/>
        </p:nvGraphicFramePr>
        <p:xfrm>
          <a:off x="226800" y="920713"/>
          <a:ext cx="8917200" cy="3843900"/>
        </p:xfrm>
        <a:graphic>
          <a:graphicData uri="http://schemas.openxmlformats.org/drawingml/2006/table">
            <a:tbl>
              <a:tblPr>
                <a:noFill/>
                <a:tableStyleId>{0477DA1B-EDD5-429D-97AF-FB3EFC2FAC9A}</a:tableStyleId>
              </a:tblPr>
              <a:tblGrid>
                <a:gridCol w="2229300">
                  <a:extLst>
                    <a:ext uri="{9D8B030D-6E8A-4147-A177-3AD203B41FA5}">
                      <a16:colId xmlns:a16="http://schemas.microsoft.com/office/drawing/2014/main" val="20000"/>
                    </a:ext>
                  </a:extLst>
                </a:gridCol>
                <a:gridCol w="2229300">
                  <a:extLst>
                    <a:ext uri="{9D8B030D-6E8A-4147-A177-3AD203B41FA5}">
                      <a16:colId xmlns:a16="http://schemas.microsoft.com/office/drawing/2014/main" val="20001"/>
                    </a:ext>
                  </a:extLst>
                </a:gridCol>
                <a:gridCol w="2229300">
                  <a:extLst>
                    <a:ext uri="{9D8B030D-6E8A-4147-A177-3AD203B41FA5}">
                      <a16:colId xmlns:a16="http://schemas.microsoft.com/office/drawing/2014/main" val="20002"/>
                    </a:ext>
                  </a:extLst>
                </a:gridCol>
                <a:gridCol w="2229300">
                  <a:extLst>
                    <a:ext uri="{9D8B030D-6E8A-4147-A177-3AD203B41FA5}">
                      <a16:colId xmlns:a16="http://schemas.microsoft.com/office/drawing/2014/main" val="20003"/>
                    </a:ext>
                  </a:extLst>
                </a:gridCol>
              </a:tblGrid>
              <a:tr h="640650">
                <a:tc>
                  <a:txBody>
                    <a:bodyPr/>
                    <a:lstStyle/>
                    <a:p>
                      <a:pPr marL="0" lvl="0" indent="0" algn="l" rtl="0">
                        <a:spcBef>
                          <a:spcPts val="0"/>
                        </a:spcBef>
                        <a:spcAft>
                          <a:spcPts val="0"/>
                        </a:spcAft>
                        <a:buNone/>
                      </a:pPr>
                      <a:r>
                        <a:rPr lang="en-GB" sz="2400">
                          <a:solidFill>
                            <a:srgbClr val="0000FF"/>
                          </a:solidFill>
                        </a:rPr>
                        <a:t>agneau</a:t>
                      </a:r>
                      <a:endParaRPr sz="2400">
                        <a:solidFill>
                          <a:srgbClr val="0000FF"/>
                        </a:solidFill>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None/>
                      </a:pPr>
                      <a:endParaRPr sz="2400"/>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None/>
                      </a:pPr>
                      <a:r>
                        <a:rPr lang="en-GB" sz="2400">
                          <a:solidFill>
                            <a:srgbClr val="0000FF"/>
                          </a:solidFill>
                        </a:rPr>
                        <a:t>lapin</a:t>
                      </a:r>
                      <a:endParaRPr sz="2400">
                        <a:solidFill>
                          <a:srgbClr val="0000FF"/>
                        </a:solidFill>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0"/>
                  </a:ext>
                </a:extLst>
              </a:tr>
              <a:tr h="640650">
                <a:tc>
                  <a:txBody>
                    <a:bodyPr/>
                    <a:lstStyle/>
                    <a:p>
                      <a:pPr marL="0" lvl="0" indent="0" algn="l" rtl="0">
                        <a:spcBef>
                          <a:spcPts val="0"/>
                        </a:spcBef>
                        <a:spcAft>
                          <a:spcPts val="0"/>
                        </a:spcAft>
                        <a:buNone/>
                      </a:pPr>
                      <a:endParaRPr sz="2400">
                        <a:solidFill>
                          <a:srgbClr val="FF0000"/>
                        </a:solidFill>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Clr>
                          <a:schemeClr val="dk2"/>
                        </a:buClr>
                        <a:buSzPts val="1100"/>
                        <a:buFont typeface="Arial"/>
                        <a:buNone/>
                      </a:pPr>
                      <a:r>
                        <a:rPr lang="en-GB" sz="2400">
                          <a:solidFill>
                            <a:srgbClr val="FF0000"/>
                          </a:solidFill>
                        </a:rPr>
                        <a:t>chasse</a:t>
                      </a:r>
                      <a:endParaRPr sz="2400"/>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None/>
                      </a:pPr>
                      <a:endParaRPr sz="2400">
                        <a:solidFill>
                          <a:srgbClr val="0000FF"/>
                        </a:solidFill>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Clr>
                          <a:schemeClr val="dk2"/>
                        </a:buClr>
                        <a:buSzPts val="1100"/>
                        <a:buFont typeface="Arial"/>
                        <a:buNone/>
                      </a:pPr>
                      <a:r>
                        <a:rPr lang="en-GB" sz="2400">
                          <a:solidFill>
                            <a:srgbClr val="0000FF"/>
                          </a:solidFill>
                        </a:rPr>
                        <a:t>oeuf</a:t>
                      </a:r>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1"/>
                  </a:ext>
                </a:extLst>
              </a:tr>
              <a:tr h="640650">
                <a:tc>
                  <a:txBody>
                    <a:bodyPr/>
                    <a:lstStyle/>
                    <a:p>
                      <a:pPr marL="0" lvl="0" indent="0" algn="l" rtl="0">
                        <a:spcBef>
                          <a:spcPts val="0"/>
                        </a:spcBef>
                        <a:spcAft>
                          <a:spcPts val="0"/>
                        </a:spcAft>
                        <a:buNone/>
                      </a:pPr>
                      <a:r>
                        <a:rPr lang="en-GB" sz="2400">
                          <a:solidFill>
                            <a:srgbClr val="0000FF"/>
                          </a:solidFill>
                        </a:rPr>
                        <a:t>chocolat</a:t>
                      </a:r>
                      <a:endParaRPr sz="2400">
                        <a:solidFill>
                          <a:srgbClr val="0000FF"/>
                        </a:solidFill>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None/>
                      </a:pPr>
                      <a:endParaRPr sz="2400"/>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None/>
                      </a:pPr>
                      <a:r>
                        <a:rPr lang="en-GB" sz="2400">
                          <a:solidFill>
                            <a:srgbClr val="0000FF"/>
                          </a:solidFill>
                        </a:rPr>
                        <a:t>panier</a:t>
                      </a:r>
                      <a:endParaRPr sz="2400">
                        <a:solidFill>
                          <a:srgbClr val="0000FF"/>
                        </a:solidFill>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2"/>
                  </a:ext>
                </a:extLst>
              </a:tr>
              <a:tr h="640650">
                <a:tc>
                  <a:txBody>
                    <a:bodyPr/>
                    <a:lstStyle/>
                    <a:p>
                      <a:pPr marL="0" lvl="0" indent="0" algn="l" rtl="0">
                        <a:spcBef>
                          <a:spcPts val="0"/>
                        </a:spcBef>
                        <a:spcAft>
                          <a:spcPts val="0"/>
                        </a:spcAft>
                        <a:buNone/>
                      </a:pPr>
                      <a:endParaRPr sz="2400">
                        <a:solidFill>
                          <a:srgbClr val="FF0000"/>
                        </a:solidFill>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Clr>
                          <a:schemeClr val="dk2"/>
                        </a:buClr>
                        <a:buSzPts val="1100"/>
                        <a:buFont typeface="Arial"/>
                        <a:buNone/>
                      </a:pPr>
                      <a:r>
                        <a:rPr lang="en-GB" sz="2400">
                          <a:solidFill>
                            <a:srgbClr val="FF0000"/>
                          </a:solidFill>
                        </a:rPr>
                        <a:t>cloche</a:t>
                      </a:r>
                      <a:endParaRPr sz="2400"/>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None/>
                      </a:pPr>
                      <a:endParaRPr sz="2400">
                        <a:solidFill>
                          <a:srgbClr val="9900FF"/>
                        </a:solidFill>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Clr>
                          <a:schemeClr val="dk2"/>
                        </a:buClr>
                        <a:buSzPts val="1100"/>
                        <a:buFont typeface="Arial"/>
                        <a:buNone/>
                      </a:pPr>
                      <a:r>
                        <a:rPr lang="en-GB" sz="2400">
                          <a:solidFill>
                            <a:srgbClr val="9900FF"/>
                          </a:solidFill>
                        </a:rPr>
                        <a:t>Pâques</a:t>
                      </a:r>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3"/>
                  </a:ext>
                </a:extLst>
              </a:tr>
              <a:tr h="640650">
                <a:tc>
                  <a:txBody>
                    <a:bodyPr/>
                    <a:lstStyle/>
                    <a:p>
                      <a:pPr marL="0" lvl="0" indent="0" algn="l" rtl="0">
                        <a:spcBef>
                          <a:spcPts val="0"/>
                        </a:spcBef>
                        <a:spcAft>
                          <a:spcPts val="0"/>
                        </a:spcAft>
                        <a:buNone/>
                      </a:pPr>
                      <a:r>
                        <a:rPr lang="en-GB" sz="2400">
                          <a:solidFill>
                            <a:srgbClr val="0000FF"/>
                          </a:solidFill>
                        </a:rPr>
                        <a:t>enfant</a:t>
                      </a:r>
                      <a:endParaRPr sz="2400">
                        <a:solidFill>
                          <a:srgbClr val="0000FF"/>
                        </a:solidFill>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None/>
                      </a:pPr>
                      <a:endParaRPr sz="2400"/>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None/>
                      </a:pPr>
                      <a:r>
                        <a:rPr lang="en-GB" sz="2400">
                          <a:solidFill>
                            <a:srgbClr val="FF0000"/>
                          </a:solidFill>
                        </a:rPr>
                        <a:t>poule </a:t>
                      </a:r>
                      <a:endParaRPr sz="2400">
                        <a:solidFill>
                          <a:srgbClr val="FF0000"/>
                        </a:solidFill>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4"/>
                  </a:ext>
                </a:extLst>
              </a:tr>
              <a:tr h="640650">
                <a:tc>
                  <a:txBody>
                    <a:bodyPr/>
                    <a:lstStyle/>
                    <a:p>
                      <a:pPr marL="0" lvl="0" indent="0" algn="l" rtl="0">
                        <a:spcBef>
                          <a:spcPts val="0"/>
                        </a:spcBef>
                        <a:spcAft>
                          <a:spcPts val="0"/>
                        </a:spcAft>
                        <a:buNone/>
                      </a:pPr>
                      <a:endParaRPr sz="2400">
                        <a:solidFill>
                          <a:srgbClr val="9900FF"/>
                        </a:solidFill>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Clr>
                          <a:schemeClr val="dk2"/>
                        </a:buClr>
                        <a:buSzPts val="1100"/>
                        <a:buFont typeface="Arial"/>
                        <a:buNone/>
                      </a:pPr>
                      <a:r>
                        <a:rPr lang="en-GB" sz="2400">
                          <a:solidFill>
                            <a:srgbClr val="9900FF"/>
                          </a:solidFill>
                        </a:rPr>
                        <a:t>joyeuses</a:t>
                      </a:r>
                      <a:endParaRPr sz="2400"/>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None/>
                      </a:pPr>
                      <a:endParaRPr sz="2400">
                        <a:solidFill>
                          <a:srgbClr val="0000FF"/>
                        </a:solidFill>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Clr>
                          <a:schemeClr val="dk2"/>
                        </a:buClr>
                        <a:buSzPts val="1100"/>
                        <a:buFont typeface="Arial"/>
                        <a:buNone/>
                      </a:pPr>
                      <a:r>
                        <a:rPr lang="en-GB" sz="2400">
                          <a:solidFill>
                            <a:srgbClr val="0000FF"/>
                          </a:solidFill>
                        </a:rPr>
                        <a:t>poussin</a:t>
                      </a:r>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pic>
        <p:nvPicPr>
          <p:cNvPr id="267" name="Google Shape;267;p39"/>
          <p:cNvPicPr preferRelativeResize="0"/>
          <p:nvPr/>
        </p:nvPicPr>
        <p:blipFill>
          <a:blip r:embed="rId25">
            <a:alphaModFix/>
          </a:blip>
          <a:stretch>
            <a:fillRect/>
          </a:stretch>
        </p:blipFill>
        <p:spPr>
          <a:xfrm>
            <a:off x="1522000" y="810663"/>
            <a:ext cx="739175" cy="1015350"/>
          </a:xfrm>
          <a:prstGeom prst="rect">
            <a:avLst/>
          </a:prstGeom>
          <a:noFill/>
          <a:ln>
            <a:noFill/>
          </a:ln>
        </p:spPr>
      </p:pic>
      <p:pic>
        <p:nvPicPr>
          <p:cNvPr id="268" name="Google Shape;268;p39"/>
          <p:cNvPicPr preferRelativeResize="0"/>
          <p:nvPr/>
        </p:nvPicPr>
        <p:blipFill>
          <a:blip r:embed="rId26">
            <a:alphaModFix/>
          </a:blip>
          <a:stretch>
            <a:fillRect/>
          </a:stretch>
        </p:blipFill>
        <p:spPr>
          <a:xfrm>
            <a:off x="1568675" y="2174550"/>
            <a:ext cx="794400" cy="794400"/>
          </a:xfrm>
          <a:prstGeom prst="rect">
            <a:avLst/>
          </a:prstGeom>
          <a:noFill/>
          <a:ln>
            <a:noFill/>
          </a:ln>
        </p:spPr>
      </p:pic>
      <p:pic>
        <p:nvPicPr>
          <p:cNvPr id="269" name="Google Shape;269;p39"/>
          <p:cNvPicPr preferRelativeResize="0"/>
          <p:nvPr/>
        </p:nvPicPr>
        <p:blipFill>
          <a:blip r:embed="rId27">
            <a:alphaModFix/>
          </a:blip>
          <a:stretch>
            <a:fillRect/>
          </a:stretch>
        </p:blipFill>
        <p:spPr>
          <a:xfrm>
            <a:off x="3578400" y="2741300"/>
            <a:ext cx="844199" cy="844199"/>
          </a:xfrm>
          <a:prstGeom prst="rect">
            <a:avLst/>
          </a:prstGeom>
          <a:noFill/>
          <a:ln>
            <a:noFill/>
          </a:ln>
        </p:spPr>
      </p:pic>
      <p:pic>
        <p:nvPicPr>
          <p:cNvPr id="270" name="Google Shape;270;p39"/>
          <p:cNvPicPr preferRelativeResize="0"/>
          <p:nvPr/>
        </p:nvPicPr>
        <p:blipFill>
          <a:blip r:embed="rId28">
            <a:alphaModFix/>
          </a:blip>
          <a:stretch>
            <a:fillRect/>
          </a:stretch>
        </p:blipFill>
        <p:spPr>
          <a:xfrm>
            <a:off x="3820280" y="4049926"/>
            <a:ext cx="961374" cy="954849"/>
          </a:xfrm>
          <a:prstGeom prst="rect">
            <a:avLst/>
          </a:prstGeom>
          <a:noFill/>
          <a:ln>
            <a:noFill/>
          </a:ln>
        </p:spPr>
      </p:pic>
      <p:pic>
        <p:nvPicPr>
          <p:cNvPr id="271" name="Google Shape;271;p39"/>
          <p:cNvPicPr preferRelativeResize="0"/>
          <p:nvPr/>
        </p:nvPicPr>
        <p:blipFill>
          <a:blip r:embed="rId29">
            <a:alphaModFix/>
          </a:blip>
          <a:stretch>
            <a:fillRect/>
          </a:stretch>
        </p:blipFill>
        <p:spPr>
          <a:xfrm>
            <a:off x="3578400" y="1433426"/>
            <a:ext cx="1096600" cy="649700"/>
          </a:xfrm>
          <a:prstGeom prst="rect">
            <a:avLst/>
          </a:prstGeom>
          <a:noFill/>
          <a:ln>
            <a:noFill/>
          </a:ln>
        </p:spPr>
      </p:pic>
      <p:pic>
        <p:nvPicPr>
          <p:cNvPr id="272" name="Google Shape;272;p39"/>
          <p:cNvPicPr preferRelativeResize="0"/>
          <p:nvPr/>
        </p:nvPicPr>
        <p:blipFill>
          <a:blip r:embed="rId30">
            <a:alphaModFix/>
          </a:blip>
          <a:stretch>
            <a:fillRect/>
          </a:stretch>
        </p:blipFill>
        <p:spPr>
          <a:xfrm>
            <a:off x="5618375" y="853034"/>
            <a:ext cx="961375" cy="930616"/>
          </a:xfrm>
          <a:prstGeom prst="rect">
            <a:avLst/>
          </a:prstGeom>
          <a:noFill/>
          <a:ln>
            <a:noFill/>
          </a:ln>
        </p:spPr>
      </p:pic>
      <p:pic>
        <p:nvPicPr>
          <p:cNvPr id="273" name="Google Shape;273;p39"/>
          <p:cNvPicPr preferRelativeResize="0"/>
          <p:nvPr/>
        </p:nvPicPr>
        <p:blipFill>
          <a:blip r:embed="rId31">
            <a:alphaModFix/>
          </a:blip>
          <a:stretch>
            <a:fillRect/>
          </a:stretch>
        </p:blipFill>
        <p:spPr>
          <a:xfrm>
            <a:off x="5799800" y="2101628"/>
            <a:ext cx="961375" cy="940225"/>
          </a:xfrm>
          <a:prstGeom prst="rect">
            <a:avLst/>
          </a:prstGeom>
          <a:noFill/>
          <a:ln>
            <a:noFill/>
          </a:ln>
        </p:spPr>
      </p:pic>
      <p:pic>
        <p:nvPicPr>
          <p:cNvPr id="274" name="Google Shape;274;p39"/>
          <p:cNvPicPr preferRelativeResize="0"/>
          <p:nvPr/>
        </p:nvPicPr>
        <p:blipFill>
          <a:blip r:embed="rId32">
            <a:alphaModFix/>
          </a:blip>
          <a:stretch>
            <a:fillRect/>
          </a:stretch>
        </p:blipFill>
        <p:spPr>
          <a:xfrm>
            <a:off x="7637150" y="1272400"/>
            <a:ext cx="1096601" cy="1096601"/>
          </a:xfrm>
          <a:prstGeom prst="rect">
            <a:avLst/>
          </a:prstGeom>
          <a:noFill/>
          <a:ln>
            <a:noFill/>
          </a:ln>
        </p:spPr>
      </p:pic>
      <p:pic>
        <p:nvPicPr>
          <p:cNvPr id="275" name="Google Shape;275;p39"/>
          <p:cNvPicPr preferRelativeResize="0"/>
          <p:nvPr/>
        </p:nvPicPr>
        <p:blipFill>
          <a:blip r:embed="rId33">
            <a:alphaModFix/>
          </a:blip>
          <a:stretch>
            <a:fillRect/>
          </a:stretch>
        </p:blipFill>
        <p:spPr>
          <a:xfrm>
            <a:off x="5562275" y="3312019"/>
            <a:ext cx="961375" cy="1361948"/>
          </a:xfrm>
          <a:prstGeom prst="rect">
            <a:avLst/>
          </a:prstGeom>
          <a:noFill/>
          <a:ln>
            <a:noFill/>
          </a:ln>
        </p:spPr>
      </p:pic>
      <p:pic>
        <p:nvPicPr>
          <p:cNvPr id="276" name="Google Shape;276;p39"/>
          <p:cNvPicPr preferRelativeResize="0"/>
          <p:nvPr/>
        </p:nvPicPr>
        <p:blipFill>
          <a:blip r:embed="rId34">
            <a:alphaModFix/>
          </a:blip>
          <a:stretch>
            <a:fillRect/>
          </a:stretch>
        </p:blipFill>
        <p:spPr>
          <a:xfrm>
            <a:off x="8124325" y="4049925"/>
            <a:ext cx="844200" cy="844200"/>
          </a:xfrm>
          <a:prstGeom prst="rect">
            <a:avLst/>
          </a:prstGeom>
          <a:noFill/>
          <a:ln>
            <a:noFill/>
          </a:ln>
        </p:spPr>
      </p:pic>
      <p:pic>
        <p:nvPicPr>
          <p:cNvPr id="277" name="Google Shape;277;p39"/>
          <p:cNvPicPr preferRelativeResize="0"/>
          <p:nvPr/>
        </p:nvPicPr>
        <p:blipFill>
          <a:blip r:embed="rId35">
            <a:alphaModFix/>
          </a:blip>
          <a:stretch>
            <a:fillRect/>
          </a:stretch>
        </p:blipFill>
        <p:spPr>
          <a:xfrm>
            <a:off x="8124332" y="2672338"/>
            <a:ext cx="794400" cy="810987"/>
          </a:xfrm>
          <a:prstGeom prst="rect">
            <a:avLst/>
          </a:prstGeom>
          <a:noFill/>
          <a:ln>
            <a:noFill/>
          </a:ln>
        </p:spPr>
      </p:pic>
      <p:pic>
        <p:nvPicPr>
          <p:cNvPr id="278" name="Google Shape;278;p39"/>
          <p:cNvPicPr preferRelativeResize="0"/>
          <p:nvPr/>
        </p:nvPicPr>
        <p:blipFill>
          <a:blip r:embed="rId36">
            <a:alphaModFix/>
          </a:blip>
          <a:stretch>
            <a:fillRect/>
          </a:stretch>
        </p:blipFill>
        <p:spPr>
          <a:xfrm>
            <a:off x="1285174" y="3359847"/>
            <a:ext cx="794399" cy="1066979"/>
          </a:xfrm>
          <a:prstGeom prst="rect">
            <a:avLst/>
          </a:prstGeom>
          <a:noFill/>
          <a:ln>
            <a:noFill/>
          </a:ln>
        </p:spPr>
      </p:pic>
      <p:pic>
        <p:nvPicPr>
          <p:cNvPr id="16" name="Recorded Sound">
            <a:hlinkClick r:id="" action="ppaction://media"/>
            <a:extLst>
              <a:ext uri="{FF2B5EF4-FFF2-40B4-BE49-F238E27FC236}">
                <a16:creationId xmlns:a16="http://schemas.microsoft.com/office/drawing/2014/main" id="{05A349AE-ABE3-4CBC-8D6D-FBDCFDF8A02B}"/>
              </a:ext>
            </a:extLst>
          </p:cNvPr>
          <p:cNvPicPr>
            <a:picLocks noChangeAspect="1"/>
          </p:cNvPicPr>
          <p:nvPr>
            <a:audioFile r:link="rId2"/>
            <p:extLst>
              <p:ext uri="{DAA4B4D4-6D71-4841-9C94-3DE7FCFB9230}">
                <p14:media xmlns:p14="http://schemas.microsoft.com/office/powerpoint/2010/main" r:embed="rId1"/>
              </p:ext>
            </p:extLst>
          </p:nvPr>
        </p:nvPicPr>
        <p:blipFill>
          <a:blip r:embed="rId37"/>
          <a:stretch>
            <a:fillRect/>
          </a:stretch>
        </p:blipFill>
        <p:spPr>
          <a:xfrm>
            <a:off x="413050" y="1433426"/>
            <a:ext cx="406400" cy="406400"/>
          </a:xfrm>
          <a:prstGeom prst="rect">
            <a:avLst/>
          </a:prstGeom>
        </p:spPr>
      </p:pic>
      <p:pic>
        <p:nvPicPr>
          <p:cNvPr id="17" name="Recorded Sound">
            <a:hlinkClick r:id="" action="ppaction://media"/>
            <a:extLst>
              <a:ext uri="{FF2B5EF4-FFF2-40B4-BE49-F238E27FC236}">
                <a16:creationId xmlns:a16="http://schemas.microsoft.com/office/drawing/2014/main" id="{E1FB024B-6069-4208-B824-A73AC2AE034A}"/>
              </a:ext>
            </a:extLst>
          </p:cNvPr>
          <p:cNvPicPr>
            <a:picLocks noChangeAspect="1"/>
          </p:cNvPicPr>
          <p:nvPr>
            <a:audioFile r:link="rId4"/>
            <p:extLst>
              <p:ext uri="{DAA4B4D4-6D71-4841-9C94-3DE7FCFB9230}">
                <p14:media xmlns:p14="http://schemas.microsoft.com/office/powerpoint/2010/main" r:embed="rId3"/>
              </p:ext>
            </p:extLst>
          </p:nvPr>
        </p:nvPicPr>
        <p:blipFill>
          <a:blip r:embed="rId37"/>
          <a:stretch>
            <a:fillRect/>
          </a:stretch>
        </p:blipFill>
        <p:spPr>
          <a:xfrm>
            <a:off x="459842" y="4015741"/>
            <a:ext cx="406400" cy="406400"/>
          </a:xfrm>
          <a:prstGeom prst="rect">
            <a:avLst/>
          </a:prstGeom>
        </p:spPr>
      </p:pic>
      <p:pic>
        <p:nvPicPr>
          <p:cNvPr id="18" name="Recorded Sound">
            <a:hlinkClick r:id="" action="ppaction://media"/>
            <a:extLst>
              <a:ext uri="{FF2B5EF4-FFF2-40B4-BE49-F238E27FC236}">
                <a16:creationId xmlns:a16="http://schemas.microsoft.com/office/drawing/2014/main" id="{B76AAA7E-2067-4ED6-B0A6-65B2713B686D}"/>
              </a:ext>
            </a:extLst>
          </p:cNvPr>
          <p:cNvPicPr>
            <a:picLocks noChangeAspect="1"/>
          </p:cNvPicPr>
          <p:nvPr>
            <a:audioFile r:link="rId6"/>
            <p:extLst>
              <p:ext uri="{DAA4B4D4-6D71-4841-9C94-3DE7FCFB9230}">
                <p14:media xmlns:p14="http://schemas.microsoft.com/office/powerpoint/2010/main" r:embed="rId5"/>
              </p:ext>
            </p:extLst>
          </p:nvPr>
        </p:nvPicPr>
        <p:blipFill>
          <a:blip r:embed="rId37"/>
          <a:stretch>
            <a:fillRect/>
          </a:stretch>
        </p:blipFill>
        <p:spPr>
          <a:xfrm>
            <a:off x="2983348" y="3280125"/>
            <a:ext cx="406400" cy="406400"/>
          </a:xfrm>
          <a:prstGeom prst="rect">
            <a:avLst/>
          </a:prstGeom>
        </p:spPr>
      </p:pic>
      <p:pic>
        <p:nvPicPr>
          <p:cNvPr id="19" name="Recorded Sound">
            <a:hlinkClick r:id="" action="ppaction://media"/>
            <a:extLst>
              <a:ext uri="{FF2B5EF4-FFF2-40B4-BE49-F238E27FC236}">
                <a16:creationId xmlns:a16="http://schemas.microsoft.com/office/drawing/2014/main" id="{E6D8B730-B339-42A2-A668-E9A8184532D1}"/>
              </a:ext>
            </a:extLst>
          </p:cNvPr>
          <p:cNvPicPr>
            <a:picLocks noChangeAspect="1"/>
          </p:cNvPicPr>
          <p:nvPr>
            <a:audioFile r:link="rId8"/>
            <p:extLst>
              <p:ext uri="{DAA4B4D4-6D71-4841-9C94-3DE7FCFB9230}">
                <p14:media xmlns:p14="http://schemas.microsoft.com/office/powerpoint/2010/main" r:embed="rId7"/>
              </p:ext>
            </p:extLst>
          </p:nvPr>
        </p:nvPicPr>
        <p:blipFill>
          <a:blip r:embed="rId37"/>
          <a:stretch>
            <a:fillRect/>
          </a:stretch>
        </p:blipFill>
        <p:spPr>
          <a:xfrm>
            <a:off x="2934699" y="4598375"/>
            <a:ext cx="406400" cy="406400"/>
          </a:xfrm>
          <a:prstGeom prst="rect">
            <a:avLst/>
          </a:prstGeom>
        </p:spPr>
      </p:pic>
      <p:pic>
        <p:nvPicPr>
          <p:cNvPr id="20" name="Recorded Sound">
            <a:hlinkClick r:id="" action="ppaction://media"/>
            <a:extLst>
              <a:ext uri="{FF2B5EF4-FFF2-40B4-BE49-F238E27FC236}">
                <a16:creationId xmlns:a16="http://schemas.microsoft.com/office/drawing/2014/main" id="{F802D3FE-537A-4A08-81FF-A48F921EAF5C}"/>
              </a:ext>
            </a:extLst>
          </p:cNvPr>
          <p:cNvPicPr>
            <a:picLocks noChangeAspect="1"/>
          </p:cNvPicPr>
          <p:nvPr>
            <a:audioFile r:link="rId10"/>
            <p:extLst>
              <p:ext uri="{DAA4B4D4-6D71-4841-9C94-3DE7FCFB9230}">
                <p14:media xmlns:p14="http://schemas.microsoft.com/office/powerpoint/2010/main" r:embed="rId9"/>
              </p:ext>
            </p:extLst>
          </p:nvPr>
        </p:nvPicPr>
        <p:blipFill>
          <a:blip r:embed="rId37"/>
          <a:stretch>
            <a:fillRect/>
          </a:stretch>
        </p:blipFill>
        <p:spPr>
          <a:xfrm>
            <a:off x="5020125" y="1523892"/>
            <a:ext cx="406400" cy="406400"/>
          </a:xfrm>
          <a:prstGeom prst="rect">
            <a:avLst/>
          </a:prstGeom>
        </p:spPr>
      </p:pic>
      <p:pic>
        <p:nvPicPr>
          <p:cNvPr id="21" name="Recorded Sound">
            <a:hlinkClick r:id="" action="ppaction://media"/>
            <a:extLst>
              <a:ext uri="{FF2B5EF4-FFF2-40B4-BE49-F238E27FC236}">
                <a16:creationId xmlns:a16="http://schemas.microsoft.com/office/drawing/2014/main" id="{434FE7D9-CB66-4A9A-B937-7428CB9BFD5A}"/>
              </a:ext>
            </a:extLst>
          </p:cNvPr>
          <p:cNvPicPr>
            <a:picLocks noChangeAspect="1"/>
          </p:cNvPicPr>
          <p:nvPr>
            <a:audioFile r:link="rId12"/>
            <p:extLst>
              <p:ext uri="{DAA4B4D4-6D71-4841-9C94-3DE7FCFB9230}">
                <p14:media xmlns:p14="http://schemas.microsoft.com/office/powerpoint/2010/main" r:embed="rId11"/>
              </p:ext>
            </p:extLst>
          </p:nvPr>
        </p:nvPicPr>
        <p:blipFill>
          <a:blip r:embed="rId37"/>
          <a:stretch>
            <a:fillRect/>
          </a:stretch>
        </p:blipFill>
        <p:spPr>
          <a:xfrm>
            <a:off x="7303627" y="1930059"/>
            <a:ext cx="406400" cy="406400"/>
          </a:xfrm>
          <a:prstGeom prst="rect">
            <a:avLst/>
          </a:prstGeom>
        </p:spPr>
      </p:pic>
      <p:pic>
        <p:nvPicPr>
          <p:cNvPr id="22" name="Recorded Sound">
            <a:hlinkClick r:id="" action="ppaction://media"/>
            <a:extLst>
              <a:ext uri="{FF2B5EF4-FFF2-40B4-BE49-F238E27FC236}">
                <a16:creationId xmlns:a16="http://schemas.microsoft.com/office/drawing/2014/main" id="{6E971D27-04A9-484A-A0A3-16BC4109DF58}"/>
              </a:ext>
            </a:extLst>
          </p:cNvPr>
          <p:cNvPicPr>
            <a:picLocks noChangeAspect="1"/>
          </p:cNvPicPr>
          <p:nvPr>
            <a:audioFile r:link="rId14"/>
            <p:extLst>
              <p:ext uri="{DAA4B4D4-6D71-4841-9C94-3DE7FCFB9230}">
                <p14:media xmlns:p14="http://schemas.microsoft.com/office/powerpoint/2010/main" r:embed="rId13"/>
              </p:ext>
            </p:extLst>
          </p:nvPr>
        </p:nvPicPr>
        <p:blipFill>
          <a:blip r:embed="rId37"/>
          <a:stretch>
            <a:fillRect/>
          </a:stretch>
        </p:blipFill>
        <p:spPr>
          <a:xfrm>
            <a:off x="5054148" y="2586402"/>
            <a:ext cx="406400" cy="406400"/>
          </a:xfrm>
          <a:prstGeom prst="rect">
            <a:avLst/>
          </a:prstGeom>
        </p:spPr>
      </p:pic>
      <p:pic>
        <p:nvPicPr>
          <p:cNvPr id="23" name="Recorded Sound">
            <a:hlinkClick r:id="" action="ppaction://media"/>
            <a:extLst>
              <a:ext uri="{FF2B5EF4-FFF2-40B4-BE49-F238E27FC236}">
                <a16:creationId xmlns:a16="http://schemas.microsoft.com/office/drawing/2014/main" id="{E2324609-89E6-432A-9DA9-33CA9E9B7931}"/>
              </a:ext>
            </a:extLst>
          </p:cNvPr>
          <p:cNvPicPr>
            <a:picLocks noChangeAspect="1"/>
          </p:cNvPicPr>
          <p:nvPr>
            <a:audioFile r:link="rId16"/>
            <p:extLst>
              <p:ext uri="{DAA4B4D4-6D71-4841-9C94-3DE7FCFB9230}">
                <p14:media xmlns:p14="http://schemas.microsoft.com/office/powerpoint/2010/main" r:embed="rId15"/>
              </p:ext>
            </p:extLst>
          </p:nvPr>
        </p:nvPicPr>
        <p:blipFill>
          <a:blip r:embed="rId37"/>
          <a:stretch>
            <a:fillRect/>
          </a:stretch>
        </p:blipFill>
        <p:spPr>
          <a:xfrm>
            <a:off x="7388585" y="3235081"/>
            <a:ext cx="406400" cy="406400"/>
          </a:xfrm>
          <a:prstGeom prst="rect">
            <a:avLst/>
          </a:prstGeom>
        </p:spPr>
      </p:pic>
      <p:pic>
        <p:nvPicPr>
          <p:cNvPr id="24" name="Recorded Sound">
            <a:hlinkClick r:id="" action="ppaction://media"/>
            <a:extLst>
              <a:ext uri="{FF2B5EF4-FFF2-40B4-BE49-F238E27FC236}">
                <a16:creationId xmlns:a16="http://schemas.microsoft.com/office/drawing/2014/main" id="{CC70B4D4-1EE9-420F-95E3-2E540828A680}"/>
              </a:ext>
            </a:extLst>
          </p:cNvPr>
          <p:cNvPicPr>
            <a:picLocks noChangeAspect="1"/>
          </p:cNvPicPr>
          <p:nvPr>
            <a:audioFile r:link="rId18"/>
            <p:extLst>
              <p:ext uri="{DAA4B4D4-6D71-4841-9C94-3DE7FCFB9230}">
                <p14:media xmlns:p14="http://schemas.microsoft.com/office/powerpoint/2010/main" r:embed="rId17"/>
              </p:ext>
            </p:extLst>
          </p:nvPr>
        </p:nvPicPr>
        <p:blipFill>
          <a:blip r:embed="rId37"/>
          <a:stretch>
            <a:fillRect/>
          </a:stretch>
        </p:blipFill>
        <p:spPr>
          <a:xfrm>
            <a:off x="7388585" y="4555389"/>
            <a:ext cx="406400" cy="406400"/>
          </a:xfrm>
          <a:prstGeom prst="rect">
            <a:avLst/>
          </a:prstGeom>
        </p:spPr>
      </p:pic>
      <p:pic>
        <p:nvPicPr>
          <p:cNvPr id="25" name="Recorded Sound">
            <a:hlinkClick r:id="" action="ppaction://media"/>
            <a:extLst>
              <a:ext uri="{FF2B5EF4-FFF2-40B4-BE49-F238E27FC236}">
                <a16:creationId xmlns:a16="http://schemas.microsoft.com/office/drawing/2014/main" id="{E2EA1D8F-3DC4-47FC-A350-FDF4376C9917}"/>
              </a:ext>
            </a:extLst>
          </p:cNvPr>
          <p:cNvPicPr>
            <a:picLocks noChangeAspect="1"/>
          </p:cNvPicPr>
          <p:nvPr>
            <a:audioFile r:link="rId20"/>
            <p:extLst>
              <p:ext uri="{DAA4B4D4-6D71-4841-9C94-3DE7FCFB9230}">
                <p14:media xmlns:p14="http://schemas.microsoft.com/office/powerpoint/2010/main" r:embed="rId19"/>
              </p:ext>
            </p:extLst>
          </p:nvPr>
        </p:nvPicPr>
        <p:blipFill>
          <a:blip r:embed="rId37"/>
          <a:stretch>
            <a:fillRect/>
          </a:stretch>
        </p:blipFill>
        <p:spPr>
          <a:xfrm>
            <a:off x="5203450" y="3905861"/>
            <a:ext cx="406400" cy="406400"/>
          </a:xfrm>
          <a:prstGeom prst="rect">
            <a:avLst/>
          </a:prstGeom>
        </p:spPr>
      </p:pic>
      <p:pic>
        <p:nvPicPr>
          <p:cNvPr id="26" name="Recorded Sound">
            <a:hlinkClick r:id="" action="ppaction://media"/>
            <a:extLst>
              <a:ext uri="{FF2B5EF4-FFF2-40B4-BE49-F238E27FC236}">
                <a16:creationId xmlns:a16="http://schemas.microsoft.com/office/drawing/2014/main" id="{ADB859C4-40DF-4A0F-8D0F-06744E782176}"/>
              </a:ext>
            </a:extLst>
          </p:cNvPr>
          <p:cNvPicPr>
            <a:picLocks noChangeAspect="1"/>
          </p:cNvPicPr>
          <p:nvPr>
            <a:audioFile r:link="rId22"/>
            <p:extLst>
              <p:ext uri="{DAA4B4D4-6D71-4841-9C94-3DE7FCFB9230}">
                <p14:media xmlns:p14="http://schemas.microsoft.com/office/powerpoint/2010/main" r:embed="rId21"/>
              </p:ext>
            </p:extLst>
          </p:nvPr>
        </p:nvPicPr>
        <p:blipFill>
          <a:blip r:embed="rId37"/>
          <a:stretch>
            <a:fillRect/>
          </a:stretch>
        </p:blipFill>
        <p:spPr>
          <a:xfrm>
            <a:off x="428999" y="2769499"/>
            <a:ext cx="406400" cy="406400"/>
          </a:xfrm>
          <a:prstGeom prst="rect">
            <a:avLst/>
          </a:prstGeom>
        </p:spPr>
      </p:pic>
      <p:pic>
        <p:nvPicPr>
          <p:cNvPr id="27" name="Recorded Sound">
            <a:hlinkClick r:id="" action="ppaction://media"/>
            <a:extLst>
              <a:ext uri="{FF2B5EF4-FFF2-40B4-BE49-F238E27FC236}">
                <a16:creationId xmlns:a16="http://schemas.microsoft.com/office/drawing/2014/main" id="{7A349958-1AEB-4EC0-90AB-63BF62D4D22D}"/>
              </a:ext>
            </a:extLst>
          </p:cNvPr>
          <p:cNvPicPr>
            <a:picLocks noChangeAspect="1"/>
          </p:cNvPicPr>
          <p:nvPr>
            <a:audioFile r:link="rId2"/>
            <p:extLst>
              <p:ext uri="{DAA4B4D4-6D71-4841-9C94-3DE7FCFB9230}">
                <p14:media xmlns:p14="http://schemas.microsoft.com/office/powerpoint/2010/main" r:embed="rId1"/>
              </p:ext>
            </p:extLst>
          </p:nvPr>
        </p:nvPicPr>
        <p:blipFill>
          <a:blip r:embed="rId37"/>
          <a:stretch>
            <a:fillRect/>
          </a:stretch>
        </p:blipFill>
        <p:spPr>
          <a:xfrm>
            <a:off x="2810100" y="2069124"/>
            <a:ext cx="406400" cy="406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522" fill="hold"/>
                                        <p:tgtEl>
                                          <p:spTgt spid="26"/>
                                        </p:tgtEl>
                                      </p:cBhvr>
                                    </p:cmd>
                                  </p:childTnLst>
                                </p:cTn>
                              </p:par>
                            </p:childTnLst>
                          </p:cTn>
                        </p:par>
                      </p:childTnLst>
                    </p:cTn>
                  </p:par>
                </p:childTnLst>
              </p:cTn>
              <p:nextCondLst>
                <p:cond evt="onClick" delay="0">
                  <p:tgtEl>
                    <p:spTgt spid="26"/>
                  </p:tgtEl>
                </p:cond>
              </p:nextCondLst>
            </p:seq>
            <p:seq concurrent="1" nextAc="seek">
              <p:cTn id="7" restart="whenNotActive" fill="hold" evtFilter="cancelBubble" nodeType="interactiveSeq">
                <p:stCondLst>
                  <p:cond evt="onClick" delay="0">
                    <p:tgtEl>
                      <p:spTgt spid="24"/>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821" fill="hold"/>
                                        <p:tgtEl>
                                          <p:spTgt spid="24"/>
                                        </p:tgtEl>
                                      </p:cBhvr>
                                    </p:cmd>
                                  </p:childTnLst>
                                </p:cTn>
                              </p:par>
                            </p:childTnLst>
                          </p:cTn>
                        </p:par>
                      </p:childTnLst>
                    </p:cTn>
                  </p:par>
                </p:childTnLst>
              </p:cTn>
              <p:nextCondLst>
                <p:cond evt="onClick" delay="0">
                  <p:tgtEl>
                    <p:spTgt spid="24"/>
                  </p:tgtEl>
                </p:cond>
              </p:nextCondLst>
            </p:seq>
            <p:seq concurrent="1" nextAc="seek">
              <p:cTn id="12" restart="whenNotActive" fill="hold" evtFilter="cancelBubble" nodeType="interactiveSeq">
                <p:stCondLst>
                  <p:cond evt="onClick" delay="0">
                    <p:tgtEl>
                      <p:spTgt spid="25"/>
                    </p:tgtEl>
                  </p:cond>
                </p:stCondLst>
                <p:endSync evt="end" delay="0">
                  <p:rtn val="all"/>
                </p:endSync>
                <p:childTnLst>
                  <p:par>
                    <p:cTn id="13" fill="hold">
                      <p:stCondLst>
                        <p:cond delay="0"/>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1240" fill="hold"/>
                                        <p:tgtEl>
                                          <p:spTgt spid="25"/>
                                        </p:tgtEl>
                                      </p:cBhvr>
                                    </p:cmd>
                                  </p:childTnLst>
                                </p:cTn>
                              </p:par>
                            </p:childTnLst>
                          </p:cTn>
                        </p:par>
                      </p:childTnLst>
                    </p:cTn>
                  </p:par>
                </p:childTnLst>
              </p:cTn>
              <p:nextCondLst>
                <p:cond evt="onClick" delay="0">
                  <p:tgtEl>
                    <p:spTgt spid="25"/>
                  </p:tgtEl>
                </p:cond>
              </p:nextCondLst>
            </p:seq>
            <p:seq concurrent="1" nextAc="seek">
              <p:cTn id="17" restart="whenNotActive" fill="hold" evtFilter="cancelBubble" nodeType="interactiveSeq">
                <p:stCondLst>
                  <p:cond evt="onClick" delay="0">
                    <p:tgtEl>
                      <p:spTgt spid="23"/>
                    </p:tgtEl>
                  </p:cond>
                </p:stCondLst>
                <p:endSync evt="end" delay="0">
                  <p:rtn val="all"/>
                </p:endSync>
                <p:childTnLst>
                  <p:par>
                    <p:cTn id="18" fill="hold">
                      <p:stCondLst>
                        <p:cond delay="0"/>
                      </p:stCondLst>
                      <p:childTnLst>
                        <p:par>
                          <p:cTn id="19" fill="hold">
                            <p:stCondLst>
                              <p:cond delay="0"/>
                            </p:stCondLst>
                            <p:childTnLst>
                              <p:par>
                                <p:cTn id="20" presetID="1" presetClass="mediacall" presetSubtype="0" fill="hold" nodeType="clickEffect">
                                  <p:stCondLst>
                                    <p:cond delay="0"/>
                                  </p:stCondLst>
                                  <p:childTnLst>
                                    <p:cmd type="call" cmd="playFrom(0.0)">
                                      <p:cBhvr>
                                        <p:cTn id="21" dur="1031" fill="hold"/>
                                        <p:tgtEl>
                                          <p:spTgt spid="23"/>
                                        </p:tgtEl>
                                      </p:cBhvr>
                                    </p:cmd>
                                  </p:childTnLst>
                                </p:cTn>
                              </p:par>
                            </p:childTnLst>
                          </p:cTn>
                        </p:par>
                      </p:childTnLst>
                    </p:cTn>
                  </p:par>
                </p:childTnLst>
              </p:cTn>
              <p:nextCondLst>
                <p:cond evt="onClick" delay="0">
                  <p:tgtEl>
                    <p:spTgt spid="23"/>
                  </p:tgtEl>
                </p:cond>
              </p:nextCondLst>
            </p:seq>
            <p:seq concurrent="1" nextAc="seek">
              <p:cTn id="22" restart="whenNotActive" fill="hold" evtFilter="cancelBubble" nodeType="interactiveSeq">
                <p:stCondLst>
                  <p:cond evt="onClick" delay="0">
                    <p:tgtEl>
                      <p:spTgt spid="22"/>
                    </p:tgtEl>
                  </p:cond>
                </p:stCondLst>
                <p:endSync evt="end" delay="0">
                  <p:rtn val="all"/>
                </p:endSync>
                <p:childTnLst>
                  <p:par>
                    <p:cTn id="23" fill="hold">
                      <p:stCondLst>
                        <p:cond delay="0"/>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519" fill="hold"/>
                                        <p:tgtEl>
                                          <p:spTgt spid="22"/>
                                        </p:tgtEl>
                                      </p:cBhvr>
                                    </p:cmd>
                                  </p:childTnLst>
                                </p:cTn>
                              </p:par>
                            </p:childTnLst>
                          </p:cTn>
                        </p:par>
                      </p:childTnLst>
                    </p:cTn>
                  </p:par>
                </p:childTnLst>
              </p:cTn>
              <p:nextCondLst>
                <p:cond evt="onClick" delay="0">
                  <p:tgtEl>
                    <p:spTgt spid="22"/>
                  </p:tgtEl>
                </p:cond>
              </p:nextCondLst>
            </p:seq>
            <p:seq concurrent="1" nextAc="seek">
              <p:cTn id="27" restart="whenNotActive" fill="hold" evtFilter="cancelBubble" nodeType="interactiveSeq">
                <p:stCondLst>
                  <p:cond evt="onClick" delay="0">
                    <p:tgtEl>
                      <p:spTgt spid="21"/>
                    </p:tgtEl>
                  </p:cond>
                </p:stCondLst>
                <p:endSync evt="end" delay="0">
                  <p:rtn val="all"/>
                </p:endSync>
                <p:childTnLst>
                  <p:par>
                    <p:cTn id="28" fill="hold">
                      <p:stCondLst>
                        <p:cond delay="0"/>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1263" fill="hold"/>
                                        <p:tgtEl>
                                          <p:spTgt spid="21"/>
                                        </p:tgtEl>
                                      </p:cBhvr>
                                    </p:cmd>
                                  </p:childTnLst>
                                </p:cTn>
                              </p:par>
                            </p:childTnLst>
                          </p:cTn>
                        </p:par>
                      </p:childTnLst>
                    </p:cTn>
                  </p:par>
                </p:childTnLst>
              </p:cTn>
              <p:nextCondLst>
                <p:cond evt="onClick" delay="0">
                  <p:tgtEl>
                    <p:spTgt spid="21"/>
                  </p:tgtEl>
                </p:cond>
              </p:nextCondLst>
            </p:seq>
            <p:seq concurrent="1" nextAc="seek">
              <p:cTn id="32" restart="whenNotActive" fill="hold" evtFilter="cancelBubble" nodeType="interactiveSeq">
                <p:stCondLst>
                  <p:cond evt="onClick" delay="0">
                    <p:tgtEl>
                      <p:spTgt spid="20"/>
                    </p:tgtEl>
                  </p:cond>
                </p:stCondLst>
                <p:endSync evt="end" delay="0">
                  <p:rtn val="all"/>
                </p:endSync>
                <p:childTnLst>
                  <p:par>
                    <p:cTn id="33" fill="hold">
                      <p:stCondLst>
                        <p:cond delay="0"/>
                      </p:stCondLst>
                      <p:childTnLst>
                        <p:par>
                          <p:cTn id="34" fill="hold">
                            <p:stCondLst>
                              <p:cond delay="0"/>
                            </p:stCondLst>
                            <p:childTnLst>
                              <p:par>
                                <p:cTn id="35" presetID="1" presetClass="mediacall" presetSubtype="0" fill="hold" nodeType="clickEffect">
                                  <p:stCondLst>
                                    <p:cond delay="0"/>
                                  </p:stCondLst>
                                  <p:childTnLst>
                                    <p:cmd type="call" cmd="playFrom(0.0)">
                                      <p:cBhvr>
                                        <p:cTn id="36" dur="1449" fill="hold"/>
                                        <p:tgtEl>
                                          <p:spTgt spid="20"/>
                                        </p:tgtEl>
                                      </p:cBhvr>
                                    </p:cmd>
                                  </p:childTnLst>
                                </p:cTn>
                              </p:par>
                            </p:childTnLst>
                          </p:cTn>
                        </p:par>
                      </p:childTnLst>
                    </p:cTn>
                  </p:par>
                </p:childTnLst>
              </p:cTn>
              <p:nextCondLst>
                <p:cond evt="onClick" delay="0">
                  <p:tgtEl>
                    <p:spTgt spid="20"/>
                  </p:tgtEl>
                </p:cond>
              </p:nextCondLst>
            </p:seq>
            <p:seq concurrent="1" nextAc="seek">
              <p:cTn id="37" restart="whenNotActive" fill="hold" evtFilter="cancelBubble" nodeType="interactiveSeq">
                <p:stCondLst>
                  <p:cond evt="onClick" delay="0">
                    <p:tgtEl>
                      <p:spTgt spid="19"/>
                    </p:tgtEl>
                  </p:cond>
                </p:stCondLst>
                <p:endSync evt="end" delay="0">
                  <p:rtn val="all"/>
                </p:endSync>
                <p:childTnLst>
                  <p:par>
                    <p:cTn id="38" fill="hold">
                      <p:stCondLst>
                        <p:cond delay="0"/>
                      </p:stCondLst>
                      <p:childTnLst>
                        <p:par>
                          <p:cTn id="39" fill="hold">
                            <p:stCondLst>
                              <p:cond delay="0"/>
                            </p:stCondLst>
                            <p:childTnLst>
                              <p:par>
                                <p:cTn id="40" presetID="1" presetClass="mediacall" presetSubtype="0" fill="hold" nodeType="clickEffect">
                                  <p:stCondLst>
                                    <p:cond delay="0"/>
                                  </p:stCondLst>
                                  <p:childTnLst>
                                    <p:cmd type="call" cmd="playFrom(0.0)">
                                      <p:cBhvr>
                                        <p:cTn id="41" dur="1798" fill="hold"/>
                                        <p:tgtEl>
                                          <p:spTgt spid="19"/>
                                        </p:tgtEl>
                                      </p:cBhvr>
                                    </p:cmd>
                                  </p:childTnLst>
                                </p:cTn>
                              </p:par>
                            </p:childTnLst>
                          </p:cTn>
                        </p:par>
                      </p:childTnLst>
                    </p:cTn>
                  </p:par>
                </p:childTnLst>
              </p:cTn>
              <p:nextCondLst>
                <p:cond evt="onClick" delay="0">
                  <p:tgtEl>
                    <p:spTgt spid="19"/>
                  </p:tgtEl>
                </p:cond>
              </p:nextCondLst>
            </p:seq>
            <p:seq concurrent="1" nextAc="seek">
              <p:cTn id="42" restart="whenNotActive" fill="hold" evtFilter="cancelBubble" nodeType="interactiveSeq">
                <p:stCondLst>
                  <p:cond evt="onClick" delay="0">
                    <p:tgtEl>
                      <p:spTgt spid="17"/>
                    </p:tgtEl>
                  </p:cond>
                </p:stCondLst>
                <p:endSync evt="end" delay="0">
                  <p:rtn val="all"/>
                </p:endSync>
                <p:childTnLst>
                  <p:par>
                    <p:cTn id="43" fill="hold">
                      <p:stCondLst>
                        <p:cond delay="0"/>
                      </p:stCondLst>
                      <p:childTnLst>
                        <p:par>
                          <p:cTn id="44" fill="hold">
                            <p:stCondLst>
                              <p:cond delay="0"/>
                            </p:stCondLst>
                            <p:childTnLst>
                              <p:par>
                                <p:cTn id="45" presetID="1" presetClass="mediacall" presetSubtype="0" fill="hold" nodeType="clickEffect">
                                  <p:stCondLst>
                                    <p:cond delay="0"/>
                                  </p:stCondLst>
                                  <p:childTnLst>
                                    <p:cmd type="call" cmd="playFrom(0.0)">
                                      <p:cBhvr>
                                        <p:cTn id="46" dur="1565" fill="hold"/>
                                        <p:tgtEl>
                                          <p:spTgt spid="17"/>
                                        </p:tgtEl>
                                      </p:cBhvr>
                                    </p:cmd>
                                  </p:childTnLst>
                                </p:cTn>
                              </p:par>
                            </p:childTnLst>
                          </p:cTn>
                        </p:par>
                      </p:childTnLst>
                    </p:cTn>
                  </p:par>
                </p:childTnLst>
              </p:cTn>
              <p:nextCondLst>
                <p:cond evt="onClick" delay="0">
                  <p:tgtEl>
                    <p:spTgt spid="17"/>
                  </p:tgtEl>
                </p:cond>
              </p:nextCondLst>
            </p:seq>
            <p:seq concurrent="1" nextAc="seek">
              <p:cTn id="47" restart="whenNotActive" fill="hold" evtFilter="cancelBubble" nodeType="interactiveSeq">
                <p:stCondLst>
                  <p:cond evt="onClick" delay="0">
                    <p:tgtEl>
                      <p:spTgt spid="18"/>
                    </p:tgtEl>
                  </p:cond>
                </p:stCondLst>
                <p:endSync evt="end" delay="0">
                  <p:rtn val="all"/>
                </p:endSync>
                <p:childTnLst>
                  <p:par>
                    <p:cTn id="48" fill="hold">
                      <p:stCondLst>
                        <p:cond delay="0"/>
                      </p:stCondLst>
                      <p:childTnLst>
                        <p:par>
                          <p:cTn id="49" fill="hold">
                            <p:stCondLst>
                              <p:cond delay="0"/>
                            </p:stCondLst>
                            <p:childTnLst>
                              <p:par>
                                <p:cTn id="50" presetID="1" presetClass="mediacall" presetSubtype="0" fill="hold" nodeType="clickEffect">
                                  <p:stCondLst>
                                    <p:cond delay="0"/>
                                  </p:stCondLst>
                                  <p:childTnLst>
                                    <p:cmd type="call" cmd="playFrom(0.0)">
                                      <p:cBhvr>
                                        <p:cTn id="51" dur="1449" fill="hold"/>
                                        <p:tgtEl>
                                          <p:spTgt spid="18"/>
                                        </p:tgtEl>
                                      </p:cBhvr>
                                    </p:cmd>
                                  </p:childTnLst>
                                </p:cTn>
                              </p:par>
                            </p:childTnLst>
                          </p:cTn>
                        </p:par>
                      </p:childTnLst>
                    </p:cTn>
                  </p:par>
                </p:childTnLst>
              </p:cTn>
              <p:nextCondLst>
                <p:cond evt="onClick" delay="0">
                  <p:tgtEl>
                    <p:spTgt spid="18"/>
                  </p:tgtEl>
                </p:cond>
              </p:nextCondLst>
            </p:seq>
            <p:seq concurrent="1" nextAc="seek">
              <p:cTn id="52" restart="whenNotActive" fill="hold" evtFilter="cancelBubble" nodeType="interactiveSeq">
                <p:stCondLst>
                  <p:cond evt="onClick" delay="0">
                    <p:tgtEl>
                      <p:spTgt spid="16"/>
                    </p:tgtEl>
                  </p:cond>
                </p:stCondLst>
                <p:endSync evt="end" delay="0">
                  <p:rtn val="all"/>
                </p:endSync>
                <p:childTnLst>
                  <p:par>
                    <p:cTn id="53" fill="hold">
                      <p:stCondLst>
                        <p:cond delay="0"/>
                      </p:stCondLst>
                      <p:childTnLst>
                        <p:par>
                          <p:cTn id="54" fill="hold">
                            <p:stCondLst>
                              <p:cond delay="0"/>
                            </p:stCondLst>
                            <p:childTnLst>
                              <p:par>
                                <p:cTn id="55" presetID="1" presetClass="mediacall" presetSubtype="0" fill="hold" nodeType="clickEffect">
                                  <p:stCondLst>
                                    <p:cond delay="0"/>
                                  </p:stCondLst>
                                  <p:childTnLst>
                                    <p:cmd type="call" cmd="playFrom(0.0)">
                                      <p:cBhvr>
                                        <p:cTn id="56" dur="1635" fill="hold"/>
                                        <p:tgtEl>
                                          <p:spTgt spid="16"/>
                                        </p:tgtEl>
                                      </p:cBhvr>
                                    </p:cmd>
                                  </p:childTnLst>
                                </p:cTn>
                              </p:par>
                            </p:childTnLst>
                          </p:cTn>
                        </p:par>
                      </p:childTnLst>
                    </p:cTn>
                  </p:par>
                </p:childTnLst>
              </p:cTn>
              <p:nextCondLst>
                <p:cond evt="onClick" delay="0">
                  <p:tgtEl>
                    <p:spTgt spid="16"/>
                  </p:tgtEl>
                </p:cond>
              </p:nextCondLst>
            </p:seq>
            <p:audio>
              <p:cMediaNode vol="80000">
                <p:cTn id="57" fill="hold" display="0">
                  <p:stCondLst>
                    <p:cond delay="indefinite"/>
                  </p:stCondLst>
                  <p:endCondLst>
                    <p:cond evt="onStopAudio" delay="0">
                      <p:tgtEl>
                        <p:sldTgt/>
                      </p:tgtEl>
                    </p:cond>
                  </p:endCondLst>
                </p:cTn>
                <p:tgtEl>
                  <p:spTgt spid="26"/>
                </p:tgtEl>
              </p:cMediaNode>
            </p:audio>
            <p:audio>
              <p:cMediaNode vol="80000">
                <p:cTn id="58" fill="hold" display="0">
                  <p:stCondLst>
                    <p:cond delay="indefinite"/>
                  </p:stCondLst>
                  <p:endCondLst>
                    <p:cond evt="onStopAudio" delay="0">
                      <p:tgtEl>
                        <p:sldTgt/>
                      </p:tgtEl>
                    </p:cond>
                  </p:endCondLst>
                </p:cTn>
                <p:tgtEl>
                  <p:spTgt spid="24"/>
                </p:tgtEl>
              </p:cMediaNode>
            </p:audio>
            <p:audio>
              <p:cMediaNode vol="80000">
                <p:cTn id="59" fill="hold" display="0">
                  <p:stCondLst>
                    <p:cond delay="indefinite"/>
                  </p:stCondLst>
                  <p:endCondLst>
                    <p:cond evt="onStopAudio" delay="0">
                      <p:tgtEl>
                        <p:sldTgt/>
                      </p:tgtEl>
                    </p:cond>
                  </p:endCondLst>
                </p:cTn>
                <p:tgtEl>
                  <p:spTgt spid="25"/>
                </p:tgtEl>
              </p:cMediaNode>
            </p:audio>
            <p:audio>
              <p:cMediaNode vol="80000">
                <p:cTn id="60" fill="hold" display="0">
                  <p:stCondLst>
                    <p:cond delay="indefinite"/>
                  </p:stCondLst>
                  <p:endCondLst>
                    <p:cond evt="onStopAudio" delay="0">
                      <p:tgtEl>
                        <p:sldTgt/>
                      </p:tgtEl>
                    </p:cond>
                  </p:endCondLst>
                </p:cTn>
                <p:tgtEl>
                  <p:spTgt spid="23"/>
                </p:tgtEl>
              </p:cMediaNode>
            </p:audio>
            <p:audio>
              <p:cMediaNode vol="80000">
                <p:cTn id="61" fill="hold" display="0">
                  <p:stCondLst>
                    <p:cond delay="indefinite"/>
                  </p:stCondLst>
                  <p:endCondLst>
                    <p:cond evt="onStopAudio" delay="0">
                      <p:tgtEl>
                        <p:sldTgt/>
                      </p:tgtEl>
                    </p:cond>
                  </p:endCondLst>
                </p:cTn>
                <p:tgtEl>
                  <p:spTgt spid="22"/>
                </p:tgtEl>
              </p:cMediaNode>
            </p:audio>
            <p:audio>
              <p:cMediaNode vol="80000">
                <p:cTn id="62" fill="hold" display="0">
                  <p:stCondLst>
                    <p:cond delay="indefinite"/>
                  </p:stCondLst>
                  <p:endCondLst>
                    <p:cond evt="onStopAudio" delay="0">
                      <p:tgtEl>
                        <p:sldTgt/>
                      </p:tgtEl>
                    </p:cond>
                  </p:endCondLst>
                </p:cTn>
                <p:tgtEl>
                  <p:spTgt spid="21"/>
                </p:tgtEl>
              </p:cMediaNode>
            </p:audio>
            <p:audio>
              <p:cMediaNode vol="80000">
                <p:cTn id="63" fill="hold" display="0">
                  <p:stCondLst>
                    <p:cond delay="indefinite"/>
                  </p:stCondLst>
                  <p:endCondLst>
                    <p:cond evt="onStopAudio" delay="0">
                      <p:tgtEl>
                        <p:sldTgt/>
                      </p:tgtEl>
                    </p:cond>
                  </p:endCondLst>
                </p:cTn>
                <p:tgtEl>
                  <p:spTgt spid="20"/>
                </p:tgtEl>
              </p:cMediaNode>
            </p:audio>
            <p:audio>
              <p:cMediaNode vol="80000">
                <p:cTn id="64" fill="hold" display="0">
                  <p:stCondLst>
                    <p:cond delay="indefinite"/>
                  </p:stCondLst>
                  <p:endCondLst>
                    <p:cond evt="onStopAudio" delay="0">
                      <p:tgtEl>
                        <p:sldTgt/>
                      </p:tgtEl>
                    </p:cond>
                  </p:endCondLst>
                </p:cTn>
                <p:tgtEl>
                  <p:spTgt spid="19"/>
                </p:tgtEl>
              </p:cMediaNode>
            </p:audio>
            <p:audio>
              <p:cMediaNode vol="80000">
                <p:cTn id="65" fill="hold" display="0">
                  <p:stCondLst>
                    <p:cond delay="indefinite"/>
                  </p:stCondLst>
                  <p:endCondLst>
                    <p:cond evt="onStopAudio" delay="0">
                      <p:tgtEl>
                        <p:sldTgt/>
                      </p:tgtEl>
                    </p:cond>
                  </p:endCondLst>
                </p:cTn>
                <p:tgtEl>
                  <p:spTgt spid="17"/>
                </p:tgtEl>
              </p:cMediaNode>
            </p:audio>
            <p:audio>
              <p:cMediaNode vol="80000">
                <p:cTn id="66" fill="hold" display="0">
                  <p:stCondLst>
                    <p:cond delay="indefinite"/>
                  </p:stCondLst>
                  <p:endCondLst>
                    <p:cond evt="onStopAudio" delay="0">
                      <p:tgtEl>
                        <p:sldTgt/>
                      </p:tgtEl>
                    </p:cond>
                  </p:endCondLst>
                </p:cTn>
                <p:tgtEl>
                  <p:spTgt spid="18"/>
                </p:tgtEl>
              </p:cMediaNode>
            </p:audio>
            <p:audio>
              <p:cMediaNode vol="80000">
                <p:cTn id="67" fill="hold" display="0">
                  <p:stCondLst>
                    <p:cond delay="indefinite"/>
                  </p:stCondLst>
                  <p:endCondLst>
                    <p:cond evt="onStopAudio" delay="0">
                      <p:tgtEl>
                        <p:sldTgt/>
                      </p:tgtEl>
                    </p:cond>
                  </p:endCondLst>
                </p:cTn>
                <p:tgtEl>
                  <p:spTgt spid="16"/>
                </p:tgtEl>
              </p:cMediaNode>
            </p:audio>
            <p:seq concurrent="1" nextAc="seek">
              <p:cTn id="68" restart="whenNotActive" fill="hold" evtFilter="cancelBubble" nodeType="interactiveSeq">
                <p:stCondLst>
                  <p:cond evt="onClick" delay="0">
                    <p:tgtEl>
                      <p:spTgt spid="27"/>
                    </p:tgtEl>
                  </p:cond>
                </p:stCondLst>
                <p:endSync evt="end" delay="0">
                  <p:rtn val="all"/>
                </p:endSync>
                <p:childTnLst>
                  <p:par>
                    <p:cTn id="69" fill="hold">
                      <p:stCondLst>
                        <p:cond delay="0"/>
                      </p:stCondLst>
                      <p:childTnLst>
                        <p:par>
                          <p:cTn id="70" fill="hold">
                            <p:stCondLst>
                              <p:cond delay="0"/>
                            </p:stCondLst>
                            <p:childTnLst>
                              <p:par>
                                <p:cTn id="71" presetID="1" presetClass="mediacall" presetSubtype="0" fill="hold" nodeType="clickEffect">
                                  <p:stCondLst>
                                    <p:cond delay="0"/>
                                  </p:stCondLst>
                                  <p:childTnLst>
                                    <p:cmd type="call" cmd="playFrom(0.0)">
                                      <p:cBhvr>
                                        <p:cTn id="72" dur="1635" fill="hold"/>
                                        <p:tgtEl>
                                          <p:spTgt spid="27"/>
                                        </p:tgtEl>
                                      </p:cBhvr>
                                    </p:cmd>
                                  </p:childTnLst>
                                </p:cTn>
                              </p:par>
                            </p:childTnLst>
                          </p:cTn>
                        </p:par>
                      </p:childTnLst>
                    </p:cTn>
                  </p:par>
                </p:childTnLst>
              </p:cTn>
              <p:nextCondLst>
                <p:cond evt="onClick" delay="0">
                  <p:tgtEl>
                    <p:spTgt spid="27"/>
                  </p:tgtEl>
                </p:cond>
              </p:nextCondLst>
            </p:seq>
            <p:audio>
              <p:cMediaNode vol="80000">
                <p:cTn id="73" fill="hold" display="0">
                  <p:stCondLst>
                    <p:cond delay="indefinite"/>
                  </p:stCondLst>
                  <p:endCondLst>
                    <p:cond evt="onStopAudio" delay="0">
                      <p:tgtEl>
                        <p:sldTgt/>
                      </p:tgtEl>
                    </p:cond>
                  </p:endCondLst>
                </p:cTn>
                <p:tgtEl>
                  <p:spTgt spid="2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Shape 282"/>
        <p:cNvGrpSpPr/>
        <p:nvPr/>
      </p:nvGrpSpPr>
      <p:grpSpPr>
        <a:xfrm>
          <a:off x="0" y="0"/>
          <a:ext cx="0" cy="0"/>
          <a:chOff x="0" y="0"/>
          <a:chExt cx="0" cy="0"/>
        </a:xfrm>
      </p:grpSpPr>
      <p:pic>
        <p:nvPicPr>
          <p:cNvPr id="283" name="Google Shape;283;p40"/>
          <p:cNvPicPr preferRelativeResize="0"/>
          <p:nvPr/>
        </p:nvPicPr>
        <p:blipFill>
          <a:blip r:embed="rId3">
            <a:alphaModFix/>
          </a:blip>
          <a:stretch>
            <a:fillRect/>
          </a:stretch>
        </p:blipFill>
        <p:spPr>
          <a:xfrm>
            <a:off x="1522000" y="810663"/>
            <a:ext cx="739175" cy="1015350"/>
          </a:xfrm>
          <a:prstGeom prst="rect">
            <a:avLst/>
          </a:prstGeom>
          <a:noFill/>
          <a:ln>
            <a:noFill/>
          </a:ln>
        </p:spPr>
      </p:pic>
      <p:pic>
        <p:nvPicPr>
          <p:cNvPr id="284" name="Google Shape;284;p40"/>
          <p:cNvPicPr preferRelativeResize="0"/>
          <p:nvPr/>
        </p:nvPicPr>
        <p:blipFill>
          <a:blip r:embed="rId4">
            <a:alphaModFix/>
          </a:blip>
          <a:stretch>
            <a:fillRect/>
          </a:stretch>
        </p:blipFill>
        <p:spPr>
          <a:xfrm>
            <a:off x="1568675" y="2174550"/>
            <a:ext cx="794400" cy="794400"/>
          </a:xfrm>
          <a:prstGeom prst="rect">
            <a:avLst/>
          </a:prstGeom>
          <a:noFill/>
          <a:ln>
            <a:noFill/>
          </a:ln>
        </p:spPr>
      </p:pic>
      <p:pic>
        <p:nvPicPr>
          <p:cNvPr id="285" name="Google Shape;285;p40"/>
          <p:cNvPicPr preferRelativeResize="0"/>
          <p:nvPr/>
        </p:nvPicPr>
        <p:blipFill>
          <a:blip r:embed="rId5">
            <a:alphaModFix/>
          </a:blip>
          <a:stretch>
            <a:fillRect/>
          </a:stretch>
        </p:blipFill>
        <p:spPr>
          <a:xfrm>
            <a:off x="3578400" y="2741300"/>
            <a:ext cx="844199" cy="844199"/>
          </a:xfrm>
          <a:prstGeom prst="rect">
            <a:avLst/>
          </a:prstGeom>
          <a:noFill/>
          <a:ln>
            <a:noFill/>
          </a:ln>
        </p:spPr>
      </p:pic>
      <p:pic>
        <p:nvPicPr>
          <p:cNvPr id="286" name="Google Shape;286;p40"/>
          <p:cNvPicPr preferRelativeResize="0"/>
          <p:nvPr/>
        </p:nvPicPr>
        <p:blipFill>
          <a:blip r:embed="rId6">
            <a:alphaModFix/>
          </a:blip>
          <a:stretch>
            <a:fillRect/>
          </a:stretch>
        </p:blipFill>
        <p:spPr>
          <a:xfrm>
            <a:off x="3820280" y="4049926"/>
            <a:ext cx="961374" cy="954849"/>
          </a:xfrm>
          <a:prstGeom prst="rect">
            <a:avLst/>
          </a:prstGeom>
          <a:noFill/>
          <a:ln>
            <a:noFill/>
          </a:ln>
        </p:spPr>
      </p:pic>
      <p:pic>
        <p:nvPicPr>
          <p:cNvPr id="287" name="Google Shape;287;p40"/>
          <p:cNvPicPr preferRelativeResize="0"/>
          <p:nvPr/>
        </p:nvPicPr>
        <p:blipFill>
          <a:blip r:embed="rId7">
            <a:alphaModFix/>
          </a:blip>
          <a:stretch>
            <a:fillRect/>
          </a:stretch>
        </p:blipFill>
        <p:spPr>
          <a:xfrm>
            <a:off x="3578400" y="1433426"/>
            <a:ext cx="1096600" cy="649700"/>
          </a:xfrm>
          <a:prstGeom prst="rect">
            <a:avLst/>
          </a:prstGeom>
          <a:noFill/>
          <a:ln>
            <a:noFill/>
          </a:ln>
        </p:spPr>
      </p:pic>
      <p:pic>
        <p:nvPicPr>
          <p:cNvPr id="288" name="Google Shape;288;p40"/>
          <p:cNvPicPr preferRelativeResize="0"/>
          <p:nvPr/>
        </p:nvPicPr>
        <p:blipFill>
          <a:blip r:embed="rId8">
            <a:alphaModFix/>
          </a:blip>
          <a:stretch>
            <a:fillRect/>
          </a:stretch>
        </p:blipFill>
        <p:spPr>
          <a:xfrm>
            <a:off x="5618375" y="853034"/>
            <a:ext cx="961375" cy="930616"/>
          </a:xfrm>
          <a:prstGeom prst="rect">
            <a:avLst/>
          </a:prstGeom>
          <a:noFill/>
          <a:ln>
            <a:noFill/>
          </a:ln>
        </p:spPr>
      </p:pic>
      <p:pic>
        <p:nvPicPr>
          <p:cNvPr id="289" name="Google Shape;289;p40"/>
          <p:cNvPicPr preferRelativeResize="0"/>
          <p:nvPr/>
        </p:nvPicPr>
        <p:blipFill>
          <a:blip r:embed="rId9">
            <a:alphaModFix/>
          </a:blip>
          <a:stretch>
            <a:fillRect/>
          </a:stretch>
        </p:blipFill>
        <p:spPr>
          <a:xfrm>
            <a:off x="5799800" y="2101628"/>
            <a:ext cx="961375" cy="940225"/>
          </a:xfrm>
          <a:prstGeom prst="rect">
            <a:avLst/>
          </a:prstGeom>
          <a:noFill/>
          <a:ln>
            <a:noFill/>
          </a:ln>
        </p:spPr>
      </p:pic>
      <p:pic>
        <p:nvPicPr>
          <p:cNvPr id="290" name="Google Shape;290;p40"/>
          <p:cNvPicPr preferRelativeResize="0"/>
          <p:nvPr/>
        </p:nvPicPr>
        <p:blipFill>
          <a:blip r:embed="rId10">
            <a:alphaModFix/>
          </a:blip>
          <a:stretch>
            <a:fillRect/>
          </a:stretch>
        </p:blipFill>
        <p:spPr>
          <a:xfrm>
            <a:off x="7637150" y="1272400"/>
            <a:ext cx="1096601" cy="1096601"/>
          </a:xfrm>
          <a:prstGeom prst="rect">
            <a:avLst/>
          </a:prstGeom>
          <a:noFill/>
          <a:ln>
            <a:noFill/>
          </a:ln>
        </p:spPr>
      </p:pic>
      <p:pic>
        <p:nvPicPr>
          <p:cNvPr id="291" name="Google Shape;291;p40"/>
          <p:cNvPicPr preferRelativeResize="0"/>
          <p:nvPr/>
        </p:nvPicPr>
        <p:blipFill>
          <a:blip r:embed="rId11">
            <a:alphaModFix/>
          </a:blip>
          <a:stretch>
            <a:fillRect/>
          </a:stretch>
        </p:blipFill>
        <p:spPr>
          <a:xfrm>
            <a:off x="5562275" y="3312019"/>
            <a:ext cx="961375" cy="1361948"/>
          </a:xfrm>
          <a:prstGeom prst="rect">
            <a:avLst/>
          </a:prstGeom>
          <a:noFill/>
          <a:ln>
            <a:noFill/>
          </a:ln>
        </p:spPr>
      </p:pic>
      <p:pic>
        <p:nvPicPr>
          <p:cNvPr id="292" name="Google Shape;292;p40"/>
          <p:cNvPicPr preferRelativeResize="0"/>
          <p:nvPr/>
        </p:nvPicPr>
        <p:blipFill>
          <a:blip r:embed="rId12">
            <a:alphaModFix/>
          </a:blip>
          <a:stretch>
            <a:fillRect/>
          </a:stretch>
        </p:blipFill>
        <p:spPr>
          <a:xfrm>
            <a:off x="8124325" y="4049925"/>
            <a:ext cx="844200" cy="844200"/>
          </a:xfrm>
          <a:prstGeom prst="rect">
            <a:avLst/>
          </a:prstGeom>
          <a:noFill/>
          <a:ln>
            <a:noFill/>
          </a:ln>
        </p:spPr>
      </p:pic>
      <p:pic>
        <p:nvPicPr>
          <p:cNvPr id="293" name="Google Shape;293;p40"/>
          <p:cNvPicPr preferRelativeResize="0"/>
          <p:nvPr/>
        </p:nvPicPr>
        <p:blipFill>
          <a:blip r:embed="rId13">
            <a:alphaModFix/>
          </a:blip>
          <a:stretch>
            <a:fillRect/>
          </a:stretch>
        </p:blipFill>
        <p:spPr>
          <a:xfrm>
            <a:off x="8124332" y="2672338"/>
            <a:ext cx="794400" cy="810987"/>
          </a:xfrm>
          <a:prstGeom prst="rect">
            <a:avLst/>
          </a:prstGeom>
          <a:noFill/>
          <a:ln>
            <a:noFill/>
          </a:ln>
        </p:spPr>
      </p:pic>
      <p:pic>
        <p:nvPicPr>
          <p:cNvPr id="294" name="Google Shape;294;p40"/>
          <p:cNvPicPr preferRelativeResize="0"/>
          <p:nvPr/>
        </p:nvPicPr>
        <p:blipFill>
          <a:blip r:embed="rId14">
            <a:alphaModFix/>
          </a:blip>
          <a:stretch>
            <a:fillRect/>
          </a:stretch>
        </p:blipFill>
        <p:spPr>
          <a:xfrm>
            <a:off x="1285174" y="3359847"/>
            <a:ext cx="794399" cy="1066979"/>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NCELP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1052</Words>
  <Application>Microsoft Office PowerPoint</Application>
  <PresentationFormat>On-screen Show (16:9)</PresentationFormat>
  <Paragraphs>170</Paragraphs>
  <Slides>12</Slides>
  <Notes>12</Notes>
  <HiddenSlides>2</HiddenSlides>
  <MMClips>40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12</vt:i4>
      </vt:variant>
    </vt:vector>
  </HeadingPairs>
  <TitlesOfParts>
    <vt:vector size="19" baseType="lpstr">
      <vt:lpstr>Twentieth Century</vt:lpstr>
      <vt:lpstr>Century Gothic</vt:lpstr>
      <vt:lpstr>Calibri</vt:lpstr>
      <vt:lpstr>Arial</vt:lpstr>
      <vt:lpstr>Simple Light</vt:lpstr>
      <vt:lpstr>UCL_IOE Blue_Slide_Theme</vt:lpstr>
      <vt:lpstr>NCELP Theme</vt:lpstr>
      <vt:lpstr>SFC</vt:lpstr>
      <vt:lpstr>SFC</vt:lpstr>
      <vt:lpstr>SFC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SFC</dc:title>
  <cp:lastModifiedBy>Mrs S West</cp:lastModifiedBy>
  <cp:revision>1</cp:revision>
  <dcterms:modified xsi:type="dcterms:W3CDTF">2026-09-21T13:28:27Z</dcterms:modified>
</cp:coreProperties>
</file>