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8DDAD7D-0D3F-49D5-8170-269AAC2D7577}">
  <a:tblStyle styleId="{58DDAD7D-0D3F-49D5-8170-269AAC2D75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268775" y="28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Google Shape;55;p13"/>
          <p:cNvGraphicFramePr/>
          <p:nvPr/>
        </p:nvGraphicFramePr>
        <p:xfrm>
          <a:off x="3392975" y="28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Google Shape;56;p13"/>
          <p:cNvGraphicFramePr/>
          <p:nvPr/>
        </p:nvGraphicFramePr>
        <p:xfrm>
          <a:off x="6364775" y="28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oogle Shape;57;p13"/>
          <p:cNvGraphicFramePr/>
          <p:nvPr/>
        </p:nvGraphicFramePr>
        <p:xfrm>
          <a:off x="268775" y="272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oogle Shape;58;p13"/>
          <p:cNvGraphicFramePr/>
          <p:nvPr/>
        </p:nvGraphicFramePr>
        <p:xfrm>
          <a:off x="6364775" y="272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Google Shape;59;p13"/>
          <p:cNvGraphicFramePr/>
          <p:nvPr/>
        </p:nvGraphicFramePr>
        <p:xfrm>
          <a:off x="3392975" y="272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{58DDAD7D-0D3F-49D5-8170-269AAC2D7577}</a:tableStyleId>
              </a:tblPr>
              <a:tblGrid>
                <a:gridCol w="2600500"/>
              </a:tblGrid>
              <a:tr h="1380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49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