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5143500" type="screen16x9"/>
  <p:notesSz cx="6858000" cy="9144000"/>
  <p:embeddedFontLst>
    <p:embeddedFont>
      <p:font typeface="Century Gothic" panose="020B0502020202020204" pitchFamily="34" charset="0"/>
      <p:regular r:id="rId20"/>
      <p:bold r:id="rId21"/>
      <p:italic r:id="rId22"/>
      <p:boldItalic r:id="rId23"/>
    </p:embeddedFont>
    <p:embeddedFont>
      <p:font typeface="Verdana" panose="020B060403050404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8f6168e3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f8f6168e3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hdd8c7a9c95a4c22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hdd8c7a9c95a4c22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b="1"/>
              <a:t>Timing: 1 minute</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Aim: </a:t>
            </a:r>
            <a:r>
              <a:rPr lang="en" b="0"/>
              <a:t>To introduce/consolidate SSC </a:t>
            </a:r>
            <a:r>
              <a:rPr lang="en" b="1"/>
              <a:t>[sch]</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Procedure:</a:t>
            </a:r>
            <a:br>
              <a:rPr lang="en" b="0"/>
            </a:br>
            <a:r>
              <a:rPr lang="en" b="0"/>
              <a:t>1. Present the letter(s) and say the </a:t>
            </a:r>
            <a:r>
              <a:rPr lang="en" b="1"/>
              <a:t>[sch] </a:t>
            </a:r>
            <a:r>
              <a:rPr lang="en" b="0"/>
              <a:t>sound first, on its own. Students repeat it with you.</a:t>
            </a:r>
            <a:br>
              <a:rPr lang="en" b="0"/>
            </a:br>
            <a:r>
              <a:rPr lang="en" b="0"/>
              <a:t>2. Bring up the word ”</a:t>
            </a:r>
            <a:r>
              <a:rPr lang="en" b="1"/>
              <a:t>schreiben</a:t>
            </a:r>
            <a:r>
              <a:rPr lang="en" sz="1200">
                <a:solidFill>
                  <a:schemeClr val="dk1"/>
                </a:solidFill>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entury Gothic"/>
              <a:buNone/>
            </a:pPr>
            <a:r>
              <a:rPr lang="en" b="0"/>
              <a:t>3. </a:t>
            </a:r>
            <a:r>
              <a:rPr lang="en"/>
              <a:t>A possible gesture for this would be to mime writing.</a:t>
            </a:r>
            <a:endParaRPr/>
          </a:p>
          <a:p>
            <a:pPr marL="0" marR="0" lvl="0" indent="0" algn="l" rtl="0">
              <a:lnSpc>
                <a:spcPct val="100000"/>
              </a:lnSpc>
              <a:spcBef>
                <a:spcPts val="0"/>
              </a:spcBef>
              <a:spcAft>
                <a:spcPts val="0"/>
              </a:spcAft>
              <a:buClr>
                <a:schemeClr val="dk1"/>
              </a:buClr>
              <a:buSzPts val="1200"/>
              <a:buFont typeface="Century Gothic"/>
              <a:buNone/>
            </a:pPr>
            <a:r>
              <a:rPr lang="en"/>
              <a:t>4. Roll back the animations and work through 1-3 again, but this time, dropping your voice completely to listen carefully to the students saying the </a:t>
            </a:r>
            <a:r>
              <a:rPr lang="en" b="1"/>
              <a:t>[sch] </a:t>
            </a:r>
            <a:r>
              <a:rPr lang="en"/>
              <a:t>sound, pronouncing </a:t>
            </a:r>
            <a:r>
              <a:rPr lang="en" b="0"/>
              <a:t>”</a:t>
            </a:r>
            <a:r>
              <a:rPr lang="en" b="1"/>
              <a:t>schreiben</a:t>
            </a:r>
            <a:r>
              <a:rPr lang="en" sz="1200">
                <a:solidFill>
                  <a:schemeClr val="dk1"/>
                </a:solidFill>
              </a:rPr>
              <a:t>” </a:t>
            </a:r>
            <a:r>
              <a:rPr lang="en"/>
              <a:t>and, if using, doing the gesture.</a:t>
            </a:r>
            <a:br>
              <a:rPr lang="en"/>
            </a:br>
            <a:br>
              <a:rPr lang="en"/>
            </a:br>
            <a:r>
              <a:rPr lang="en" b="1"/>
              <a:t>Word frequency (1 is the most frequent word in German): </a:t>
            </a:r>
            <a:endParaRPr/>
          </a:p>
          <a:p>
            <a:pPr marL="0" marR="0" lvl="0" indent="0" algn="l" rtl="0">
              <a:lnSpc>
                <a:spcPct val="100000"/>
              </a:lnSpc>
              <a:spcBef>
                <a:spcPts val="0"/>
              </a:spcBef>
              <a:spcAft>
                <a:spcPts val="0"/>
              </a:spcAft>
              <a:buClr>
                <a:schemeClr val="dk1"/>
              </a:buClr>
              <a:buSzPts val="1200"/>
              <a:buFont typeface="Century Gothic"/>
              <a:buNone/>
            </a:pPr>
            <a:r>
              <a:rPr lang="en" b="1"/>
              <a:t>schreiben</a:t>
            </a:r>
            <a:r>
              <a:rPr lang="en"/>
              <a:t> [245]</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57" name="Google Shape;157;hdd8c7a9c95a4c22_0_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 sz="1200" u="none" strike="noStrike" cap="none">
                <a:solidFill>
                  <a:srgbClr val="000000"/>
                </a:solidFill>
              </a:rPr>
              <a:t>2</a:t>
            </a:fld>
            <a:endParaRPr sz="1200" u="none" strike="noStrike" cap="none">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hdd8c7a9c95a4c22_0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hdd8c7a9c95a4c22_0_1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a:t>With sound and no pictures to focus all attention on the sound-symbol correspondence.</a:t>
            </a:r>
            <a:endParaRPr b="1"/>
          </a:p>
        </p:txBody>
      </p:sp>
      <p:sp>
        <p:nvSpPr>
          <p:cNvPr id="166" name="Google Shape;166;hdd8c7a9c95a4c22_0_1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 sz="1200" u="none" strike="noStrike" cap="none">
                <a:solidFill>
                  <a:srgbClr val="000000"/>
                </a:solidFill>
              </a:rPr>
              <a:t>3</a:t>
            </a:fld>
            <a:endParaRPr sz="1200" u="none" strike="noStrike" cap="none">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hdd8c7a9c95a4c22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hdd8c7a9c95a4c22_0_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entury Gothic"/>
              <a:buNone/>
            </a:pPr>
            <a:endParaRPr/>
          </a:p>
          <a:p>
            <a:pPr marL="0" marR="0" lvl="0" indent="0" algn="l" rtl="0">
              <a:lnSpc>
                <a:spcPct val="100000"/>
              </a:lnSpc>
              <a:spcBef>
                <a:spcPts val="0"/>
              </a:spcBef>
              <a:spcAft>
                <a:spcPts val="0"/>
              </a:spcAft>
              <a:buClr>
                <a:schemeClr val="dk1"/>
              </a:buClr>
              <a:buSzPts val="1200"/>
              <a:buFont typeface="Century Gothic"/>
              <a:buNone/>
            </a:pPr>
            <a:r>
              <a:rPr lang="en"/>
              <a:t>Teacher to elicit pronunciation by asking “</a:t>
            </a:r>
            <a:r>
              <a:rPr lang="en" i="1"/>
              <a:t>Wie sagt man…”</a:t>
            </a:r>
            <a:endParaRPr i="0"/>
          </a:p>
        </p:txBody>
      </p:sp>
      <p:sp>
        <p:nvSpPr>
          <p:cNvPr id="174" name="Google Shape;174;hdd8c7a9c95a4c22_0_1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 sz="1200" u="none" strike="noStrike" cap="none">
                <a:solidFill>
                  <a:srgbClr val="000000"/>
                </a:solidFill>
              </a:rPr>
              <a:t>4</a:t>
            </a:fld>
            <a:endParaRPr sz="1200" u="none" strike="noStrike" cap="none">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hdd8c7a9c95a4c22_0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hdd8c7a9c95a4c22_0_1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b="1"/>
              <a:t>Timing: 2 minutes</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Aim: </a:t>
            </a:r>
            <a:r>
              <a:rPr lang="en" b="0"/>
              <a:t>To introduce/consolidate SSC </a:t>
            </a:r>
            <a:r>
              <a:rPr lang="en" b="1"/>
              <a:t>[sch]</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Procedure:</a:t>
            </a:r>
            <a:endParaRPr/>
          </a:p>
          <a:p>
            <a:pPr marL="228600" marR="0" lvl="0" indent="-228600" algn="l" rtl="0">
              <a:lnSpc>
                <a:spcPct val="100000"/>
              </a:lnSpc>
              <a:spcBef>
                <a:spcPts val="0"/>
              </a:spcBef>
              <a:spcAft>
                <a:spcPts val="0"/>
              </a:spcAft>
              <a:buClr>
                <a:schemeClr val="dk1"/>
              </a:buClr>
              <a:buSzPts val="1200"/>
              <a:buFont typeface="Century Gothic"/>
              <a:buAutoNum type="arabicPeriod"/>
            </a:pPr>
            <a:r>
              <a:rPr lang="en"/>
              <a:t>Introduce and elicit the pronunciation of the </a:t>
            </a:r>
            <a:r>
              <a:rPr lang="en" b="1"/>
              <a:t>individual SSC [sch] </a:t>
            </a:r>
            <a:r>
              <a:rPr lang="en"/>
              <a:t>and then the </a:t>
            </a:r>
            <a:r>
              <a:rPr lang="en" b="1"/>
              <a:t>source</a:t>
            </a:r>
            <a:r>
              <a:rPr lang="en"/>
              <a:t> word again ‘</a:t>
            </a:r>
            <a:r>
              <a:rPr lang="en" b="1"/>
              <a:t>schreiben</a:t>
            </a:r>
            <a:r>
              <a:rPr lang="en"/>
              <a:t>’ (with gesture, if using).</a:t>
            </a:r>
            <a:endParaRPr/>
          </a:p>
          <a:p>
            <a:pPr marL="228600" marR="0" lvl="0" indent="-228600" algn="l" rtl="0">
              <a:lnSpc>
                <a:spcPct val="100000"/>
              </a:lnSpc>
              <a:spcBef>
                <a:spcPts val="0"/>
              </a:spcBef>
              <a:spcAft>
                <a:spcPts val="0"/>
              </a:spcAft>
              <a:buClr>
                <a:schemeClr val="dk1"/>
              </a:buClr>
              <a:buSzPts val="1200"/>
              <a:buFont typeface="Century Gothic"/>
              <a:buAutoNum type="arabicPeriod"/>
            </a:pPr>
            <a:r>
              <a:rPr lang="en"/>
              <a:t>Then present and elicit the pronunciation of the five </a:t>
            </a:r>
            <a:r>
              <a:rPr lang="en" b="1"/>
              <a:t>cluster</a:t>
            </a:r>
            <a:r>
              <a:rPr lang="en"/>
              <a:t> words. </a:t>
            </a:r>
            <a:endParaRPr/>
          </a:p>
          <a:p>
            <a:pPr marL="0" marR="0" lvl="0" indent="0" algn="l" rtl="0">
              <a:lnSpc>
                <a:spcPct val="100000"/>
              </a:lnSpc>
              <a:spcBef>
                <a:spcPts val="0"/>
              </a:spcBef>
              <a:spcAft>
                <a:spcPts val="0"/>
              </a:spcAft>
              <a:buClr>
                <a:schemeClr val="dk1"/>
              </a:buClr>
              <a:buSzPts val="1200"/>
              <a:buFont typeface="Century Gothic"/>
              <a:buNone/>
            </a:pPr>
            <a:endParaRPr/>
          </a:p>
          <a:p>
            <a:pPr marL="0" marR="0" lvl="0" indent="0" algn="l" rtl="0">
              <a:lnSpc>
                <a:spcPct val="100000"/>
              </a:lnSpc>
              <a:spcBef>
                <a:spcPts val="0"/>
              </a:spcBef>
              <a:spcAft>
                <a:spcPts val="0"/>
              </a:spcAft>
              <a:buClr>
                <a:schemeClr val="dk1"/>
              </a:buClr>
              <a:buSzPts val="1200"/>
              <a:buFont typeface="Century Gothic"/>
              <a:buNone/>
            </a:pPr>
            <a:r>
              <a:rPr lang="en"/>
              <a:t>The cluster words have been chosen for their high-frequency, from a range of word classes, with the SSC (where possible) positioned within a variety of syllables within the words (e.g. initial, 2</a:t>
            </a:r>
            <a:r>
              <a:rPr lang="en" baseline="30000"/>
              <a:t>nd</a:t>
            </a:r>
            <a:r>
              <a:rPr lang="en"/>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
            </a:br>
            <a:endParaRPr/>
          </a:p>
          <a:p>
            <a:pPr marL="0" marR="0" lvl="0" indent="0" algn="l" rtl="0">
              <a:lnSpc>
                <a:spcPct val="100000"/>
              </a:lnSpc>
              <a:spcBef>
                <a:spcPts val="0"/>
              </a:spcBef>
              <a:spcAft>
                <a:spcPts val="0"/>
              </a:spcAft>
              <a:buClr>
                <a:schemeClr val="dk1"/>
              </a:buClr>
              <a:buSzPts val="1200"/>
              <a:buFont typeface="Century Gothic"/>
              <a:buNone/>
            </a:pPr>
            <a:r>
              <a:rPr lang="en" b="1"/>
              <a:t>Word frequency (1 is the most frequent word in German): </a:t>
            </a:r>
            <a:br>
              <a:rPr lang="en"/>
            </a:br>
            <a:r>
              <a:rPr lang="en" b="1"/>
              <a:t>schreiben </a:t>
            </a:r>
            <a:r>
              <a:rPr lang="en"/>
              <a:t>[245]; </a:t>
            </a:r>
            <a:r>
              <a:rPr lang="en" b="1"/>
              <a:t>falsch </a:t>
            </a:r>
            <a:r>
              <a:rPr lang="en" b="0"/>
              <a:t>[638] </a:t>
            </a:r>
            <a:r>
              <a:rPr lang="en" b="1"/>
              <a:t>schnell </a:t>
            </a:r>
            <a:r>
              <a:rPr lang="en"/>
              <a:t>[233]; </a:t>
            </a:r>
            <a:r>
              <a:rPr lang="en" b="1"/>
              <a:t>zwischen </a:t>
            </a:r>
            <a:r>
              <a:rPr lang="en"/>
              <a:t>[115]; </a:t>
            </a:r>
            <a:r>
              <a:rPr lang="en" b="1"/>
              <a:t>Mensch </a:t>
            </a:r>
            <a:r>
              <a:rPr lang="en"/>
              <a:t>[104]; </a:t>
            </a:r>
            <a:r>
              <a:rPr lang="en" b="1"/>
              <a:t>schwarz </a:t>
            </a:r>
            <a:r>
              <a:rPr lang="en"/>
              <a:t>[451].</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83" name="Google Shape;183;hdd8c7a9c95a4c22_0_1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412c022bfd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412c022bfd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could replace these images with photos from your school to personalise it. YOu could replace all the images on the presentation to personalise it.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412c022bfde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412c022bfde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 / elicit meaning / four corners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412c022bfde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412c022bfde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can also be printed off for the teacher to pick random cards for the four corners activity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412c022bfde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412c022bfde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Slide for printing for 4 corners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412c022bfde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412c022bfde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Slide for printing for 4 corners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412c022bfde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412c022bfde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Slide for printing for 4 corners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412c022bfde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412c022bfde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Slide for printing for 4 corners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h6fcff3eb8da561f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h6fcff3eb8da561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Repetition / delayed repetition / Beat the Teacher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h6fcff3eb8da561f2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h6fcff3eb8da561f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Beat the Teacher - no words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h6fcff3eb8da561f2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h6fcff3eb8da561f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Gender awareness raising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1" name="Google Shape;81;p1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3" name="Google Shape;93;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99" name="Google Shape;99;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p2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2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1" name="Google Shape;111;p23"/>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2" name="Google Shape;112;p23"/>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23"/>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4" name="Google Shape;114;p23"/>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6" name="Google Shape;116;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8"/>
        <p:cNvGrpSpPr/>
        <p:nvPr/>
      </p:nvGrpSpPr>
      <p:grpSpPr>
        <a:xfrm>
          <a:off x="0" y="0"/>
          <a:ext cx="0" cy="0"/>
          <a:chOff x="0" y="0"/>
          <a:chExt cx="0" cy="0"/>
        </a:xfrm>
      </p:grpSpPr>
      <p:sp>
        <p:nvSpPr>
          <p:cNvPr id="119" name="Google Shape;119;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4" name="Google Shape;124;p25"/>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25" name="Google Shape;125;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1" name="Google Shape;131;p26"/>
          <p:cNvSpPr>
            <a:spLocks noGrp="1"/>
          </p:cNvSpPr>
          <p:nvPr>
            <p:ph type="pic" idx="2"/>
          </p:nvPr>
        </p:nvSpPr>
        <p:spPr>
          <a:xfrm>
            <a:off x="3887391" y="740569"/>
            <a:ext cx="4629300" cy="3655200"/>
          </a:xfrm>
          <a:prstGeom prst="rect">
            <a:avLst/>
          </a:prstGeom>
          <a:noFill/>
          <a:ln>
            <a:noFill/>
          </a:ln>
        </p:spPr>
      </p:sp>
      <p:sp>
        <p:nvSpPr>
          <p:cNvPr id="132" name="Google Shape;132;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3" name="Google Shape;133;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4" name="Google Shape;134;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9" name="Google Shape;139;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4" name="Google Shape;144;p2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5" name="Google Shape;145;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entury Gothic"/>
              <a:buNone/>
              <a:defRPr sz="33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rgbClr val="888888"/>
                </a:solidFill>
                <a:latin typeface="Century Gothic"/>
                <a:ea typeface="Century Gothic"/>
                <a:cs typeface="Century Gothic"/>
                <a:sym typeface="Century Gothic"/>
              </a:defRPr>
            </a:lvl1pPr>
            <a:lvl2pPr marL="0" marR="0" lvl="1" indent="0" algn="r">
              <a:spcBef>
                <a:spcPts val="0"/>
              </a:spcBef>
              <a:buNone/>
              <a:defRPr sz="900" b="0" i="0" u="none" strike="noStrike" cap="none">
                <a:solidFill>
                  <a:srgbClr val="888888"/>
                </a:solidFill>
                <a:latin typeface="Century Gothic"/>
                <a:ea typeface="Century Gothic"/>
                <a:cs typeface="Century Gothic"/>
                <a:sym typeface="Century Gothic"/>
              </a:defRPr>
            </a:lvl2pPr>
            <a:lvl3pPr marL="0" marR="0" lvl="2" indent="0" algn="r">
              <a:spcBef>
                <a:spcPts val="0"/>
              </a:spcBef>
              <a:buNone/>
              <a:defRPr sz="900" b="0" i="0" u="none" strike="noStrike" cap="none">
                <a:solidFill>
                  <a:srgbClr val="888888"/>
                </a:solidFill>
                <a:latin typeface="Century Gothic"/>
                <a:ea typeface="Century Gothic"/>
                <a:cs typeface="Century Gothic"/>
                <a:sym typeface="Century Gothic"/>
              </a:defRPr>
            </a:lvl3pPr>
            <a:lvl4pPr marL="0" marR="0" lvl="3" indent="0" algn="r">
              <a:spcBef>
                <a:spcPts val="0"/>
              </a:spcBef>
              <a:buNone/>
              <a:defRPr sz="900" b="0" i="0" u="none" strike="noStrike" cap="none">
                <a:solidFill>
                  <a:srgbClr val="888888"/>
                </a:solidFill>
                <a:latin typeface="Century Gothic"/>
                <a:ea typeface="Century Gothic"/>
                <a:cs typeface="Century Gothic"/>
                <a:sym typeface="Century Gothic"/>
              </a:defRPr>
            </a:lvl4pPr>
            <a:lvl5pPr marL="0" marR="0" lvl="4" indent="0" algn="r">
              <a:spcBef>
                <a:spcPts val="0"/>
              </a:spcBef>
              <a:buNone/>
              <a:defRPr sz="900" b="0" i="0" u="none" strike="noStrike" cap="none">
                <a:solidFill>
                  <a:srgbClr val="888888"/>
                </a:solidFill>
                <a:latin typeface="Century Gothic"/>
                <a:ea typeface="Century Gothic"/>
                <a:cs typeface="Century Gothic"/>
                <a:sym typeface="Century Gothic"/>
              </a:defRPr>
            </a:lvl5pPr>
            <a:lvl6pPr marL="0" marR="0" lvl="5" indent="0" algn="r">
              <a:spcBef>
                <a:spcPts val="0"/>
              </a:spcBef>
              <a:buNone/>
              <a:defRPr sz="900" b="0" i="0" u="none" strike="noStrike" cap="none">
                <a:solidFill>
                  <a:srgbClr val="888888"/>
                </a:solidFill>
                <a:latin typeface="Century Gothic"/>
                <a:ea typeface="Century Gothic"/>
                <a:cs typeface="Century Gothic"/>
                <a:sym typeface="Century Gothic"/>
              </a:defRPr>
            </a:lvl6pPr>
            <a:lvl7pPr marL="0" marR="0" lvl="6" indent="0" algn="r">
              <a:spcBef>
                <a:spcPts val="0"/>
              </a:spcBef>
              <a:buNone/>
              <a:defRPr sz="900" b="0" i="0" u="none" strike="noStrike" cap="none">
                <a:solidFill>
                  <a:srgbClr val="888888"/>
                </a:solidFill>
                <a:latin typeface="Century Gothic"/>
                <a:ea typeface="Century Gothic"/>
                <a:cs typeface="Century Gothic"/>
                <a:sym typeface="Century Gothic"/>
              </a:defRPr>
            </a:lvl7pPr>
            <a:lvl8pPr marL="0" marR="0" lvl="7" indent="0" algn="r">
              <a:spcBef>
                <a:spcPts val="0"/>
              </a:spcBef>
              <a:buNone/>
              <a:defRPr sz="900" b="0" i="0" u="none" strike="noStrike" cap="none">
                <a:solidFill>
                  <a:srgbClr val="888888"/>
                </a:solidFill>
                <a:latin typeface="Century Gothic"/>
                <a:ea typeface="Century Gothic"/>
                <a:cs typeface="Century Gothic"/>
                <a:sym typeface="Century Gothic"/>
              </a:defRPr>
            </a:lvl8pPr>
            <a:lvl9pPr marL="0" marR="0" lvl="8" indent="0" algn="r">
              <a:spcBef>
                <a:spcPts val="0"/>
              </a:spcBef>
              <a:buNone/>
              <a:defRPr sz="9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17.xml"/><Relationship Id="rId18" Type="http://schemas.openxmlformats.org/officeDocument/2006/relationships/image" Target="../media/image9.png"/><Relationship Id="rId3" Type="http://schemas.microsoft.com/office/2007/relationships/media" Target="../media/media2.m4a"/><Relationship Id="rId21" Type="http://schemas.openxmlformats.org/officeDocument/2006/relationships/image" Target="../media/image4.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8.png"/><Relationship Id="rId2" Type="http://schemas.openxmlformats.org/officeDocument/2006/relationships/audio" Target="../media/media1.m4a"/><Relationship Id="rId16" Type="http://schemas.openxmlformats.org/officeDocument/2006/relationships/image" Target="../media/image7.png"/><Relationship Id="rId20" Type="http://schemas.openxmlformats.org/officeDocument/2006/relationships/image" Target="../media/image3.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6.png"/><Relationship Id="rId10" Type="http://schemas.openxmlformats.org/officeDocument/2006/relationships/audio" Target="../media/media5.m4a"/><Relationship Id="rId19" Type="http://schemas.openxmlformats.org/officeDocument/2006/relationships/image" Target="../media/image10.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notesSlide" Target="../notesSlides/notesSlide5.xml"/><Relationship Id="rId22"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slideLayout" Target="../slideLayouts/slideLayout13.xml"/><Relationship Id="rId7" Type="http://schemas.openxmlformats.org/officeDocument/2006/relationships/image" Target="../media/image13.jp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jpg"/><Relationship Id="rId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notesSlide" Target="../notesSlides/notesSlide6.xml"/><Relationship Id="rId9" Type="http://schemas.openxmlformats.org/officeDocument/2006/relationships/image" Target="../media/image15.jpg"/></Relationships>
</file>

<file path=ppt/slides/_rels/slide7.xml.rels><?xml version="1.0" encoding="UTF-8" standalone="yes"?>
<Relationships xmlns="http://schemas.openxmlformats.org/package/2006/relationships"><Relationship Id="rId8" Type="http://schemas.openxmlformats.org/officeDocument/2006/relationships/audio" Target="../media/media11.m4a"/><Relationship Id="rId13" Type="http://schemas.openxmlformats.org/officeDocument/2006/relationships/image" Target="../media/image11.png"/><Relationship Id="rId18" Type="http://schemas.openxmlformats.org/officeDocument/2006/relationships/image" Target="../media/image5.png"/><Relationship Id="rId3" Type="http://schemas.microsoft.com/office/2007/relationships/media" Target="../media/media9.m4a"/><Relationship Id="rId7" Type="http://schemas.microsoft.com/office/2007/relationships/media" Target="../media/media11.m4a"/><Relationship Id="rId12" Type="http://schemas.openxmlformats.org/officeDocument/2006/relationships/notesSlide" Target="../notesSlides/notesSlide7.xml"/><Relationship Id="rId17" Type="http://schemas.openxmlformats.org/officeDocument/2006/relationships/image" Target="../media/image16.jpg"/><Relationship Id="rId2" Type="http://schemas.openxmlformats.org/officeDocument/2006/relationships/audio" Target="../media/media8.m4a"/><Relationship Id="rId16" Type="http://schemas.openxmlformats.org/officeDocument/2006/relationships/image" Target="../media/image15.jpg"/><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slideLayout" Target="../slideLayouts/slideLayout13.xml"/><Relationship Id="rId5" Type="http://schemas.microsoft.com/office/2007/relationships/media" Target="../media/media10.m4a"/><Relationship Id="rId15" Type="http://schemas.openxmlformats.org/officeDocument/2006/relationships/image" Target="../media/image14.jpg"/><Relationship Id="rId10" Type="http://schemas.openxmlformats.org/officeDocument/2006/relationships/audio" Target="../media/media12.m4a"/><Relationship Id="rId4" Type="http://schemas.openxmlformats.org/officeDocument/2006/relationships/audio" Target="../media/media9.m4a"/><Relationship Id="rId9" Type="http://schemas.microsoft.com/office/2007/relationships/media" Target="../media/media12.m4a"/><Relationship Id="rId1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1"/>
        <p:cNvGrpSpPr/>
        <p:nvPr/>
      </p:nvGrpSpPr>
      <p:grpSpPr>
        <a:xfrm>
          <a:off x="0" y="0"/>
          <a:ext cx="0" cy="0"/>
          <a:chOff x="0" y="0"/>
          <a:chExt cx="0" cy="0"/>
        </a:xfrm>
      </p:grpSpPr>
      <p:sp>
        <p:nvSpPr>
          <p:cNvPr id="152" name="Google Shape;152;p29"/>
          <p:cNvSpPr txBox="1"/>
          <p:nvPr/>
        </p:nvSpPr>
        <p:spPr>
          <a:xfrm>
            <a:off x="534800" y="503350"/>
            <a:ext cx="8076900" cy="198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0" b="1">
                <a:solidFill>
                  <a:schemeClr val="dk1"/>
                </a:solidFill>
                <a:latin typeface="Verdana"/>
                <a:ea typeface="Verdana"/>
                <a:cs typeface="Verdana"/>
                <a:sym typeface="Verdana"/>
              </a:rPr>
              <a:t>Phonetik</a:t>
            </a:r>
            <a:endParaRPr sz="8000">
              <a:solidFill>
                <a:schemeClr val="dk1"/>
              </a:solidFill>
              <a:latin typeface="Verdana"/>
              <a:ea typeface="Verdana"/>
              <a:cs typeface="Verdana"/>
              <a:sym typeface="Verdana"/>
            </a:endParaRPr>
          </a:p>
        </p:txBody>
      </p:sp>
      <p:pic>
        <p:nvPicPr>
          <p:cNvPr id="153" name="Google Shape;153;p29"/>
          <p:cNvPicPr preferRelativeResize="0"/>
          <p:nvPr/>
        </p:nvPicPr>
        <p:blipFill>
          <a:blip r:embed="rId3">
            <a:alphaModFix/>
          </a:blip>
          <a:stretch>
            <a:fillRect/>
          </a:stretch>
        </p:blipFill>
        <p:spPr>
          <a:xfrm>
            <a:off x="3432779" y="2107674"/>
            <a:ext cx="2017475" cy="15317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43592" y="52280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15000" b="1">
                <a:solidFill>
                  <a:srgbClr val="FFCC00"/>
                </a:solidFill>
              </a:rPr>
              <a:t>sch</a:t>
            </a:r>
            <a:br>
              <a:rPr lang="en" sz="7200" b="1"/>
            </a:br>
            <a:endParaRPr/>
          </a:p>
        </p:txBody>
      </p:sp>
      <p:sp>
        <p:nvSpPr>
          <p:cNvPr id="160" name="Google Shape;160;p30"/>
          <p:cNvSpPr/>
          <p:nvPr/>
        </p:nvSpPr>
        <p:spPr>
          <a:xfrm>
            <a:off x="1768829" y="3213070"/>
            <a:ext cx="56064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C000"/>
                </a:solidFill>
                <a:latin typeface="Century Gothic"/>
                <a:ea typeface="Century Gothic"/>
                <a:cs typeface="Century Gothic"/>
                <a:sym typeface="Century Gothic"/>
              </a:rPr>
              <a:t>sch</a:t>
            </a:r>
            <a:r>
              <a:rPr lang="en" sz="9000" b="0" i="0" u="none" strike="noStrike" cap="none">
                <a:solidFill>
                  <a:srgbClr val="002060"/>
                </a:solidFill>
                <a:latin typeface="Century Gothic"/>
                <a:ea typeface="Century Gothic"/>
                <a:cs typeface="Century Gothic"/>
                <a:sym typeface="Century Gothic"/>
              </a:rPr>
              <a:t>reiben</a:t>
            </a:r>
            <a:endParaRPr sz="9000" b="0" i="0" u="none" strike="noStrike" cap="none">
              <a:solidFill>
                <a:srgbClr val="002060"/>
              </a:solidFill>
              <a:latin typeface="Century Gothic"/>
              <a:ea typeface="Century Gothic"/>
              <a:cs typeface="Century Gothic"/>
              <a:sym typeface="Century Gothic"/>
            </a:endParaRPr>
          </a:p>
        </p:txBody>
      </p:sp>
      <p:pic>
        <p:nvPicPr>
          <p:cNvPr id="161" name="Google Shape;161;p30"/>
          <p:cNvPicPr preferRelativeResize="0"/>
          <p:nvPr/>
        </p:nvPicPr>
        <p:blipFill>
          <a:blip r:embed="rId5">
            <a:alphaModFix/>
          </a:blip>
          <a:stretch>
            <a:fillRect/>
          </a:stretch>
        </p:blipFill>
        <p:spPr>
          <a:xfrm>
            <a:off x="3462350" y="1387902"/>
            <a:ext cx="3343444" cy="1825176"/>
          </a:xfrm>
          <a:prstGeom prst="rect">
            <a:avLst/>
          </a:prstGeom>
          <a:noFill/>
          <a:ln>
            <a:noFill/>
          </a:ln>
        </p:spPr>
      </p:pic>
      <p:pic>
        <p:nvPicPr>
          <p:cNvPr id="162" name="Google Shape;162;p30"/>
          <p:cNvPicPr preferRelativeResize="0"/>
          <p:nvPr/>
        </p:nvPicPr>
        <p:blipFill>
          <a:blip r:embed="rId6">
            <a:alphaModFix/>
          </a:blip>
          <a:stretch>
            <a:fillRect/>
          </a:stretch>
        </p:blipFill>
        <p:spPr>
          <a:xfrm>
            <a:off x="0" y="4785182"/>
            <a:ext cx="9143999" cy="358318"/>
          </a:xfrm>
          <a:prstGeom prst="rect">
            <a:avLst/>
          </a:prstGeom>
          <a:noFill/>
          <a:ln>
            <a:noFill/>
          </a:ln>
        </p:spPr>
      </p:pic>
      <p:pic>
        <p:nvPicPr>
          <p:cNvPr id="2" name="Recorded Sound">
            <a:hlinkClick r:id="" action="ppaction://media"/>
            <a:extLst>
              <a:ext uri="{FF2B5EF4-FFF2-40B4-BE49-F238E27FC236}">
                <a16:creationId xmlns:a16="http://schemas.microsoft.com/office/drawing/2014/main" id="{E4098997-B813-1CDD-6092-27299E1236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3563" y="1635017"/>
            <a:ext cx="408710" cy="4087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0"/>
                                        </p:tgtEl>
                                        <p:attrNameLst>
                                          <p:attrName>style.visibility</p:attrName>
                                        </p:attrNameLst>
                                      </p:cBhvr>
                                      <p:to>
                                        <p:strVal val="visible"/>
                                      </p:to>
                                    </p:set>
                                    <p:animEffect transition="in" filter="fade">
                                      <p:cBhvr>
                                        <p:cTn id="12"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6606"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43592" y="52280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15000" b="1">
                <a:solidFill>
                  <a:srgbClr val="FFCC00"/>
                </a:solidFill>
              </a:rPr>
              <a:t>sch</a:t>
            </a:r>
            <a:br>
              <a:rPr lang="en" sz="7200" b="1"/>
            </a:br>
            <a:endParaRPr/>
          </a:p>
        </p:txBody>
      </p:sp>
      <p:sp>
        <p:nvSpPr>
          <p:cNvPr id="169" name="Google Shape;169;p31"/>
          <p:cNvSpPr/>
          <p:nvPr/>
        </p:nvSpPr>
        <p:spPr>
          <a:xfrm>
            <a:off x="1768829" y="3213070"/>
            <a:ext cx="56064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C000"/>
                </a:solidFill>
                <a:latin typeface="Century Gothic"/>
                <a:ea typeface="Century Gothic"/>
                <a:cs typeface="Century Gothic"/>
                <a:sym typeface="Century Gothic"/>
              </a:rPr>
              <a:t>sch</a:t>
            </a:r>
            <a:r>
              <a:rPr lang="en" sz="9000" b="0" i="0" u="none" strike="noStrike" cap="none">
                <a:solidFill>
                  <a:srgbClr val="002060"/>
                </a:solidFill>
                <a:latin typeface="Century Gothic"/>
                <a:ea typeface="Century Gothic"/>
                <a:cs typeface="Century Gothic"/>
                <a:sym typeface="Century Gothic"/>
              </a:rPr>
              <a:t>reiben</a:t>
            </a:r>
            <a:endParaRPr sz="9000" b="0" i="0" u="none" strike="noStrike" cap="none">
              <a:solidFill>
                <a:srgbClr val="002060"/>
              </a:solidFill>
              <a:latin typeface="Century Gothic"/>
              <a:ea typeface="Century Gothic"/>
              <a:cs typeface="Century Gothic"/>
              <a:sym typeface="Century Gothic"/>
            </a:endParaRPr>
          </a:p>
        </p:txBody>
      </p:sp>
      <p:pic>
        <p:nvPicPr>
          <p:cNvPr id="170" name="Google Shape;170;p31"/>
          <p:cNvPicPr preferRelativeResize="0"/>
          <p:nvPr/>
        </p:nvPicPr>
        <p:blipFill>
          <a:blip r:embed="rId5">
            <a:alphaModFix/>
          </a:blip>
          <a:stretch>
            <a:fillRect/>
          </a:stretch>
        </p:blipFill>
        <p:spPr>
          <a:xfrm>
            <a:off x="0" y="4785182"/>
            <a:ext cx="9143999" cy="358318"/>
          </a:xfrm>
          <a:prstGeom prst="rect">
            <a:avLst/>
          </a:prstGeom>
          <a:noFill/>
          <a:ln>
            <a:noFill/>
          </a:ln>
        </p:spPr>
      </p:pic>
      <p:pic>
        <p:nvPicPr>
          <p:cNvPr id="2" name="Recorded Sound">
            <a:hlinkClick r:id="" action="ppaction://media"/>
            <a:extLst>
              <a:ext uri="{FF2B5EF4-FFF2-40B4-BE49-F238E27FC236}">
                <a16:creationId xmlns:a16="http://schemas.microsoft.com/office/drawing/2014/main" id="{05A6B351-6C3D-58D4-2975-9D372C631E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3563" y="1635017"/>
            <a:ext cx="408710" cy="4087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6606"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43592" y="52280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15000" b="1">
                <a:solidFill>
                  <a:srgbClr val="FFCC00"/>
                </a:solidFill>
              </a:rPr>
              <a:t>sch</a:t>
            </a:r>
            <a:br>
              <a:rPr lang="en" sz="7200" b="1"/>
            </a:br>
            <a:endParaRPr/>
          </a:p>
        </p:txBody>
      </p:sp>
      <p:sp>
        <p:nvSpPr>
          <p:cNvPr id="177" name="Google Shape;177;p32"/>
          <p:cNvSpPr/>
          <p:nvPr/>
        </p:nvSpPr>
        <p:spPr>
          <a:xfrm>
            <a:off x="1768829" y="3213070"/>
            <a:ext cx="56064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C000"/>
                </a:solidFill>
                <a:latin typeface="Century Gothic"/>
                <a:ea typeface="Century Gothic"/>
                <a:cs typeface="Century Gothic"/>
                <a:sym typeface="Century Gothic"/>
              </a:rPr>
              <a:t>sch</a:t>
            </a:r>
            <a:r>
              <a:rPr lang="en" sz="9000" b="0" i="0" u="none" strike="noStrike" cap="none">
                <a:solidFill>
                  <a:srgbClr val="002060"/>
                </a:solidFill>
                <a:latin typeface="Century Gothic"/>
                <a:ea typeface="Century Gothic"/>
                <a:cs typeface="Century Gothic"/>
                <a:sym typeface="Century Gothic"/>
              </a:rPr>
              <a:t>reiben</a:t>
            </a:r>
            <a:endParaRPr sz="9000" b="0" i="0" u="none" strike="noStrike" cap="none">
              <a:solidFill>
                <a:srgbClr val="002060"/>
              </a:solidFill>
              <a:latin typeface="Century Gothic"/>
              <a:ea typeface="Century Gothic"/>
              <a:cs typeface="Century Gothic"/>
              <a:sym typeface="Century Gothic"/>
            </a:endParaRPr>
          </a:p>
        </p:txBody>
      </p:sp>
      <p:pic>
        <p:nvPicPr>
          <p:cNvPr id="178" name="Google Shape;178;p32"/>
          <p:cNvPicPr preferRelativeResize="0"/>
          <p:nvPr/>
        </p:nvPicPr>
        <p:blipFill>
          <a:blip r:embed="rId5">
            <a:alphaModFix/>
          </a:blip>
          <a:stretch>
            <a:fillRect/>
          </a:stretch>
        </p:blipFill>
        <p:spPr>
          <a:xfrm>
            <a:off x="3736200" y="1137852"/>
            <a:ext cx="3343444" cy="1825176"/>
          </a:xfrm>
          <a:prstGeom prst="rect">
            <a:avLst/>
          </a:prstGeom>
          <a:noFill/>
          <a:ln>
            <a:noFill/>
          </a:ln>
        </p:spPr>
      </p:pic>
      <p:pic>
        <p:nvPicPr>
          <p:cNvPr id="179" name="Google Shape;179;p32"/>
          <p:cNvPicPr preferRelativeResize="0"/>
          <p:nvPr/>
        </p:nvPicPr>
        <p:blipFill>
          <a:blip r:embed="rId6">
            <a:alphaModFix/>
          </a:blip>
          <a:stretch>
            <a:fillRect/>
          </a:stretch>
        </p:blipFill>
        <p:spPr>
          <a:xfrm>
            <a:off x="0" y="4785182"/>
            <a:ext cx="9143999" cy="358318"/>
          </a:xfrm>
          <a:prstGeom prst="rect">
            <a:avLst/>
          </a:prstGeom>
          <a:noFill/>
          <a:ln>
            <a:noFill/>
          </a:ln>
        </p:spPr>
      </p:pic>
      <p:pic>
        <p:nvPicPr>
          <p:cNvPr id="2" name="Recorded Sound">
            <a:hlinkClick r:id="" action="ppaction://media"/>
            <a:extLst>
              <a:ext uri="{FF2B5EF4-FFF2-40B4-BE49-F238E27FC236}">
                <a16:creationId xmlns:a16="http://schemas.microsoft.com/office/drawing/2014/main" id="{85F25EA2-4634-5E1F-13E3-ACF7DE829B4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3563" y="1635017"/>
            <a:ext cx="408710" cy="4087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gtEl>
                                        <p:attrNameLst>
                                          <p:attrName>style.visibility</p:attrName>
                                        </p:attrNameLst>
                                      </p:cBhvr>
                                      <p:to>
                                        <p:strVal val="visible"/>
                                      </p:to>
                                    </p:set>
                                    <p:animEffect transition="in" filter="fade">
                                      <p:cBhvr>
                                        <p:cTn id="1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6606"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3318971" y="-5551"/>
            <a:ext cx="2499300" cy="12096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2060"/>
              </a:buClr>
              <a:buSzPts val="9000"/>
              <a:buFont typeface="Century Gothic"/>
              <a:buNone/>
            </a:pPr>
            <a:r>
              <a:rPr lang="en" sz="9000">
                <a:solidFill>
                  <a:srgbClr val="002060"/>
                </a:solidFill>
              </a:rPr>
              <a:t>sch</a:t>
            </a:r>
            <a:endParaRPr sz="9000"/>
          </a:p>
        </p:txBody>
      </p:sp>
      <p:sp>
        <p:nvSpPr>
          <p:cNvPr id="186" name="Google Shape;186;p33"/>
          <p:cNvSpPr/>
          <p:nvPr/>
        </p:nvSpPr>
        <p:spPr>
          <a:xfrm>
            <a:off x="2869115" y="1101458"/>
            <a:ext cx="3399000" cy="2030700"/>
          </a:xfrm>
          <a:prstGeom prst="roundRect">
            <a:avLst>
              <a:gd name="adj" fmla="val 16667"/>
            </a:avLst>
          </a:prstGeom>
          <a:solidFill>
            <a:schemeClr val="lt1"/>
          </a:solidFill>
          <a:ln w="42875" cap="flat" cmpd="sng">
            <a:solidFill>
              <a:srgbClr val="FFCC00"/>
            </a:solidFill>
            <a:prstDash val="solid"/>
            <a:miter lim="800000"/>
            <a:headEnd type="none" w="sm" len="sm"/>
            <a:tailEnd type="none" w="sm" len="sm"/>
          </a:ln>
        </p:spPr>
        <p:txBody>
          <a:bodyPr spcFirstLastPara="1" wrap="square" lIns="68575" tIns="34275" rIns="68575" bIns="34275" anchor="b" anchorCtr="0">
            <a:noAutofit/>
          </a:bodyPr>
          <a:lstStyle/>
          <a:p>
            <a:pPr marL="0" marR="0" lvl="0" indent="0" algn="ctr" rtl="0">
              <a:spcBef>
                <a:spcPts val="0"/>
              </a:spcBef>
              <a:spcAft>
                <a:spcPts val="0"/>
              </a:spcAft>
              <a:buNone/>
            </a:pPr>
            <a:r>
              <a:rPr lang="en" sz="5000" b="0" i="0" u="none" strike="noStrike" cap="none">
                <a:solidFill>
                  <a:srgbClr val="FF9900"/>
                </a:solidFill>
                <a:latin typeface="Century Gothic"/>
                <a:ea typeface="Century Gothic"/>
                <a:cs typeface="Century Gothic"/>
                <a:sym typeface="Century Gothic"/>
              </a:rPr>
              <a:t>sch</a:t>
            </a:r>
            <a:r>
              <a:rPr lang="en" sz="5000" b="0" i="0" u="none" strike="noStrike" cap="none">
                <a:solidFill>
                  <a:srgbClr val="002060"/>
                </a:solidFill>
                <a:latin typeface="Century Gothic"/>
                <a:ea typeface="Century Gothic"/>
                <a:cs typeface="Century Gothic"/>
                <a:sym typeface="Century Gothic"/>
              </a:rPr>
              <a:t>reiben</a:t>
            </a:r>
            <a:endParaRPr sz="5000" b="0" i="0" u="none" strike="noStrike" cap="none">
              <a:solidFill>
                <a:srgbClr val="002060"/>
              </a:solidFill>
              <a:latin typeface="Century Gothic"/>
              <a:ea typeface="Century Gothic"/>
              <a:cs typeface="Century Gothic"/>
              <a:sym typeface="Century Gothic"/>
            </a:endParaRPr>
          </a:p>
        </p:txBody>
      </p:sp>
      <p:sp>
        <p:nvSpPr>
          <p:cNvPr id="187" name="Google Shape;187;p33"/>
          <p:cNvSpPr/>
          <p:nvPr/>
        </p:nvSpPr>
        <p:spPr>
          <a:xfrm>
            <a:off x="299725" y="322050"/>
            <a:ext cx="21234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fal</a:t>
            </a:r>
            <a:r>
              <a:rPr lang="en" sz="4100" b="0" i="0" u="none" strike="noStrike" cap="none">
                <a:solidFill>
                  <a:srgbClr val="FF9900"/>
                </a:solidFill>
                <a:latin typeface="Century Gothic"/>
                <a:ea typeface="Century Gothic"/>
                <a:cs typeface="Century Gothic"/>
                <a:sym typeface="Century Gothic"/>
              </a:rPr>
              <a:t>sch</a:t>
            </a:r>
            <a:endParaRPr sz="4100" b="0" i="0" u="none" strike="noStrike" cap="none">
              <a:solidFill>
                <a:srgbClr val="FF9900"/>
              </a:solidFill>
              <a:latin typeface="Century Gothic"/>
              <a:ea typeface="Century Gothic"/>
              <a:cs typeface="Century Gothic"/>
              <a:sym typeface="Century Gothic"/>
            </a:endParaRPr>
          </a:p>
        </p:txBody>
      </p:sp>
      <p:sp>
        <p:nvSpPr>
          <p:cNvPr id="188" name="Google Shape;188;p33"/>
          <p:cNvSpPr/>
          <p:nvPr/>
        </p:nvSpPr>
        <p:spPr>
          <a:xfrm>
            <a:off x="299726" y="2823450"/>
            <a:ext cx="25308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zwi</a:t>
            </a:r>
            <a:r>
              <a:rPr lang="en" sz="4100" b="0" i="0" u="none" strike="noStrike" cap="none">
                <a:solidFill>
                  <a:srgbClr val="FF9900"/>
                </a:solidFill>
                <a:latin typeface="Century Gothic"/>
                <a:ea typeface="Century Gothic"/>
                <a:cs typeface="Century Gothic"/>
                <a:sym typeface="Century Gothic"/>
              </a:rPr>
              <a:t>sch</a:t>
            </a:r>
            <a:r>
              <a:rPr lang="en" sz="4100" b="0" i="0" u="none" strike="noStrike" cap="none">
                <a:solidFill>
                  <a:srgbClr val="002060"/>
                </a:solidFill>
                <a:latin typeface="Century Gothic"/>
                <a:ea typeface="Century Gothic"/>
                <a:cs typeface="Century Gothic"/>
                <a:sym typeface="Century Gothic"/>
              </a:rPr>
              <a:t>en</a:t>
            </a:r>
            <a:endParaRPr sz="4100" b="0" i="0" u="none" strike="noStrike" cap="none">
              <a:solidFill>
                <a:srgbClr val="002060"/>
              </a:solidFill>
              <a:latin typeface="Century Gothic"/>
              <a:ea typeface="Century Gothic"/>
              <a:cs typeface="Century Gothic"/>
              <a:sym typeface="Century Gothic"/>
            </a:endParaRPr>
          </a:p>
        </p:txBody>
      </p:sp>
      <p:sp>
        <p:nvSpPr>
          <p:cNvPr id="189" name="Google Shape;189;p33"/>
          <p:cNvSpPr/>
          <p:nvPr/>
        </p:nvSpPr>
        <p:spPr>
          <a:xfrm>
            <a:off x="6566324" y="2634100"/>
            <a:ext cx="24024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sch</a:t>
            </a:r>
            <a:r>
              <a:rPr lang="en" sz="4100" b="0" i="0" u="none" strike="noStrike" cap="none">
                <a:solidFill>
                  <a:srgbClr val="002060"/>
                </a:solidFill>
                <a:latin typeface="Century Gothic"/>
                <a:ea typeface="Century Gothic"/>
                <a:cs typeface="Century Gothic"/>
                <a:sym typeface="Century Gothic"/>
              </a:rPr>
              <a:t>warz</a:t>
            </a:r>
            <a:endParaRPr sz="4100" b="0" i="1" u="none" strike="noStrike" cap="none">
              <a:solidFill>
                <a:srgbClr val="002060"/>
              </a:solidFill>
              <a:latin typeface="Century Gothic"/>
              <a:ea typeface="Century Gothic"/>
              <a:cs typeface="Century Gothic"/>
              <a:sym typeface="Century Gothic"/>
            </a:endParaRPr>
          </a:p>
        </p:txBody>
      </p:sp>
      <p:sp>
        <p:nvSpPr>
          <p:cNvPr id="190" name="Google Shape;190;p33"/>
          <p:cNvSpPr/>
          <p:nvPr/>
        </p:nvSpPr>
        <p:spPr>
          <a:xfrm>
            <a:off x="3499576" y="3132150"/>
            <a:ext cx="28608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Men</a:t>
            </a:r>
            <a:r>
              <a:rPr lang="en" sz="4100" b="0" i="0" u="none" strike="noStrike" cap="none">
                <a:solidFill>
                  <a:srgbClr val="FF9900"/>
                </a:solidFill>
                <a:latin typeface="Century Gothic"/>
                <a:ea typeface="Century Gothic"/>
                <a:cs typeface="Century Gothic"/>
                <a:sym typeface="Century Gothic"/>
              </a:rPr>
              <a:t>sch</a:t>
            </a:r>
            <a:endParaRPr sz="1100">
              <a:solidFill>
                <a:srgbClr val="FF9900"/>
              </a:solidFill>
            </a:endParaRPr>
          </a:p>
        </p:txBody>
      </p:sp>
      <p:sp>
        <p:nvSpPr>
          <p:cNvPr id="191" name="Google Shape;191;p33"/>
          <p:cNvSpPr/>
          <p:nvPr/>
        </p:nvSpPr>
        <p:spPr>
          <a:xfrm>
            <a:off x="6659126" y="359400"/>
            <a:ext cx="21561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sch</a:t>
            </a:r>
            <a:r>
              <a:rPr lang="en" sz="4100" b="0" i="0" u="none" strike="noStrike" cap="none">
                <a:solidFill>
                  <a:srgbClr val="002060"/>
                </a:solidFill>
                <a:latin typeface="Century Gothic"/>
                <a:ea typeface="Century Gothic"/>
                <a:cs typeface="Century Gothic"/>
                <a:sym typeface="Century Gothic"/>
              </a:rPr>
              <a:t>nell</a:t>
            </a:r>
            <a:endParaRPr sz="4100" b="0" i="0" u="none" strike="noStrike" cap="none">
              <a:solidFill>
                <a:srgbClr val="002060"/>
              </a:solidFill>
              <a:latin typeface="Century Gothic"/>
              <a:ea typeface="Century Gothic"/>
              <a:cs typeface="Century Gothic"/>
              <a:sym typeface="Century Gothic"/>
            </a:endParaRPr>
          </a:p>
        </p:txBody>
      </p:sp>
      <p:sp>
        <p:nvSpPr>
          <p:cNvPr id="192" name="Google Shape;192;p33"/>
          <p:cNvSpPr txBox="1"/>
          <p:nvPr/>
        </p:nvSpPr>
        <p:spPr>
          <a:xfrm>
            <a:off x="7072851" y="903923"/>
            <a:ext cx="1025400" cy="3000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500" b="0" i="0" u="none" strike="noStrike" cap="none">
                <a:solidFill>
                  <a:srgbClr val="002060"/>
                </a:solidFill>
                <a:latin typeface="Century Gothic"/>
                <a:ea typeface="Century Gothic"/>
                <a:cs typeface="Century Gothic"/>
                <a:sym typeface="Century Gothic"/>
              </a:rPr>
              <a:t>[fast]</a:t>
            </a:r>
            <a:endParaRPr sz="1100"/>
          </a:p>
        </p:txBody>
      </p:sp>
      <p:pic>
        <p:nvPicPr>
          <p:cNvPr id="193" name="Google Shape;193;p33"/>
          <p:cNvPicPr preferRelativeResize="0"/>
          <p:nvPr/>
        </p:nvPicPr>
        <p:blipFill>
          <a:blip r:embed="rId15">
            <a:alphaModFix/>
          </a:blip>
          <a:stretch>
            <a:fillRect/>
          </a:stretch>
        </p:blipFill>
        <p:spPr>
          <a:xfrm>
            <a:off x="446924" y="1014750"/>
            <a:ext cx="2031199" cy="1085925"/>
          </a:xfrm>
          <a:prstGeom prst="rect">
            <a:avLst/>
          </a:prstGeom>
          <a:noFill/>
          <a:ln>
            <a:noFill/>
          </a:ln>
        </p:spPr>
      </p:pic>
      <p:pic>
        <p:nvPicPr>
          <p:cNvPr id="194" name="Google Shape;194;p33"/>
          <p:cNvPicPr preferRelativeResize="0"/>
          <p:nvPr/>
        </p:nvPicPr>
        <p:blipFill>
          <a:blip r:embed="rId16">
            <a:alphaModFix/>
          </a:blip>
          <a:stretch>
            <a:fillRect/>
          </a:stretch>
        </p:blipFill>
        <p:spPr>
          <a:xfrm>
            <a:off x="6659125" y="1273975"/>
            <a:ext cx="2156100" cy="881050"/>
          </a:xfrm>
          <a:prstGeom prst="rect">
            <a:avLst/>
          </a:prstGeom>
          <a:noFill/>
          <a:ln>
            <a:noFill/>
          </a:ln>
        </p:spPr>
      </p:pic>
      <p:pic>
        <p:nvPicPr>
          <p:cNvPr id="195" name="Google Shape;195;p33"/>
          <p:cNvPicPr preferRelativeResize="0"/>
          <p:nvPr/>
        </p:nvPicPr>
        <p:blipFill>
          <a:blip r:embed="rId17">
            <a:alphaModFix/>
          </a:blip>
          <a:stretch>
            <a:fillRect/>
          </a:stretch>
        </p:blipFill>
        <p:spPr>
          <a:xfrm>
            <a:off x="7148475" y="3326800"/>
            <a:ext cx="1781175" cy="953800"/>
          </a:xfrm>
          <a:prstGeom prst="rect">
            <a:avLst/>
          </a:prstGeom>
          <a:noFill/>
          <a:ln>
            <a:noFill/>
          </a:ln>
        </p:spPr>
      </p:pic>
      <p:pic>
        <p:nvPicPr>
          <p:cNvPr id="196" name="Google Shape;196;p33"/>
          <p:cNvPicPr preferRelativeResize="0"/>
          <p:nvPr/>
        </p:nvPicPr>
        <p:blipFill>
          <a:blip r:embed="rId18">
            <a:alphaModFix/>
          </a:blip>
          <a:stretch>
            <a:fillRect/>
          </a:stretch>
        </p:blipFill>
        <p:spPr>
          <a:xfrm>
            <a:off x="4198150" y="3733791"/>
            <a:ext cx="1707289" cy="677975"/>
          </a:xfrm>
          <a:prstGeom prst="rect">
            <a:avLst/>
          </a:prstGeom>
          <a:noFill/>
          <a:ln>
            <a:noFill/>
          </a:ln>
        </p:spPr>
      </p:pic>
      <p:pic>
        <p:nvPicPr>
          <p:cNvPr id="197" name="Google Shape;197;p33"/>
          <p:cNvPicPr preferRelativeResize="0"/>
          <p:nvPr/>
        </p:nvPicPr>
        <p:blipFill>
          <a:blip r:embed="rId19">
            <a:alphaModFix/>
          </a:blip>
          <a:stretch>
            <a:fillRect/>
          </a:stretch>
        </p:blipFill>
        <p:spPr>
          <a:xfrm>
            <a:off x="623892" y="3478117"/>
            <a:ext cx="2031199" cy="651150"/>
          </a:xfrm>
          <a:prstGeom prst="rect">
            <a:avLst/>
          </a:prstGeom>
          <a:noFill/>
          <a:ln>
            <a:noFill/>
          </a:ln>
        </p:spPr>
      </p:pic>
      <p:pic>
        <p:nvPicPr>
          <p:cNvPr id="198" name="Google Shape;198;p33"/>
          <p:cNvPicPr preferRelativeResize="0"/>
          <p:nvPr/>
        </p:nvPicPr>
        <p:blipFill>
          <a:blip r:embed="rId20">
            <a:alphaModFix/>
          </a:blip>
          <a:stretch>
            <a:fillRect/>
          </a:stretch>
        </p:blipFill>
        <p:spPr>
          <a:xfrm>
            <a:off x="3761650" y="1387876"/>
            <a:ext cx="1613952" cy="881050"/>
          </a:xfrm>
          <a:prstGeom prst="rect">
            <a:avLst/>
          </a:prstGeom>
          <a:noFill/>
          <a:ln>
            <a:noFill/>
          </a:ln>
        </p:spPr>
      </p:pic>
      <p:pic>
        <p:nvPicPr>
          <p:cNvPr id="199" name="Google Shape;199;p33"/>
          <p:cNvPicPr preferRelativeResize="0"/>
          <p:nvPr/>
        </p:nvPicPr>
        <p:blipFill>
          <a:blip r:embed="rId21">
            <a:alphaModFix/>
          </a:blip>
          <a:stretch>
            <a:fillRect/>
          </a:stretch>
        </p:blipFill>
        <p:spPr>
          <a:xfrm>
            <a:off x="0" y="4756975"/>
            <a:ext cx="9143999" cy="386525"/>
          </a:xfrm>
          <a:prstGeom prst="rect">
            <a:avLst/>
          </a:prstGeom>
          <a:noFill/>
          <a:ln>
            <a:noFill/>
          </a:ln>
        </p:spPr>
      </p:pic>
      <p:pic>
        <p:nvPicPr>
          <p:cNvPr id="2" name="Recorded Sound">
            <a:hlinkClick r:id="" action="ppaction://media"/>
            <a:extLst>
              <a:ext uri="{FF2B5EF4-FFF2-40B4-BE49-F238E27FC236}">
                <a16:creationId xmlns:a16="http://schemas.microsoft.com/office/drawing/2014/main" id="{E0A740D4-2D02-C9F2-8AA1-685BF15EEA9F}"/>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5617503" y="1549258"/>
            <a:ext cx="408710" cy="408710"/>
          </a:xfrm>
          <a:prstGeom prst="rect">
            <a:avLst/>
          </a:prstGeom>
        </p:spPr>
      </p:pic>
      <p:pic>
        <p:nvPicPr>
          <p:cNvPr id="3" name="Recorded Sound">
            <a:hlinkClick r:id="" action="ppaction://media"/>
            <a:extLst>
              <a:ext uri="{FF2B5EF4-FFF2-40B4-BE49-F238E27FC236}">
                <a16:creationId xmlns:a16="http://schemas.microsoft.com/office/drawing/2014/main" id="{92EA2451-2073-F3F0-D444-D7B6CAD9813A}"/>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920688" y="157480"/>
            <a:ext cx="353291" cy="353291"/>
          </a:xfrm>
          <a:prstGeom prst="rect">
            <a:avLst/>
          </a:prstGeom>
        </p:spPr>
      </p:pic>
      <p:pic>
        <p:nvPicPr>
          <p:cNvPr id="4" name="Recorded Sound">
            <a:hlinkClick r:id="" action="ppaction://media"/>
            <a:extLst>
              <a:ext uri="{FF2B5EF4-FFF2-40B4-BE49-F238E27FC236}">
                <a16:creationId xmlns:a16="http://schemas.microsoft.com/office/drawing/2014/main" id="{0DA39EF6-CFC7-C0A1-95A6-FBB17D9123DF}"/>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6876127" y="242210"/>
            <a:ext cx="347185" cy="347185"/>
          </a:xfrm>
          <a:prstGeom prst="rect">
            <a:avLst/>
          </a:prstGeom>
        </p:spPr>
      </p:pic>
      <p:pic>
        <p:nvPicPr>
          <p:cNvPr id="5" name="Recorded Sound">
            <a:hlinkClick r:id="" action="ppaction://media"/>
            <a:extLst>
              <a:ext uri="{FF2B5EF4-FFF2-40B4-BE49-F238E27FC236}">
                <a16:creationId xmlns:a16="http://schemas.microsoft.com/office/drawing/2014/main" id="{E5407330-919D-F5EE-D9A5-8B6002A0CA24}"/>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374073" y="2649857"/>
            <a:ext cx="347185" cy="347185"/>
          </a:xfrm>
          <a:prstGeom prst="rect">
            <a:avLst/>
          </a:prstGeom>
        </p:spPr>
      </p:pic>
      <p:pic>
        <p:nvPicPr>
          <p:cNvPr id="6" name="Recorded Sound">
            <a:hlinkClick r:id="" action="ppaction://media"/>
            <a:extLst>
              <a:ext uri="{FF2B5EF4-FFF2-40B4-BE49-F238E27FC236}">
                <a16:creationId xmlns:a16="http://schemas.microsoft.com/office/drawing/2014/main" id="{5BCF2C6B-40C2-9FAD-39BF-11F99505F6E9}"/>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3811891" y="3759866"/>
            <a:ext cx="347185" cy="347185"/>
          </a:xfrm>
          <a:prstGeom prst="rect">
            <a:avLst/>
          </a:prstGeom>
        </p:spPr>
      </p:pic>
      <p:pic>
        <p:nvPicPr>
          <p:cNvPr id="7" name="Recorded Sound">
            <a:hlinkClick r:id="" action="ppaction://media"/>
            <a:extLst>
              <a:ext uri="{FF2B5EF4-FFF2-40B4-BE49-F238E27FC236}">
                <a16:creationId xmlns:a16="http://schemas.microsoft.com/office/drawing/2014/main" id="{4188DBB3-6D22-DFD7-AE54-AC6737FD6971}"/>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6646079" y="3301471"/>
            <a:ext cx="353291" cy="3532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
                                        </p:tgtEl>
                                        <p:attrNameLst>
                                          <p:attrName>style.visibility</p:attrName>
                                        </p:attrNameLst>
                                      </p:cBhvr>
                                      <p:to>
                                        <p:strVal val="visible"/>
                                      </p:to>
                                    </p:set>
                                    <p:animEffect transition="in" filter="fade">
                                      <p:cBhvr>
                                        <p:cTn id="12" dur="500"/>
                                        <p:tgtEl>
                                          <p:spTgt spid="1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7"/>
                                        </p:tgtEl>
                                        <p:attrNameLst>
                                          <p:attrName>style.visibility</p:attrName>
                                        </p:attrNameLst>
                                      </p:cBhvr>
                                      <p:to>
                                        <p:strVal val="visible"/>
                                      </p:to>
                                    </p:set>
                                    <p:animEffect transition="in" filter="fade">
                                      <p:cBhvr>
                                        <p:cTn id="17" dur="500"/>
                                        <p:tgtEl>
                                          <p:spTgt spid="18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1"/>
                                        </p:tgtEl>
                                        <p:attrNameLst>
                                          <p:attrName>style.visibility</p:attrName>
                                        </p:attrNameLst>
                                      </p:cBhvr>
                                      <p:to>
                                        <p:strVal val="visible"/>
                                      </p:to>
                                    </p:set>
                                    <p:animEffect transition="in" filter="fade">
                                      <p:cBhvr>
                                        <p:cTn id="22" dur="500"/>
                                        <p:tgtEl>
                                          <p:spTgt spid="19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2"/>
                                        </p:tgtEl>
                                        <p:attrNameLst>
                                          <p:attrName>style.visibility</p:attrName>
                                        </p:attrNameLst>
                                      </p:cBhvr>
                                      <p:to>
                                        <p:strVal val="visible"/>
                                      </p:to>
                                    </p:set>
                                    <p:animEffect transition="in" filter="fade">
                                      <p:cBhvr>
                                        <p:cTn id="27" dur="500"/>
                                        <p:tgtEl>
                                          <p:spTgt spid="19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8"/>
                                        </p:tgtEl>
                                        <p:attrNameLst>
                                          <p:attrName>style.visibility</p:attrName>
                                        </p:attrNameLst>
                                      </p:cBhvr>
                                      <p:to>
                                        <p:strVal val="visible"/>
                                      </p:to>
                                    </p:set>
                                    <p:animEffect transition="in" filter="fade">
                                      <p:cBhvr>
                                        <p:cTn id="32" dur="500"/>
                                        <p:tgtEl>
                                          <p:spTgt spid="18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0"/>
                                        </p:tgtEl>
                                        <p:attrNameLst>
                                          <p:attrName>style.visibility</p:attrName>
                                        </p:attrNameLst>
                                      </p:cBhvr>
                                      <p:to>
                                        <p:strVal val="visible"/>
                                      </p:to>
                                    </p:set>
                                    <p:animEffect transition="in" filter="fade">
                                      <p:cBhvr>
                                        <p:cTn id="37" dur="500"/>
                                        <p:tgtEl>
                                          <p:spTgt spid="19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9"/>
                                        </p:tgtEl>
                                        <p:attrNameLst>
                                          <p:attrName>style.visibility</p:attrName>
                                        </p:attrNameLst>
                                      </p:cBhvr>
                                      <p:to>
                                        <p:strVal val="visible"/>
                                      </p:to>
                                    </p:set>
                                    <p:animEffect transition="in" filter="fade">
                                      <p:cBhvr>
                                        <p:cTn id="42"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6606" fill="hold"/>
                                        <p:tgtEl>
                                          <p:spTgt spid="2"/>
                                        </p:tgtEl>
                                      </p:cBhvr>
                                    </p:cmd>
                                  </p:childTnLst>
                                </p:cTn>
                              </p:par>
                            </p:childTnLst>
                          </p:cTn>
                        </p:par>
                      </p:childTnLst>
                    </p:cTn>
                  </p:par>
                </p:childTnLst>
              </p:cTn>
              <p:nextCondLst>
                <p:cond evt="onClick" delay="0">
                  <p:tgtEl>
                    <p:spTgt spid="2"/>
                  </p:tgtEl>
                </p:cond>
              </p:nextCondLst>
            </p:seq>
            <p:audio>
              <p:cMediaNode vol="80000">
                <p:cTn id="48" fill="hold" display="0">
                  <p:stCondLst>
                    <p:cond delay="indefinite"/>
                  </p:stCondLst>
                  <p:endCondLst>
                    <p:cond evt="onStopAudio" delay="0">
                      <p:tgtEl>
                        <p:sldTgt/>
                      </p:tgtEl>
                    </p:cond>
                  </p:endCondLst>
                </p:cTn>
                <p:tgtEl>
                  <p:spTgt spid="2"/>
                </p:tgtEl>
              </p:cMediaNode>
            </p:audio>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5452" fill="hold"/>
                                        <p:tgtEl>
                                          <p:spTgt spid="7"/>
                                        </p:tgtEl>
                                      </p:cBhvr>
                                    </p:cmd>
                                  </p:childTnLst>
                                </p:cTn>
                              </p:par>
                            </p:childTnLst>
                          </p:cTn>
                        </p:par>
                      </p:childTnLst>
                    </p:cTn>
                  </p:par>
                </p:childTnLst>
              </p:cTn>
              <p:nextCondLst>
                <p:cond evt="onClick" delay="0">
                  <p:tgtEl>
                    <p:spTgt spid="7"/>
                  </p:tgtEl>
                </p:cond>
              </p:nextCondLst>
            </p:seq>
            <p:audio>
              <p:cMediaNode vol="80000">
                <p:cTn id="54" fill="hold" display="0">
                  <p:stCondLst>
                    <p:cond delay="indefinite"/>
                  </p:stCondLst>
                  <p:endCondLst>
                    <p:cond evt="onStopAudio" delay="0">
                      <p:tgtEl>
                        <p:sldTgt/>
                      </p:tgtEl>
                    </p:cond>
                  </p:endCondLst>
                </p:cTn>
                <p:tgtEl>
                  <p:spTgt spid="7"/>
                </p:tgtEl>
              </p:cMediaNode>
            </p:audio>
            <p:seq concurrent="1" nextAc="seek">
              <p:cTn id="55" restart="whenNotActive" fill="hold" evtFilter="cancelBubble" nodeType="interactiveSeq">
                <p:stCondLst>
                  <p:cond evt="onClick" delay="0">
                    <p:tgtEl>
                      <p:spTgt spid="6"/>
                    </p:tgtEl>
                  </p:cond>
                </p:stCondLst>
                <p:endSync evt="end" delay="0">
                  <p:rtn val="all"/>
                </p:endSync>
                <p:childTnLst>
                  <p:par>
                    <p:cTn id="56" fill="hold">
                      <p:stCondLst>
                        <p:cond delay="0"/>
                      </p:stCondLst>
                      <p:childTnLst>
                        <p:par>
                          <p:cTn id="57" fill="hold">
                            <p:stCondLst>
                              <p:cond delay="0"/>
                            </p:stCondLst>
                            <p:childTnLst>
                              <p:par>
                                <p:cTn id="58" presetID="1" presetClass="mediacall" presetSubtype="0" fill="hold" nodeType="clickEffect">
                                  <p:stCondLst>
                                    <p:cond delay="0"/>
                                  </p:stCondLst>
                                  <p:childTnLst>
                                    <p:cmd type="call" cmd="playFrom(0.0)">
                                      <p:cBhvr>
                                        <p:cTn id="59" dur="5197" fill="hold"/>
                                        <p:tgtEl>
                                          <p:spTgt spid="6"/>
                                        </p:tgtEl>
                                      </p:cBhvr>
                                    </p:cmd>
                                  </p:childTnLst>
                                </p:cTn>
                              </p:par>
                            </p:childTnLst>
                          </p:cTn>
                        </p:par>
                      </p:childTnLst>
                    </p:cTn>
                  </p:par>
                </p:childTnLst>
              </p:cTn>
              <p:nextCondLst>
                <p:cond evt="onClick" delay="0">
                  <p:tgtEl>
                    <p:spTgt spid="6"/>
                  </p:tgtEl>
                </p:cond>
              </p:nextCondLst>
            </p:seq>
            <p:audio>
              <p:cMediaNode vol="80000">
                <p:cTn id="60" fill="hold" display="0">
                  <p:stCondLst>
                    <p:cond delay="indefinite"/>
                  </p:stCondLst>
                  <p:endCondLst>
                    <p:cond evt="onStopAudio" delay="0">
                      <p:tgtEl>
                        <p:sldTgt/>
                      </p:tgtEl>
                    </p:cond>
                  </p:endCondLst>
                </p:cTn>
                <p:tgtEl>
                  <p:spTgt spid="6"/>
                </p:tgtEl>
              </p:cMediaNode>
            </p:audio>
            <p:seq concurrent="1" nextAc="seek">
              <p:cTn id="61" restart="whenNotActive" fill="hold" evtFilter="cancelBubble" nodeType="interactiveSeq">
                <p:stCondLst>
                  <p:cond evt="onClick" delay="0">
                    <p:tgtEl>
                      <p:spTgt spid="5"/>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5545" fill="hold"/>
                                        <p:tgtEl>
                                          <p:spTgt spid="5"/>
                                        </p:tgtEl>
                                      </p:cBhvr>
                                    </p:cmd>
                                  </p:childTnLst>
                                </p:cTn>
                              </p:par>
                            </p:childTnLst>
                          </p:cTn>
                        </p:par>
                      </p:childTnLst>
                    </p:cTn>
                  </p:par>
                </p:childTnLst>
              </p:cTn>
              <p:nextCondLst>
                <p:cond evt="onClick" delay="0">
                  <p:tgtEl>
                    <p:spTgt spid="5"/>
                  </p:tgtEl>
                </p:cond>
              </p:nextCondLst>
            </p:seq>
            <p:audio>
              <p:cMediaNode vol="80000">
                <p:cTn id="66" fill="hold" display="0">
                  <p:stCondLst>
                    <p:cond delay="indefinite"/>
                  </p:stCondLst>
                  <p:endCondLst>
                    <p:cond evt="onStopAudio" delay="0">
                      <p:tgtEl>
                        <p:sldTgt/>
                      </p:tgtEl>
                    </p:cond>
                  </p:endCondLst>
                </p:cTn>
                <p:tgtEl>
                  <p:spTgt spid="5"/>
                </p:tgtEl>
              </p:cMediaNode>
            </p:audio>
            <p:seq concurrent="1" nextAc="seek">
              <p:cTn id="67" restart="whenNotActive" fill="hold" evtFilter="cancelBubble" nodeType="interactiveSeq">
                <p:stCondLst>
                  <p:cond evt="onClick" delay="0">
                    <p:tgtEl>
                      <p:spTgt spid="3"/>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6480" fill="hold"/>
                                        <p:tgtEl>
                                          <p:spTgt spid="3"/>
                                        </p:tgtEl>
                                      </p:cBhvr>
                                    </p:cmd>
                                  </p:childTnLst>
                                </p:cTn>
                              </p:par>
                            </p:childTnLst>
                          </p:cTn>
                        </p:par>
                      </p:childTnLst>
                    </p:cTn>
                  </p:par>
                </p:childTnLst>
              </p:cTn>
              <p:nextCondLst>
                <p:cond evt="onClick" delay="0">
                  <p:tgtEl>
                    <p:spTgt spid="3"/>
                  </p:tgtEl>
                </p:cond>
              </p:nextCondLst>
            </p:seq>
            <p:audio>
              <p:cMediaNode vol="80000">
                <p:cTn id="72" fill="hold" display="0">
                  <p:stCondLst>
                    <p:cond delay="indefinite"/>
                  </p:stCondLst>
                  <p:endCondLst>
                    <p:cond evt="onStopAudio" delay="0">
                      <p:tgtEl>
                        <p:sldTgt/>
                      </p:tgtEl>
                    </p:cond>
                  </p:endCondLst>
                </p:cTn>
                <p:tgtEl>
                  <p:spTgt spid="3"/>
                </p:tgtEl>
              </p:cMediaNode>
            </p:audio>
            <p:seq concurrent="1" nextAc="seek">
              <p:cTn id="73" restart="whenNotActive" fill="hold" evtFilter="cancelBubble" nodeType="interactiveSeq">
                <p:stCondLst>
                  <p:cond evt="onClick" delay="0">
                    <p:tgtEl>
                      <p:spTgt spid="4"/>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5291" fill="hold"/>
                                        <p:tgtEl>
                                          <p:spTgt spid="4"/>
                                        </p:tgtEl>
                                      </p:cBhvr>
                                    </p:cmd>
                                  </p:childTnLst>
                                </p:cTn>
                              </p:par>
                            </p:childTnLst>
                          </p:cTn>
                        </p:par>
                      </p:childTnLst>
                    </p:cTn>
                  </p:par>
                </p:childTnLst>
              </p:cTn>
              <p:nextCondLst>
                <p:cond evt="onClick" delay="0">
                  <p:tgtEl>
                    <p:spTgt spid="4"/>
                  </p:tgtEl>
                </p:cond>
              </p:nextCondLst>
            </p:seq>
            <p:audio>
              <p:cMediaNode vol="80000">
                <p:cTn id="78"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34"/>
          <p:cNvPicPr preferRelativeResize="0"/>
          <p:nvPr/>
        </p:nvPicPr>
        <p:blipFill>
          <a:blip r:embed="rId5">
            <a:alphaModFix/>
          </a:blip>
          <a:stretch>
            <a:fillRect/>
          </a:stretch>
        </p:blipFill>
        <p:spPr>
          <a:xfrm>
            <a:off x="0" y="-47200"/>
            <a:ext cx="9143999" cy="833700"/>
          </a:xfrm>
          <a:prstGeom prst="rect">
            <a:avLst/>
          </a:prstGeom>
          <a:noFill/>
          <a:ln>
            <a:noFill/>
          </a:ln>
        </p:spPr>
      </p:pic>
      <p:sp>
        <p:nvSpPr>
          <p:cNvPr id="205" name="Google Shape;205;p34"/>
          <p:cNvSpPr txBox="1"/>
          <p:nvPr/>
        </p:nvSpPr>
        <p:spPr>
          <a:xfrm>
            <a:off x="319775" y="974750"/>
            <a:ext cx="8091000" cy="60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700">
                <a:solidFill>
                  <a:schemeClr val="dk1"/>
                </a:solidFill>
              </a:rPr>
              <a:t>Was haben wir in unserer Schule?</a:t>
            </a:r>
            <a:endParaRPr sz="2700">
              <a:solidFill>
                <a:schemeClr val="dk1"/>
              </a:solidFill>
            </a:endParaRPr>
          </a:p>
        </p:txBody>
      </p:sp>
      <p:pic>
        <p:nvPicPr>
          <p:cNvPr id="206" name="Google Shape;206;p34" descr="File:School-education-learning-1750587-h.jpg - Wikimedia Commons"/>
          <p:cNvPicPr preferRelativeResize="0"/>
          <p:nvPr/>
        </p:nvPicPr>
        <p:blipFill>
          <a:blip r:embed="rId6">
            <a:alphaModFix/>
          </a:blip>
          <a:stretch>
            <a:fillRect/>
          </a:stretch>
        </p:blipFill>
        <p:spPr>
          <a:xfrm>
            <a:off x="408175" y="1897975"/>
            <a:ext cx="3029775" cy="2196576"/>
          </a:xfrm>
          <a:prstGeom prst="rect">
            <a:avLst/>
          </a:prstGeom>
          <a:noFill/>
          <a:ln>
            <a:noFill/>
          </a:ln>
        </p:spPr>
      </p:pic>
      <p:pic>
        <p:nvPicPr>
          <p:cNvPr id="207" name="Google Shape;207;p34" descr="Hanscom children return to school"/>
          <p:cNvPicPr preferRelativeResize="0"/>
          <p:nvPr/>
        </p:nvPicPr>
        <p:blipFill>
          <a:blip r:embed="rId7">
            <a:alphaModFix/>
          </a:blip>
          <a:stretch>
            <a:fillRect/>
          </a:stretch>
        </p:blipFill>
        <p:spPr>
          <a:xfrm>
            <a:off x="2663150" y="3347375"/>
            <a:ext cx="2337275" cy="1558875"/>
          </a:xfrm>
          <a:prstGeom prst="rect">
            <a:avLst/>
          </a:prstGeom>
          <a:noFill/>
          <a:ln>
            <a:noFill/>
          </a:ln>
        </p:spPr>
      </p:pic>
      <p:pic>
        <p:nvPicPr>
          <p:cNvPr id="208" name="Google Shape;208;p34" descr="File:Primary School Playground Wall.jpg - Wikipedia"/>
          <p:cNvPicPr preferRelativeResize="0"/>
          <p:nvPr/>
        </p:nvPicPr>
        <p:blipFill>
          <a:blip r:embed="rId8">
            <a:alphaModFix/>
          </a:blip>
          <a:stretch>
            <a:fillRect/>
          </a:stretch>
        </p:blipFill>
        <p:spPr>
          <a:xfrm>
            <a:off x="5174150" y="1645776"/>
            <a:ext cx="2639826" cy="1979850"/>
          </a:xfrm>
          <a:prstGeom prst="rect">
            <a:avLst/>
          </a:prstGeom>
          <a:noFill/>
          <a:ln>
            <a:noFill/>
          </a:ln>
        </p:spPr>
      </p:pic>
      <p:pic>
        <p:nvPicPr>
          <p:cNvPr id="209" name="Google Shape;209;p34" descr="File:UCHSPrincipalOffice9.10.09ByLuigiNovi.jpg - Wikimedia Commons"/>
          <p:cNvPicPr preferRelativeResize="0"/>
          <p:nvPr/>
        </p:nvPicPr>
        <p:blipFill>
          <a:blip r:embed="rId9">
            <a:alphaModFix/>
          </a:blip>
          <a:stretch>
            <a:fillRect/>
          </a:stretch>
        </p:blipFill>
        <p:spPr>
          <a:xfrm>
            <a:off x="6620875" y="3347375"/>
            <a:ext cx="2078500" cy="1558875"/>
          </a:xfrm>
          <a:prstGeom prst="rect">
            <a:avLst/>
          </a:prstGeom>
          <a:noFill/>
          <a:ln>
            <a:noFill/>
          </a:ln>
        </p:spPr>
      </p:pic>
      <p:pic>
        <p:nvPicPr>
          <p:cNvPr id="2" name="Recorded Sound">
            <a:hlinkClick r:id="" action="ppaction://media"/>
            <a:extLst>
              <a:ext uri="{FF2B5EF4-FFF2-40B4-BE49-F238E27FC236}">
                <a16:creationId xmlns:a16="http://schemas.microsoft.com/office/drawing/2014/main" id="{0EEBFB41-F0B5-0ACB-616C-3462FA205C6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67691" y="904024"/>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2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35"/>
          <p:cNvPicPr preferRelativeResize="0"/>
          <p:nvPr/>
        </p:nvPicPr>
        <p:blipFill>
          <a:blip r:embed="rId13">
            <a:alphaModFix/>
          </a:blip>
          <a:stretch>
            <a:fillRect/>
          </a:stretch>
        </p:blipFill>
        <p:spPr>
          <a:xfrm>
            <a:off x="0" y="-47200"/>
            <a:ext cx="9143999" cy="833700"/>
          </a:xfrm>
          <a:prstGeom prst="rect">
            <a:avLst/>
          </a:prstGeom>
          <a:noFill/>
          <a:ln>
            <a:noFill/>
          </a:ln>
        </p:spPr>
      </p:pic>
      <p:sp>
        <p:nvSpPr>
          <p:cNvPr id="215" name="Google Shape;215;p35"/>
          <p:cNvSpPr txBox="1"/>
          <p:nvPr/>
        </p:nvSpPr>
        <p:spPr>
          <a:xfrm>
            <a:off x="319775" y="839900"/>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Wir haben…..</a:t>
            </a:r>
            <a:endParaRPr sz="2700">
              <a:solidFill>
                <a:schemeClr val="dk1"/>
              </a:solidFill>
            </a:endParaRPr>
          </a:p>
        </p:txBody>
      </p:sp>
      <p:sp>
        <p:nvSpPr>
          <p:cNvPr id="216" name="Google Shape;216;p35"/>
          <p:cNvSpPr txBox="1"/>
          <p:nvPr/>
        </p:nvSpPr>
        <p:spPr>
          <a:xfrm>
            <a:off x="99098" y="1707975"/>
            <a:ext cx="2021700" cy="16278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17" name="Google Shape;217;p35" descr="File:School-education-learning-1750587-h.jpg - Wikimedia Commons"/>
          <p:cNvPicPr preferRelativeResize="0"/>
          <p:nvPr/>
        </p:nvPicPr>
        <p:blipFill>
          <a:blip r:embed="rId14">
            <a:alphaModFix/>
          </a:blip>
          <a:stretch>
            <a:fillRect/>
          </a:stretch>
        </p:blipFill>
        <p:spPr>
          <a:xfrm>
            <a:off x="205925" y="1783925"/>
            <a:ext cx="943675" cy="712700"/>
          </a:xfrm>
          <a:prstGeom prst="rect">
            <a:avLst/>
          </a:prstGeom>
          <a:noFill/>
          <a:ln>
            <a:noFill/>
          </a:ln>
        </p:spPr>
      </p:pic>
      <p:sp>
        <p:nvSpPr>
          <p:cNvPr id="218" name="Google Shape;218;p35"/>
          <p:cNvSpPr txBox="1"/>
          <p:nvPr/>
        </p:nvSpPr>
        <p:spPr>
          <a:xfrm>
            <a:off x="2390650" y="1707975"/>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219" name="Google Shape;219;p35"/>
          <p:cNvSpPr txBox="1"/>
          <p:nvPr/>
        </p:nvSpPr>
        <p:spPr>
          <a:xfrm>
            <a:off x="4611386" y="1667725"/>
            <a:ext cx="2021700" cy="16278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220" name="Google Shape;220;p35"/>
          <p:cNvSpPr txBox="1"/>
          <p:nvPr/>
        </p:nvSpPr>
        <p:spPr>
          <a:xfrm>
            <a:off x="6903823" y="1667725"/>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21" name="Google Shape;221;p35" descr="File:Primary School Playground Wall.jpg - Wikipedia"/>
          <p:cNvPicPr preferRelativeResize="0"/>
          <p:nvPr/>
        </p:nvPicPr>
        <p:blipFill>
          <a:blip r:embed="rId15">
            <a:alphaModFix/>
          </a:blip>
          <a:stretch>
            <a:fillRect/>
          </a:stretch>
        </p:blipFill>
        <p:spPr>
          <a:xfrm>
            <a:off x="2480750" y="1829025"/>
            <a:ext cx="1770675" cy="1385699"/>
          </a:xfrm>
          <a:prstGeom prst="rect">
            <a:avLst/>
          </a:prstGeom>
          <a:noFill/>
          <a:ln>
            <a:noFill/>
          </a:ln>
        </p:spPr>
      </p:pic>
      <p:pic>
        <p:nvPicPr>
          <p:cNvPr id="222" name="Google Shape;222;p35" descr="File:UCHSPrincipalOffice9.10.09ByLuigiNovi.jpg - Wikimedia Commons"/>
          <p:cNvPicPr preferRelativeResize="0"/>
          <p:nvPr/>
        </p:nvPicPr>
        <p:blipFill>
          <a:blip r:embed="rId16">
            <a:alphaModFix/>
          </a:blip>
          <a:stretch>
            <a:fillRect/>
          </a:stretch>
        </p:blipFill>
        <p:spPr>
          <a:xfrm>
            <a:off x="7029338" y="1788775"/>
            <a:ext cx="1770676" cy="1385700"/>
          </a:xfrm>
          <a:prstGeom prst="rect">
            <a:avLst/>
          </a:prstGeom>
          <a:noFill/>
          <a:ln>
            <a:noFill/>
          </a:ln>
        </p:spPr>
      </p:pic>
      <p:pic>
        <p:nvPicPr>
          <p:cNvPr id="223" name="Google Shape;223;p35" descr="Page 2 | school library 1080P, 2K, 4K, 5K HD wallpapers free ..."/>
          <p:cNvPicPr preferRelativeResize="0"/>
          <p:nvPr/>
        </p:nvPicPr>
        <p:blipFill>
          <a:blip r:embed="rId17">
            <a:alphaModFix/>
          </a:blip>
          <a:stretch>
            <a:fillRect/>
          </a:stretch>
        </p:blipFill>
        <p:spPr>
          <a:xfrm>
            <a:off x="4736888" y="1783925"/>
            <a:ext cx="1770676" cy="1395399"/>
          </a:xfrm>
          <a:prstGeom prst="rect">
            <a:avLst/>
          </a:prstGeom>
          <a:noFill/>
          <a:ln>
            <a:noFill/>
          </a:ln>
        </p:spPr>
      </p:pic>
      <p:pic>
        <p:nvPicPr>
          <p:cNvPr id="224" name="Google Shape;224;p35" descr="File:School-education-learning-1750587-h.jpg - Wikimedia Commons"/>
          <p:cNvPicPr preferRelativeResize="0"/>
          <p:nvPr/>
        </p:nvPicPr>
        <p:blipFill>
          <a:blip r:embed="rId14">
            <a:alphaModFix/>
          </a:blip>
          <a:stretch>
            <a:fillRect/>
          </a:stretch>
        </p:blipFill>
        <p:spPr>
          <a:xfrm>
            <a:off x="829100" y="2041588"/>
            <a:ext cx="1165300" cy="880081"/>
          </a:xfrm>
          <a:prstGeom prst="rect">
            <a:avLst/>
          </a:prstGeom>
          <a:noFill/>
          <a:ln>
            <a:noFill/>
          </a:ln>
        </p:spPr>
      </p:pic>
      <p:pic>
        <p:nvPicPr>
          <p:cNvPr id="225" name="Google Shape;225;p35" descr="File:School-education-learning-1750587-h.jpg - Wikimedia Commons"/>
          <p:cNvPicPr preferRelativeResize="0"/>
          <p:nvPr/>
        </p:nvPicPr>
        <p:blipFill>
          <a:blip r:embed="rId14">
            <a:alphaModFix/>
          </a:blip>
          <a:stretch>
            <a:fillRect/>
          </a:stretch>
        </p:blipFill>
        <p:spPr>
          <a:xfrm>
            <a:off x="319775" y="2461775"/>
            <a:ext cx="943675" cy="712700"/>
          </a:xfrm>
          <a:prstGeom prst="rect">
            <a:avLst/>
          </a:prstGeom>
          <a:noFill/>
          <a:ln>
            <a:noFill/>
          </a:ln>
        </p:spPr>
      </p:pic>
      <p:sp>
        <p:nvSpPr>
          <p:cNvPr id="226" name="Google Shape;226;p35"/>
          <p:cNvSpPr txBox="1"/>
          <p:nvPr/>
        </p:nvSpPr>
        <p:spPr>
          <a:xfrm>
            <a:off x="88625" y="3450200"/>
            <a:ext cx="2021700" cy="452700"/>
          </a:xfrm>
          <a:prstGeom prst="rect">
            <a:avLst/>
          </a:prstGeom>
          <a:solidFill>
            <a:srgbClr val="D9D2E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Klassenzimmer</a:t>
            </a:r>
            <a:endParaRPr sz="2100">
              <a:solidFill>
                <a:schemeClr val="dk1"/>
              </a:solidFill>
            </a:endParaRPr>
          </a:p>
        </p:txBody>
      </p:sp>
      <p:sp>
        <p:nvSpPr>
          <p:cNvPr id="227" name="Google Shape;227;p35"/>
          <p:cNvSpPr txBox="1"/>
          <p:nvPr/>
        </p:nvSpPr>
        <p:spPr>
          <a:xfrm>
            <a:off x="2355225" y="3450200"/>
            <a:ext cx="20217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einen Schulhof</a:t>
            </a:r>
            <a:endParaRPr sz="2100">
              <a:solidFill>
                <a:schemeClr val="dk1"/>
              </a:solidFill>
            </a:endParaRPr>
          </a:p>
        </p:txBody>
      </p:sp>
      <p:sp>
        <p:nvSpPr>
          <p:cNvPr id="228" name="Google Shape;228;p35"/>
          <p:cNvSpPr txBox="1"/>
          <p:nvPr/>
        </p:nvSpPr>
        <p:spPr>
          <a:xfrm>
            <a:off x="4621825" y="3450200"/>
            <a:ext cx="2021700" cy="452700"/>
          </a:xfrm>
          <a:prstGeom prst="rect">
            <a:avLst/>
          </a:prstGeom>
          <a:solidFill>
            <a:srgbClr val="F4CCCC"/>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eine Bibliothek</a:t>
            </a:r>
            <a:endParaRPr sz="2100">
              <a:solidFill>
                <a:schemeClr val="dk1"/>
              </a:solidFill>
            </a:endParaRPr>
          </a:p>
        </p:txBody>
      </p:sp>
      <p:sp>
        <p:nvSpPr>
          <p:cNvPr id="229" name="Google Shape;229;p35"/>
          <p:cNvSpPr txBox="1"/>
          <p:nvPr/>
        </p:nvSpPr>
        <p:spPr>
          <a:xfrm>
            <a:off x="6888425" y="3450200"/>
            <a:ext cx="2021700" cy="452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a:solidFill>
                  <a:schemeClr val="dk1"/>
                </a:solidFill>
              </a:rPr>
              <a:t>ein Büro</a:t>
            </a:r>
            <a:endParaRPr sz="2100">
              <a:solidFill>
                <a:schemeClr val="dk1"/>
              </a:solidFill>
            </a:endParaRPr>
          </a:p>
        </p:txBody>
      </p:sp>
      <p:pic>
        <p:nvPicPr>
          <p:cNvPr id="3" name="Recorded Sound">
            <a:hlinkClick r:id="" action="ppaction://media"/>
            <a:extLst>
              <a:ext uri="{FF2B5EF4-FFF2-40B4-BE49-F238E27FC236}">
                <a16:creationId xmlns:a16="http://schemas.microsoft.com/office/drawing/2014/main" id="{923D8740-F8D6-BDE2-0F6E-F94B0B7A3DF6}"/>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2227744" y="840239"/>
            <a:ext cx="254961" cy="254961"/>
          </a:xfrm>
          <a:prstGeom prst="rect">
            <a:avLst/>
          </a:prstGeom>
        </p:spPr>
      </p:pic>
      <p:pic>
        <p:nvPicPr>
          <p:cNvPr id="4" name="Recorded Sound">
            <a:hlinkClick r:id="" action="ppaction://media"/>
            <a:extLst>
              <a:ext uri="{FF2B5EF4-FFF2-40B4-BE49-F238E27FC236}">
                <a16:creationId xmlns:a16="http://schemas.microsoft.com/office/drawing/2014/main" id="{3DD81AC5-3834-3873-C696-89CDC22002B7}"/>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67375" y="3952450"/>
            <a:ext cx="304800" cy="304800"/>
          </a:xfrm>
          <a:prstGeom prst="rect">
            <a:avLst/>
          </a:prstGeom>
        </p:spPr>
      </p:pic>
      <p:pic>
        <p:nvPicPr>
          <p:cNvPr id="5" name="Recorded Sound">
            <a:hlinkClick r:id="" action="ppaction://media"/>
            <a:extLst>
              <a:ext uri="{FF2B5EF4-FFF2-40B4-BE49-F238E27FC236}">
                <a16:creationId xmlns:a16="http://schemas.microsoft.com/office/drawing/2014/main" id="{BD2AB8F1-BA1D-5063-CCDD-838887600EFD}"/>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2390650" y="3952450"/>
            <a:ext cx="343302" cy="343302"/>
          </a:xfrm>
          <a:prstGeom prst="rect">
            <a:avLst/>
          </a:prstGeom>
        </p:spPr>
      </p:pic>
      <p:pic>
        <p:nvPicPr>
          <p:cNvPr id="6" name="Recorded Sound">
            <a:hlinkClick r:id="" action="ppaction://media"/>
            <a:extLst>
              <a:ext uri="{FF2B5EF4-FFF2-40B4-BE49-F238E27FC236}">
                <a16:creationId xmlns:a16="http://schemas.microsoft.com/office/drawing/2014/main" id="{80968B86-004F-F85C-1DF0-8E9492DC8726}"/>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4736888" y="3952450"/>
            <a:ext cx="343302" cy="343302"/>
          </a:xfrm>
          <a:prstGeom prst="rect">
            <a:avLst/>
          </a:prstGeom>
        </p:spPr>
      </p:pic>
      <p:pic>
        <p:nvPicPr>
          <p:cNvPr id="7" name="Recorded Sound">
            <a:hlinkClick r:id="" action="ppaction://media"/>
            <a:extLst>
              <a:ext uri="{FF2B5EF4-FFF2-40B4-BE49-F238E27FC236}">
                <a16:creationId xmlns:a16="http://schemas.microsoft.com/office/drawing/2014/main" id="{60F75FD7-49BD-BBBB-14F0-B1C8BC71C080}"/>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7029338" y="3937266"/>
            <a:ext cx="358486" cy="3584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7"/>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7704" fill="hold"/>
                                        <p:tgtEl>
                                          <p:spTgt spid="7"/>
                                        </p:tgtEl>
                                      </p:cBhvr>
                                    </p:cmd>
                                  </p:childTnLst>
                                </p:cTn>
                              </p:par>
                            </p:childTnLst>
                          </p:cTn>
                        </p:par>
                      </p:childTnLst>
                    </p:cTn>
                  </p:par>
                </p:childTnLst>
              </p:cTn>
              <p:nextCondLst>
                <p:cond evt="onClick" delay="0">
                  <p:tgtEl>
                    <p:spTgt spid="7"/>
                  </p:tgtEl>
                </p:cond>
              </p:nextCondLst>
            </p:seq>
            <p:audio>
              <p:cMediaNode vol="80000">
                <p:cTn id="52" fill="hold" display="0">
                  <p:stCondLst>
                    <p:cond delay="indefinite"/>
                  </p:stCondLst>
                  <p:endCondLst>
                    <p:cond evt="onStopAudio" delay="0">
                      <p:tgtEl>
                        <p:sldTgt/>
                      </p:tgtEl>
                    </p:cond>
                  </p:endCondLst>
                </p:cTn>
                <p:tgtEl>
                  <p:spTgt spid="7"/>
                </p:tgtEl>
              </p:cMediaNode>
            </p:audio>
            <p:seq concurrent="1" nextAc="seek">
              <p:cTn id="53" restart="whenNotActive" fill="hold" evtFilter="cancelBubble" nodeType="interactiveSeq">
                <p:stCondLst>
                  <p:cond evt="onClick" delay="0">
                    <p:tgtEl>
                      <p:spTgt spid="6"/>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8704" fill="hold"/>
                                        <p:tgtEl>
                                          <p:spTgt spid="6"/>
                                        </p:tgtEl>
                                      </p:cBhvr>
                                    </p:cmd>
                                  </p:childTnLst>
                                </p:cTn>
                              </p:par>
                            </p:childTnLst>
                          </p:cTn>
                        </p:par>
                      </p:childTnLst>
                    </p:cTn>
                  </p:par>
                </p:childTnLst>
              </p:cTn>
              <p:nextCondLst>
                <p:cond evt="onClick" delay="0">
                  <p:tgtEl>
                    <p:spTgt spid="6"/>
                  </p:tgtEl>
                </p:cond>
              </p:nextCondLst>
            </p:seq>
            <p:audio>
              <p:cMediaNode vol="80000">
                <p:cTn id="58" fill="hold" display="0">
                  <p:stCondLst>
                    <p:cond delay="indefinite"/>
                  </p:stCondLst>
                  <p:endCondLst>
                    <p:cond evt="onStopAudio" delay="0">
                      <p:tgtEl>
                        <p:sldTgt/>
                      </p:tgtEl>
                    </p:cond>
                  </p:endCondLst>
                </p:cTn>
                <p:tgtEl>
                  <p:spTgt spid="6"/>
                </p:tgtEl>
              </p:cMediaNode>
            </p:audio>
            <p:seq concurrent="1" nextAc="seek">
              <p:cTn id="59" restart="whenNotActive" fill="hold" evtFilter="cancelBubble" nodeType="interactiveSeq">
                <p:stCondLst>
                  <p:cond evt="onClick" delay="0">
                    <p:tgtEl>
                      <p:spTgt spid="5"/>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9818" fill="hold"/>
                                        <p:tgtEl>
                                          <p:spTgt spid="5"/>
                                        </p:tgtEl>
                                      </p:cBhvr>
                                    </p:cmd>
                                  </p:childTnLst>
                                </p:cTn>
                              </p:par>
                            </p:childTnLst>
                          </p:cTn>
                        </p:par>
                      </p:childTnLst>
                    </p:cTn>
                  </p:par>
                </p:childTnLst>
              </p:cTn>
              <p:nextCondLst>
                <p:cond evt="onClick" delay="0">
                  <p:tgtEl>
                    <p:spTgt spid="5"/>
                  </p:tgtEl>
                </p:cond>
              </p:nextCondLst>
            </p:seq>
            <p:audio>
              <p:cMediaNode vol="80000">
                <p:cTn id="64" fill="hold" display="0">
                  <p:stCondLst>
                    <p:cond delay="indefinite"/>
                  </p:stCondLst>
                  <p:endCondLst>
                    <p:cond evt="onStopAudio" delay="0">
                      <p:tgtEl>
                        <p:sldTgt/>
                      </p:tgtEl>
                    </p:cond>
                  </p:endCondLst>
                </p:cTn>
                <p:tgtEl>
                  <p:spTgt spid="5"/>
                </p:tgtEl>
              </p:cMediaNode>
            </p:audio>
            <p:seq concurrent="1" nextAc="seek">
              <p:cTn id="65" restart="whenNotActive" fill="hold" evtFilter="cancelBubble" nodeType="interactiveSeq">
                <p:stCondLst>
                  <p:cond evt="onClick" delay="0">
                    <p:tgtEl>
                      <p:spTgt spid="4"/>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7751" fill="hold"/>
                                        <p:tgtEl>
                                          <p:spTgt spid="4"/>
                                        </p:tgtEl>
                                      </p:cBhvr>
                                    </p:cmd>
                                  </p:childTnLst>
                                </p:cTn>
                              </p:par>
                            </p:childTnLst>
                          </p:cTn>
                        </p:par>
                      </p:childTnLst>
                    </p:cTn>
                  </p:par>
                </p:childTnLst>
              </p:cTn>
              <p:nextCondLst>
                <p:cond evt="onClick" delay="0">
                  <p:tgtEl>
                    <p:spTgt spid="4"/>
                  </p:tgtEl>
                </p:cond>
              </p:nextCondLst>
            </p:seq>
            <p:audio>
              <p:cMediaNode vol="80000">
                <p:cTn id="70" fill="hold" display="0">
                  <p:stCondLst>
                    <p:cond delay="indefinite"/>
                  </p:stCondLst>
                  <p:endCondLst>
                    <p:cond evt="onStopAudio" delay="0">
                      <p:tgtEl>
                        <p:sldTgt/>
                      </p:tgtEl>
                    </p:cond>
                  </p:endCondLst>
                </p:cTn>
                <p:tgtEl>
                  <p:spTgt spid="4"/>
                </p:tgtEl>
              </p:cMediaNode>
            </p:audio>
            <p:seq concurrent="1" nextAc="seek">
              <p:cTn id="71" restart="whenNotActive" fill="hold" evtFilter="cancelBubble" nodeType="interactiveSeq">
                <p:stCondLst>
                  <p:cond evt="onClick" delay="0">
                    <p:tgtEl>
                      <p:spTgt spid="3"/>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3595" fill="hold"/>
                                        <p:tgtEl>
                                          <p:spTgt spid="3"/>
                                        </p:tgtEl>
                                      </p:cBhvr>
                                    </p:cmd>
                                  </p:childTnLst>
                                </p:cTn>
                              </p:par>
                            </p:childTnLst>
                          </p:cTn>
                        </p:par>
                      </p:childTnLst>
                    </p:cTn>
                  </p:par>
                </p:childTnLst>
              </p:cTn>
              <p:nextCondLst>
                <p:cond evt="onClick" delay="0">
                  <p:tgtEl>
                    <p:spTgt spid="3"/>
                  </p:tgtEl>
                </p:cond>
              </p:nextCondLst>
            </p:seq>
            <p:audio>
              <p:cMediaNode vol="80000">
                <p:cTn id="76"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36"/>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35" name="Google Shape;235;p36"/>
          <p:cNvSpPr txBox="1"/>
          <p:nvPr/>
        </p:nvSpPr>
        <p:spPr>
          <a:xfrm>
            <a:off x="319775" y="839900"/>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Wir haben…..</a:t>
            </a:r>
            <a:endParaRPr sz="2700">
              <a:solidFill>
                <a:schemeClr val="dk1"/>
              </a:solidFill>
            </a:endParaRPr>
          </a:p>
        </p:txBody>
      </p:sp>
      <p:sp>
        <p:nvSpPr>
          <p:cNvPr id="236" name="Google Shape;236;p36"/>
          <p:cNvSpPr txBox="1"/>
          <p:nvPr/>
        </p:nvSpPr>
        <p:spPr>
          <a:xfrm>
            <a:off x="99098" y="1707975"/>
            <a:ext cx="2021700" cy="16278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37" name="Google Shape;237;p36" descr="File:School-education-learning-1750587-h.jpg - Wikimedia Commons"/>
          <p:cNvPicPr preferRelativeResize="0"/>
          <p:nvPr/>
        </p:nvPicPr>
        <p:blipFill>
          <a:blip r:embed="rId4">
            <a:alphaModFix/>
          </a:blip>
          <a:stretch>
            <a:fillRect/>
          </a:stretch>
        </p:blipFill>
        <p:spPr>
          <a:xfrm>
            <a:off x="205925" y="1783925"/>
            <a:ext cx="943675" cy="712700"/>
          </a:xfrm>
          <a:prstGeom prst="rect">
            <a:avLst/>
          </a:prstGeom>
          <a:noFill/>
          <a:ln>
            <a:noFill/>
          </a:ln>
        </p:spPr>
      </p:pic>
      <p:sp>
        <p:nvSpPr>
          <p:cNvPr id="238" name="Google Shape;238;p36"/>
          <p:cNvSpPr txBox="1"/>
          <p:nvPr/>
        </p:nvSpPr>
        <p:spPr>
          <a:xfrm>
            <a:off x="2390650" y="1707975"/>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239" name="Google Shape;239;p36"/>
          <p:cNvSpPr txBox="1"/>
          <p:nvPr/>
        </p:nvSpPr>
        <p:spPr>
          <a:xfrm>
            <a:off x="4611386" y="1667725"/>
            <a:ext cx="2021700" cy="16278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240" name="Google Shape;240;p36"/>
          <p:cNvSpPr txBox="1"/>
          <p:nvPr/>
        </p:nvSpPr>
        <p:spPr>
          <a:xfrm>
            <a:off x="6903823" y="1667725"/>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41" name="Google Shape;241;p36" descr="File:Primary School Playground Wall.jpg - Wikipedia"/>
          <p:cNvPicPr preferRelativeResize="0"/>
          <p:nvPr/>
        </p:nvPicPr>
        <p:blipFill>
          <a:blip r:embed="rId5">
            <a:alphaModFix/>
          </a:blip>
          <a:stretch>
            <a:fillRect/>
          </a:stretch>
        </p:blipFill>
        <p:spPr>
          <a:xfrm>
            <a:off x="2480750" y="1829025"/>
            <a:ext cx="1770675" cy="1385699"/>
          </a:xfrm>
          <a:prstGeom prst="rect">
            <a:avLst/>
          </a:prstGeom>
          <a:noFill/>
          <a:ln>
            <a:noFill/>
          </a:ln>
        </p:spPr>
      </p:pic>
      <p:pic>
        <p:nvPicPr>
          <p:cNvPr id="242" name="Google Shape;242;p36" descr="File:UCHSPrincipalOffice9.10.09ByLuigiNovi.jpg - Wikimedia Commons"/>
          <p:cNvPicPr preferRelativeResize="0"/>
          <p:nvPr/>
        </p:nvPicPr>
        <p:blipFill>
          <a:blip r:embed="rId6">
            <a:alphaModFix/>
          </a:blip>
          <a:stretch>
            <a:fillRect/>
          </a:stretch>
        </p:blipFill>
        <p:spPr>
          <a:xfrm>
            <a:off x="7029338" y="1788775"/>
            <a:ext cx="1770676" cy="1385700"/>
          </a:xfrm>
          <a:prstGeom prst="rect">
            <a:avLst/>
          </a:prstGeom>
          <a:noFill/>
          <a:ln>
            <a:noFill/>
          </a:ln>
        </p:spPr>
      </p:pic>
      <p:pic>
        <p:nvPicPr>
          <p:cNvPr id="243" name="Google Shape;243;p36" descr="Page 2 | school library 1080P, 2K, 4K, 5K HD wallpapers free ..."/>
          <p:cNvPicPr preferRelativeResize="0"/>
          <p:nvPr/>
        </p:nvPicPr>
        <p:blipFill>
          <a:blip r:embed="rId7">
            <a:alphaModFix/>
          </a:blip>
          <a:stretch>
            <a:fillRect/>
          </a:stretch>
        </p:blipFill>
        <p:spPr>
          <a:xfrm>
            <a:off x="4736888" y="1783925"/>
            <a:ext cx="1770676" cy="1395399"/>
          </a:xfrm>
          <a:prstGeom prst="rect">
            <a:avLst/>
          </a:prstGeom>
          <a:noFill/>
          <a:ln>
            <a:noFill/>
          </a:ln>
        </p:spPr>
      </p:pic>
      <p:pic>
        <p:nvPicPr>
          <p:cNvPr id="244" name="Google Shape;244;p36" descr="File:School-education-learning-1750587-h.jpg - Wikimedia Commons"/>
          <p:cNvPicPr preferRelativeResize="0"/>
          <p:nvPr/>
        </p:nvPicPr>
        <p:blipFill>
          <a:blip r:embed="rId4">
            <a:alphaModFix/>
          </a:blip>
          <a:stretch>
            <a:fillRect/>
          </a:stretch>
        </p:blipFill>
        <p:spPr>
          <a:xfrm>
            <a:off x="829100" y="2041588"/>
            <a:ext cx="1165300" cy="880081"/>
          </a:xfrm>
          <a:prstGeom prst="rect">
            <a:avLst/>
          </a:prstGeom>
          <a:noFill/>
          <a:ln>
            <a:noFill/>
          </a:ln>
        </p:spPr>
      </p:pic>
      <p:pic>
        <p:nvPicPr>
          <p:cNvPr id="245" name="Google Shape;245;p36" descr="File:School-education-learning-1750587-h.jpg - Wikimedia Commons"/>
          <p:cNvPicPr preferRelativeResize="0"/>
          <p:nvPr/>
        </p:nvPicPr>
        <p:blipFill>
          <a:blip r:embed="rId4">
            <a:alphaModFix/>
          </a:blip>
          <a:stretch>
            <a:fillRect/>
          </a:stretch>
        </p:blipFill>
        <p:spPr>
          <a:xfrm>
            <a:off x="319775" y="2461775"/>
            <a:ext cx="943675" cy="712700"/>
          </a:xfrm>
          <a:prstGeom prst="rect">
            <a:avLst/>
          </a:prstGeom>
          <a:noFill/>
          <a:ln>
            <a:noFill/>
          </a:ln>
        </p:spPr>
      </p:pic>
      <p:sp>
        <p:nvSpPr>
          <p:cNvPr id="246" name="Google Shape;246;p36"/>
          <p:cNvSpPr txBox="1"/>
          <p:nvPr/>
        </p:nvSpPr>
        <p:spPr>
          <a:xfrm>
            <a:off x="782125" y="3494050"/>
            <a:ext cx="626100" cy="510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700" b="1">
                <a:solidFill>
                  <a:schemeClr val="dk1"/>
                </a:solidFill>
              </a:rPr>
              <a:t>1</a:t>
            </a:r>
            <a:endParaRPr sz="2700" b="1">
              <a:solidFill>
                <a:schemeClr val="dk1"/>
              </a:solidFill>
            </a:endParaRPr>
          </a:p>
        </p:txBody>
      </p:sp>
      <p:sp>
        <p:nvSpPr>
          <p:cNvPr id="247" name="Google Shape;247;p36"/>
          <p:cNvSpPr txBox="1"/>
          <p:nvPr/>
        </p:nvSpPr>
        <p:spPr>
          <a:xfrm>
            <a:off x="3052600" y="3494050"/>
            <a:ext cx="626100" cy="510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700" b="1">
                <a:solidFill>
                  <a:schemeClr val="dk1"/>
                </a:solidFill>
              </a:rPr>
              <a:t>2</a:t>
            </a:r>
            <a:endParaRPr sz="2700" b="1">
              <a:solidFill>
                <a:schemeClr val="dk1"/>
              </a:solidFill>
            </a:endParaRPr>
          </a:p>
        </p:txBody>
      </p:sp>
      <p:sp>
        <p:nvSpPr>
          <p:cNvPr id="248" name="Google Shape;248;p36"/>
          <p:cNvSpPr txBox="1"/>
          <p:nvPr/>
        </p:nvSpPr>
        <p:spPr>
          <a:xfrm>
            <a:off x="5366963" y="3494050"/>
            <a:ext cx="626100" cy="510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700" b="1">
                <a:solidFill>
                  <a:schemeClr val="dk1"/>
                </a:solidFill>
              </a:rPr>
              <a:t>3</a:t>
            </a:r>
            <a:endParaRPr sz="2700" b="1">
              <a:solidFill>
                <a:schemeClr val="dk1"/>
              </a:solidFill>
            </a:endParaRPr>
          </a:p>
        </p:txBody>
      </p:sp>
      <p:sp>
        <p:nvSpPr>
          <p:cNvPr id="249" name="Google Shape;249;p36"/>
          <p:cNvSpPr txBox="1"/>
          <p:nvPr/>
        </p:nvSpPr>
        <p:spPr>
          <a:xfrm>
            <a:off x="7601638" y="3450375"/>
            <a:ext cx="626100" cy="510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700" b="1">
                <a:solidFill>
                  <a:schemeClr val="dk1"/>
                </a:solidFill>
              </a:rPr>
              <a:t>4</a:t>
            </a:r>
            <a:endParaRPr sz="27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253"/>
        <p:cNvGrpSpPr/>
        <p:nvPr/>
      </p:nvGrpSpPr>
      <p:grpSpPr>
        <a:xfrm>
          <a:off x="0" y="0"/>
          <a:ext cx="0" cy="0"/>
          <a:chOff x="0" y="0"/>
          <a:chExt cx="0" cy="0"/>
        </a:xfrm>
      </p:grpSpPr>
      <p:sp>
        <p:nvSpPr>
          <p:cNvPr id="254" name="Google Shape;254;p37"/>
          <p:cNvSpPr txBox="1"/>
          <p:nvPr/>
        </p:nvSpPr>
        <p:spPr>
          <a:xfrm>
            <a:off x="628000" y="98250"/>
            <a:ext cx="7647900" cy="36315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55" name="Google Shape;255;p37" descr="File:School-education-learning-1750587-h.jpg - Wikimedia Commons"/>
          <p:cNvPicPr preferRelativeResize="0"/>
          <p:nvPr/>
        </p:nvPicPr>
        <p:blipFill>
          <a:blip r:embed="rId3">
            <a:alphaModFix/>
          </a:blip>
          <a:stretch>
            <a:fillRect/>
          </a:stretch>
        </p:blipFill>
        <p:spPr>
          <a:xfrm>
            <a:off x="1477350" y="551025"/>
            <a:ext cx="1900200" cy="1435101"/>
          </a:xfrm>
          <a:prstGeom prst="rect">
            <a:avLst/>
          </a:prstGeom>
          <a:noFill/>
          <a:ln>
            <a:noFill/>
          </a:ln>
        </p:spPr>
      </p:pic>
      <p:pic>
        <p:nvPicPr>
          <p:cNvPr id="256" name="Google Shape;256;p37" descr="File:School-education-learning-1750587-h.jpg - Wikimedia Commons"/>
          <p:cNvPicPr preferRelativeResize="0"/>
          <p:nvPr/>
        </p:nvPicPr>
        <p:blipFill>
          <a:blip r:embed="rId3">
            <a:alphaModFix/>
          </a:blip>
          <a:stretch>
            <a:fillRect/>
          </a:stretch>
        </p:blipFill>
        <p:spPr>
          <a:xfrm>
            <a:off x="3377550" y="2111400"/>
            <a:ext cx="1900200" cy="1435101"/>
          </a:xfrm>
          <a:prstGeom prst="rect">
            <a:avLst/>
          </a:prstGeom>
          <a:noFill/>
          <a:ln>
            <a:noFill/>
          </a:ln>
        </p:spPr>
      </p:pic>
      <p:pic>
        <p:nvPicPr>
          <p:cNvPr id="257" name="Google Shape;257;p37" descr="File:School-education-learning-1750587-h.jpg - Wikimedia Commons"/>
          <p:cNvPicPr preferRelativeResize="0"/>
          <p:nvPr/>
        </p:nvPicPr>
        <p:blipFill>
          <a:blip r:embed="rId3">
            <a:alphaModFix/>
          </a:blip>
          <a:stretch>
            <a:fillRect/>
          </a:stretch>
        </p:blipFill>
        <p:spPr>
          <a:xfrm>
            <a:off x="5394175" y="551025"/>
            <a:ext cx="1900200" cy="1435101"/>
          </a:xfrm>
          <a:prstGeom prst="rect">
            <a:avLst/>
          </a:prstGeom>
          <a:noFill/>
          <a:ln>
            <a:noFill/>
          </a:ln>
        </p:spPr>
      </p:pic>
      <p:sp>
        <p:nvSpPr>
          <p:cNvPr id="258" name="Google Shape;258;p37"/>
          <p:cNvSpPr txBox="1"/>
          <p:nvPr/>
        </p:nvSpPr>
        <p:spPr>
          <a:xfrm>
            <a:off x="1139350" y="3960700"/>
            <a:ext cx="6452700" cy="934200"/>
          </a:xfrm>
          <a:prstGeom prst="rect">
            <a:avLst/>
          </a:prstGeom>
          <a:solidFill>
            <a:srgbClr val="D9D2E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Klassenzimmer</a:t>
            </a:r>
            <a:endParaRPr sz="50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262"/>
        <p:cNvGrpSpPr/>
        <p:nvPr/>
      </p:nvGrpSpPr>
      <p:grpSpPr>
        <a:xfrm>
          <a:off x="0" y="0"/>
          <a:ext cx="0" cy="0"/>
          <a:chOff x="0" y="0"/>
          <a:chExt cx="0" cy="0"/>
        </a:xfrm>
      </p:grpSpPr>
      <p:sp>
        <p:nvSpPr>
          <p:cNvPr id="263" name="Google Shape;263;p38"/>
          <p:cNvSpPr txBox="1"/>
          <p:nvPr/>
        </p:nvSpPr>
        <p:spPr>
          <a:xfrm>
            <a:off x="656899" y="166850"/>
            <a:ext cx="7753800" cy="3745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64" name="Google Shape;264;p38" descr="File:Primary School Playground Wall.jpg - Wikipedia"/>
          <p:cNvPicPr preferRelativeResize="0"/>
          <p:nvPr/>
        </p:nvPicPr>
        <p:blipFill>
          <a:blip r:embed="rId3">
            <a:alphaModFix/>
          </a:blip>
          <a:stretch>
            <a:fillRect/>
          </a:stretch>
        </p:blipFill>
        <p:spPr>
          <a:xfrm>
            <a:off x="1507925" y="509450"/>
            <a:ext cx="5429048" cy="3042624"/>
          </a:xfrm>
          <a:prstGeom prst="rect">
            <a:avLst/>
          </a:prstGeom>
          <a:noFill/>
          <a:ln>
            <a:noFill/>
          </a:ln>
        </p:spPr>
      </p:pic>
      <p:sp>
        <p:nvSpPr>
          <p:cNvPr id="265" name="Google Shape;265;p38"/>
          <p:cNvSpPr txBox="1"/>
          <p:nvPr/>
        </p:nvSpPr>
        <p:spPr>
          <a:xfrm>
            <a:off x="1234825" y="4105175"/>
            <a:ext cx="6675000" cy="8379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einen Schulhof</a:t>
            </a:r>
            <a:endParaRPr sz="5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269"/>
        <p:cNvGrpSpPr/>
        <p:nvPr/>
      </p:nvGrpSpPr>
      <p:grpSpPr>
        <a:xfrm>
          <a:off x="0" y="0"/>
          <a:ext cx="0" cy="0"/>
          <a:chOff x="0" y="0"/>
          <a:chExt cx="0" cy="0"/>
        </a:xfrm>
      </p:grpSpPr>
      <p:sp>
        <p:nvSpPr>
          <p:cNvPr id="270" name="Google Shape;270;p39"/>
          <p:cNvSpPr txBox="1"/>
          <p:nvPr/>
        </p:nvSpPr>
        <p:spPr>
          <a:xfrm>
            <a:off x="1090350" y="213275"/>
            <a:ext cx="7069800" cy="35067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71" name="Google Shape;271;p39" descr="Page 2 | school library 1080P, 2K, 4K, 5K HD wallpapers free ..."/>
          <p:cNvPicPr preferRelativeResize="0"/>
          <p:nvPr/>
        </p:nvPicPr>
        <p:blipFill>
          <a:blip r:embed="rId3">
            <a:alphaModFix/>
          </a:blip>
          <a:stretch>
            <a:fillRect/>
          </a:stretch>
        </p:blipFill>
        <p:spPr>
          <a:xfrm>
            <a:off x="2232600" y="368000"/>
            <a:ext cx="4511750" cy="3149624"/>
          </a:xfrm>
          <a:prstGeom prst="rect">
            <a:avLst/>
          </a:prstGeom>
          <a:noFill/>
          <a:ln>
            <a:noFill/>
          </a:ln>
        </p:spPr>
      </p:pic>
      <p:sp>
        <p:nvSpPr>
          <p:cNvPr id="272" name="Google Shape;272;p39"/>
          <p:cNvSpPr txBox="1"/>
          <p:nvPr/>
        </p:nvSpPr>
        <p:spPr>
          <a:xfrm>
            <a:off x="1664800" y="3912550"/>
            <a:ext cx="6119700" cy="953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eine Bibliothek</a:t>
            </a:r>
            <a:endParaRPr sz="50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276"/>
        <p:cNvGrpSpPr/>
        <p:nvPr/>
      </p:nvGrpSpPr>
      <p:grpSpPr>
        <a:xfrm>
          <a:off x="0" y="0"/>
          <a:ext cx="0" cy="0"/>
          <a:chOff x="0" y="0"/>
          <a:chExt cx="0" cy="0"/>
        </a:xfrm>
      </p:grpSpPr>
      <p:sp>
        <p:nvSpPr>
          <p:cNvPr id="277" name="Google Shape;277;p40"/>
          <p:cNvSpPr txBox="1"/>
          <p:nvPr/>
        </p:nvSpPr>
        <p:spPr>
          <a:xfrm>
            <a:off x="1278729" y="203650"/>
            <a:ext cx="6660000" cy="36897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78" name="Google Shape;278;p40" descr="File:UCHSPrincipalOffice9.10.09ByLuigiNovi.jpg - Wikimedia Commons"/>
          <p:cNvPicPr preferRelativeResize="0"/>
          <p:nvPr/>
        </p:nvPicPr>
        <p:blipFill>
          <a:blip r:embed="rId3">
            <a:alphaModFix/>
          </a:blip>
          <a:stretch>
            <a:fillRect/>
          </a:stretch>
        </p:blipFill>
        <p:spPr>
          <a:xfrm>
            <a:off x="2531042" y="422538"/>
            <a:ext cx="4155348" cy="3251925"/>
          </a:xfrm>
          <a:prstGeom prst="rect">
            <a:avLst/>
          </a:prstGeom>
          <a:noFill/>
          <a:ln>
            <a:noFill/>
          </a:ln>
        </p:spPr>
      </p:pic>
      <p:sp>
        <p:nvSpPr>
          <p:cNvPr id="279" name="Google Shape;279;p40"/>
          <p:cNvSpPr txBox="1"/>
          <p:nvPr/>
        </p:nvSpPr>
        <p:spPr>
          <a:xfrm>
            <a:off x="1793100" y="4047375"/>
            <a:ext cx="5769900" cy="8766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 Büro</a:t>
            </a:r>
            <a:endParaRPr sz="50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p41"/>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85" name="Google Shape;285;p41"/>
          <p:cNvSpPr txBox="1"/>
          <p:nvPr/>
        </p:nvSpPr>
        <p:spPr>
          <a:xfrm>
            <a:off x="319775" y="839900"/>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Wir haben…..</a:t>
            </a:r>
            <a:endParaRPr sz="2700">
              <a:solidFill>
                <a:schemeClr val="dk1"/>
              </a:solidFill>
            </a:endParaRPr>
          </a:p>
        </p:txBody>
      </p:sp>
      <p:sp>
        <p:nvSpPr>
          <p:cNvPr id="286" name="Google Shape;286;p41"/>
          <p:cNvSpPr txBox="1"/>
          <p:nvPr/>
        </p:nvSpPr>
        <p:spPr>
          <a:xfrm>
            <a:off x="99098" y="1707975"/>
            <a:ext cx="2021700" cy="16278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87" name="Google Shape;287;p41" descr="File:School-education-learning-1750587-h.jpg - Wikimedia Commons"/>
          <p:cNvPicPr preferRelativeResize="0"/>
          <p:nvPr/>
        </p:nvPicPr>
        <p:blipFill>
          <a:blip r:embed="rId4">
            <a:alphaModFix/>
          </a:blip>
          <a:stretch>
            <a:fillRect/>
          </a:stretch>
        </p:blipFill>
        <p:spPr>
          <a:xfrm>
            <a:off x="205925" y="1783925"/>
            <a:ext cx="943675" cy="712700"/>
          </a:xfrm>
          <a:prstGeom prst="rect">
            <a:avLst/>
          </a:prstGeom>
          <a:noFill/>
          <a:ln>
            <a:noFill/>
          </a:ln>
        </p:spPr>
      </p:pic>
      <p:sp>
        <p:nvSpPr>
          <p:cNvPr id="288" name="Google Shape;288;p41"/>
          <p:cNvSpPr txBox="1"/>
          <p:nvPr/>
        </p:nvSpPr>
        <p:spPr>
          <a:xfrm>
            <a:off x="2390650" y="1707975"/>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289" name="Google Shape;289;p41"/>
          <p:cNvSpPr txBox="1"/>
          <p:nvPr/>
        </p:nvSpPr>
        <p:spPr>
          <a:xfrm>
            <a:off x="4611386" y="1667725"/>
            <a:ext cx="2021700" cy="16278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290" name="Google Shape;290;p41"/>
          <p:cNvSpPr txBox="1"/>
          <p:nvPr/>
        </p:nvSpPr>
        <p:spPr>
          <a:xfrm>
            <a:off x="6903823" y="1667725"/>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291" name="Google Shape;291;p41" descr="File:Primary School Playground Wall.jpg - Wikipedia"/>
          <p:cNvPicPr preferRelativeResize="0"/>
          <p:nvPr/>
        </p:nvPicPr>
        <p:blipFill>
          <a:blip r:embed="rId5">
            <a:alphaModFix/>
          </a:blip>
          <a:stretch>
            <a:fillRect/>
          </a:stretch>
        </p:blipFill>
        <p:spPr>
          <a:xfrm>
            <a:off x="2480750" y="1829025"/>
            <a:ext cx="1770675" cy="1385699"/>
          </a:xfrm>
          <a:prstGeom prst="rect">
            <a:avLst/>
          </a:prstGeom>
          <a:noFill/>
          <a:ln>
            <a:noFill/>
          </a:ln>
        </p:spPr>
      </p:pic>
      <p:pic>
        <p:nvPicPr>
          <p:cNvPr id="292" name="Google Shape;292;p41" descr="File:UCHSPrincipalOffice9.10.09ByLuigiNovi.jpg - Wikimedia Commons"/>
          <p:cNvPicPr preferRelativeResize="0"/>
          <p:nvPr/>
        </p:nvPicPr>
        <p:blipFill>
          <a:blip r:embed="rId6">
            <a:alphaModFix/>
          </a:blip>
          <a:stretch>
            <a:fillRect/>
          </a:stretch>
        </p:blipFill>
        <p:spPr>
          <a:xfrm>
            <a:off x="7029338" y="1788775"/>
            <a:ext cx="1770676" cy="1385700"/>
          </a:xfrm>
          <a:prstGeom prst="rect">
            <a:avLst/>
          </a:prstGeom>
          <a:noFill/>
          <a:ln>
            <a:noFill/>
          </a:ln>
        </p:spPr>
      </p:pic>
      <p:pic>
        <p:nvPicPr>
          <p:cNvPr id="293" name="Google Shape;293;p41" descr="Page 2 | school library 1080P, 2K, 4K, 5K HD wallpapers free ..."/>
          <p:cNvPicPr preferRelativeResize="0"/>
          <p:nvPr/>
        </p:nvPicPr>
        <p:blipFill>
          <a:blip r:embed="rId7">
            <a:alphaModFix/>
          </a:blip>
          <a:stretch>
            <a:fillRect/>
          </a:stretch>
        </p:blipFill>
        <p:spPr>
          <a:xfrm>
            <a:off x="4736888" y="1783925"/>
            <a:ext cx="1770676" cy="1395399"/>
          </a:xfrm>
          <a:prstGeom prst="rect">
            <a:avLst/>
          </a:prstGeom>
          <a:noFill/>
          <a:ln>
            <a:noFill/>
          </a:ln>
        </p:spPr>
      </p:pic>
      <p:pic>
        <p:nvPicPr>
          <p:cNvPr id="294" name="Google Shape;294;p41" descr="File:School-education-learning-1750587-h.jpg - Wikimedia Commons"/>
          <p:cNvPicPr preferRelativeResize="0"/>
          <p:nvPr/>
        </p:nvPicPr>
        <p:blipFill>
          <a:blip r:embed="rId4">
            <a:alphaModFix/>
          </a:blip>
          <a:stretch>
            <a:fillRect/>
          </a:stretch>
        </p:blipFill>
        <p:spPr>
          <a:xfrm>
            <a:off x="829100" y="2041588"/>
            <a:ext cx="1165300" cy="880081"/>
          </a:xfrm>
          <a:prstGeom prst="rect">
            <a:avLst/>
          </a:prstGeom>
          <a:noFill/>
          <a:ln>
            <a:noFill/>
          </a:ln>
        </p:spPr>
      </p:pic>
      <p:pic>
        <p:nvPicPr>
          <p:cNvPr id="295" name="Google Shape;295;p41" descr="File:School-education-learning-1750587-h.jpg - Wikimedia Commons"/>
          <p:cNvPicPr preferRelativeResize="0"/>
          <p:nvPr/>
        </p:nvPicPr>
        <p:blipFill>
          <a:blip r:embed="rId4">
            <a:alphaModFix/>
          </a:blip>
          <a:stretch>
            <a:fillRect/>
          </a:stretch>
        </p:blipFill>
        <p:spPr>
          <a:xfrm>
            <a:off x="319775" y="2461775"/>
            <a:ext cx="943675" cy="712700"/>
          </a:xfrm>
          <a:prstGeom prst="rect">
            <a:avLst/>
          </a:prstGeom>
          <a:noFill/>
          <a:ln>
            <a:noFill/>
          </a:ln>
        </p:spPr>
      </p:pic>
      <p:sp>
        <p:nvSpPr>
          <p:cNvPr id="296" name="Google Shape;296;p41"/>
          <p:cNvSpPr txBox="1"/>
          <p:nvPr/>
        </p:nvSpPr>
        <p:spPr>
          <a:xfrm>
            <a:off x="88625" y="3450200"/>
            <a:ext cx="2021700" cy="452700"/>
          </a:xfrm>
          <a:prstGeom prst="rect">
            <a:avLst/>
          </a:prstGeom>
          <a:solidFill>
            <a:srgbClr val="D9D2E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Klassenzimmer</a:t>
            </a:r>
            <a:endParaRPr sz="2100">
              <a:solidFill>
                <a:schemeClr val="dk1"/>
              </a:solidFill>
            </a:endParaRPr>
          </a:p>
        </p:txBody>
      </p:sp>
      <p:sp>
        <p:nvSpPr>
          <p:cNvPr id="297" name="Google Shape;297;p41"/>
          <p:cNvSpPr txBox="1"/>
          <p:nvPr/>
        </p:nvSpPr>
        <p:spPr>
          <a:xfrm>
            <a:off x="2355225" y="3450200"/>
            <a:ext cx="20217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einen Schulhof</a:t>
            </a:r>
            <a:endParaRPr sz="2100">
              <a:solidFill>
                <a:schemeClr val="dk1"/>
              </a:solidFill>
            </a:endParaRPr>
          </a:p>
        </p:txBody>
      </p:sp>
      <p:sp>
        <p:nvSpPr>
          <p:cNvPr id="298" name="Google Shape;298;p41"/>
          <p:cNvSpPr txBox="1"/>
          <p:nvPr/>
        </p:nvSpPr>
        <p:spPr>
          <a:xfrm>
            <a:off x="4621825" y="3450200"/>
            <a:ext cx="2021700" cy="452700"/>
          </a:xfrm>
          <a:prstGeom prst="rect">
            <a:avLst/>
          </a:prstGeom>
          <a:solidFill>
            <a:srgbClr val="F4CCCC"/>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eine Bibliothek</a:t>
            </a:r>
            <a:endParaRPr sz="2100">
              <a:solidFill>
                <a:schemeClr val="dk1"/>
              </a:solidFill>
            </a:endParaRPr>
          </a:p>
        </p:txBody>
      </p:sp>
      <p:sp>
        <p:nvSpPr>
          <p:cNvPr id="299" name="Google Shape;299;p41"/>
          <p:cNvSpPr txBox="1"/>
          <p:nvPr/>
        </p:nvSpPr>
        <p:spPr>
          <a:xfrm>
            <a:off x="6888425" y="3450200"/>
            <a:ext cx="2021700" cy="452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a:solidFill>
                  <a:schemeClr val="dk1"/>
                </a:solidFill>
              </a:rPr>
              <a:t>ein Büro</a:t>
            </a:r>
            <a:endParaRPr sz="21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9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42"/>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305" name="Google Shape;305;p42"/>
          <p:cNvSpPr txBox="1"/>
          <p:nvPr/>
        </p:nvSpPr>
        <p:spPr>
          <a:xfrm>
            <a:off x="319775" y="839900"/>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Wir haben…..</a:t>
            </a:r>
            <a:endParaRPr sz="2700">
              <a:solidFill>
                <a:schemeClr val="dk1"/>
              </a:solidFill>
            </a:endParaRPr>
          </a:p>
        </p:txBody>
      </p:sp>
      <p:sp>
        <p:nvSpPr>
          <p:cNvPr id="306" name="Google Shape;306;p42"/>
          <p:cNvSpPr txBox="1"/>
          <p:nvPr/>
        </p:nvSpPr>
        <p:spPr>
          <a:xfrm>
            <a:off x="99098" y="1707975"/>
            <a:ext cx="2021700" cy="16278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307" name="Google Shape;307;p42" descr="File:School-education-learning-1750587-h.jpg - Wikimedia Commons"/>
          <p:cNvPicPr preferRelativeResize="0"/>
          <p:nvPr/>
        </p:nvPicPr>
        <p:blipFill>
          <a:blip r:embed="rId4">
            <a:alphaModFix/>
          </a:blip>
          <a:stretch>
            <a:fillRect/>
          </a:stretch>
        </p:blipFill>
        <p:spPr>
          <a:xfrm>
            <a:off x="205925" y="1783925"/>
            <a:ext cx="943675" cy="712700"/>
          </a:xfrm>
          <a:prstGeom prst="rect">
            <a:avLst/>
          </a:prstGeom>
          <a:noFill/>
          <a:ln>
            <a:noFill/>
          </a:ln>
        </p:spPr>
      </p:pic>
      <p:sp>
        <p:nvSpPr>
          <p:cNvPr id="308" name="Google Shape;308;p42"/>
          <p:cNvSpPr txBox="1"/>
          <p:nvPr/>
        </p:nvSpPr>
        <p:spPr>
          <a:xfrm>
            <a:off x="2390650" y="1707975"/>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309" name="Google Shape;309;p42"/>
          <p:cNvSpPr txBox="1"/>
          <p:nvPr/>
        </p:nvSpPr>
        <p:spPr>
          <a:xfrm>
            <a:off x="4611386" y="1667725"/>
            <a:ext cx="2021700" cy="16278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310" name="Google Shape;310;p42"/>
          <p:cNvSpPr txBox="1"/>
          <p:nvPr/>
        </p:nvSpPr>
        <p:spPr>
          <a:xfrm>
            <a:off x="6903823" y="1667725"/>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311" name="Google Shape;311;p42" descr="File:Primary School Playground Wall.jpg - Wikipedia"/>
          <p:cNvPicPr preferRelativeResize="0"/>
          <p:nvPr/>
        </p:nvPicPr>
        <p:blipFill>
          <a:blip r:embed="rId5">
            <a:alphaModFix/>
          </a:blip>
          <a:stretch>
            <a:fillRect/>
          </a:stretch>
        </p:blipFill>
        <p:spPr>
          <a:xfrm>
            <a:off x="2480750" y="1829025"/>
            <a:ext cx="1770675" cy="1385699"/>
          </a:xfrm>
          <a:prstGeom prst="rect">
            <a:avLst/>
          </a:prstGeom>
          <a:noFill/>
          <a:ln>
            <a:noFill/>
          </a:ln>
        </p:spPr>
      </p:pic>
      <p:pic>
        <p:nvPicPr>
          <p:cNvPr id="312" name="Google Shape;312;p42" descr="File:UCHSPrincipalOffice9.10.09ByLuigiNovi.jpg - Wikimedia Commons"/>
          <p:cNvPicPr preferRelativeResize="0"/>
          <p:nvPr/>
        </p:nvPicPr>
        <p:blipFill>
          <a:blip r:embed="rId6">
            <a:alphaModFix/>
          </a:blip>
          <a:stretch>
            <a:fillRect/>
          </a:stretch>
        </p:blipFill>
        <p:spPr>
          <a:xfrm>
            <a:off x="7029338" y="1788775"/>
            <a:ext cx="1770676" cy="1385700"/>
          </a:xfrm>
          <a:prstGeom prst="rect">
            <a:avLst/>
          </a:prstGeom>
          <a:noFill/>
          <a:ln>
            <a:noFill/>
          </a:ln>
        </p:spPr>
      </p:pic>
      <p:pic>
        <p:nvPicPr>
          <p:cNvPr id="313" name="Google Shape;313;p42" descr="Page 2 | school library 1080P, 2K, 4K, 5K HD wallpapers free ..."/>
          <p:cNvPicPr preferRelativeResize="0"/>
          <p:nvPr/>
        </p:nvPicPr>
        <p:blipFill>
          <a:blip r:embed="rId7">
            <a:alphaModFix/>
          </a:blip>
          <a:stretch>
            <a:fillRect/>
          </a:stretch>
        </p:blipFill>
        <p:spPr>
          <a:xfrm>
            <a:off x="4736888" y="1783925"/>
            <a:ext cx="1770676" cy="1395399"/>
          </a:xfrm>
          <a:prstGeom prst="rect">
            <a:avLst/>
          </a:prstGeom>
          <a:noFill/>
          <a:ln>
            <a:noFill/>
          </a:ln>
        </p:spPr>
      </p:pic>
      <p:pic>
        <p:nvPicPr>
          <p:cNvPr id="314" name="Google Shape;314;p42" descr="File:School-education-learning-1750587-h.jpg - Wikimedia Commons"/>
          <p:cNvPicPr preferRelativeResize="0"/>
          <p:nvPr/>
        </p:nvPicPr>
        <p:blipFill>
          <a:blip r:embed="rId4">
            <a:alphaModFix/>
          </a:blip>
          <a:stretch>
            <a:fillRect/>
          </a:stretch>
        </p:blipFill>
        <p:spPr>
          <a:xfrm>
            <a:off x="829100" y="2041588"/>
            <a:ext cx="1165300" cy="880081"/>
          </a:xfrm>
          <a:prstGeom prst="rect">
            <a:avLst/>
          </a:prstGeom>
          <a:noFill/>
          <a:ln>
            <a:noFill/>
          </a:ln>
        </p:spPr>
      </p:pic>
      <p:pic>
        <p:nvPicPr>
          <p:cNvPr id="315" name="Google Shape;315;p42" descr="File:School-education-learning-1750587-h.jpg - Wikimedia Commons"/>
          <p:cNvPicPr preferRelativeResize="0"/>
          <p:nvPr/>
        </p:nvPicPr>
        <p:blipFill>
          <a:blip r:embed="rId4">
            <a:alphaModFix/>
          </a:blip>
          <a:stretch>
            <a:fillRect/>
          </a:stretch>
        </p:blipFill>
        <p:spPr>
          <a:xfrm>
            <a:off x="319775" y="2461775"/>
            <a:ext cx="943675" cy="712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43"/>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321" name="Google Shape;321;p43"/>
          <p:cNvSpPr txBox="1"/>
          <p:nvPr/>
        </p:nvSpPr>
        <p:spPr>
          <a:xfrm>
            <a:off x="319775" y="839900"/>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Wir haben…..</a:t>
            </a:r>
            <a:endParaRPr sz="2700">
              <a:solidFill>
                <a:schemeClr val="dk1"/>
              </a:solidFill>
            </a:endParaRPr>
          </a:p>
        </p:txBody>
      </p:sp>
      <p:sp>
        <p:nvSpPr>
          <p:cNvPr id="322" name="Google Shape;322;p43"/>
          <p:cNvSpPr txBox="1"/>
          <p:nvPr/>
        </p:nvSpPr>
        <p:spPr>
          <a:xfrm>
            <a:off x="99098" y="1707975"/>
            <a:ext cx="2021700" cy="16278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323" name="Google Shape;323;p43" descr="File:School-education-learning-1750587-h.jpg - Wikimedia Commons"/>
          <p:cNvPicPr preferRelativeResize="0"/>
          <p:nvPr/>
        </p:nvPicPr>
        <p:blipFill>
          <a:blip r:embed="rId4">
            <a:alphaModFix/>
          </a:blip>
          <a:stretch>
            <a:fillRect/>
          </a:stretch>
        </p:blipFill>
        <p:spPr>
          <a:xfrm>
            <a:off x="205925" y="1783925"/>
            <a:ext cx="943675" cy="712700"/>
          </a:xfrm>
          <a:prstGeom prst="rect">
            <a:avLst/>
          </a:prstGeom>
          <a:noFill/>
          <a:ln>
            <a:noFill/>
          </a:ln>
        </p:spPr>
      </p:pic>
      <p:sp>
        <p:nvSpPr>
          <p:cNvPr id="324" name="Google Shape;324;p43"/>
          <p:cNvSpPr txBox="1"/>
          <p:nvPr/>
        </p:nvSpPr>
        <p:spPr>
          <a:xfrm>
            <a:off x="2390650" y="1707975"/>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325" name="Google Shape;325;p43"/>
          <p:cNvSpPr txBox="1"/>
          <p:nvPr/>
        </p:nvSpPr>
        <p:spPr>
          <a:xfrm>
            <a:off x="4611386" y="1667725"/>
            <a:ext cx="2021700" cy="16278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326" name="Google Shape;326;p43"/>
          <p:cNvSpPr txBox="1"/>
          <p:nvPr/>
        </p:nvSpPr>
        <p:spPr>
          <a:xfrm>
            <a:off x="6903823" y="1667725"/>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327" name="Google Shape;327;p43" descr="File:Primary School Playground Wall.jpg - Wikipedia"/>
          <p:cNvPicPr preferRelativeResize="0"/>
          <p:nvPr/>
        </p:nvPicPr>
        <p:blipFill>
          <a:blip r:embed="rId5">
            <a:alphaModFix/>
          </a:blip>
          <a:stretch>
            <a:fillRect/>
          </a:stretch>
        </p:blipFill>
        <p:spPr>
          <a:xfrm>
            <a:off x="2480750" y="1829025"/>
            <a:ext cx="1770675" cy="1385699"/>
          </a:xfrm>
          <a:prstGeom prst="rect">
            <a:avLst/>
          </a:prstGeom>
          <a:noFill/>
          <a:ln>
            <a:noFill/>
          </a:ln>
        </p:spPr>
      </p:pic>
      <p:pic>
        <p:nvPicPr>
          <p:cNvPr id="328" name="Google Shape;328;p43" descr="File:UCHSPrincipalOffice9.10.09ByLuigiNovi.jpg - Wikimedia Commons"/>
          <p:cNvPicPr preferRelativeResize="0"/>
          <p:nvPr/>
        </p:nvPicPr>
        <p:blipFill>
          <a:blip r:embed="rId6">
            <a:alphaModFix/>
          </a:blip>
          <a:stretch>
            <a:fillRect/>
          </a:stretch>
        </p:blipFill>
        <p:spPr>
          <a:xfrm>
            <a:off x="7029338" y="1788775"/>
            <a:ext cx="1770676" cy="1385700"/>
          </a:xfrm>
          <a:prstGeom prst="rect">
            <a:avLst/>
          </a:prstGeom>
          <a:noFill/>
          <a:ln>
            <a:noFill/>
          </a:ln>
        </p:spPr>
      </p:pic>
      <p:pic>
        <p:nvPicPr>
          <p:cNvPr id="329" name="Google Shape;329;p43" descr="Page 2 | school library 1080P, 2K, 4K, 5K HD wallpapers free ..."/>
          <p:cNvPicPr preferRelativeResize="0"/>
          <p:nvPr/>
        </p:nvPicPr>
        <p:blipFill>
          <a:blip r:embed="rId7">
            <a:alphaModFix/>
          </a:blip>
          <a:stretch>
            <a:fillRect/>
          </a:stretch>
        </p:blipFill>
        <p:spPr>
          <a:xfrm>
            <a:off x="4736888" y="1783925"/>
            <a:ext cx="1770676" cy="1395399"/>
          </a:xfrm>
          <a:prstGeom prst="rect">
            <a:avLst/>
          </a:prstGeom>
          <a:noFill/>
          <a:ln>
            <a:noFill/>
          </a:ln>
        </p:spPr>
      </p:pic>
      <p:pic>
        <p:nvPicPr>
          <p:cNvPr id="330" name="Google Shape;330;p43" descr="File:School-education-learning-1750587-h.jpg - Wikimedia Commons"/>
          <p:cNvPicPr preferRelativeResize="0"/>
          <p:nvPr/>
        </p:nvPicPr>
        <p:blipFill>
          <a:blip r:embed="rId4">
            <a:alphaModFix/>
          </a:blip>
          <a:stretch>
            <a:fillRect/>
          </a:stretch>
        </p:blipFill>
        <p:spPr>
          <a:xfrm>
            <a:off x="829100" y="2041588"/>
            <a:ext cx="1165300" cy="880081"/>
          </a:xfrm>
          <a:prstGeom prst="rect">
            <a:avLst/>
          </a:prstGeom>
          <a:noFill/>
          <a:ln>
            <a:noFill/>
          </a:ln>
        </p:spPr>
      </p:pic>
      <p:pic>
        <p:nvPicPr>
          <p:cNvPr id="331" name="Google Shape;331;p43" descr="File:School-education-learning-1750587-h.jpg - Wikimedia Commons"/>
          <p:cNvPicPr preferRelativeResize="0"/>
          <p:nvPr/>
        </p:nvPicPr>
        <p:blipFill>
          <a:blip r:embed="rId4">
            <a:alphaModFix/>
          </a:blip>
          <a:stretch>
            <a:fillRect/>
          </a:stretch>
        </p:blipFill>
        <p:spPr>
          <a:xfrm>
            <a:off x="319775" y="2461775"/>
            <a:ext cx="943675" cy="712700"/>
          </a:xfrm>
          <a:prstGeom prst="rect">
            <a:avLst/>
          </a:prstGeom>
          <a:noFill/>
          <a:ln>
            <a:noFill/>
          </a:ln>
        </p:spPr>
      </p:pic>
      <p:sp>
        <p:nvSpPr>
          <p:cNvPr id="332" name="Google Shape;332;p43"/>
          <p:cNvSpPr txBox="1"/>
          <p:nvPr/>
        </p:nvSpPr>
        <p:spPr>
          <a:xfrm>
            <a:off x="88625" y="3450200"/>
            <a:ext cx="2021700" cy="452700"/>
          </a:xfrm>
          <a:prstGeom prst="rect">
            <a:avLst/>
          </a:prstGeom>
          <a:solidFill>
            <a:srgbClr val="D9D2E9"/>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Klassenzimmer</a:t>
            </a:r>
            <a:endParaRPr sz="2100">
              <a:solidFill>
                <a:schemeClr val="dk1"/>
              </a:solidFill>
            </a:endParaRPr>
          </a:p>
        </p:txBody>
      </p:sp>
      <p:sp>
        <p:nvSpPr>
          <p:cNvPr id="333" name="Google Shape;333;p43"/>
          <p:cNvSpPr txBox="1"/>
          <p:nvPr/>
        </p:nvSpPr>
        <p:spPr>
          <a:xfrm>
            <a:off x="2355225" y="3450200"/>
            <a:ext cx="20217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einen Schulhof</a:t>
            </a:r>
            <a:endParaRPr sz="2100">
              <a:solidFill>
                <a:schemeClr val="dk1"/>
              </a:solidFill>
            </a:endParaRPr>
          </a:p>
        </p:txBody>
      </p:sp>
      <p:sp>
        <p:nvSpPr>
          <p:cNvPr id="334" name="Google Shape;334;p43"/>
          <p:cNvSpPr txBox="1"/>
          <p:nvPr/>
        </p:nvSpPr>
        <p:spPr>
          <a:xfrm>
            <a:off x="4621825" y="3450200"/>
            <a:ext cx="2021700" cy="452700"/>
          </a:xfrm>
          <a:prstGeom prst="rect">
            <a:avLst/>
          </a:prstGeom>
          <a:solidFill>
            <a:srgbClr val="F4CCCC"/>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eine Bibliothek</a:t>
            </a:r>
            <a:endParaRPr sz="2100">
              <a:solidFill>
                <a:schemeClr val="dk1"/>
              </a:solidFill>
            </a:endParaRPr>
          </a:p>
        </p:txBody>
      </p:sp>
      <p:sp>
        <p:nvSpPr>
          <p:cNvPr id="335" name="Google Shape;335;p43"/>
          <p:cNvSpPr txBox="1"/>
          <p:nvPr/>
        </p:nvSpPr>
        <p:spPr>
          <a:xfrm>
            <a:off x="6888425" y="3450200"/>
            <a:ext cx="2021700" cy="452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a:solidFill>
                  <a:schemeClr val="dk1"/>
                </a:solidFill>
              </a:rPr>
              <a:t>ein Büro</a:t>
            </a:r>
            <a:endParaRPr sz="210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619</Words>
  <Application>Microsoft Office PowerPoint</Application>
  <PresentationFormat>On-screen Show (16:9)</PresentationFormat>
  <Paragraphs>77</Paragraphs>
  <Slides>15</Slides>
  <Notes>15</Notes>
  <HiddenSlides>4</HiddenSlides>
  <MMClips>15</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Simple Light</vt:lpstr>
      <vt:lpstr>UCL_IOE Blue_Slide_Theme</vt:lpstr>
      <vt:lpstr>Office Theme</vt:lpstr>
      <vt:lpstr>PowerPoint Presentation</vt:lpstr>
      <vt:lpstr>sch </vt:lpstr>
      <vt:lpstr>sch </vt:lpstr>
      <vt:lpstr>sch </vt:lpstr>
      <vt:lpstr>sch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C Pattinson</cp:lastModifiedBy>
  <cp:revision>2</cp:revision>
  <dcterms:modified xsi:type="dcterms:W3CDTF">2026-10-21T12:26:42Z</dcterms:modified>
</cp:coreProperties>
</file>