
<file path=[Content_Types].xml><?xml version="1.0" encoding="utf-8"?>
<Types xmlns="http://schemas.openxmlformats.org/package/2006/content-types">
  <Default Extension="fntdata" ContentType="application/x-fontdata"/>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21"/>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Lst>
  <p:sldSz cx="9144000" cy="5143500" type="screen16x9"/>
  <p:notesSz cx="6858000" cy="9144000"/>
  <p:embeddedFontLst>
    <p:embeddedFont>
      <p:font typeface="Century Gothic" panose="020B0502020202020204" pitchFamily="34" charset="0"/>
      <p:regular r:id="rId22"/>
      <p:bold r:id="rId23"/>
      <p:italic r:id="rId24"/>
      <p:boldItalic r:id="rId25"/>
    </p:embeddedFont>
    <p:embeddedFont>
      <p:font typeface="Verdana" panose="020B060403050404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5.fntdata"/><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4.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3.fntdata"/><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h2a1a7279e0398fae_0_2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h2a1a7279e0398fae_0_2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h2a1a7279e0398fa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h2a1a7279e0398fae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br>
              <a:rPr lang="en" b="0"/>
            </a:br>
            <a:r>
              <a:rPr lang="en" b="0"/>
              <a:t>1. Present the letter(s) and say the </a:t>
            </a:r>
            <a:r>
              <a:rPr lang="en" b="1"/>
              <a:t>[s] </a:t>
            </a:r>
            <a:r>
              <a:rPr lang="en" b="0"/>
              <a:t>sound first, on its own. Students repeat it with you.</a:t>
            </a:r>
            <a:br>
              <a:rPr lang="en" b="0"/>
            </a:br>
            <a:r>
              <a:rPr lang="en" b="0"/>
              <a:t>2. Bring up the word ”</a:t>
            </a:r>
            <a:r>
              <a:rPr lang="en" sz="1200" b="1">
                <a:solidFill>
                  <a:srgbClr val="002060"/>
                </a:solidFill>
                <a:latin typeface="Century Gothic"/>
                <a:ea typeface="Century Gothic"/>
                <a:cs typeface="Century Gothic"/>
                <a:sym typeface="Century Gothic"/>
              </a:rPr>
              <a:t>sollen</a:t>
            </a:r>
            <a:r>
              <a:rPr lang="en" sz="1200" b="0">
                <a:solidFill>
                  <a:schemeClr val="dk1"/>
                </a:solidFill>
                <a:latin typeface="Calibri"/>
                <a:ea typeface="Calibri"/>
                <a:cs typeface="Calibri"/>
                <a:sym typeface="Calibri"/>
              </a:rPr>
              <a:t>”</a:t>
            </a:r>
            <a:r>
              <a:rPr lang="en"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 b="0"/>
              <a:t>3. </a:t>
            </a:r>
            <a:r>
              <a:rPr lang="en"/>
              <a:t>A possible gesture for this would be to mime telling someone what s/he should do, by wagging your finger, and looking serious.</a:t>
            </a:r>
            <a:endParaRPr b="1"/>
          </a:p>
          <a:p>
            <a:pPr marL="0" marR="0" lvl="0" indent="0" algn="l" rtl="0">
              <a:lnSpc>
                <a:spcPct val="100000"/>
              </a:lnSpc>
              <a:spcBef>
                <a:spcPts val="0"/>
              </a:spcBef>
              <a:spcAft>
                <a:spcPts val="0"/>
              </a:spcAft>
              <a:buClr>
                <a:schemeClr val="dk1"/>
              </a:buClr>
              <a:buSzPts val="1200"/>
              <a:buFont typeface="Calibri"/>
              <a:buNone/>
            </a:pPr>
            <a:r>
              <a:rPr lang="en"/>
              <a:t>4. Roll back the animations and work through 1-3 again, but this time, dropping your voice completely to listen carefully to the students saying the </a:t>
            </a:r>
            <a:r>
              <a:rPr lang="en" b="1"/>
              <a:t>[s] </a:t>
            </a:r>
            <a:r>
              <a:rPr lang="en"/>
              <a:t>sound, pronouncing </a:t>
            </a:r>
            <a:r>
              <a:rPr lang="en" b="0"/>
              <a:t>”</a:t>
            </a:r>
            <a:r>
              <a:rPr lang="en" b="1"/>
              <a:t>sollen</a:t>
            </a:r>
            <a:r>
              <a:rPr lang="en" sz="1200" b="0">
                <a:solidFill>
                  <a:schemeClr val="dk1"/>
                </a:solidFill>
                <a:latin typeface="Calibri"/>
                <a:ea typeface="Calibri"/>
                <a:cs typeface="Calibri"/>
                <a:sym typeface="Calibri"/>
              </a:rPr>
              <a:t>” </a:t>
            </a:r>
            <a:r>
              <a:rPr lang="en"/>
              <a:t>and, if using, doing the gesture.</a:t>
            </a:r>
            <a:br>
              <a:rPr lang="en"/>
            </a:br>
            <a:br>
              <a:rPr lang="en"/>
            </a:br>
            <a:r>
              <a:rPr lang="en" b="1"/>
              <a:t>Word frequency (1 is the most frequent word in German): </a:t>
            </a:r>
            <a:br>
              <a:rPr lang="en"/>
            </a:br>
            <a:r>
              <a:rPr lang="en" sz="1200" b="1"/>
              <a:t>sollen </a:t>
            </a:r>
            <a:r>
              <a:rPr lang="en" sz="1200"/>
              <a:t>[63]</a:t>
            </a:r>
            <a:endParaRPr/>
          </a:p>
          <a:p>
            <a:pPr marL="0" marR="0" lvl="0" indent="0" algn="l" rtl="0">
              <a:lnSpc>
                <a:spcPct val="100000"/>
              </a:lnSpc>
              <a:spcBef>
                <a:spcPts val="0"/>
              </a:spcBef>
              <a:spcAft>
                <a:spcPts val="0"/>
              </a:spcAft>
              <a:buClr>
                <a:schemeClr val="dk1"/>
              </a:buClr>
              <a:buSzPts val="1200"/>
              <a:buFont typeface="Calibri"/>
              <a:buNone/>
            </a:pP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57" name="Google Shape;157;h2a1a7279e0398fae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h2a1a7279e0398fae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h2a1a7279e0398fae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With sound and no pictures to focus all attention on the sound-symbol correspondence.</a:t>
            </a:r>
            <a:endParaRPr b="1"/>
          </a:p>
        </p:txBody>
      </p:sp>
      <p:sp>
        <p:nvSpPr>
          <p:cNvPr id="166" name="Google Shape;166;h2a1a7279e0398fae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h2a1a7279e0398fae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h2a1a7279e0398fae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
              <a:t>Teacher to elicit pronunciation by asking “</a:t>
            </a:r>
            <a:r>
              <a:rPr lang="en" i="1"/>
              <a:t>Wie sagt man…”</a:t>
            </a:r>
            <a:endParaRPr i="0"/>
          </a:p>
        </p:txBody>
      </p:sp>
      <p:sp>
        <p:nvSpPr>
          <p:cNvPr id="174" name="Google Shape;174;h2a1a7279e0398fae_0_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h2a1a7279e0398fae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h2a1a7279e0398fae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Introduce and elicit the pronunciation of the </a:t>
            </a:r>
            <a:r>
              <a:rPr lang="en" b="1"/>
              <a:t>individual SSC [s] </a:t>
            </a:r>
            <a:r>
              <a:rPr lang="en"/>
              <a:t>and then the </a:t>
            </a:r>
            <a:r>
              <a:rPr lang="en" b="1"/>
              <a:t>source</a:t>
            </a:r>
            <a:r>
              <a:rPr lang="en"/>
              <a:t> word again ‘</a:t>
            </a:r>
            <a:r>
              <a:rPr lang="en" b="1"/>
              <a:t>sollen</a:t>
            </a:r>
            <a:r>
              <a:rPr lang="en"/>
              <a:t>’ (with gesture, if using).</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Then present and elicit the pronunciation of the five </a:t>
            </a:r>
            <a:r>
              <a:rPr lang="en" b="1"/>
              <a:t>cluster</a:t>
            </a:r>
            <a:r>
              <a:rPr lang="en"/>
              <a:t> words.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
              <a:t>The cluster words have been chosen for their high-frequency, from a range of word classes, with the SSC (where possible) positioned within a variety of syllables within the words (e.g. initial, 2</a:t>
            </a:r>
            <a:r>
              <a:rPr lang="en" baseline="30000"/>
              <a:t>nd</a:t>
            </a:r>
            <a:r>
              <a:rPr lang="en"/>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
            </a:br>
            <a:endParaRPr/>
          </a:p>
          <a:p>
            <a:pPr marL="0" marR="0" lvl="0" indent="0" algn="l" rtl="0">
              <a:lnSpc>
                <a:spcPct val="100000"/>
              </a:lnSpc>
              <a:spcBef>
                <a:spcPts val="0"/>
              </a:spcBef>
              <a:spcAft>
                <a:spcPts val="0"/>
              </a:spcAft>
              <a:buClr>
                <a:schemeClr val="dk1"/>
              </a:buClr>
              <a:buSzPts val="1200"/>
              <a:buFont typeface="Calibri"/>
              <a:buNone/>
            </a:pPr>
            <a:r>
              <a:rPr lang="en" b="1"/>
              <a:t>Word frequency (1 is the most frequent word in German): </a:t>
            </a:r>
            <a:br>
              <a:rPr lang="en"/>
            </a:br>
            <a:r>
              <a:rPr lang="en" sz="1200" b="1"/>
              <a:t>sollen </a:t>
            </a:r>
            <a:r>
              <a:rPr lang="en" sz="1200"/>
              <a:t>[63]; </a:t>
            </a:r>
            <a:r>
              <a:rPr lang="en" sz="1200" b="1"/>
              <a:t>Gesetz </a:t>
            </a:r>
            <a:r>
              <a:rPr lang="en" sz="1200" b="0"/>
              <a:t>[552] </a:t>
            </a:r>
            <a:r>
              <a:rPr lang="en" sz="1200" b="1"/>
              <a:t>Seite</a:t>
            </a:r>
            <a:r>
              <a:rPr lang="en" sz="1200"/>
              <a:t>[217]; </a:t>
            </a:r>
            <a:r>
              <a:rPr lang="en" sz="1200" b="1"/>
              <a:t>reisen </a:t>
            </a:r>
            <a:r>
              <a:rPr lang="en" sz="1200"/>
              <a:t>[978]; </a:t>
            </a:r>
            <a:r>
              <a:rPr lang="en" sz="1200" b="1"/>
              <a:t>langsam </a:t>
            </a:r>
            <a:r>
              <a:rPr lang="en" sz="1200"/>
              <a:t>[604]; </a:t>
            </a:r>
            <a:r>
              <a:rPr lang="en" sz="1200" b="1"/>
              <a:t>Satz </a:t>
            </a:r>
            <a:r>
              <a:rPr lang="en" sz="1200"/>
              <a:t>[582].</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83" name="Google Shape;183;h2a1a7279e0398fae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h2b4bf1b6f1b03d36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h2b4bf1b6f1b03d36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h2b4bf1b6f1b03d36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h2b4bf1b6f1b03d36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h2b4bf1b6f1b03d36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h2b4bf1b6f1b03d36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h2b4bf1b6f1b03d36_0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h2b4bf1b6f1b03d36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h2b4bf1b6f1b03d36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h2b4bf1b6f1b03d36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h2b4bf1b6f1b03d36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h2b4bf1b6f1b03d36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h2b4bf1b6f1b03d36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h2b4bf1b6f1b03d36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h2b4bf1b6f1b03d36_0_1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h2b4bf1b6f1b03d36_0_1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h2b4bf1b6f1b03d36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h2b4bf1b6f1b03d36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h2b4bf1b6f1b03d36_0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h2b4bf1b6f1b03d36_0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h2b4bf1b6f1b03d36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h2b4bf1b6f1b03d36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h2b4bf1b6f1b03d36_0_2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h2b4bf1b6f1b03d36_0_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9"/>
        <p:cNvGrpSpPr/>
        <p:nvPr/>
      </p:nvGrpSpPr>
      <p:grpSpPr>
        <a:xfrm>
          <a:off x="0" y="0"/>
          <a:ext cx="0" cy="0"/>
          <a:chOff x="0" y="0"/>
          <a:chExt cx="0" cy="0"/>
        </a:xfrm>
      </p:grpSpPr>
      <p:sp>
        <p:nvSpPr>
          <p:cNvPr id="80" name="Google Shape;80;p1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1" name="Google Shape;81;p1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82" name="Google Shape;82;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3" name="Google Shape;83;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4" name="Google Shape;84;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7" name="Google Shape;87;p1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0" name="Google Shape;90;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1"/>
        <p:cNvGrpSpPr/>
        <p:nvPr/>
      </p:nvGrpSpPr>
      <p:grpSpPr>
        <a:xfrm>
          <a:off x="0" y="0"/>
          <a:ext cx="0" cy="0"/>
          <a:chOff x="0" y="0"/>
          <a:chExt cx="0" cy="0"/>
        </a:xfrm>
      </p:grpSpPr>
      <p:sp>
        <p:nvSpPr>
          <p:cNvPr id="92" name="Google Shape;92;p2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3" name="Google Shape;93;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5" name="Google Shape;95;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6"/>
        <p:cNvGrpSpPr/>
        <p:nvPr/>
      </p:nvGrpSpPr>
      <p:grpSpPr>
        <a:xfrm>
          <a:off x="0" y="0"/>
          <a:ext cx="0" cy="0"/>
          <a:chOff x="0" y="0"/>
          <a:chExt cx="0" cy="0"/>
        </a:xfrm>
      </p:grpSpPr>
      <p:sp>
        <p:nvSpPr>
          <p:cNvPr id="97" name="Google Shape;97;p21"/>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entury Gothic"/>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8" name="Google Shape;98;p21"/>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99" name="Google Shape;99;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 name="Google Shape;100;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1" name="Google Shape;101;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2"/>
        <p:cNvGrpSpPr/>
        <p:nvPr/>
      </p:nvGrpSpPr>
      <p:grpSpPr>
        <a:xfrm>
          <a:off x="0" y="0"/>
          <a:ext cx="0" cy="0"/>
          <a:chOff x="0" y="0"/>
          <a:chExt cx="0" cy="0"/>
        </a:xfrm>
      </p:grpSpPr>
      <p:sp>
        <p:nvSpPr>
          <p:cNvPr id="103" name="Google Shape;103;p2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4" name="Google Shape;104;p2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 name="Google Shape;105;p2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6" name="Google Shape;106;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7" name="Google Shape;107;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1" name="Google Shape;111;p23"/>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2" name="Google Shape;112;p23"/>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3" name="Google Shape;113;p23"/>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14" name="Google Shape;114;p23"/>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5" name="Google Shape;115;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6" name="Google Shape;116;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7" name="Google Shape;117;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8"/>
        <p:cNvGrpSpPr/>
        <p:nvPr/>
      </p:nvGrpSpPr>
      <p:grpSpPr>
        <a:xfrm>
          <a:off x="0" y="0"/>
          <a:ext cx="0" cy="0"/>
          <a:chOff x="0" y="0"/>
          <a:chExt cx="0" cy="0"/>
        </a:xfrm>
      </p:grpSpPr>
      <p:sp>
        <p:nvSpPr>
          <p:cNvPr id="119" name="Google Shape;119;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2"/>
        <p:cNvGrpSpPr/>
        <p:nvPr/>
      </p:nvGrpSpPr>
      <p:grpSpPr>
        <a:xfrm>
          <a:off x="0" y="0"/>
          <a:ext cx="0" cy="0"/>
          <a:chOff x="0" y="0"/>
          <a:chExt cx="0" cy="0"/>
        </a:xfrm>
      </p:grpSpPr>
      <p:sp>
        <p:nvSpPr>
          <p:cNvPr id="123" name="Google Shape;123;p2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4" name="Google Shape;124;p25"/>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25" name="Google Shape;125;p2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26" name="Google Shape;126;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8" name="Google Shape;128;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9"/>
        <p:cNvGrpSpPr/>
        <p:nvPr/>
      </p:nvGrpSpPr>
      <p:grpSpPr>
        <a:xfrm>
          <a:off x="0" y="0"/>
          <a:ext cx="0" cy="0"/>
          <a:chOff x="0" y="0"/>
          <a:chExt cx="0" cy="0"/>
        </a:xfrm>
      </p:grpSpPr>
      <p:sp>
        <p:nvSpPr>
          <p:cNvPr id="130" name="Google Shape;130;p2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entury Gothic"/>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1" name="Google Shape;131;p26"/>
          <p:cNvSpPr>
            <a:spLocks noGrp="1"/>
          </p:cNvSpPr>
          <p:nvPr>
            <p:ph type="pic" idx="2"/>
          </p:nvPr>
        </p:nvSpPr>
        <p:spPr>
          <a:xfrm>
            <a:off x="3887391" y="740569"/>
            <a:ext cx="4629300" cy="3655200"/>
          </a:xfrm>
          <a:prstGeom prst="rect">
            <a:avLst/>
          </a:prstGeom>
          <a:noFill/>
          <a:ln>
            <a:noFill/>
          </a:ln>
        </p:spPr>
      </p:sp>
      <p:sp>
        <p:nvSpPr>
          <p:cNvPr id="132" name="Google Shape;132;p2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33" name="Google Shape;133;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4" name="Google Shape;134;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5" name="Google Shape;135;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6"/>
        <p:cNvGrpSpPr/>
        <p:nvPr/>
      </p:nvGrpSpPr>
      <p:grpSpPr>
        <a:xfrm>
          <a:off x="0" y="0"/>
          <a:ext cx="0" cy="0"/>
          <a:chOff x="0" y="0"/>
          <a:chExt cx="0" cy="0"/>
        </a:xfrm>
      </p:grpSpPr>
      <p:sp>
        <p:nvSpPr>
          <p:cNvPr id="137" name="Google Shape;137;p2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8" name="Google Shape;138;p2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9" name="Google Shape;139;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1" name="Google Shape;141;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2"/>
        <p:cNvGrpSpPr/>
        <p:nvPr/>
      </p:nvGrpSpPr>
      <p:grpSpPr>
        <a:xfrm>
          <a:off x="0" y="0"/>
          <a:ext cx="0" cy="0"/>
          <a:chOff x="0" y="0"/>
          <a:chExt cx="0" cy="0"/>
        </a:xfrm>
      </p:grpSpPr>
      <p:sp>
        <p:nvSpPr>
          <p:cNvPr id="143" name="Google Shape;143;p2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44" name="Google Shape;144;p2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5" name="Google Shape;145;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6" name="Google Shape;146;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7" name="Google Shape;147;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57" name="Google Shape;57;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a:lnSpc>
                <a:spcPct val="90000"/>
              </a:lnSpc>
              <a:spcBef>
                <a:spcPts val="0"/>
              </a:spcBef>
              <a:spcAft>
                <a:spcPts val="0"/>
              </a:spcAft>
              <a:buClr>
                <a:schemeClr val="dk1"/>
              </a:buClr>
              <a:buSzPts val="3300"/>
              <a:buFont typeface="Century Gothic"/>
              <a:buNone/>
              <a:defRPr sz="3300" b="0" i="0" u="none" strike="noStrike" cap="none">
                <a:solidFill>
                  <a:schemeClr val="dk1"/>
                </a:solidFill>
                <a:latin typeface="Century Gothic"/>
                <a:ea typeface="Century Gothic"/>
                <a:cs typeface="Century Gothic"/>
                <a:sym typeface="Century Gothic"/>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5" name="Google Shape;75;p1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entury Gothic"/>
                <a:ea typeface="Century Gothic"/>
                <a:cs typeface="Century Gothic"/>
                <a:sym typeface="Century Gothic"/>
              </a:defRPr>
            </a:lvl1pPr>
            <a:lvl2pPr marL="914400" marR="0" lvl="1" indent="-342900" algn="l">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2pPr>
            <a:lvl3pPr marL="1371600" marR="0" lvl="2"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3pPr>
            <a:lvl4pPr marL="1828800" marR="0" lvl="3"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4pPr>
            <a:lvl5pPr marL="2286000" marR="0" lvl="4"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SzPts val="1100"/>
              <a:buNone/>
              <a:defRPr sz="900" b="0" i="0" u="none" strike="noStrike" cap="none">
                <a:solidFill>
                  <a:srgbClr val="888888"/>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900" b="0" i="0" u="none" strike="noStrike" cap="none">
                <a:solidFill>
                  <a:srgbClr val="888888"/>
                </a:solidFill>
                <a:latin typeface="Century Gothic"/>
                <a:ea typeface="Century Gothic"/>
                <a:cs typeface="Century Gothic"/>
                <a:sym typeface="Century Gothic"/>
              </a:defRPr>
            </a:lvl1pPr>
            <a:lvl2pPr marL="0" marR="0" lvl="1" indent="0" algn="r">
              <a:spcBef>
                <a:spcPts val="0"/>
              </a:spcBef>
              <a:buNone/>
              <a:defRPr sz="900" b="0" i="0" u="none" strike="noStrike" cap="none">
                <a:solidFill>
                  <a:srgbClr val="888888"/>
                </a:solidFill>
                <a:latin typeface="Century Gothic"/>
                <a:ea typeface="Century Gothic"/>
                <a:cs typeface="Century Gothic"/>
                <a:sym typeface="Century Gothic"/>
              </a:defRPr>
            </a:lvl2pPr>
            <a:lvl3pPr marL="0" marR="0" lvl="2" indent="0" algn="r">
              <a:spcBef>
                <a:spcPts val="0"/>
              </a:spcBef>
              <a:buNone/>
              <a:defRPr sz="900" b="0" i="0" u="none" strike="noStrike" cap="none">
                <a:solidFill>
                  <a:srgbClr val="888888"/>
                </a:solidFill>
                <a:latin typeface="Century Gothic"/>
                <a:ea typeface="Century Gothic"/>
                <a:cs typeface="Century Gothic"/>
                <a:sym typeface="Century Gothic"/>
              </a:defRPr>
            </a:lvl3pPr>
            <a:lvl4pPr marL="0" marR="0" lvl="3" indent="0" algn="r">
              <a:spcBef>
                <a:spcPts val="0"/>
              </a:spcBef>
              <a:buNone/>
              <a:defRPr sz="900" b="0" i="0" u="none" strike="noStrike" cap="none">
                <a:solidFill>
                  <a:srgbClr val="888888"/>
                </a:solidFill>
                <a:latin typeface="Century Gothic"/>
                <a:ea typeface="Century Gothic"/>
                <a:cs typeface="Century Gothic"/>
                <a:sym typeface="Century Gothic"/>
              </a:defRPr>
            </a:lvl4pPr>
            <a:lvl5pPr marL="0" marR="0" lvl="4" indent="0" algn="r">
              <a:spcBef>
                <a:spcPts val="0"/>
              </a:spcBef>
              <a:buNone/>
              <a:defRPr sz="900" b="0" i="0" u="none" strike="noStrike" cap="none">
                <a:solidFill>
                  <a:srgbClr val="888888"/>
                </a:solidFill>
                <a:latin typeface="Century Gothic"/>
                <a:ea typeface="Century Gothic"/>
                <a:cs typeface="Century Gothic"/>
                <a:sym typeface="Century Gothic"/>
              </a:defRPr>
            </a:lvl5pPr>
            <a:lvl6pPr marL="0" marR="0" lvl="5" indent="0" algn="r">
              <a:spcBef>
                <a:spcPts val="0"/>
              </a:spcBef>
              <a:buNone/>
              <a:defRPr sz="900" b="0" i="0" u="none" strike="noStrike" cap="none">
                <a:solidFill>
                  <a:srgbClr val="888888"/>
                </a:solidFill>
                <a:latin typeface="Century Gothic"/>
                <a:ea typeface="Century Gothic"/>
                <a:cs typeface="Century Gothic"/>
                <a:sym typeface="Century Gothic"/>
              </a:defRPr>
            </a:lvl6pPr>
            <a:lvl7pPr marL="0" marR="0" lvl="6" indent="0" algn="r">
              <a:spcBef>
                <a:spcPts val="0"/>
              </a:spcBef>
              <a:buNone/>
              <a:defRPr sz="900" b="0" i="0" u="none" strike="noStrike" cap="none">
                <a:solidFill>
                  <a:srgbClr val="888888"/>
                </a:solidFill>
                <a:latin typeface="Century Gothic"/>
                <a:ea typeface="Century Gothic"/>
                <a:cs typeface="Century Gothic"/>
                <a:sym typeface="Century Gothic"/>
              </a:defRPr>
            </a:lvl7pPr>
            <a:lvl8pPr marL="0" marR="0" lvl="7" indent="0" algn="r">
              <a:spcBef>
                <a:spcPts val="0"/>
              </a:spcBef>
              <a:buNone/>
              <a:defRPr sz="900" b="0" i="0" u="none" strike="noStrike" cap="none">
                <a:solidFill>
                  <a:srgbClr val="888888"/>
                </a:solidFill>
                <a:latin typeface="Century Gothic"/>
                <a:ea typeface="Century Gothic"/>
                <a:cs typeface="Century Gothic"/>
                <a:sym typeface="Century Gothic"/>
              </a:defRPr>
            </a:lvl8pPr>
            <a:lvl9pPr marL="0" marR="0" lvl="8" indent="0" algn="r">
              <a:spcBef>
                <a:spcPts val="0"/>
              </a:spcBef>
              <a:buNone/>
              <a:defRPr sz="900" b="0" i="0" u="none" strike="noStrike" cap="none">
                <a:solidFill>
                  <a:srgbClr val="888888"/>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2.xml"/><Relationship Id="rId5" Type="http://schemas.openxmlformats.org/officeDocument/2006/relationships/slideLayout" Target="../slideLayouts/slideLayout5.xml"/><Relationship Id="rId4" Type="http://schemas.openxmlformats.org/officeDocument/2006/relationships/audio" Target="../media/media2.m4a"/><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1.m4a"/><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3.xml"/><Relationship Id="rId5" Type="http://schemas.openxmlformats.org/officeDocument/2006/relationships/slideLayout" Target="../slideLayouts/slideLayout5.xml"/><Relationship Id="rId4" Type="http://schemas.openxmlformats.org/officeDocument/2006/relationships/audio" Target="../media/media1.m4a"/></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m4a"/><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4.xml"/><Relationship Id="rId5" Type="http://schemas.openxmlformats.org/officeDocument/2006/relationships/slideLayout" Target="../slideLayouts/slideLayout5.xml"/><Relationship Id="rId4" Type="http://schemas.openxmlformats.org/officeDocument/2006/relationships/audio" Target="../media/media1.m4a"/><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audio" Target="../media/media4.m4a"/><Relationship Id="rId13" Type="http://schemas.openxmlformats.org/officeDocument/2006/relationships/slideLayout" Target="../slideLayouts/slideLayout5.xml"/><Relationship Id="rId18" Type="http://schemas.openxmlformats.org/officeDocument/2006/relationships/image" Target="../media/image8.png"/><Relationship Id="rId3" Type="http://schemas.microsoft.com/office/2007/relationships/media" Target="../media/media2.m4a"/><Relationship Id="rId21" Type="http://schemas.openxmlformats.org/officeDocument/2006/relationships/image" Target="../media/image5.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image" Target="../media/image6.png"/><Relationship Id="rId20" Type="http://schemas.openxmlformats.org/officeDocument/2006/relationships/image" Target="../media/image4.pn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5" Type="http://schemas.microsoft.com/office/2007/relationships/media" Target="../media/media3.m4a"/><Relationship Id="rId15" Type="http://schemas.openxmlformats.org/officeDocument/2006/relationships/image" Target="../media/image3.png"/><Relationship Id="rId10" Type="http://schemas.openxmlformats.org/officeDocument/2006/relationships/audio" Target="../media/media5.m4a"/><Relationship Id="rId19" Type="http://schemas.openxmlformats.org/officeDocument/2006/relationships/image" Target="../media/image9.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8.m4a"/><Relationship Id="rId7" Type="http://schemas.openxmlformats.org/officeDocument/2006/relationships/image" Target="../media/image10.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7.xml"/><Relationship Id="rId5" Type="http://schemas.openxmlformats.org/officeDocument/2006/relationships/slideLayout" Target="../slideLayouts/slideLayout13.xml"/><Relationship Id="rId10" Type="http://schemas.openxmlformats.org/officeDocument/2006/relationships/image" Target="../media/image5.png"/><Relationship Id="rId4" Type="http://schemas.openxmlformats.org/officeDocument/2006/relationships/audio" Target="../media/media8.m4a"/><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9.m4a"/><Relationship Id="rId7" Type="http://schemas.openxmlformats.org/officeDocument/2006/relationships/image" Target="../media/image10.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notesSlide" Target="../notesSlides/notesSlide8.xml"/><Relationship Id="rId5" Type="http://schemas.openxmlformats.org/officeDocument/2006/relationships/slideLayout" Target="../slideLayouts/slideLayout13.xml"/><Relationship Id="rId10" Type="http://schemas.openxmlformats.org/officeDocument/2006/relationships/image" Target="../media/image5.png"/><Relationship Id="rId4" Type="http://schemas.openxmlformats.org/officeDocument/2006/relationships/audio" Target="../media/media9.m4a"/><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microsoft.com/office/2007/relationships/media" Target="../media/media11.m4a"/><Relationship Id="rId7" Type="http://schemas.openxmlformats.org/officeDocument/2006/relationships/image" Target="../media/image10.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notesSlide" Target="../notesSlides/notesSlide9.xml"/><Relationship Id="rId5" Type="http://schemas.openxmlformats.org/officeDocument/2006/relationships/slideLayout" Target="../slideLayouts/slideLayout13.xml"/><Relationship Id="rId4" Type="http://schemas.openxmlformats.org/officeDocument/2006/relationships/audio" Target="../media/media11.m4a"/><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12.m4a"/><Relationship Id="rId7" Type="http://schemas.openxmlformats.org/officeDocument/2006/relationships/image" Target="../media/image10.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notesSlide" Target="../notesSlides/notesSlide10.xml"/><Relationship Id="rId5" Type="http://schemas.openxmlformats.org/officeDocument/2006/relationships/slideLayout" Target="../slideLayouts/slideLayout13.xml"/><Relationship Id="rId4" Type="http://schemas.openxmlformats.org/officeDocument/2006/relationships/audio" Target="../media/media12.m4a"/><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51"/>
        <p:cNvGrpSpPr/>
        <p:nvPr/>
      </p:nvGrpSpPr>
      <p:grpSpPr>
        <a:xfrm>
          <a:off x="0" y="0"/>
          <a:ext cx="0" cy="0"/>
          <a:chOff x="0" y="0"/>
          <a:chExt cx="0" cy="0"/>
        </a:xfrm>
      </p:grpSpPr>
      <p:sp>
        <p:nvSpPr>
          <p:cNvPr id="152" name="Google Shape;152;p29"/>
          <p:cNvSpPr txBox="1"/>
          <p:nvPr/>
        </p:nvSpPr>
        <p:spPr>
          <a:xfrm>
            <a:off x="534800" y="503350"/>
            <a:ext cx="8076900" cy="198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0" b="1">
                <a:solidFill>
                  <a:schemeClr val="dk1"/>
                </a:solidFill>
                <a:latin typeface="Verdana"/>
                <a:ea typeface="Verdana"/>
                <a:cs typeface="Verdana"/>
                <a:sym typeface="Verdana"/>
              </a:rPr>
              <a:t>Phonetik</a:t>
            </a:r>
            <a:endParaRPr sz="8000">
              <a:solidFill>
                <a:schemeClr val="dk1"/>
              </a:solidFill>
              <a:latin typeface="Verdana"/>
              <a:ea typeface="Verdana"/>
              <a:cs typeface="Verdana"/>
              <a:sym typeface="Verdana"/>
            </a:endParaRPr>
          </a:p>
        </p:txBody>
      </p:sp>
      <p:pic>
        <p:nvPicPr>
          <p:cNvPr id="153" name="Google Shape;153;p29"/>
          <p:cNvPicPr preferRelativeResize="0"/>
          <p:nvPr/>
        </p:nvPicPr>
        <p:blipFill>
          <a:blip r:embed="rId3">
            <a:alphaModFix/>
          </a:blip>
          <a:stretch>
            <a:fillRect/>
          </a:stretch>
        </p:blipFill>
        <p:spPr>
          <a:xfrm>
            <a:off x="3432779" y="2107674"/>
            <a:ext cx="2017475" cy="15317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58"/>
        <p:cNvGrpSpPr/>
        <p:nvPr/>
      </p:nvGrpSpPr>
      <p:grpSpPr>
        <a:xfrm>
          <a:off x="0" y="0"/>
          <a:ext cx="0" cy="0"/>
          <a:chOff x="0" y="0"/>
          <a:chExt cx="0" cy="0"/>
        </a:xfrm>
      </p:grpSpPr>
      <p:sp>
        <p:nvSpPr>
          <p:cNvPr id="159" name="Google Shape;159;p30"/>
          <p:cNvSpPr txBox="1">
            <a:spLocks noGrp="1"/>
          </p:cNvSpPr>
          <p:nvPr>
            <p:ph type="title"/>
          </p:nvPr>
        </p:nvSpPr>
        <p:spPr>
          <a:xfrm>
            <a:off x="134870" y="36672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alibri"/>
              <a:buNone/>
            </a:pPr>
            <a:r>
              <a:rPr lang="en" sz="20000" b="1">
                <a:solidFill>
                  <a:srgbClr val="FF9900"/>
                </a:solidFill>
              </a:rPr>
              <a:t>s</a:t>
            </a:r>
            <a:br>
              <a:rPr lang="en" sz="7200" b="1"/>
            </a:br>
            <a:endParaRPr/>
          </a:p>
        </p:txBody>
      </p:sp>
      <p:sp>
        <p:nvSpPr>
          <p:cNvPr id="160" name="Google Shape;160;p30"/>
          <p:cNvSpPr/>
          <p:nvPr/>
        </p:nvSpPr>
        <p:spPr>
          <a:xfrm>
            <a:off x="2942828" y="3215837"/>
            <a:ext cx="32586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9900"/>
                </a:solidFill>
                <a:latin typeface="Century Gothic"/>
                <a:ea typeface="Century Gothic"/>
                <a:cs typeface="Century Gothic"/>
                <a:sym typeface="Century Gothic"/>
              </a:rPr>
              <a:t>s</a:t>
            </a:r>
            <a:r>
              <a:rPr lang="en" sz="9000">
                <a:solidFill>
                  <a:srgbClr val="002060"/>
                </a:solidFill>
                <a:latin typeface="Century Gothic"/>
                <a:ea typeface="Century Gothic"/>
                <a:cs typeface="Century Gothic"/>
                <a:sym typeface="Century Gothic"/>
              </a:rPr>
              <a:t>ie</a:t>
            </a:r>
            <a:endParaRPr sz="9000" b="0" i="0" u="none" strike="noStrike" cap="none">
              <a:solidFill>
                <a:srgbClr val="002060"/>
              </a:solidFill>
              <a:latin typeface="Century Gothic"/>
              <a:ea typeface="Century Gothic"/>
              <a:cs typeface="Century Gothic"/>
              <a:sym typeface="Century Gothic"/>
            </a:endParaRPr>
          </a:p>
        </p:txBody>
      </p:sp>
      <p:pic>
        <p:nvPicPr>
          <p:cNvPr id="161" name="Google Shape;161;p30"/>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162" name="Google Shape;162;p30"/>
          <p:cNvPicPr preferRelativeResize="0"/>
          <p:nvPr/>
        </p:nvPicPr>
        <p:blipFill>
          <a:blip r:embed="rId8">
            <a:alphaModFix/>
          </a:blip>
          <a:stretch>
            <a:fillRect/>
          </a:stretch>
        </p:blipFill>
        <p:spPr>
          <a:xfrm>
            <a:off x="3252988" y="632275"/>
            <a:ext cx="2638029" cy="2638029"/>
          </a:xfrm>
          <a:prstGeom prst="rect">
            <a:avLst/>
          </a:prstGeom>
          <a:noFill/>
          <a:ln>
            <a:noFill/>
          </a:ln>
        </p:spPr>
      </p:pic>
      <p:pic>
        <p:nvPicPr>
          <p:cNvPr id="2" name="Recorded Sound">
            <a:hlinkClick r:id="" action="ppaction://media"/>
            <a:extLst>
              <a:ext uri="{FF2B5EF4-FFF2-40B4-BE49-F238E27FC236}">
                <a16:creationId xmlns:a16="http://schemas.microsoft.com/office/drawing/2014/main" id="{E578492A-35CD-B64F-9D1D-45773A4C6F3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027219" y="3901625"/>
            <a:ext cx="464126" cy="464126"/>
          </a:xfrm>
          <a:prstGeom prst="rect">
            <a:avLst/>
          </a:prstGeom>
        </p:spPr>
      </p:pic>
      <p:pic>
        <p:nvPicPr>
          <p:cNvPr id="3" name="Recorded Sound">
            <a:hlinkClick r:id="" action="ppaction://media"/>
            <a:extLst>
              <a:ext uri="{FF2B5EF4-FFF2-40B4-BE49-F238E27FC236}">
                <a16:creationId xmlns:a16="http://schemas.microsoft.com/office/drawing/2014/main" id="{E973E374-FD44-8484-4254-470266669285}"/>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93618" y="1396495"/>
            <a:ext cx="401782" cy="4017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500"/>
                                        <p:tgtEl>
                                          <p:spTgt spid="1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0"/>
                                        </p:tgtEl>
                                        <p:attrNameLst>
                                          <p:attrName>style.visibility</p:attrName>
                                        </p:attrNameLst>
                                      </p:cBhvr>
                                      <p:to>
                                        <p:strVal val="visible"/>
                                      </p:to>
                                    </p:set>
                                    <p:animEffect transition="in" filter="fade">
                                      <p:cBhvr>
                                        <p:cTn id="12"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716"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486"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67"/>
        <p:cNvGrpSpPr/>
        <p:nvPr/>
      </p:nvGrpSpPr>
      <p:grpSpPr>
        <a:xfrm>
          <a:off x="0" y="0"/>
          <a:ext cx="0" cy="0"/>
          <a:chOff x="0" y="0"/>
          <a:chExt cx="0" cy="0"/>
        </a:xfrm>
      </p:grpSpPr>
      <p:sp>
        <p:nvSpPr>
          <p:cNvPr id="168" name="Google Shape;168;p31"/>
          <p:cNvSpPr txBox="1">
            <a:spLocks noGrp="1"/>
          </p:cNvSpPr>
          <p:nvPr>
            <p:ph type="title"/>
          </p:nvPr>
        </p:nvSpPr>
        <p:spPr>
          <a:xfrm>
            <a:off x="134870" y="36672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alibri"/>
              <a:buNone/>
            </a:pPr>
            <a:r>
              <a:rPr lang="en" sz="20000" b="1">
                <a:solidFill>
                  <a:srgbClr val="FF9900"/>
                </a:solidFill>
              </a:rPr>
              <a:t>s</a:t>
            </a:r>
            <a:br>
              <a:rPr lang="en" sz="7200" b="1"/>
            </a:br>
            <a:endParaRPr/>
          </a:p>
        </p:txBody>
      </p:sp>
      <p:sp>
        <p:nvSpPr>
          <p:cNvPr id="169" name="Google Shape;169;p31"/>
          <p:cNvSpPr/>
          <p:nvPr/>
        </p:nvSpPr>
        <p:spPr>
          <a:xfrm>
            <a:off x="2942828" y="3215837"/>
            <a:ext cx="32586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9900"/>
                </a:solidFill>
                <a:latin typeface="Century Gothic"/>
                <a:ea typeface="Century Gothic"/>
                <a:cs typeface="Century Gothic"/>
                <a:sym typeface="Century Gothic"/>
              </a:rPr>
              <a:t>s</a:t>
            </a:r>
            <a:r>
              <a:rPr lang="en" sz="9000">
                <a:solidFill>
                  <a:srgbClr val="002060"/>
                </a:solidFill>
                <a:latin typeface="Century Gothic"/>
                <a:ea typeface="Century Gothic"/>
                <a:cs typeface="Century Gothic"/>
                <a:sym typeface="Century Gothic"/>
              </a:rPr>
              <a:t>ie</a:t>
            </a:r>
            <a:endParaRPr sz="9000" b="0" i="0" u="none" strike="noStrike" cap="none">
              <a:solidFill>
                <a:srgbClr val="002060"/>
              </a:solidFill>
              <a:latin typeface="Century Gothic"/>
              <a:ea typeface="Century Gothic"/>
              <a:cs typeface="Century Gothic"/>
              <a:sym typeface="Century Gothic"/>
            </a:endParaRPr>
          </a:p>
        </p:txBody>
      </p:sp>
      <p:pic>
        <p:nvPicPr>
          <p:cNvPr id="170" name="Google Shape;170;p31"/>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2" name="Recorded Sound">
            <a:hlinkClick r:id="" action="ppaction://media"/>
            <a:extLst>
              <a:ext uri="{FF2B5EF4-FFF2-40B4-BE49-F238E27FC236}">
                <a16:creationId xmlns:a16="http://schemas.microsoft.com/office/drawing/2014/main" id="{856E5F1D-D452-046D-9DE8-F5DBE6F0DF9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93618" y="1396495"/>
            <a:ext cx="401782" cy="401782"/>
          </a:xfrm>
          <a:prstGeom prst="rect">
            <a:avLst/>
          </a:prstGeom>
        </p:spPr>
      </p:pic>
      <p:pic>
        <p:nvPicPr>
          <p:cNvPr id="3" name="Recorded Sound">
            <a:hlinkClick r:id="" action="ppaction://media"/>
            <a:extLst>
              <a:ext uri="{FF2B5EF4-FFF2-40B4-BE49-F238E27FC236}">
                <a16:creationId xmlns:a16="http://schemas.microsoft.com/office/drawing/2014/main" id="{39575AE0-D69F-3962-87E5-5B8352983096}"/>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3027219" y="3901625"/>
            <a:ext cx="464126" cy="4641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500"/>
                                        <p:tgtEl>
                                          <p:spTgt spid="1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9"/>
                                        </p:tgtEl>
                                        <p:attrNameLst>
                                          <p:attrName>style.visibility</p:attrName>
                                        </p:attrNameLst>
                                      </p:cBhvr>
                                      <p:to>
                                        <p:strVal val="visible"/>
                                      </p:to>
                                    </p:set>
                                    <p:animEffect transition="in" filter="fade">
                                      <p:cBhvr>
                                        <p:cTn id="12"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716"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486"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134870" y="366725"/>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alibri"/>
              <a:buNone/>
            </a:pPr>
            <a:r>
              <a:rPr lang="en" sz="20000" b="1">
                <a:solidFill>
                  <a:srgbClr val="FF9900"/>
                </a:solidFill>
              </a:rPr>
              <a:t>s</a:t>
            </a:r>
            <a:br>
              <a:rPr lang="en" sz="7200" b="1"/>
            </a:br>
            <a:endParaRPr/>
          </a:p>
        </p:txBody>
      </p:sp>
      <p:sp>
        <p:nvSpPr>
          <p:cNvPr id="177" name="Google Shape;177;p32"/>
          <p:cNvSpPr/>
          <p:nvPr/>
        </p:nvSpPr>
        <p:spPr>
          <a:xfrm>
            <a:off x="2942828" y="3215837"/>
            <a:ext cx="32586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FFC000"/>
              </a:buClr>
              <a:buSzPts val="9000"/>
              <a:buFont typeface="Century Gothic"/>
              <a:buNone/>
            </a:pPr>
            <a:r>
              <a:rPr lang="en" sz="9000" b="0" i="0" u="none" strike="noStrike" cap="none">
                <a:solidFill>
                  <a:srgbClr val="FF9900"/>
                </a:solidFill>
                <a:latin typeface="Century Gothic"/>
                <a:ea typeface="Century Gothic"/>
                <a:cs typeface="Century Gothic"/>
                <a:sym typeface="Century Gothic"/>
              </a:rPr>
              <a:t>s</a:t>
            </a:r>
            <a:r>
              <a:rPr lang="en" sz="9000">
                <a:solidFill>
                  <a:srgbClr val="002060"/>
                </a:solidFill>
                <a:latin typeface="Century Gothic"/>
                <a:ea typeface="Century Gothic"/>
                <a:cs typeface="Century Gothic"/>
                <a:sym typeface="Century Gothic"/>
              </a:rPr>
              <a:t>ie</a:t>
            </a:r>
            <a:endParaRPr sz="9000" b="0" i="0" u="none" strike="noStrike" cap="none">
              <a:solidFill>
                <a:srgbClr val="002060"/>
              </a:solidFill>
              <a:latin typeface="Century Gothic"/>
              <a:ea typeface="Century Gothic"/>
              <a:cs typeface="Century Gothic"/>
              <a:sym typeface="Century Gothic"/>
            </a:endParaRPr>
          </a:p>
        </p:txBody>
      </p:sp>
      <p:pic>
        <p:nvPicPr>
          <p:cNvPr id="178" name="Google Shape;178;p32"/>
          <p:cNvPicPr preferRelativeResize="0"/>
          <p:nvPr/>
        </p:nvPicPr>
        <p:blipFill>
          <a:blip r:embed="rId7">
            <a:alphaModFix/>
          </a:blip>
          <a:stretch>
            <a:fillRect/>
          </a:stretch>
        </p:blipFill>
        <p:spPr>
          <a:xfrm>
            <a:off x="0" y="4785182"/>
            <a:ext cx="9143999" cy="358318"/>
          </a:xfrm>
          <a:prstGeom prst="rect">
            <a:avLst/>
          </a:prstGeom>
          <a:noFill/>
          <a:ln>
            <a:noFill/>
          </a:ln>
        </p:spPr>
      </p:pic>
      <p:pic>
        <p:nvPicPr>
          <p:cNvPr id="179" name="Google Shape;179;p32"/>
          <p:cNvPicPr preferRelativeResize="0"/>
          <p:nvPr/>
        </p:nvPicPr>
        <p:blipFill>
          <a:blip r:embed="rId8">
            <a:alphaModFix/>
          </a:blip>
          <a:stretch>
            <a:fillRect/>
          </a:stretch>
        </p:blipFill>
        <p:spPr>
          <a:xfrm>
            <a:off x="3252988" y="462550"/>
            <a:ext cx="2638029" cy="2638029"/>
          </a:xfrm>
          <a:prstGeom prst="rect">
            <a:avLst/>
          </a:prstGeom>
          <a:noFill/>
          <a:ln>
            <a:noFill/>
          </a:ln>
        </p:spPr>
      </p:pic>
      <p:pic>
        <p:nvPicPr>
          <p:cNvPr id="2" name="Recorded Sound">
            <a:hlinkClick r:id="" action="ppaction://media"/>
            <a:extLst>
              <a:ext uri="{FF2B5EF4-FFF2-40B4-BE49-F238E27FC236}">
                <a16:creationId xmlns:a16="http://schemas.microsoft.com/office/drawing/2014/main" id="{60158870-1E0E-BDA4-7F9D-9C9A7370C55A}"/>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93618" y="1396495"/>
            <a:ext cx="401782" cy="401782"/>
          </a:xfrm>
          <a:prstGeom prst="rect">
            <a:avLst/>
          </a:prstGeom>
        </p:spPr>
      </p:pic>
      <p:pic>
        <p:nvPicPr>
          <p:cNvPr id="3" name="Recorded Sound">
            <a:hlinkClick r:id="" action="ppaction://media"/>
            <a:extLst>
              <a:ext uri="{FF2B5EF4-FFF2-40B4-BE49-F238E27FC236}">
                <a16:creationId xmlns:a16="http://schemas.microsoft.com/office/drawing/2014/main" id="{C63FE1BE-A187-EE85-942A-7E24D0933055}"/>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3027219" y="3901625"/>
            <a:ext cx="464126" cy="4641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
                                        </p:tgtEl>
                                        <p:attrNameLst>
                                          <p:attrName>style.visibility</p:attrName>
                                        </p:attrNameLst>
                                      </p:cBhvr>
                                      <p:to>
                                        <p:strVal val="visible"/>
                                      </p:to>
                                    </p:set>
                                    <p:animEffect transition="in" filter="fade">
                                      <p:cBhvr>
                                        <p:cTn id="1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4716"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486"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3782543" y="34671"/>
            <a:ext cx="1580100" cy="1108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2060"/>
              </a:buClr>
              <a:buSzPts val="9000"/>
              <a:buFont typeface="Calibri"/>
              <a:buNone/>
            </a:pPr>
            <a:r>
              <a:rPr lang="en" sz="9000" b="1">
                <a:solidFill>
                  <a:srgbClr val="002060"/>
                </a:solidFill>
              </a:rPr>
              <a:t>s</a:t>
            </a:r>
            <a:endParaRPr sz="9000"/>
          </a:p>
        </p:txBody>
      </p:sp>
      <p:sp>
        <p:nvSpPr>
          <p:cNvPr id="186" name="Google Shape;186;p33"/>
          <p:cNvSpPr/>
          <p:nvPr/>
        </p:nvSpPr>
        <p:spPr>
          <a:xfrm>
            <a:off x="3210275" y="1314448"/>
            <a:ext cx="2852100" cy="2138700"/>
          </a:xfrm>
          <a:prstGeom prst="roundRect">
            <a:avLst>
              <a:gd name="adj" fmla="val 16667"/>
            </a:avLst>
          </a:prstGeom>
          <a:solidFill>
            <a:schemeClr val="lt1"/>
          </a:solidFill>
          <a:ln w="42875" cap="flat" cmpd="sng">
            <a:solidFill>
              <a:srgbClr val="FFCC00"/>
            </a:solidFill>
            <a:prstDash val="solid"/>
            <a:miter lim="800000"/>
            <a:headEnd type="none" w="sm" len="sm"/>
            <a:tailEnd type="none" w="sm" len="sm"/>
          </a:ln>
        </p:spPr>
        <p:txBody>
          <a:bodyPr spcFirstLastPara="1" wrap="square" lIns="68575" tIns="34275" rIns="68575" bIns="34275" anchor="b" anchorCtr="0">
            <a:noAutofit/>
          </a:bodyPr>
          <a:lstStyle/>
          <a:p>
            <a:pPr marL="0" marR="0" lvl="0" indent="0" algn="ctr" rtl="0">
              <a:spcBef>
                <a:spcPts val="0"/>
              </a:spcBef>
              <a:spcAft>
                <a:spcPts val="0"/>
              </a:spcAft>
              <a:buNone/>
            </a:pPr>
            <a:r>
              <a:rPr lang="en" sz="5000" b="0" i="0" u="none" strike="noStrike" cap="none">
                <a:solidFill>
                  <a:srgbClr val="FF9900"/>
                </a:solidFill>
                <a:latin typeface="Century Gothic"/>
                <a:ea typeface="Century Gothic"/>
                <a:cs typeface="Century Gothic"/>
                <a:sym typeface="Century Gothic"/>
              </a:rPr>
              <a:t>s</a:t>
            </a:r>
            <a:r>
              <a:rPr lang="en" sz="5000">
                <a:solidFill>
                  <a:srgbClr val="002060"/>
                </a:solidFill>
                <a:latin typeface="Century Gothic"/>
                <a:ea typeface="Century Gothic"/>
                <a:cs typeface="Century Gothic"/>
                <a:sym typeface="Century Gothic"/>
              </a:rPr>
              <a:t>ie</a:t>
            </a:r>
            <a:endParaRPr sz="5000" b="0" i="0" u="none" strike="noStrike" cap="none">
              <a:solidFill>
                <a:srgbClr val="002060"/>
              </a:solidFill>
              <a:latin typeface="Century Gothic"/>
              <a:ea typeface="Century Gothic"/>
              <a:cs typeface="Century Gothic"/>
              <a:sym typeface="Century Gothic"/>
            </a:endParaRPr>
          </a:p>
        </p:txBody>
      </p:sp>
      <p:sp>
        <p:nvSpPr>
          <p:cNvPr id="187" name="Google Shape;187;p33"/>
          <p:cNvSpPr/>
          <p:nvPr/>
        </p:nvSpPr>
        <p:spPr>
          <a:xfrm>
            <a:off x="602251" y="282150"/>
            <a:ext cx="22410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002060"/>
                </a:solidFill>
                <a:latin typeface="Century Gothic"/>
                <a:ea typeface="Century Gothic"/>
                <a:cs typeface="Century Gothic"/>
                <a:sym typeface="Century Gothic"/>
              </a:rPr>
              <a:t>Ge</a:t>
            </a:r>
            <a:r>
              <a:rPr lang="en" sz="4100" b="0" i="0" u="none" strike="noStrike" cap="none">
                <a:solidFill>
                  <a:srgbClr val="FF9900"/>
                </a:solidFill>
                <a:latin typeface="Century Gothic"/>
                <a:ea typeface="Century Gothic"/>
                <a:cs typeface="Century Gothic"/>
                <a:sym typeface="Century Gothic"/>
              </a:rPr>
              <a:t>s</a:t>
            </a:r>
            <a:r>
              <a:rPr lang="en" sz="4100" b="0" i="0" u="none" strike="noStrike" cap="none">
                <a:solidFill>
                  <a:srgbClr val="002060"/>
                </a:solidFill>
                <a:latin typeface="Century Gothic"/>
                <a:ea typeface="Century Gothic"/>
                <a:cs typeface="Century Gothic"/>
                <a:sym typeface="Century Gothic"/>
              </a:rPr>
              <a:t>etz</a:t>
            </a:r>
            <a:endParaRPr sz="4100" b="0" i="0" u="none" strike="noStrike" cap="none">
              <a:solidFill>
                <a:srgbClr val="FFCC00"/>
              </a:solidFill>
              <a:latin typeface="Century Gothic"/>
              <a:ea typeface="Century Gothic"/>
              <a:cs typeface="Century Gothic"/>
              <a:sym typeface="Century Gothic"/>
            </a:endParaRPr>
          </a:p>
        </p:txBody>
      </p:sp>
      <p:sp>
        <p:nvSpPr>
          <p:cNvPr id="188" name="Google Shape;188;p33"/>
          <p:cNvSpPr/>
          <p:nvPr/>
        </p:nvSpPr>
        <p:spPr>
          <a:xfrm>
            <a:off x="6331036" y="2737235"/>
            <a:ext cx="25092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002060"/>
                </a:solidFill>
                <a:latin typeface="Century Gothic"/>
                <a:ea typeface="Century Gothic"/>
                <a:cs typeface="Century Gothic"/>
                <a:sym typeface="Century Gothic"/>
              </a:rPr>
              <a:t>lang</a:t>
            </a:r>
            <a:r>
              <a:rPr lang="en" sz="4100" b="0" i="0" u="none" strike="noStrike" cap="none">
                <a:solidFill>
                  <a:srgbClr val="FF9900"/>
                </a:solidFill>
                <a:latin typeface="Century Gothic"/>
                <a:ea typeface="Century Gothic"/>
                <a:cs typeface="Century Gothic"/>
                <a:sym typeface="Century Gothic"/>
              </a:rPr>
              <a:t>s</a:t>
            </a:r>
            <a:r>
              <a:rPr lang="en" sz="4100" b="0" i="0" u="none" strike="noStrike" cap="none">
                <a:solidFill>
                  <a:srgbClr val="002060"/>
                </a:solidFill>
                <a:latin typeface="Century Gothic"/>
                <a:ea typeface="Century Gothic"/>
                <a:cs typeface="Century Gothic"/>
                <a:sym typeface="Century Gothic"/>
              </a:rPr>
              <a:t>am</a:t>
            </a:r>
            <a:endParaRPr sz="4100" b="0" i="0" u="none" strike="noStrike" cap="none">
              <a:solidFill>
                <a:srgbClr val="002060"/>
              </a:solidFill>
              <a:latin typeface="Century Gothic"/>
              <a:ea typeface="Century Gothic"/>
              <a:cs typeface="Century Gothic"/>
              <a:sym typeface="Century Gothic"/>
            </a:endParaRPr>
          </a:p>
        </p:txBody>
      </p:sp>
      <p:sp>
        <p:nvSpPr>
          <p:cNvPr id="189" name="Google Shape;189;p33"/>
          <p:cNvSpPr/>
          <p:nvPr/>
        </p:nvSpPr>
        <p:spPr>
          <a:xfrm>
            <a:off x="229033" y="2416142"/>
            <a:ext cx="27126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002060"/>
                </a:solidFill>
                <a:latin typeface="Century Gothic"/>
                <a:ea typeface="Century Gothic"/>
                <a:cs typeface="Century Gothic"/>
                <a:sym typeface="Century Gothic"/>
              </a:rPr>
              <a:t>rei</a:t>
            </a:r>
            <a:r>
              <a:rPr lang="en" sz="4100" b="0" i="0" u="none" strike="noStrike" cap="none">
                <a:solidFill>
                  <a:srgbClr val="FF9900"/>
                </a:solidFill>
                <a:latin typeface="Century Gothic"/>
                <a:ea typeface="Century Gothic"/>
                <a:cs typeface="Century Gothic"/>
                <a:sym typeface="Century Gothic"/>
              </a:rPr>
              <a:t>s</a:t>
            </a:r>
            <a:r>
              <a:rPr lang="en" sz="4100" b="0" i="0" u="none" strike="noStrike" cap="none">
                <a:solidFill>
                  <a:srgbClr val="002060"/>
                </a:solidFill>
                <a:latin typeface="Century Gothic"/>
                <a:ea typeface="Century Gothic"/>
                <a:cs typeface="Century Gothic"/>
                <a:sym typeface="Century Gothic"/>
              </a:rPr>
              <a:t>en</a:t>
            </a:r>
            <a:endParaRPr sz="4100" b="0" i="0" u="none" strike="noStrike" cap="none">
              <a:solidFill>
                <a:srgbClr val="002060"/>
              </a:solidFill>
              <a:latin typeface="Century Gothic"/>
              <a:ea typeface="Century Gothic"/>
              <a:cs typeface="Century Gothic"/>
              <a:sym typeface="Century Gothic"/>
            </a:endParaRPr>
          </a:p>
        </p:txBody>
      </p:sp>
      <p:sp>
        <p:nvSpPr>
          <p:cNvPr id="190" name="Google Shape;190;p33"/>
          <p:cNvSpPr/>
          <p:nvPr/>
        </p:nvSpPr>
        <p:spPr>
          <a:xfrm>
            <a:off x="6899403" y="436325"/>
            <a:ext cx="17136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S</a:t>
            </a:r>
            <a:r>
              <a:rPr lang="en" sz="4100" b="0" i="0" u="none" strike="noStrike" cap="none">
                <a:solidFill>
                  <a:srgbClr val="002060"/>
                </a:solidFill>
                <a:latin typeface="Century Gothic"/>
                <a:ea typeface="Century Gothic"/>
                <a:cs typeface="Century Gothic"/>
                <a:sym typeface="Century Gothic"/>
              </a:rPr>
              <a:t>eite</a:t>
            </a:r>
            <a:endParaRPr sz="4100" b="0" i="0" u="none" strike="noStrike" cap="none">
              <a:solidFill>
                <a:srgbClr val="002060"/>
              </a:solidFill>
              <a:latin typeface="Century Gothic"/>
              <a:ea typeface="Century Gothic"/>
              <a:cs typeface="Century Gothic"/>
              <a:sym typeface="Century Gothic"/>
            </a:endParaRPr>
          </a:p>
        </p:txBody>
      </p:sp>
      <p:pic>
        <p:nvPicPr>
          <p:cNvPr id="191" name="Google Shape;191;p33"/>
          <p:cNvPicPr preferRelativeResize="0"/>
          <p:nvPr/>
        </p:nvPicPr>
        <p:blipFill>
          <a:blip r:embed="rId15">
            <a:alphaModFix/>
          </a:blip>
          <a:stretch>
            <a:fillRect/>
          </a:stretch>
        </p:blipFill>
        <p:spPr>
          <a:xfrm>
            <a:off x="0" y="4785182"/>
            <a:ext cx="9143999" cy="358318"/>
          </a:xfrm>
          <a:prstGeom prst="rect">
            <a:avLst/>
          </a:prstGeom>
          <a:noFill/>
          <a:ln>
            <a:noFill/>
          </a:ln>
        </p:spPr>
      </p:pic>
      <p:pic>
        <p:nvPicPr>
          <p:cNvPr id="192" name="Google Shape;192;p33"/>
          <p:cNvPicPr preferRelativeResize="0"/>
          <p:nvPr/>
        </p:nvPicPr>
        <p:blipFill rotWithShape="1">
          <a:blip r:embed="rId16">
            <a:alphaModFix/>
          </a:blip>
          <a:srcRect l="3804" t="8932" r="4764" b="6808"/>
          <a:stretch/>
        </p:blipFill>
        <p:spPr>
          <a:xfrm>
            <a:off x="1062025" y="974850"/>
            <a:ext cx="1434650" cy="1322063"/>
          </a:xfrm>
          <a:prstGeom prst="rect">
            <a:avLst/>
          </a:prstGeom>
          <a:noFill/>
          <a:ln>
            <a:noFill/>
          </a:ln>
        </p:spPr>
      </p:pic>
      <p:pic>
        <p:nvPicPr>
          <p:cNvPr id="193" name="Google Shape;193;p33"/>
          <p:cNvPicPr preferRelativeResize="0"/>
          <p:nvPr/>
        </p:nvPicPr>
        <p:blipFill rotWithShape="1">
          <a:blip r:embed="rId17">
            <a:alphaModFix/>
          </a:blip>
          <a:srcRect l="5000" t="5043" r="5865" b="4908"/>
          <a:stretch/>
        </p:blipFill>
        <p:spPr>
          <a:xfrm>
            <a:off x="868000" y="3108850"/>
            <a:ext cx="1434650" cy="1449428"/>
          </a:xfrm>
          <a:prstGeom prst="rect">
            <a:avLst/>
          </a:prstGeom>
          <a:noFill/>
          <a:ln>
            <a:noFill/>
          </a:ln>
        </p:spPr>
      </p:pic>
      <p:pic>
        <p:nvPicPr>
          <p:cNvPr id="194" name="Google Shape;194;p33"/>
          <p:cNvPicPr preferRelativeResize="0"/>
          <p:nvPr/>
        </p:nvPicPr>
        <p:blipFill>
          <a:blip r:embed="rId18">
            <a:alphaModFix/>
          </a:blip>
          <a:stretch>
            <a:fillRect/>
          </a:stretch>
        </p:blipFill>
        <p:spPr>
          <a:xfrm>
            <a:off x="7104900" y="3553300"/>
            <a:ext cx="1108500" cy="1108500"/>
          </a:xfrm>
          <a:prstGeom prst="rect">
            <a:avLst/>
          </a:prstGeom>
          <a:noFill/>
          <a:ln>
            <a:noFill/>
          </a:ln>
        </p:spPr>
      </p:pic>
      <p:pic>
        <p:nvPicPr>
          <p:cNvPr id="195" name="Google Shape;195;p33"/>
          <p:cNvPicPr preferRelativeResize="0"/>
          <p:nvPr/>
        </p:nvPicPr>
        <p:blipFill>
          <a:blip r:embed="rId19">
            <a:alphaModFix/>
          </a:blip>
          <a:stretch>
            <a:fillRect/>
          </a:stretch>
        </p:blipFill>
        <p:spPr>
          <a:xfrm>
            <a:off x="7044788" y="1187425"/>
            <a:ext cx="1228726" cy="1228726"/>
          </a:xfrm>
          <a:prstGeom prst="rect">
            <a:avLst/>
          </a:prstGeom>
          <a:noFill/>
          <a:ln>
            <a:noFill/>
          </a:ln>
        </p:spPr>
      </p:pic>
      <p:pic>
        <p:nvPicPr>
          <p:cNvPr id="196" name="Google Shape;196;p33"/>
          <p:cNvPicPr preferRelativeResize="0"/>
          <p:nvPr/>
        </p:nvPicPr>
        <p:blipFill>
          <a:blip r:embed="rId20">
            <a:alphaModFix/>
          </a:blip>
          <a:stretch>
            <a:fillRect/>
          </a:stretch>
        </p:blipFill>
        <p:spPr>
          <a:xfrm>
            <a:off x="4124455" y="1548000"/>
            <a:ext cx="1023726" cy="1023749"/>
          </a:xfrm>
          <a:prstGeom prst="rect">
            <a:avLst/>
          </a:prstGeom>
          <a:noFill/>
          <a:ln>
            <a:noFill/>
          </a:ln>
        </p:spPr>
      </p:pic>
      <p:pic>
        <p:nvPicPr>
          <p:cNvPr id="2" name="Recorded Sound">
            <a:hlinkClick r:id="" action="ppaction://media"/>
            <a:extLst>
              <a:ext uri="{FF2B5EF4-FFF2-40B4-BE49-F238E27FC236}">
                <a16:creationId xmlns:a16="http://schemas.microsoft.com/office/drawing/2014/main" id="{75FB84AA-DE33-295C-3758-807A6A99F858}"/>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3670204" y="2819511"/>
            <a:ext cx="464126" cy="464126"/>
          </a:xfrm>
          <a:prstGeom prst="rect">
            <a:avLst/>
          </a:prstGeom>
        </p:spPr>
      </p:pic>
      <p:pic>
        <p:nvPicPr>
          <p:cNvPr id="3" name="Recorded Sound">
            <a:hlinkClick r:id="" action="ppaction://media"/>
            <a:extLst>
              <a:ext uri="{FF2B5EF4-FFF2-40B4-BE49-F238E27FC236}">
                <a16:creationId xmlns:a16="http://schemas.microsoft.com/office/drawing/2014/main" id="{24774725-83AD-0C38-D6E6-266EBF934E38}"/>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3832544" y="696116"/>
            <a:ext cx="401782" cy="401782"/>
          </a:xfrm>
          <a:prstGeom prst="rect">
            <a:avLst/>
          </a:prstGeom>
        </p:spPr>
      </p:pic>
      <p:pic>
        <p:nvPicPr>
          <p:cNvPr id="5" name="Recorded Sound">
            <a:hlinkClick r:id="" action="ppaction://media"/>
            <a:extLst>
              <a:ext uri="{FF2B5EF4-FFF2-40B4-BE49-F238E27FC236}">
                <a16:creationId xmlns:a16="http://schemas.microsoft.com/office/drawing/2014/main" id="{52BE6CDF-B959-0B8B-5F3C-EEE77CA8B17E}"/>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514287" y="775312"/>
            <a:ext cx="353713" cy="353713"/>
          </a:xfrm>
          <a:prstGeom prst="rect">
            <a:avLst/>
          </a:prstGeom>
        </p:spPr>
      </p:pic>
      <p:pic>
        <p:nvPicPr>
          <p:cNvPr id="6" name="Recorded Sound">
            <a:hlinkClick r:id="" action="ppaction://media"/>
            <a:extLst>
              <a:ext uri="{FF2B5EF4-FFF2-40B4-BE49-F238E27FC236}">
                <a16:creationId xmlns:a16="http://schemas.microsoft.com/office/drawing/2014/main" id="{78314D2E-DA53-F00C-8990-38B3A6441F09}"/>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6733841" y="782675"/>
            <a:ext cx="331124" cy="331124"/>
          </a:xfrm>
          <a:prstGeom prst="rect">
            <a:avLst/>
          </a:prstGeom>
        </p:spPr>
      </p:pic>
      <p:pic>
        <p:nvPicPr>
          <p:cNvPr id="7" name="Recorded Sound">
            <a:hlinkClick r:id="" action="ppaction://media"/>
            <a:extLst>
              <a:ext uri="{FF2B5EF4-FFF2-40B4-BE49-F238E27FC236}">
                <a16:creationId xmlns:a16="http://schemas.microsoft.com/office/drawing/2014/main" id="{E8609281-D092-908C-AB2C-ABDB70097633}"/>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6541085" y="3477680"/>
            <a:ext cx="358318" cy="358318"/>
          </a:xfrm>
          <a:prstGeom prst="rect">
            <a:avLst/>
          </a:prstGeom>
        </p:spPr>
      </p:pic>
      <p:pic>
        <p:nvPicPr>
          <p:cNvPr id="8" name="Recorded Sound">
            <a:hlinkClick r:id="" action="ppaction://media"/>
            <a:extLst>
              <a:ext uri="{FF2B5EF4-FFF2-40B4-BE49-F238E27FC236}">
                <a16:creationId xmlns:a16="http://schemas.microsoft.com/office/drawing/2014/main" id="{3A549B65-B851-2857-DAC0-6180370B158C}"/>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485636" y="3133017"/>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6"/>
                                        </p:tgtEl>
                                        <p:attrNameLst>
                                          <p:attrName>style.visibility</p:attrName>
                                        </p:attrNameLst>
                                      </p:cBhvr>
                                      <p:to>
                                        <p:strVal val="visible"/>
                                      </p:to>
                                    </p:set>
                                    <p:animEffect transition="in" filter="fade">
                                      <p:cBhvr>
                                        <p:cTn id="12" dur="500"/>
                                        <p:tgtEl>
                                          <p:spTgt spid="18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7"/>
                                        </p:tgtEl>
                                        <p:attrNameLst>
                                          <p:attrName>style.visibility</p:attrName>
                                        </p:attrNameLst>
                                      </p:cBhvr>
                                      <p:to>
                                        <p:strVal val="visible"/>
                                      </p:to>
                                    </p:set>
                                    <p:animEffect transition="in" filter="fade">
                                      <p:cBhvr>
                                        <p:cTn id="17" dur="500"/>
                                        <p:tgtEl>
                                          <p:spTgt spid="18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0"/>
                                        </p:tgtEl>
                                        <p:attrNameLst>
                                          <p:attrName>style.visibility</p:attrName>
                                        </p:attrNameLst>
                                      </p:cBhvr>
                                      <p:to>
                                        <p:strVal val="visible"/>
                                      </p:to>
                                    </p:set>
                                    <p:animEffect transition="in" filter="fade">
                                      <p:cBhvr>
                                        <p:cTn id="22" dur="500"/>
                                        <p:tgtEl>
                                          <p:spTgt spid="19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9"/>
                                        </p:tgtEl>
                                        <p:attrNameLst>
                                          <p:attrName>style.visibility</p:attrName>
                                        </p:attrNameLst>
                                      </p:cBhvr>
                                      <p:to>
                                        <p:strVal val="visible"/>
                                      </p:to>
                                    </p:set>
                                    <p:animEffect transition="in" filter="fade">
                                      <p:cBhvr>
                                        <p:cTn id="27" dur="500"/>
                                        <p:tgtEl>
                                          <p:spTgt spid="18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8"/>
                                        </p:tgtEl>
                                        <p:attrNameLst>
                                          <p:attrName>style.visibility</p:attrName>
                                        </p:attrNameLst>
                                      </p:cBhvr>
                                      <p:to>
                                        <p:strVal val="visible"/>
                                      </p:to>
                                    </p:set>
                                    <p:animEffect transition="in" filter="fade">
                                      <p:cBhvr>
                                        <p:cTn id="32"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5486"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seq concurrent="1" nextAc="seek">
              <p:cTn id="39" restart="whenNotActive" fill="hold" evtFilter="cancelBubble" nodeType="interactiveSeq">
                <p:stCondLst>
                  <p:cond evt="onClick" delay="0">
                    <p:tgtEl>
                      <p:spTgt spid="3"/>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4716" fill="hold"/>
                                        <p:tgtEl>
                                          <p:spTgt spid="3"/>
                                        </p:tgtEl>
                                      </p:cBhvr>
                                    </p:cmd>
                                  </p:childTnLst>
                                </p:cTn>
                              </p:par>
                            </p:childTnLst>
                          </p:cTn>
                        </p:par>
                      </p:childTnLst>
                    </p:cTn>
                  </p:par>
                </p:childTnLst>
              </p:cTn>
              <p:nextCondLst>
                <p:cond evt="onClick" delay="0">
                  <p:tgtEl>
                    <p:spTgt spid="3"/>
                  </p:tgtEl>
                </p:cond>
              </p:nextCondLst>
            </p:seq>
            <p:audio>
              <p:cMediaNode vol="80000">
                <p:cTn id="44" fill="hold" display="0">
                  <p:stCondLst>
                    <p:cond delay="indefinite"/>
                  </p:stCondLst>
                  <p:endCondLst>
                    <p:cond evt="onStopAudio" delay="0">
                      <p:tgtEl>
                        <p:sldTgt/>
                      </p:tgtEl>
                    </p:cond>
                  </p:endCondLst>
                </p:cTn>
                <p:tgtEl>
                  <p:spTgt spid="3"/>
                </p:tgtEl>
              </p:cMediaNode>
            </p:audio>
            <p:seq concurrent="1" nextAc="seek">
              <p:cTn id="45" restart="whenNotActive" fill="hold" evtFilter="cancelBubble" nodeType="interactiveSeq">
                <p:stCondLst>
                  <p:cond evt="onClick" delay="0">
                    <p:tgtEl>
                      <p:spTgt spid="8"/>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3200" fill="hold"/>
                                        <p:tgtEl>
                                          <p:spTgt spid="8"/>
                                        </p:tgtEl>
                                      </p:cBhvr>
                                    </p:cmd>
                                  </p:childTnLst>
                                </p:cTn>
                              </p:par>
                            </p:childTnLst>
                          </p:cTn>
                        </p:par>
                      </p:childTnLst>
                    </p:cTn>
                  </p:par>
                </p:childTnLst>
              </p:cTn>
              <p:nextCondLst>
                <p:cond evt="onClick" delay="0">
                  <p:tgtEl>
                    <p:spTgt spid="8"/>
                  </p:tgtEl>
                </p:cond>
              </p:nextCondLst>
            </p:seq>
            <p:audio>
              <p:cMediaNode vol="80000">
                <p:cTn id="50" fill="hold" display="0">
                  <p:stCondLst>
                    <p:cond delay="indefinite"/>
                  </p:stCondLst>
                  <p:endCondLst>
                    <p:cond evt="onStopAudio" delay="0">
                      <p:tgtEl>
                        <p:sldTgt/>
                      </p:tgtEl>
                    </p:cond>
                  </p:endCondLst>
                </p:cTn>
                <p:tgtEl>
                  <p:spTgt spid="8"/>
                </p:tgtEl>
              </p:cMediaNode>
            </p:audio>
            <p:seq concurrent="1" nextAc="seek">
              <p:cTn id="51" restart="whenNotActive" fill="hold" evtFilter="cancelBubble" nodeType="interactiveSeq">
                <p:stCondLst>
                  <p:cond evt="onClick" delay="0">
                    <p:tgtEl>
                      <p:spTgt spid="5"/>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4803" fill="hold"/>
                                        <p:tgtEl>
                                          <p:spTgt spid="5"/>
                                        </p:tgtEl>
                                      </p:cBhvr>
                                    </p:cmd>
                                  </p:childTnLst>
                                </p:cTn>
                              </p:par>
                            </p:childTnLst>
                          </p:cTn>
                        </p:par>
                      </p:childTnLst>
                    </p:cTn>
                  </p:par>
                </p:childTnLst>
              </p:cTn>
              <p:nextCondLst>
                <p:cond evt="onClick" delay="0">
                  <p:tgtEl>
                    <p:spTgt spid="5"/>
                  </p:tgtEl>
                </p:cond>
              </p:nextCondLst>
            </p:seq>
            <p:audio>
              <p:cMediaNode vol="80000">
                <p:cTn id="56" fill="hold" display="0">
                  <p:stCondLst>
                    <p:cond delay="indefinite"/>
                  </p:stCondLst>
                  <p:endCondLst>
                    <p:cond evt="onStopAudio" delay="0">
                      <p:tgtEl>
                        <p:sldTgt/>
                      </p:tgtEl>
                    </p:cond>
                  </p:endCondLst>
                </p:cTn>
                <p:tgtEl>
                  <p:spTgt spid="5"/>
                </p:tgtEl>
              </p:cMediaNode>
            </p:audio>
            <p:seq concurrent="1" nextAc="seek">
              <p:cTn id="57" restart="whenNotActive" fill="hold" evtFilter="cancelBubble" nodeType="interactiveSeq">
                <p:stCondLst>
                  <p:cond evt="onClick" delay="0">
                    <p:tgtEl>
                      <p:spTgt spid="6"/>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3642" fill="hold"/>
                                        <p:tgtEl>
                                          <p:spTgt spid="6"/>
                                        </p:tgtEl>
                                      </p:cBhvr>
                                    </p:cmd>
                                  </p:childTnLst>
                                </p:cTn>
                              </p:par>
                            </p:childTnLst>
                          </p:cTn>
                        </p:par>
                      </p:childTnLst>
                    </p:cTn>
                  </p:par>
                </p:childTnLst>
              </p:cTn>
              <p:nextCondLst>
                <p:cond evt="onClick" delay="0">
                  <p:tgtEl>
                    <p:spTgt spid="6"/>
                  </p:tgtEl>
                </p:cond>
              </p:nextCondLst>
            </p:seq>
            <p:audio>
              <p:cMediaNode vol="80000">
                <p:cTn id="62" fill="hold" display="0">
                  <p:stCondLst>
                    <p:cond delay="indefinite"/>
                  </p:stCondLst>
                  <p:endCondLst>
                    <p:cond evt="onStopAudio" delay="0">
                      <p:tgtEl>
                        <p:sldTgt/>
                      </p:tgtEl>
                    </p:cond>
                  </p:endCondLst>
                </p:cTn>
                <p:tgtEl>
                  <p:spTgt spid="6"/>
                </p:tgtEl>
              </p:cMediaNode>
            </p:audio>
            <p:seq concurrent="1" nextAc="seek">
              <p:cTn id="63" restart="whenNotActive" fill="hold" evtFilter="cancelBubble" nodeType="interactiveSeq">
                <p:stCondLst>
                  <p:cond evt="onClick" delay="0">
                    <p:tgtEl>
                      <p:spTgt spid="7"/>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3340" fill="hold"/>
                                        <p:tgtEl>
                                          <p:spTgt spid="7"/>
                                        </p:tgtEl>
                                      </p:cBhvr>
                                    </p:cmd>
                                  </p:childTnLst>
                                </p:cTn>
                              </p:par>
                            </p:childTnLst>
                          </p:cTn>
                        </p:par>
                      </p:childTnLst>
                    </p:cTn>
                  </p:par>
                </p:childTnLst>
              </p:cTn>
              <p:nextCondLst>
                <p:cond evt="onClick" delay="0">
                  <p:tgtEl>
                    <p:spTgt spid="7"/>
                  </p:tgtEl>
                </p:cond>
              </p:nextCondLst>
            </p:seq>
            <p:audio>
              <p:cMediaNode vol="80000">
                <p:cTn id="68"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34"/>
          <p:cNvPicPr preferRelativeResize="0"/>
          <p:nvPr/>
        </p:nvPicPr>
        <p:blipFill>
          <a:blip r:embed="rId5">
            <a:alphaModFix/>
          </a:blip>
          <a:stretch>
            <a:fillRect/>
          </a:stretch>
        </p:blipFill>
        <p:spPr>
          <a:xfrm>
            <a:off x="0" y="-47200"/>
            <a:ext cx="9143999" cy="833700"/>
          </a:xfrm>
          <a:prstGeom prst="rect">
            <a:avLst/>
          </a:prstGeom>
          <a:noFill/>
          <a:ln>
            <a:noFill/>
          </a:ln>
        </p:spPr>
      </p:pic>
      <p:pic>
        <p:nvPicPr>
          <p:cNvPr id="202" name="Google Shape;202;p34"/>
          <p:cNvPicPr preferRelativeResize="0"/>
          <p:nvPr/>
        </p:nvPicPr>
        <p:blipFill>
          <a:blip r:embed="rId6">
            <a:alphaModFix/>
          </a:blip>
          <a:stretch>
            <a:fillRect/>
          </a:stretch>
        </p:blipFill>
        <p:spPr>
          <a:xfrm>
            <a:off x="219700" y="2960250"/>
            <a:ext cx="1841400" cy="1841400"/>
          </a:xfrm>
          <a:prstGeom prst="rect">
            <a:avLst/>
          </a:prstGeom>
          <a:noFill/>
          <a:ln>
            <a:noFill/>
          </a:ln>
        </p:spPr>
      </p:pic>
      <p:sp>
        <p:nvSpPr>
          <p:cNvPr id="203" name="Google Shape;203;p34"/>
          <p:cNvSpPr/>
          <p:nvPr/>
        </p:nvSpPr>
        <p:spPr>
          <a:xfrm>
            <a:off x="1491750" y="901300"/>
            <a:ext cx="3115500" cy="1872600"/>
          </a:xfrm>
          <a:prstGeom prst="wedgeEllipseCallout">
            <a:avLst>
              <a:gd name="adj1" fmla="val -41520"/>
              <a:gd name="adj2" fmla="val 71568"/>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Wie heißt du?</a:t>
            </a:r>
            <a:endParaRPr sz="2800">
              <a:solidFill>
                <a:srgbClr val="FFFFFF"/>
              </a:solidFill>
            </a:endParaRPr>
          </a:p>
        </p:txBody>
      </p:sp>
      <p:sp>
        <p:nvSpPr>
          <p:cNvPr id="204" name="Google Shape;204;p34"/>
          <p:cNvSpPr txBox="1"/>
          <p:nvPr/>
        </p:nvSpPr>
        <p:spPr>
          <a:xfrm>
            <a:off x="5001075" y="1972525"/>
            <a:ext cx="3957600" cy="2593200"/>
          </a:xfrm>
          <a:prstGeom prst="rect">
            <a:avLst/>
          </a:prstGeom>
          <a:noFill/>
          <a:ln>
            <a:noFill/>
          </a:ln>
        </p:spPr>
        <p:txBody>
          <a:bodyPr spcFirstLastPara="1" wrap="square" lIns="91425" tIns="91425" rIns="91425" bIns="91425" anchor="t" anchorCtr="0">
            <a:noAutofit/>
          </a:bodyPr>
          <a:lstStyle/>
          <a:p>
            <a:pPr marL="457200" lvl="0" indent="-400050" algn="l" rtl="0">
              <a:lnSpc>
                <a:spcPct val="150000"/>
              </a:lnSpc>
              <a:spcBef>
                <a:spcPts val="0"/>
              </a:spcBef>
              <a:spcAft>
                <a:spcPts val="0"/>
              </a:spcAft>
              <a:buClr>
                <a:schemeClr val="dk1"/>
              </a:buClr>
              <a:buSzPts val="2700"/>
              <a:buAutoNum type="arabicPeriod"/>
            </a:pPr>
            <a:r>
              <a:rPr lang="en" sz="2700">
                <a:solidFill>
                  <a:schemeClr val="dk1"/>
                </a:solidFill>
              </a:rPr>
              <a:t>Where do you live?</a:t>
            </a:r>
            <a:endParaRPr sz="2700">
              <a:solidFill>
                <a:schemeClr val="dk1"/>
              </a:solidFill>
            </a:endParaRPr>
          </a:p>
          <a:p>
            <a:pPr marL="457200" lvl="0" indent="-400050" algn="l" rtl="0">
              <a:lnSpc>
                <a:spcPct val="150000"/>
              </a:lnSpc>
              <a:spcBef>
                <a:spcPts val="0"/>
              </a:spcBef>
              <a:spcAft>
                <a:spcPts val="0"/>
              </a:spcAft>
              <a:buClr>
                <a:schemeClr val="dk1"/>
              </a:buClr>
              <a:buSzPts val="2700"/>
              <a:buAutoNum type="arabicPeriod"/>
            </a:pPr>
            <a:r>
              <a:rPr lang="en" sz="2700">
                <a:solidFill>
                  <a:schemeClr val="dk1"/>
                </a:solidFill>
              </a:rPr>
              <a:t>What are you called?</a:t>
            </a:r>
            <a:endParaRPr sz="2700">
              <a:solidFill>
                <a:schemeClr val="dk1"/>
              </a:solidFill>
            </a:endParaRPr>
          </a:p>
          <a:p>
            <a:pPr marL="457200" lvl="0" indent="-400050" algn="l" rtl="0">
              <a:lnSpc>
                <a:spcPct val="150000"/>
              </a:lnSpc>
              <a:spcBef>
                <a:spcPts val="0"/>
              </a:spcBef>
              <a:spcAft>
                <a:spcPts val="0"/>
              </a:spcAft>
              <a:buClr>
                <a:schemeClr val="dk1"/>
              </a:buClr>
              <a:buSzPts val="2700"/>
              <a:buAutoNum type="arabicPeriod"/>
            </a:pPr>
            <a:r>
              <a:rPr lang="en" sz="2700">
                <a:solidFill>
                  <a:schemeClr val="dk1"/>
                </a:solidFill>
              </a:rPr>
              <a:t>How old are you?</a:t>
            </a:r>
            <a:endParaRPr sz="2700">
              <a:solidFill>
                <a:schemeClr val="dk1"/>
              </a:solidFill>
            </a:endParaRPr>
          </a:p>
        </p:txBody>
      </p:sp>
      <p:pic>
        <p:nvPicPr>
          <p:cNvPr id="2" name="Recorded Sound">
            <a:hlinkClick r:id="" action="ppaction://media"/>
            <a:extLst>
              <a:ext uri="{FF2B5EF4-FFF2-40B4-BE49-F238E27FC236}">
                <a16:creationId xmlns:a16="http://schemas.microsoft.com/office/drawing/2014/main" id="{6FB27454-E2E4-BA95-BB32-C7D5F0555D1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74146" y="1180352"/>
            <a:ext cx="362818" cy="3628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899"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35"/>
          <p:cNvPicPr preferRelativeResize="0"/>
          <p:nvPr/>
        </p:nvPicPr>
        <p:blipFill>
          <a:blip r:embed="rId7">
            <a:alphaModFix/>
          </a:blip>
          <a:stretch>
            <a:fillRect/>
          </a:stretch>
        </p:blipFill>
        <p:spPr>
          <a:xfrm>
            <a:off x="0" y="-47200"/>
            <a:ext cx="9143999" cy="833700"/>
          </a:xfrm>
          <a:prstGeom prst="rect">
            <a:avLst/>
          </a:prstGeom>
          <a:noFill/>
          <a:ln>
            <a:noFill/>
          </a:ln>
        </p:spPr>
      </p:pic>
      <p:pic>
        <p:nvPicPr>
          <p:cNvPr id="210" name="Google Shape;210;p35"/>
          <p:cNvPicPr preferRelativeResize="0"/>
          <p:nvPr/>
        </p:nvPicPr>
        <p:blipFill>
          <a:blip r:embed="rId8">
            <a:alphaModFix/>
          </a:blip>
          <a:stretch>
            <a:fillRect/>
          </a:stretch>
        </p:blipFill>
        <p:spPr>
          <a:xfrm>
            <a:off x="219700" y="2960250"/>
            <a:ext cx="1841400" cy="1841400"/>
          </a:xfrm>
          <a:prstGeom prst="rect">
            <a:avLst/>
          </a:prstGeom>
          <a:noFill/>
          <a:ln>
            <a:noFill/>
          </a:ln>
        </p:spPr>
      </p:pic>
      <p:sp>
        <p:nvSpPr>
          <p:cNvPr id="211" name="Google Shape;211;p35"/>
          <p:cNvSpPr/>
          <p:nvPr/>
        </p:nvSpPr>
        <p:spPr>
          <a:xfrm>
            <a:off x="1491750" y="901300"/>
            <a:ext cx="3115500" cy="1872600"/>
          </a:xfrm>
          <a:prstGeom prst="wedgeEllipseCallout">
            <a:avLst>
              <a:gd name="adj1" fmla="val -41520"/>
              <a:gd name="adj2" fmla="val 71568"/>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Wie heißt du?</a:t>
            </a:r>
            <a:endParaRPr sz="2800">
              <a:solidFill>
                <a:srgbClr val="FFFFFF"/>
              </a:solidFill>
            </a:endParaRPr>
          </a:p>
        </p:txBody>
      </p:sp>
      <p:sp>
        <p:nvSpPr>
          <p:cNvPr id="212" name="Google Shape;212;p35"/>
          <p:cNvSpPr/>
          <p:nvPr/>
        </p:nvSpPr>
        <p:spPr>
          <a:xfrm>
            <a:off x="3369000" y="2724150"/>
            <a:ext cx="3115500" cy="1872600"/>
          </a:xfrm>
          <a:prstGeom prst="wedgeEllipseCallout">
            <a:avLst>
              <a:gd name="adj1" fmla="val 60825"/>
              <a:gd name="adj2" fmla="val 9077"/>
            </a:avLst>
          </a:prstGeom>
          <a:solidFill>
            <a:srgbClr val="AC154A"/>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Ich heiße </a:t>
            </a:r>
            <a:r>
              <a:rPr lang="en" sz="2800" i="1">
                <a:solidFill>
                  <a:srgbClr val="FFFFFF"/>
                </a:solidFill>
              </a:rPr>
              <a:t>Heidi</a:t>
            </a:r>
            <a:endParaRPr sz="2800">
              <a:solidFill>
                <a:srgbClr val="FFFFFF"/>
              </a:solidFill>
            </a:endParaRPr>
          </a:p>
        </p:txBody>
      </p:sp>
      <p:pic>
        <p:nvPicPr>
          <p:cNvPr id="213" name="Google Shape;213;p35"/>
          <p:cNvPicPr preferRelativeResize="0"/>
          <p:nvPr/>
        </p:nvPicPr>
        <p:blipFill>
          <a:blip r:embed="rId9">
            <a:alphaModFix/>
          </a:blip>
          <a:stretch>
            <a:fillRect/>
          </a:stretch>
        </p:blipFill>
        <p:spPr>
          <a:xfrm>
            <a:off x="6862721" y="2915123"/>
            <a:ext cx="1931704" cy="1931675"/>
          </a:xfrm>
          <a:prstGeom prst="rect">
            <a:avLst/>
          </a:prstGeom>
          <a:noFill/>
          <a:ln>
            <a:noFill/>
          </a:ln>
        </p:spPr>
      </p:pic>
      <p:pic>
        <p:nvPicPr>
          <p:cNvPr id="2" name="Recorded Sound">
            <a:hlinkClick r:id="" action="ppaction://media"/>
            <a:extLst>
              <a:ext uri="{FF2B5EF4-FFF2-40B4-BE49-F238E27FC236}">
                <a16:creationId xmlns:a16="http://schemas.microsoft.com/office/drawing/2014/main" id="{560EA2C1-67C7-E0B3-DC57-2284573FE82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74146" y="1180352"/>
            <a:ext cx="362818" cy="362818"/>
          </a:xfrm>
          <a:prstGeom prst="rect">
            <a:avLst/>
          </a:prstGeom>
        </p:spPr>
      </p:pic>
      <p:pic>
        <p:nvPicPr>
          <p:cNvPr id="3" name="Recorded Sound">
            <a:hlinkClick r:id="" action="ppaction://media"/>
            <a:extLst>
              <a:ext uri="{FF2B5EF4-FFF2-40B4-BE49-F238E27FC236}">
                <a16:creationId xmlns:a16="http://schemas.microsoft.com/office/drawing/2014/main" id="{1155BE01-C859-51EA-EF46-4A9DAD4E06B3}"/>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6338895" y="2792892"/>
            <a:ext cx="334715" cy="3347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2899" fill="hold"/>
                                        <p:tgtEl>
                                          <p:spTgt spid="2"/>
                                        </p:tgtEl>
                                      </p:cBhvr>
                                    </p:cmd>
                                  </p:childTnLst>
                                </p:cTn>
                              </p:par>
                            </p:childTnLst>
                          </p:cTn>
                        </p:par>
                      </p:childTnLst>
                    </p:cTn>
                  </p:par>
                </p:childTnLst>
              </p:cTn>
              <p:nextCondLst>
                <p:cond evt="onClick" delay="0">
                  <p:tgtEl>
                    <p:spTgt spid="2"/>
                  </p:tgtEl>
                </p:cond>
              </p:nextCondLst>
            </p:seq>
            <p:audio>
              <p:cMediaNode vol="80000">
                <p:cTn id="16" fill="hold" display="0">
                  <p:stCondLst>
                    <p:cond delay="indefinite"/>
                  </p:stCondLst>
                  <p:endCondLst>
                    <p:cond evt="onStopAudio" delay="0">
                      <p:tgtEl>
                        <p:sldTgt/>
                      </p:tgtEl>
                    </p:cond>
                  </p:endCondLst>
                </p:cTn>
                <p:tgtEl>
                  <p:spTgt spid="2"/>
                </p:tgtEl>
              </p:cMediaNode>
            </p:audi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3620" fill="hold"/>
                                        <p:tgtEl>
                                          <p:spTgt spid="3"/>
                                        </p:tgtEl>
                                      </p:cBhvr>
                                    </p:cmd>
                                  </p:childTnLst>
                                </p:cTn>
                              </p:par>
                            </p:childTnLst>
                          </p:cTn>
                        </p:par>
                      </p:childTnLst>
                    </p:cTn>
                  </p:par>
                </p:childTnLst>
              </p:cTn>
              <p:nextCondLst>
                <p:cond evt="onClick" delay="0">
                  <p:tgtEl>
                    <p:spTgt spid="3"/>
                  </p:tgtEl>
                </p:cond>
              </p:nextCondLst>
            </p:seq>
            <p:audio>
              <p:cMediaNode vol="80000">
                <p:cTn id="22"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36"/>
          <p:cNvPicPr preferRelativeResize="0"/>
          <p:nvPr/>
        </p:nvPicPr>
        <p:blipFill>
          <a:blip r:embed="rId7">
            <a:alphaModFix/>
          </a:blip>
          <a:stretch>
            <a:fillRect/>
          </a:stretch>
        </p:blipFill>
        <p:spPr>
          <a:xfrm>
            <a:off x="0" y="-47200"/>
            <a:ext cx="9143999" cy="833700"/>
          </a:xfrm>
          <a:prstGeom prst="rect">
            <a:avLst/>
          </a:prstGeom>
          <a:noFill/>
          <a:ln>
            <a:noFill/>
          </a:ln>
        </p:spPr>
      </p:pic>
      <p:pic>
        <p:nvPicPr>
          <p:cNvPr id="219" name="Google Shape;219;p36"/>
          <p:cNvPicPr preferRelativeResize="0"/>
          <p:nvPr/>
        </p:nvPicPr>
        <p:blipFill>
          <a:blip r:embed="rId8">
            <a:alphaModFix/>
          </a:blip>
          <a:stretch>
            <a:fillRect/>
          </a:stretch>
        </p:blipFill>
        <p:spPr>
          <a:xfrm>
            <a:off x="6779100" y="3095350"/>
            <a:ext cx="1841400" cy="1841400"/>
          </a:xfrm>
          <a:prstGeom prst="rect">
            <a:avLst/>
          </a:prstGeom>
          <a:noFill/>
          <a:ln>
            <a:noFill/>
          </a:ln>
        </p:spPr>
      </p:pic>
      <p:sp>
        <p:nvSpPr>
          <p:cNvPr id="220" name="Google Shape;220;p36"/>
          <p:cNvSpPr/>
          <p:nvPr/>
        </p:nvSpPr>
        <p:spPr>
          <a:xfrm>
            <a:off x="1491750" y="901300"/>
            <a:ext cx="3115500" cy="1872600"/>
          </a:xfrm>
          <a:prstGeom prst="wedgeEllipseCallout">
            <a:avLst>
              <a:gd name="adj1" fmla="val -41520"/>
              <a:gd name="adj2" fmla="val 71568"/>
            </a:avLst>
          </a:prstGeom>
          <a:solidFill>
            <a:srgbClr val="002248"/>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Wie heißt du?</a:t>
            </a:r>
            <a:endParaRPr sz="2800">
              <a:solidFill>
                <a:srgbClr val="FFFFFF"/>
              </a:solidFill>
            </a:endParaRPr>
          </a:p>
        </p:txBody>
      </p:sp>
      <p:sp>
        <p:nvSpPr>
          <p:cNvPr id="221" name="Google Shape;221;p36"/>
          <p:cNvSpPr/>
          <p:nvPr/>
        </p:nvSpPr>
        <p:spPr>
          <a:xfrm>
            <a:off x="3369000" y="2724150"/>
            <a:ext cx="3115500" cy="1872600"/>
          </a:xfrm>
          <a:prstGeom prst="wedgeEllipseCallout">
            <a:avLst>
              <a:gd name="adj1" fmla="val 60825"/>
              <a:gd name="adj2" fmla="val 9077"/>
            </a:avLst>
          </a:prstGeom>
          <a:solidFill>
            <a:srgbClr val="AC154A"/>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800">
                <a:solidFill>
                  <a:srgbClr val="FFFFFF"/>
                </a:solidFill>
              </a:rPr>
              <a:t>Ich heiße </a:t>
            </a:r>
            <a:r>
              <a:rPr lang="en" sz="2800" i="1">
                <a:solidFill>
                  <a:srgbClr val="FFFFFF"/>
                </a:solidFill>
              </a:rPr>
              <a:t>Stefan</a:t>
            </a:r>
            <a:endParaRPr sz="2800">
              <a:solidFill>
                <a:srgbClr val="FFFFFF"/>
              </a:solidFill>
            </a:endParaRPr>
          </a:p>
        </p:txBody>
      </p:sp>
      <p:pic>
        <p:nvPicPr>
          <p:cNvPr id="222" name="Google Shape;222;p36"/>
          <p:cNvPicPr preferRelativeResize="0"/>
          <p:nvPr/>
        </p:nvPicPr>
        <p:blipFill>
          <a:blip r:embed="rId9">
            <a:alphaModFix/>
          </a:blip>
          <a:stretch>
            <a:fillRect/>
          </a:stretch>
        </p:blipFill>
        <p:spPr>
          <a:xfrm>
            <a:off x="81771" y="3005073"/>
            <a:ext cx="1931704" cy="1931675"/>
          </a:xfrm>
          <a:prstGeom prst="rect">
            <a:avLst/>
          </a:prstGeom>
          <a:noFill/>
          <a:ln>
            <a:noFill/>
          </a:ln>
        </p:spPr>
      </p:pic>
      <p:pic>
        <p:nvPicPr>
          <p:cNvPr id="2" name="Recorded Sound">
            <a:hlinkClick r:id="" action="ppaction://media"/>
            <a:extLst>
              <a:ext uri="{FF2B5EF4-FFF2-40B4-BE49-F238E27FC236}">
                <a16:creationId xmlns:a16="http://schemas.microsoft.com/office/drawing/2014/main" id="{A6AE761E-1510-ACA3-FDE0-909DC39AF71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74146" y="1180352"/>
            <a:ext cx="362818" cy="362818"/>
          </a:xfrm>
          <a:prstGeom prst="rect">
            <a:avLst/>
          </a:prstGeom>
        </p:spPr>
      </p:pic>
      <p:pic>
        <p:nvPicPr>
          <p:cNvPr id="3" name="Recorded Sound">
            <a:hlinkClick r:id="" action="ppaction://media"/>
            <a:extLst>
              <a:ext uri="{FF2B5EF4-FFF2-40B4-BE49-F238E27FC236}">
                <a16:creationId xmlns:a16="http://schemas.microsoft.com/office/drawing/2014/main" id="{8C8B4A89-F6BC-2B68-0F3F-830FD24E103F}"/>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6589950" y="3005073"/>
            <a:ext cx="378300" cy="3783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2899" fill="hold"/>
                                        <p:tgtEl>
                                          <p:spTgt spid="2"/>
                                        </p:tgtEl>
                                      </p:cBhvr>
                                    </p:cmd>
                                  </p:childTnLst>
                                </p:cTn>
                              </p:par>
                            </p:childTnLst>
                          </p:cTn>
                        </p:par>
                      </p:childTnLst>
                    </p:cTn>
                  </p:par>
                </p:childTnLst>
              </p:cTn>
              <p:nextCondLst>
                <p:cond evt="onClick" delay="0">
                  <p:tgtEl>
                    <p:spTgt spid="2"/>
                  </p:tgtEl>
                </p:cond>
              </p:nextCondLst>
            </p:seq>
            <p:audio>
              <p:cMediaNode vol="80000">
                <p:cTn id="16" fill="hold" display="0">
                  <p:stCondLst>
                    <p:cond delay="indefinite"/>
                  </p:stCondLst>
                  <p:endCondLst>
                    <p:cond evt="onStopAudio" delay="0">
                      <p:tgtEl>
                        <p:sldTgt/>
                      </p:tgtEl>
                    </p:cond>
                  </p:endCondLst>
                </p:cTn>
                <p:tgtEl>
                  <p:spTgt spid="2"/>
                </p:tgtEl>
              </p:cMediaNode>
            </p:audio>
            <p:seq concurrent="1" nextAc="seek">
              <p:cTn id="17" restart="whenNotActive" fill="hold" evtFilter="cancelBubble" nodeType="interactiveSeq">
                <p:stCondLst>
                  <p:cond evt="onClick" delay="0">
                    <p:tgtEl>
                      <p:spTgt spid="3"/>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3316" fill="hold"/>
                                        <p:tgtEl>
                                          <p:spTgt spid="3"/>
                                        </p:tgtEl>
                                      </p:cBhvr>
                                    </p:cmd>
                                  </p:childTnLst>
                                </p:cTn>
                              </p:par>
                            </p:childTnLst>
                          </p:cTn>
                        </p:par>
                      </p:childTnLst>
                    </p:cTn>
                  </p:par>
                </p:childTnLst>
              </p:cTn>
              <p:nextCondLst>
                <p:cond evt="onClick" delay="0">
                  <p:tgtEl>
                    <p:spTgt spid="3"/>
                  </p:tgtEl>
                </p:cond>
              </p:nextCondLst>
            </p:seq>
            <p:audio>
              <p:cMediaNode vol="80000">
                <p:cTn id="22"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227" name="Google Shape;227;p37"/>
          <p:cNvPicPr preferRelativeResize="0"/>
          <p:nvPr/>
        </p:nvPicPr>
        <p:blipFill>
          <a:blip r:embed="rId7">
            <a:alphaModFix/>
          </a:blip>
          <a:stretch>
            <a:fillRect/>
          </a:stretch>
        </p:blipFill>
        <p:spPr>
          <a:xfrm>
            <a:off x="0" y="-47200"/>
            <a:ext cx="9143999" cy="833700"/>
          </a:xfrm>
          <a:prstGeom prst="rect">
            <a:avLst/>
          </a:prstGeom>
          <a:noFill/>
          <a:ln>
            <a:noFill/>
          </a:ln>
        </p:spPr>
      </p:pic>
      <p:pic>
        <p:nvPicPr>
          <p:cNvPr id="228" name="Google Shape;228;p37"/>
          <p:cNvPicPr preferRelativeResize="0"/>
          <p:nvPr/>
        </p:nvPicPr>
        <p:blipFill>
          <a:blip r:embed="rId8">
            <a:alphaModFix/>
          </a:blip>
          <a:stretch>
            <a:fillRect/>
          </a:stretch>
        </p:blipFill>
        <p:spPr>
          <a:xfrm>
            <a:off x="847350" y="1756550"/>
            <a:ext cx="2552876" cy="2552876"/>
          </a:xfrm>
          <a:prstGeom prst="rect">
            <a:avLst/>
          </a:prstGeom>
          <a:noFill/>
          <a:ln>
            <a:noFill/>
          </a:ln>
        </p:spPr>
      </p:pic>
      <p:sp>
        <p:nvSpPr>
          <p:cNvPr id="229" name="Google Shape;229;p37"/>
          <p:cNvSpPr txBox="1"/>
          <p:nvPr/>
        </p:nvSpPr>
        <p:spPr>
          <a:xfrm>
            <a:off x="3662100" y="1888900"/>
            <a:ext cx="4825800" cy="2966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700">
                <a:solidFill>
                  <a:schemeClr val="dk1"/>
                </a:solidFill>
              </a:rPr>
              <a:t>Das ist </a:t>
            </a:r>
            <a:r>
              <a:rPr lang="en" sz="2700">
                <a:solidFill>
                  <a:schemeClr val="dk1"/>
                </a:solidFill>
                <a:highlight>
                  <a:srgbClr val="CFE2F3"/>
                </a:highlight>
              </a:rPr>
              <a:t>mein Freund</a:t>
            </a:r>
            <a:r>
              <a:rPr lang="en" sz="2700">
                <a:solidFill>
                  <a:schemeClr val="dk1"/>
                </a:solidFill>
              </a:rPr>
              <a:t>.</a:t>
            </a:r>
            <a:endParaRPr sz="2700">
              <a:solidFill>
                <a:schemeClr val="dk1"/>
              </a:solidFill>
            </a:endParaRPr>
          </a:p>
          <a:p>
            <a:pPr marL="0" lvl="0" indent="0" algn="l" rtl="0">
              <a:lnSpc>
                <a:spcPct val="150000"/>
              </a:lnSpc>
              <a:spcBef>
                <a:spcPts val="0"/>
              </a:spcBef>
              <a:spcAft>
                <a:spcPts val="0"/>
              </a:spcAft>
              <a:buNone/>
            </a:pPr>
            <a:endParaRPr sz="2700">
              <a:solidFill>
                <a:schemeClr val="dk1"/>
              </a:solidFill>
            </a:endParaRPr>
          </a:p>
          <a:p>
            <a:pPr marL="0" lvl="0" indent="0" algn="l" rtl="0">
              <a:lnSpc>
                <a:spcPct val="150000"/>
              </a:lnSpc>
              <a:spcBef>
                <a:spcPts val="0"/>
              </a:spcBef>
              <a:spcAft>
                <a:spcPts val="0"/>
              </a:spcAft>
              <a:buNone/>
            </a:pPr>
            <a:r>
              <a:rPr lang="en" sz="2700">
                <a:solidFill>
                  <a:schemeClr val="dk1"/>
                </a:solidFill>
                <a:highlight>
                  <a:srgbClr val="CFE2F3"/>
                </a:highlight>
              </a:rPr>
              <a:t>Er</a:t>
            </a:r>
            <a:r>
              <a:rPr lang="en" sz="2700">
                <a:solidFill>
                  <a:schemeClr val="dk1"/>
                </a:solidFill>
              </a:rPr>
              <a:t> heißt </a:t>
            </a:r>
            <a:r>
              <a:rPr lang="en" sz="2700" i="1">
                <a:solidFill>
                  <a:schemeClr val="dk1"/>
                </a:solidFill>
              </a:rPr>
              <a:t>Stefan</a:t>
            </a:r>
            <a:r>
              <a:rPr lang="en" sz="2700">
                <a:solidFill>
                  <a:schemeClr val="dk1"/>
                </a:solidFill>
              </a:rPr>
              <a:t>.</a:t>
            </a:r>
            <a:endParaRPr sz="2700">
              <a:solidFill>
                <a:schemeClr val="dk1"/>
              </a:solidFill>
            </a:endParaRPr>
          </a:p>
        </p:txBody>
      </p:sp>
      <p:sp>
        <p:nvSpPr>
          <p:cNvPr id="230" name="Google Shape;230;p37"/>
          <p:cNvSpPr txBox="1"/>
          <p:nvPr/>
        </p:nvSpPr>
        <p:spPr>
          <a:xfrm>
            <a:off x="3803400" y="2451575"/>
            <a:ext cx="3863700" cy="46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rPr>
              <a:t>This is </a:t>
            </a:r>
            <a:r>
              <a:rPr lang="en" sz="2000">
                <a:solidFill>
                  <a:schemeClr val="dk1"/>
                </a:solidFill>
                <a:highlight>
                  <a:srgbClr val="CFE2F3"/>
                </a:highlight>
              </a:rPr>
              <a:t>my friend</a:t>
            </a:r>
            <a:r>
              <a:rPr lang="en" sz="2000">
                <a:solidFill>
                  <a:schemeClr val="dk1"/>
                </a:solidFill>
              </a:rPr>
              <a:t>.</a:t>
            </a:r>
            <a:endParaRPr sz="2000">
              <a:solidFill>
                <a:schemeClr val="dk1"/>
              </a:solidFill>
            </a:endParaRPr>
          </a:p>
        </p:txBody>
      </p:sp>
      <p:sp>
        <p:nvSpPr>
          <p:cNvPr id="231" name="Google Shape;231;p37"/>
          <p:cNvSpPr txBox="1"/>
          <p:nvPr/>
        </p:nvSpPr>
        <p:spPr>
          <a:xfrm>
            <a:off x="3872475" y="3674200"/>
            <a:ext cx="3863700" cy="46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highlight>
                  <a:srgbClr val="CFE2F3"/>
                </a:highlight>
              </a:rPr>
              <a:t>He</a:t>
            </a:r>
            <a:r>
              <a:rPr lang="en" sz="2000">
                <a:solidFill>
                  <a:schemeClr val="dk1"/>
                </a:solidFill>
              </a:rPr>
              <a:t> is called </a:t>
            </a:r>
            <a:r>
              <a:rPr lang="en" sz="2000" i="1">
                <a:solidFill>
                  <a:schemeClr val="dk1"/>
                </a:solidFill>
              </a:rPr>
              <a:t>Stefan</a:t>
            </a:r>
            <a:r>
              <a:rPr lang="en" sz="2000">
                <a:solidFill>
                  <a:schemeClr val="dk1"/>
                </a:solidFill>
              </a:rPr>
              <a:t>.</a:t>
            </a:r>
            <a:endParaRPr sz="2000">
              <a:solidFill>
                <a:schemeClr val="dk1"/>
              </a:solidFill>
            </a:endParaRPr>
          </a:p>
        </p:txBody>
      </p:sp>
      <p:sp>
        <p:nvSpPr>
          <p:cNvPr id="232" name="Google Shape;232;p37"/>
          <p:cNvSpPr txBox="1"/>
          <p:nvPr/>
        </p:nvSpPr>
        <p:spPr>
          <a:xfrm>
            <a:off x="595725" y="931075"/>
            <a:ext cx="8706600" cy="38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1"/>
                </a:solidFill>
              </a:rPr>
              <a:t>Wie heißen deine Freunde? </a:t>
            </a:r>
            <a:r>
              <a:rPr lang="en" sz="2000" i="1">
                <a:solidFill>
                  <a:schemeClr val="dk1"/>
                </a:solidFill>
              </a:rPr>
              <a:t>[What are your friends called?]</a:t>
            </a:r>
            <a:endParaRPr sz="2000" i="1">
              <a:solidFill>
                <a:schemeClr val="dk1"/>
              </a:solidFill>
            </a:endParaRPr>
          </a:p>
        </p:txBody>
      </p:sp>
      <p:pic>
        <p:nvPicPr>
          <p:cNvPr id="2" name="Recorded Sound">
            <a:hlinkClick r:id="" action="ppaction://media"/>
            <a:extLst>
              <a:ext uri="{FF2B5EF4-FFF2-40B4-BE49-F238E27FC236}">
                <a16:creationId xmlns:a16="http://schemas.microsoft.com/office/drawing/2014/main" id="{97FD96E8-8423-C66A-466C-2DFB45845AE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105991" y="2070300"/>
            <a:ext cx="337705" cy="337705"/>
          </a:xfrm>
          <a:prstGeom prst="rect">
            <a:avLst/>
          </a:prstGeom>
        </p:spPr>
      </p:pic>
      <p:pic>
        <p:nvPicPr>
          <p:cNvPr id="3" name="Recorded Sound">
            <a:hlinkClick r:id="" action="ppaction://media"/>
            <a:extLst>
              <a:ext uri="{FF2B5EF4-FFF2-40B4-BE49-F238E27FC236}">
                <a16:creationId xmlns:a16="http://schemas.microsoft.com/office/drawing/2014/main" id="{58DF735F-31EB-DC71-B03B-A65019804FE8}"/>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13586" y="973227"/>
            <a:ext cx="300895" cy="3008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3"/>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4687" fill="hold"/>
                                        <p:tgtEl>
                                          <p:spTgt spid="3"/>
                                        </p:tgtEl>
                                      </p:cBhvr>
                                    </p:cmd>
                                  </p:childTnLst>
                                </p:cTn>
                              </p:par>
                            </p:childTnLst>
                          </p:cTn>
                        </p:par>
                      </p:childTnLst>
                    </p:cTn>
                  </p:par>
                </p:childTnLst>
              </p:cTn>
              <p:nextCondLst>
                <p:cond evt="onClick" delay="0">
                  <p:tgtEl>
                    <p:spTgt spid="3"/>
                  </p:tgtEl>
                </p:cond>
              </p:nextCondLst>
            </p:seq>
            <p:audio>
              <p:cMediaNode vol="80000">
                <p:cTn id="28" fill="hold" display="0">
                  <p:stCondLst>
                    <p:cond delay="indefinite"/>
                  </p:stCondLst>
                  <p:endCondLst>
                    <p:cond evt="onStopAudio" delay="0">
                      <p:tgtEl>
                        <p:sldTgt/>
                      </p:tgtEl>
                    </p:cond>
                  </p:endCondLst>
                </p:cTn>
                <p:tgtEl>
                  <p:spTgt spid="3"/>
                </p:tgtEl>
              </p:cMediaNode>
            </p:audio>
            <p:seq concurrent="1" nextAc="seek">
              <p:cTn id="29" restart="whenNotActive" fill="hold" evtFilter="cancelBubble" nodeType="interactiveSeq">
                <p:stCondLst>
                  <p:cond evt="onClick" delay="0">
                    <p:tgtEl>
                      <p:spTgt spid="2"/>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23890" fill="hold"/>
                                        <p:tgtEl>
                                          <p:spTgt spid="2"/>
                                        </p:tgtEl>
                                      </p:cBhvr>
                                    </p:cmd>
                                  </p:childTnLst>
                                </p:cTn>
                              </p:par>
                            </p:childTnLst>
                          </p:cTn>
                        </p:par>
                      </p:childTnLst>
                    </p:cTn>
                  </p:par>
                </p:childTnLst>
              </p:cTn>
              <p:nextCondLst>
                <p:cond evt="onClick" delay="0">
                  <p:tgtEl>
                    <p:spTgt spid="2"/>
                  </p:tgtEl>
                </p:cond>
              </p:nextCondLst>
            </p:seq>
            <p:audio>
              <p:cMediaNode vol="80000">
                <p:cTn id="34"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pic>
        <p:nvPicPr>
          <p:cNvPr id="237" name="Google Shape;237;p38"/>
          <p:cNvPicPr preferRelativeResize="0"/>
          <p:nvPr/>
        </p:nvPicPr>
        <p:blipFill>
          <a:blip r:embed="rId7">
            <a:alphaModFix/>
          </a:blip>
          <a:stretch>
            <a:fillRect/>
          </a:stretch>
        </p:blipFill>
        <p:spPr>
          <a:xfrm>
            <a:off x="0" y="-47200"/>
            <a:ext cx="9143999" cy="833700"/>
          </a:xfrm>
          <a:prstGeom prst="rect">
            <a:avLst/>
          </a:prstGeom>
          <a:noFill/>
          <a:ln>
            <a:noFill/>
          </a:ln>
        </p:spPr>
      </p:pic>
      <p:sp>
        <p:nvSpPr>
          <p:cNvPr id="238" name="Google Shape;238;p38"/>
          <p:cNvSpPr txBox="1"/>
          <p:nvPr/>
        </p:nvSpPr>
        <p:spPr>
          <a:xfrm>
            <a:off x="3662100" y="1909750"/>
            <a:ext cx="4825800" cy="2966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700" dirty="0">
                <a:solidFill>
                  <a:schemeClr val="dk1"/>
                </a:solidFill>
              </a:rPr>
              <a:t>Das ist </a:t>
            </a:r>
            <a:r>
              <a:rPr lang="en" sz="2700" dirty="0">
                <a:solidFill>
                  <a:schemeClr val="dk1"/>
                </a:solidFill>
                <a:highlight>
                  <a:srgbClr val="F4CCCC"/>
                </a:highlight>
              </a:rPr>
              <a:t>meine Freundin</a:t>
            </a:r>
            <a:r>
              <a:rPr lang="en" sz="2700" dirty="0">
                <a:solidFill>
                  <a:schemeClr val="dk1"/>
                </a:solidFill>
              </a:rPr>
              <a:t>.</a:t>
            </a:r>
            <a:endParaRPr sz="2700" dirty="0">
              <a:solidFill>
                <a:schemeClr val="dk1"/>
              </a:solidFill>
            </a:endParaRPr>
          </a:p>
          <a:p>
            <a:pPr marL="0" lvl="0" indent="0" algn="l" rtl="0">
              <a:lnSpc>
                <a:spcPct val="150000"/>
              </a:lnSpc>
              <a:spcBef>
                <a:spcPts val="0"/>
              </a:spcBef>
              <a:spcAft>
                <a:spcPts val="0"/>
              </a:spcAft>
              <a:buNone/>
            </a:pPr>
            <a:endParaRPr sz="2700" dirty="0">
              <a:solidFill>
                <a:schemeClr val="dk1"/>
              </a:solidFill>
            </a:endParaRPr>
          </a:p>
          <a:p>
            <a:pPr marL="0" lvl="0" indent="0" algn="l" rtl="0">
              <a:lnSpc>
                <a:spcPct val="150000"/>
              </a:lnSpc>
              <a:spcBef>
                <a:spcPts val="0"/>
              </a:spcBef>
              <a:spcAft>
                <a:spcPts val="0"/>
              </a:spcAft>
              <a:buNone/>
            </a:pPr>
            <a:r>
              <a:rPr lang="en" sz="2700" dirty="0">
                <a:solidFill>
                  <a:schemeClr val="dk1"/>
                </a:solidFill>
                <a:highlight>
                  <a:srgbClr val="F4CCCC"/>
                </a:highlight>
              </a:rPr>
              <a:t>Sie </a:t>
            </a:r>
            <a:r>
              <a:rPr lang="en" sz="2700" dirty="0">
                <a:solidFill>
                  <a:schemeClr val="dk1"/>
                </a:solidFill>
              </a:rPr>
              <a:t>heißt </a:t>
            </a:r>
            <a:r>
              <a:rPr lang="en" sz="2700" i="1" dirty="0">
                <a:solidFill>
                  <a:schemeClr val="dk1"/>
                </a:solidFill>
              </a:rPr>
              <a:t>Heidi</a:t>
            </a:r>
            <a:r>
              <a:rPr lang="en" sz="2700" dirty="0">
                <a:solidFill>
                  <a:schemeClr val="dk1"/>
                </a:solidFill>
              </a:rPr>
              <a:t>.</a:t>
            </a:r>
            <a:endParaRPr sz="2700" dirty="0">
              <a:solidFill>
                <a:schemeClr val="dk1"/>
              </a:solidFill>
            </a:endParaRPr>
          </a:p>
        </p:txBody>
      </p:sp>
      <p:sp>
        <p:nvSpPr>
          <p:cNvPr id="239" name="Google Shape;239;p38"/>
          <p:cNvSpPr txBox="1"/>
          <p:nvPr/>
        </p:nvSpPr>
        <p:spPr>
          <a:xfrm>
            <a:off x="3813825" y="2503675"/>
            <a:ext cx="3863700" cy="46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rPr>
              <a:t>This is </a:t>
            </a:r>
            <a:r>
              <a:rPr lang="en" sz="2000">
                <a:solidFill>
                  <a:schemeClr val="dk1"/>
                </a:solidFill>
                <a:highlight>
                  <a:srgbClr val="F4CCCC"/>
                </a:highlight>
              </a:rPr>
              <a:t>my friend</a:t>
            </a:r>
            <a:r>
              <a:rPr lang="en" sz="2000">
                <a:solidFill>
                  <a:schemeClr val="dk1"/>
                </a:solidFill>
              </a:rPr>
              <a:t>.</a:t>
            </a:r>
            <a:endParaRPr sz="2000">
              <a:solidFill>
                <a:schemeClr val="dk1"/>
              </a:solidFill>
            </a:endParaRPr>
          </a:p>
        </p:txBody>
      </p:sp>
      <p:sp>
        <p:nvSpPr>
          <p:cNvPr id="240" name="Google Shape;240;p38"/>
          <p:cNvSpPr txBox="1"/>
          <p:nvPr/>
        </p:nvSpPr>
        <p:spPr>
          <a:xfrm>
            <a:off x="3893300" y="3778350"/>
            <a:ext cx="3863700" cy="468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highlight>
                  <a:srgbClr val="F4CCCC"/>
                </a:highlight>
              </a:rPr>
              <a:t>She </a:t>
            </a:r>
            <a:r>
              <a:rPr lang="en" sz="2000">
                <a:solidFill>
                  <a:schemeClr val="dk1"/>
                </a:solidFill>
              </a:rPr>
              <a:t>is called </a:t>
            </a:r>
            <a:r>
              <a:rPr lang="en" sz="2000" i="1">
                <a:solidFill>
                  <a:schemeClr val="dk1"/>
                </a:solidFill>
              </a:rPr>
              <a:t>Heidi</a:t>
            </a:r>
            <a:r>
              <a:rPr lang="en" sz="2000">
                <a:solidFill>
                  <a:schemeClr val="dk1"/>
                </a:solidFill>
              </a:rPr>
              <a:t>.</a:t>
            </a:r>
            <a:endParaRPr sz="2000">
              <a:solidFill>
                <a:schemeClr val="dk1"/>
              </a:solidFill>
            </a:endParaRPr>
          </a:p>
        </p:txBody>
      </p:sp>
      <p:pic>
        <p:nvPicPr>
          <p:cNvPr id="241" name="Google Shape;241;p38"/>
          <p:cNvPicPr preferRelativeResize="0"/>
          <p:nvPr/>
        </p:nvPicPr>
        <p:blipFill>
          <a:blip r:embed="rId8">
            <a:alphaModFix/>
          </a:blip>
          <a:stretch>
            <a:fillRect/>
          </a:stretch>
        </p:blipFill>
        <p:spPr>
          <a:xfrm>
            <a:off x="748326" y="1953413"/>
            <a:ext cx="2400306" cy="2400275"/>
          </a:xfrm>
          <a:prstGeom prst="rect">
            <a:avLst/>
          </a:prstGeom>
          <a:noFill/>
          <a:ln>
            <a:noFill/>
          </a:ln>
        </p:spPr>
      </p:pic>
      <p:sp>
        <p:nvSpPr>
          <p:cNvPr id="242" name="Google Shape;242;p38"/>
          <p:cNvSpPr txBox="1"/>
          <p:nvPr/>
        </p:nvSpPr>
        <p:spPr>
          <a:xfrm>
            <a:off x="595725" y="931075"/>
            <a:ext cx="8706600" cy="38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1"/>
                </a:solidFill>
              </a:rPr>
              <a:t>Wie heißen deine Freunde? </a:t>
            </a:r>
            <a:r>
              <a:rPr lang="en" sz="2000" i="1">
                <a:solidFill>
                  <a:schemeClr val="dk1"/>
                </a:solidFill>
              </a:rPr>
              <a:t>[What are your friends called?]</a:t>
            </a:r>
            <a:endParaRPr sz="2000" i="1">
              <a:solidFill>
                <a:schemeClr val="dk1"/>
              </a:solidFill>
            </a:endParaRPr>
          </a:p>
        </p:txBody>
      </p:sp>
      <p:pic>
        <p:nvPicPr>
          <p:cNvPr id="2" name="Recorded Sound">
            <a:hlinkClick r:id="" action="ppaction://media"/>
            <a:extLst>
              <a:ext uri="{FF2B5EF4-FFF2-40B4-BE49-F238E27FC236}">
                <a16:creationId xmlns:a16="http://schemas.microsoft.com/office/drawing/2014/main" id="{FF40E081-BEF1-EE7E-635A-BE3D7AA3446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13586" y="973227"/>
            <a:ext cx="300895" cy="300895"/>
          </a:xfrm>
          <a:prstGeom prst="rect">
            <a:avLst/>
          </a:prstGeom>
        </p:spPr>
      </p:pic>
      <p:pic>
        <p:nvPicPr>
          <p:cNvPr id="3" name="Recorded Sound">
            <a:hlinkClick r:id="" action="ppaction://media"/>
            <a:extLst>
              <a:ext uri="{FF2B5EF4-FFF2-40B4-BE49-F238E27FC236}">
                <a16:creationId xmlns:a16="http://schemas.microsoft.com/office/drawing/2014/main" id="{361FBC4E-1E43-DBB4-0854-2C1EE5A7E05D}"/>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3357300" y="1801013"/>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4687" fill="hold"/>
                                        <p:tgtEl>
                                          <p:spTgt spid="2"/>
                                        </p:tgtEl>
                                      </p:cBhvr>
                                    </p:cmd>
                                  </p:childTnLst>
                                </p:cTn>
                              </p:par>
                            </p:childTnLst>
                          </p:cTn>
                        </p:par>
                      </p:childTnLst>
                    </p:cTn>
                  </p:par>
                </p:childTnLst>
              </p:cTn>
              <p:nextCondLst>
                <p:cond evt="onClick" delay="0">
                  <p:tgtEl>
                    <p:spTgt spid="2"/>
                  </p:tgtEl>
                </p:cond>
              </p:nextCondLst>
            </p:seq>
            <p:audio>
              <p:cMediaNode vol="80000">
                <p:cTn id="28" fill="hold" display="0">
                  <p:stCondLst>
                    <p:cond delay="indefinite"/>
                  </p:stCondLst>
                  <p:endCondLst>
                    <p:cond evt="onStopAudio" delay="0">
                      <p:tgtEl>
                        <p:sldTgt/>
                      </p:tgtEl>
                    </p:cond>
                  </p:endCondLst>
                </p:cTn>
                <p:tgtEl>
                  <p:spTgt spid="2"/>
                </p:tgtEl>
              </p:cMediaNode>
            </p:audio>
            <p:seq concurrent="1" nextAc="seek">
              <p:cTn id="29" restart="whenNotActive" fill="hold" evtFilter="cancelBubble" nodeType="interactiveSeq">
                <p:stCondLst>
                  <p:cond evt="onClick" delay="0">
                    <p:tgtEl>
                      <p:spTgt spid="3"/>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20754" fill="hold"/>
                                        <p:tgtEl>
                                          <p:spTgt spid="3"/>
                                        </p:tgtEl>
                                      </p:cBhvr>
                                    </p:cmd>
                                  </p:childTnLst>
                                </p:cTn>
                              </p:par>
                            </p:childTnLst>
                          </p:cTn>
                        </p:par>
                      </p:childTnLst>
                    </p:cTn>
                  </p:par>
                </p:childTnLst>
              </p:cTn>
              <p:nextCondLst>
                <p:cond evt="onClick" delay="0">
                  <p:tgtEl>
                    <p:spTgt spid="3"/>
                  </p:tgtEl>
                </p:cond>
              </p:nextCondLst>
            </p:seq>
            <p:audio>
              <p:cMediaNode vol="80000">
                <p:cTn id="34"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39"/>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48" name="Google Shape;248;p39"/>
          <p:cNvSpPr txBox="1"/>
          <p:nvPr/>
        </p:nvSpPr>
        <p:spPr>
          <a:xfrm>
            <a:off x="605350" y="854025"/>
            <a:ext cx="8706600" cy="38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1"/>
                </a:solidFill>
              </a:rPr>
              <a:t>Wie heißen deine Freunde? </a:t>
            </a:r>
            <a:r>
              <a:rPr lang="en" sz="2000" i="1">
                <a:solidFill>
                  <a:schemeClr val="dk1"/>
                </a:solidFill>
              </a:rPr>
              <a:t>[What are your friends called?]</a:t>
            </a:r>
            <a:endParaRPr sz="2000" i="1">
              <a:solidFill>
                <a:schemeClr val="dk1"/>
              </a:solidFill>
            </a:endParaRPr>
          </a:p>
        </p:txBody>
      </p:sp>
      <p:pic>
        <p:nvPicPr>
          <p:cNvPr id="249" name="Google Shape;249;p39"/>
          <p:cNvPicPr preferRelativeResize="0"/>
          <p:nvPr/>
        </p:nvPicPr>
        <p:blipFill>
          <a:blip r:embed="rId4">
            <a:alphaModFix/>
          </a:blip>
          <a:stretch>
            <a:fillRect/>
          </a:stretch>
        </p:blipFill>
        <p:spPr>
          <a:xfrm>
            <a:off x="1795100" y="1729012"/>
            <a:ext cx="1685475" cy="1685475"/>
          </a:xfrm>
          <a:prstGeom prst="rect">
            <a:avLst/>
          </a:prstGeom>
          <a:noFill/>
          <a:ln>
            <a:noFill/>
          </a:ln>
        </p:spPr>
      </p:pic>
      <p:pic>
        <p:nvPicPr>
          <p:cNvPr id="250" name="Google Shape;250;p39"/>
          <p:cNvPicPr preferRelativeResize="0"/>
          <p:nvPr/>
        </p:nvPicPr>
        <p:blipFill>
          <a:blip r:embed="rId5">
            <a:alphaModFix/>
          </a:blip>
          <a:stretch>
            <a:fillRect/>
          </a:stretch>
        </p:blipFill>
        <p:spPr>
          <a:xfrm>
            <a:off x="5539025" y="1670000"/>
            <a:ext cx="1638124" cy="1638100"/>
          </a:xfrm>
          <a:prstGeom prst="rect">
            <a:avLst/>
          </a:prstGeom>
          <a:noFill/>
          <a:ln>
            <a:noFill/>
          </a:ln>
        </p:spPr>
      </p:pic>
      <p:sp>
        <p:nvSpPr>
          <p:cNvPr id="251" name="Google Shape;251;p39"/>
          <p:cNvSpPr txBox="1"/>
          <p:nvPr/>
        </p:nvSpPr>
        <p:spPr>
          <a:xfrm>
            <a:off x="1283613" y="3509725"/>
            <a:ext cx="3000000" cy="12621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200">
                <a:solidFill>
                  <a:schemeClr val="dk1"/>
                </a:solidFill>
              </a:rPr>
              <a:t>Das ist </a:t>
            </a:r>
            <a:r>
              <a:rPr lang="en" sz="2200">
                <a:solidFill>
                  <a:schemeClr val="dk1"/>
                </a:solidFill>
                <a:highlight>
                  <a:srgbClr val="CFE2F3"/>
                </a:highlight>
              </a:rPr>
              <a:t>mein Freund</a:t>
            </a:r>
            <a:r>
              <a:rPr lang="en" sz="2200">
                <a:solidFill>
                  <a:schemeClr val="dk1"/>
                </a:solidFill>
              </a:rPr>
              <a:t>.</a:t>
            </a:r>
            <a:endParaRPr sz="2200">
              <a:solidFill>
                <a:schemeClr val="dk1"/>
              </a:solidFill>
            </a:endParaRPr>
          </a:p>
          <a:p>
            <a:pPr marL="0" lvl="0" indent="0" algn="l" rtl="0">
              <a:lnSpc>
                <a:spcPct val="150000"/>
              </a:lnSpc>
              <a:spcBef>
                <a:spcPts val="0"/>
              </a:spcBef>
              <a:spcAft>
                <a:spcPts val="0"/>
              </a:spcAft>
              <a:buNone/>
            </a:pPr>
            <a:endParaRPr sz="1000">
              <a:solidFill>
                <a:schemeClr val="dk1"/>
              </a:solidFill>
            </a:endParaRPr>
          </a:p>
          <a:p>
            <a:pPr marL="0" lvl="0" indent="0" algn="l" rtl="0">
              <a:lnSpc>
                <a:spcPct val="150000"/>
              </a:lnSpc>
              <a:spcBef>
                <a:spcPts val="0"/>
              </a:spcBef>
              <a:spcAft>
                <a:spcPts val="0"/>
              </a:spcAft>
              <a:buNone/>
            </a:pPr>
            <a:r>
              <a:rPr lang="en" sz="2200">
                <a:solidFill>
                  <a:schemeClr val="dk1"/>
                </a:solidFill>
                <a:highlight>
                  <a:srgbClr val="CFE2F3"/>
                </a:highlight>
              </a:rPr>
              <a:t>Er</a:t>
            </a:r>
            <a:r>
              <a:rPr lang="en" sz="2200">
                <a:solidFill>
                  <a:schemeClr val="dk1"/>
                </a:solidFill>
              </a:rPr>
              <a:t> heißt </a:t>
            </a:r>
            <a:r>
              <a:rPr lang="en" sz="2200" i="1">
                <a:solidFill>
                  <a:schemeClr val="dk1"/>
                </a:solidFill>
              </a:rPr>
              <a:t>Stefan</a:t>
            </a:r>
            <a:r>
              <a:rPr lang="en" sz="2200">
                <a:solidFill>
                  <a:schemeClr val="dk1"/>
                </a:solidFill>
              </a:rPr>
              <a:t>.</a:t>
            </a:r>
            <a:endParaRPr sz="2200">
              <a:solidFill>
                <a:schemeClr val="dk1"/>
              </a:solidFill>
            </a:endParaRPr>
          </a:p>
        </p:txBody>
      </p:sp>
      <p:sp>
        <p:nvSpPr>
          <p:cNvPr id="252" name="Google Shape;252;p39"/>
          <p:cNvSpPr txBox="1"/>
          <p:nvPr/>
        </p:nvSpPr>
        <p:spPr>
          <a:xfrm>
            <a:off x="5120125" y="3509725"/>
            <a:ext cx="3234300" cy="19269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200">
                <a:solidFill>
                  <a:schemeClr val="dk1"/>
                </a:solidFill>
              </a:rPr>
              <a:t>Das ist </a:t>
            </a:r>
            <a:r>
              <a:rPr lang="en" sz="2200">
                <a:solidFill>
                  <a:schemeClr val="dk1"/>
                </a:solidFill>
                <a:highlight>
                  <a:srgbClr val="F4CCCC"/>
                </a:highlight>
              </a:rPr>
              <a:t>meine Freundin</a:t>
            </a:r>
            <a:r>
              <a:rPr lang="en" sz="2200">
                <a:solidFill>
                  <a:schemeClr val="dk1"/>
                </a:solidFill>
              </a:rPr>
              <a:t>.</a:t>
            </a:r>
            <a:endParaRPr sz="2200">
              <a:solidFill>
                <a:schemeClr val="dk1"/>
              </a:solidFill>
            </a:endParaRPr>
          </a:p>
          <a:p>
            <a:pPr marL="0" lvl="0" indent="0" algn="l" rtl="0">
              <a:lnSpc>
                <a:spcPct val="150000"/>
              </a:lnSpc>
              <a:spcBef>
                <a:spcPts val="0"/>
              </a:spcBef>
              <a:spcAft>
                <a:spcPts val="0"/>
              </a:spcAft>
              <a:buNone/>
            </a:pPr>
            <a:endParaRPr sz="1000">
              <a:solidFill>
                <a:schemeClr val="dk1"/>
              </a:solidFill>
            </a:endParaRPr>
          </a:p>
          <a:p>
            <a:pPr marL="0" lvl="0" indent="0" algn="l" rtl="0">
              <a:lnSpc>
                <a:spcPct val="150000"/>
              </a:lnSpc>
              <a:spcBef>
                <a:spcPts val="0"/>
              </a:spcBef>
              <a:spcAft>
                <a:spcPts val="0"/>
              </a:spcAft>
              <a:buNone/>
            </a:pPr>
            <a:r>
              <a:rPr lang="en" sz="2200">
                <a:solidFill>
                  <a:schemeClr val="dk1"/>
                </a:solidFill>
                <a:highlight>
                  <a:srgbClr val="F4CCCC"/>
                </a:highlight>
              </a:rPr>
              <a:t>Sie </a:t>
            </a:r>
            <a:r>
              <a:rPr lang="en" sz="2200">
                <a:solidFill>
                  <a:schemeClr val="dk1"/>
                </a:solidFill>
              </a:rPr>
              <a:t>heißt </a:t>
            </a:r>
            <a:r>
              <a:rPr lang="en" sz="2200" i="1">
                <a:solidFill>
                  <a:schemeClr val="dk1"/>
                </a:solidFill>
              </a:rPr>
              <a:t>Heidi</a:t>
            </a:r>
            <a:r>
              <a:rPr lang="en" sz="2200">
                <a:solidFill>
                  <a:schemeClr val="dk1"/>
                </a:solidFill>
              </a:rPr>
              <a:t>.</a:t>
            </a:r>
            <a:endParaRPr sz="22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40"/>
          <p:cNvSpPr txBox="1"/>
          <p:nvPr/>
        </p:nvSpPr>
        <p:spPr>
          <a:xfrm>
            <a:off x="475594" y="1618613"/>
            <a:ext cx="4932600" cy="3759000"/>
          </a:xfrm>
          <a:prstGeom prst="rect">
            <a:avLst/>
          </a:prstGeom>
          <a:noFill/>
          <a:ln>
            <a:noFill/>
          </a:ln>
        </p:spPr>
        <p:txBody>
          <a:bodyPr spcFirstLastPara="1" wrap="square" lIns="68575" tIns="68575" rIns="68575" bIns="68575" anchor="t" anchorCtr="0">
            <a:noAutofit/>
          </a:bodyPr>
          <a:lstStyle/>
          <a:p>
            <a:pPr marL="0" lvl="0" indent="0" algn="l" rtl="0">
              <a:lnSpc>
                <a:spcPct val="115000"/>
              </a:lnSpc>
              <a:spcBef>
                <a:spcPts val="0"/>
              </a:spcBef>
              <a:spcAft>
                <a:spcPts val="0"/>
              </a:spcAft>
              <a:buNone/>
            </a:pPr>
            <a:r>
              <a:rPr lang="en" sz="4500" dirty="0">
                <a:solidFill>
                  <a:schemeClr val="dk1"/>
                </a:solidFill>
              </a:rPr>
              <a:t>1.  _________ heißt Laura.</a:t>
            </a:r>
            <a:endParaRPr sz="4500" dirty="0">
              <a:solidFill>
                <a:schemeClr val="dk1"/>
              </a:solidFill>
            </a:endParaRPr>
          </a:p>
          <a:p>
            <a:pPr marL="0" lvl="0" indent="0" algn="l" rtl="0">
              <a:spcBef>
                <a:spcPts val="0"/>
              </a:spcBef>
              <a:spcAft>
                <a:spcPts val="0"/>
              </a:spcAft>
              <a:buNone/>
            </a:pPr>
            <a:endParaRPr sz="2700" dirty="0">
              <a:solidFill>
                <a:schemeClr val="dk1"/>
              </a:solidFill>
            </a:endParaRPr>
          </a:p>
        </p:txBody>
      </p:sp>
      <p:pic>
        <p:nvPicPr>
          <p:cNvPr id="258" name="Google Shape;258;p40"/>
          <p:cNvPicPr preferRelativeResize="0"/>
          <p:nvPr/>
        </p:nvPicPr>
        <p:blipFill>
          <a:blip r:embed="rId5">
            <a:alphaModFix/>
          </a:blip>
          <a:stretch>
            <a:fillRect/>
          </a:stretch>
        </p:blipFill>
        <p:spPr>
          <a:xfrm>
            <a:off x="5821519" y="1319438"/>
            <a:ext cx="1847344" cy="3203475"/>
          </a:xfrm>
          <a:prstGeom prst="rect">
            <a:avLst/>
          </a:prstGeom>
          <a:noFill/>
          <a:ln>
            <a:noFill/>
          </a:ln>
        </p:spPr>
      </p:pic>
      <p:sp>
        <p:nvSpPr>
          <p:cNvPr id="259" name="Google Shape;259;p40"/>
          <p:cNvSpPr txBox="1"/>
          <p:nvPr/>
        </p:nvSpPr>
        <p:spPr>
          <a:xfrm>
            <a:off x="1656975" y="1503544"/>
            <a:ext cx="2270700" cy="721200"/>
          </a:xfrm>
          <a:prstGeom prst="rect">
            <a:avLst/>
          </a:prstGeom>
          <a:noFill/>
          <a:ln>
            <a:noFill/>
          </a:ln>
        </p:spPr>
        <p:txBody>
          <a:bodyPr spcFirstLastPara="1" wrap="square" lIns="68575" tIns="68575" rIns="68575" bIns="68575" anchor="t" anchorCtr="0">
            <a:noAutofit/>
          </a:bodyPr>
          <a:lstStyle/>
          <a:p>
            <a:pPr marL="0" lvl="0" indent="0" algn="ctr" rtl="0">
              <a:spcBef>
                <a:spcPts val="0"/>
              </a:spcBef>
              <a:spcAft>
                <a:spcPts val="0"/>
              </a:spcAft>
              <a:buNone/>
            </a:pPr>
            <a:r>
              <a:rPr lang="en" sz="4500">
                <a:solidFill>
                  <a:srgbClr val="FF0000"/>
                </a:solidFill>
              </a:rPr>
              <a:t>Sie</a:t>
            </a:r>
            <a:endParaRPr sz="4500">
              <a:solidFill>
                <a:srgbClr val="FF0000"/>
              </a:solidFill>
            </a:endParaRPr>
          </a:p>
        </p:txBody>
      </p:sp>
      <p:pic>
        <p:nvPicPr>
          <p:cNvPr id="2" name="Recorded Sound">
            <a:hlinkClick r:id="" action="ppaction://media"/>
            <a:extLst>
              <a:ext uri="{FF2B5EF4-FFF2-40B4-BE49-F238E27FC236}">
                <a16:creationId xmlns:a16="http://schemas.microsoft.com/office/drawing/2014/main" id="{64E695E2-5CE4-F544-792E-54E4449F8C0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67775" y="1319438"/>
            <a:ext cx="415637" cy="4156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485"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41"/>
          <p:cNvSpPr txBox="1"/>
          <p:nvPr/>
        </p:nvSpPr>
        <p:spPr>
          <a:xfrm>
            <a:off x="475594" y="1618613"/>
            <a:ext cx="4932600" cy="3759000"/>
          </a:xfrm>
          <a:prstGeom prst="rect">
            <a:avLst/>
          </a:prstGeom>
          <a:noFill/>
          <a:ln>
            <a:noFill/>
          </a:ln>
        </p:spPr>
        <p:txBody>
          <a:bodyPr spcFirstLastPara="1" wrap="square" lIns="68575" tIns="68575" rIns="68575" bIns="68575" anchor="t" anchorCtr="0">
            <a:noAutofit/>
          </a:bodyPr>
          <a:lstStyle/>
          <a:p>
            <a:pPr marL="0" lvl="0" indent="0" algn="l" rtl="0">
              <a:lnSpc>
                <a:spcPct val="115000"/>
              </a:lnSpc>
              <a:spcBef>
                <a:spcPts val="0"/>
              </a:spcBef>
              <a:spcAft>
                <a:spcPts val="0"/>
              </a:spcAft>
              <a:buNone/>
            </a:pPr>
            <a:r>
              <a:rPr lang="en" sz="4500" dirty="0">
                <a:solidFill>
                  <a:schemeClr val="dk1"/>
                </a:solidFill>
              </a:rPr>
              <a:t>2.  _________ heißt  Thomas.</a:t>
            </a:r>
            <a:endParaRPr sz="4500" dirty="0">
              <a:solidFill>
                <a:schemeClr val="dk1"/>
              </a:solidFill>
            </a:endParaRPr>
          </a:p>
          <a:p>
            <a:pPr marL="0" lvl="0" indent="0" algn="l" rtl="0">
              <a:spcBef>
                <a:spcPts val="0"/>
              </a:spcBef>
              <a:spcAft>
                <a:spcPts val="0"/>
              </a:spcAft>
              <a:buNone/>
            </a:pPr>
            <a:endParaRPr sz="2700" dirty="0">
              <a:solidFill>
                <a:schemeClr val="dk1"/>
              </a:solidFill>
            </a:endParaRPr>
          </a:p>
        </p:txBody>
      </p:sp>
      <p:pic>
        <p:nvPicPr>
          <p:cNvPr id="265" name="Google Shape;265;p41"/>
          <p:cNvPicPr preferRelativeResize="0"/>
          <p:nvPr/>
        </p:nvPicPr>
        <p:blipFill>
          <a:blip r:embed="rId5">
            <a:alphaModFix/>
          </a:blip>
          <a:stretch>
            <a:fillRect/>
          </a:stretch>
        </p:blipFill>
        <p:spPr>
          <a:xfrm>
            <a:off x="5192475" y="1027163"/>
            <a:ext cx="3507356" cy="3507356"/>
          </a:xfrm>
          <a:prstGeom prst="rect">
            <a:avLst/>
          </a:prstGeom>
          <a:noFill/>
          <a:ln>
            <a:noFill/>
          </a:ln>
        </p:spPr>
      </p:pic>
      <p:sp>
        <p:nvSpPr>
          <p:cNvPr id="266" name="Google Shape;266;p41"/>
          <p:cNvSpPr txBox="1"/>
          <p:nvPr/>
        </p:nvSpPr>
        <p:spPr>
          <a:xfrm>
            <a:off x="1732763" y="1482244"/>
            <a:ext cx="2250000" cy="831300"/>
          </a:xfrm>
          <a:prstGeom prst="rect">
            <a:avLst/>
          </a:prstGeom>
          <a:noFill/>
          <a:ln>
            <a:noFill/>
          </a:ln>
        </p:spPr>
        <p:txBody>
          <a:bodyPr spcFirstLastPara="1" wrap="square" lIns="68575" tIns="68575" rIns="68575" bIns="68575" anchor="t" anchorCtr="0">
            <a:spAutoFit/>
          </a:bodyPr>
          <a:lstStyle/>
          <a:p>
            <a:pPr marL="0" lvl="0" indent="0" algn="ctr" rtl="0">
              <a:spcBef>
                <a:spcPts val="0"/>
              </a:spcBef>
              <a:spcAft>
                <a:spcPts val="0"/>
              </a:spcAft>
              <a:buNone/>
            </a:pPr>
            <a:r>
              <a:rPr lang="en" sz="4500">
                <a:solidFill>
                  <a:srgbClr val="0000FF"/>
                </a:solidFill>
              </a:rPr>
              <a:t>Er</a:t>
            </a:r>
            <a:endParaRPr sz="1100">
              <a:solidFill>
                <a:srgbClr val="0000FF"/>
              </a:solidFill>
            </a:endParaRPr>
          </a:p>
        </p:txBody>
      </p:sp>
      <p:pic>
        <p:nvPicPr>
          <p:cNvPr id="2" name="Recorded Sound">
            <a:hlinkClick r:id="" action="ppaction://media"/>
            <a:extLst>
              <a:ext uri="{FF2B5EF4-FFF2-40B4-BE49-F238E27FC236}">
                <a16:creationId xmlns:a16="http://schemas.microsoft.com/office/drawing/2014/main" id="{C24A57F5-74D8-1383-7994-7027227579F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98360" y="1357553"/>
            <a:ext cx="249382" cy="2493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224"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2"/>
          <p:cNvSpPr txBox="1"/>
          <p:nvPr/>
        </p:nvSpPr>
        <p:spPr>
          <a:xfrm>
            <a:off x="475594" y="1618613"/>
            <a:ext cx="4932600" cy="3759000"/>
          </a:xfrm>
          <a:prstGeom prst="rect">
            <a:avLst/>
          </a:prstGeom>
          <a:noFill/>
          <a:ln>
            <a:noFill/>
          </a:ln>
        </p:spPr>
        <p:txBody>
          <a:bodyPr spcFirstLastPara="1" wrap="square" lIns="68575" tIns="68575" rIns="68575" bIns="68575" anchor="t" anchorCtr="0">
            <a:noAutofit/>
          </a:bodyPr>
          <a:lstStyle/>
          <a:p>
            <a:pPr marL="0" lvl="0" indent="0" algn="l" rtl="0">
              <a:lnSpc>
                <a:spcPct val="115000"/>
              </a:lnSpc>
              <a:spcBef>
                <a:spcPts val="0"/>
              </a:spcBef>
              <a:spcAft>
                <a:spcPts val="0"/>
              </a:spcAft>
              <a:buNone/>
            </a:pPr>
            <a:r>
              <a:rPr lang="en" sz="4500" dirty="0">
                <a:solidFill>
                  <a:schemeClr val="dk1"/>
                </a:solidFill>
              </a:rPr>
              <a:t>3.  _________ heißt  Julian.</a:t>
            </a:r>
            <a:endParaRPr sz="4500" dirty="0">
              <a:solidFill>
                <a:schemeClr val="dk1"/>
              </a:solidFill>
            </a:endParaRPr>
          </a:p>
          <a:p>
            <a:pPr marL="0" lvl="0" indent="0" algn="l" rtl="0">
              <a:spcBef>
                <a:spcPts val="0"/>
              </a:spcBef>
              <a:spcAft>
                <a:spcPts val="0"/>
              </a:spcAft>
              <a:buNone/>
            </a:pPr>
            <a:endParaRPr sz="2700" dirty="0">
              <a:solidFill>
                <a:schemeClr val="dk1"/>
              </a:solidFill>
            </a:endParaRPr>
          </a:p>
        </p:txBody>
      </p:sp>
      <p:pic>
        <p:nvPicPr>
          <p:cNvPr id="272" name="Google Shape;272;p42"/>
          <p:cNvPicPr preferRelativeResize="0"/>
          <p:nvPr/>
        </p:nvPicPr>
        <p:blipFill>
          <a:blip r:embed="rId5">
            <a:alphaModFix/>
          </a:blip>
          <a:stretch>
            <a:fillRect/>
          </a:stretch>
        </p:blipFill>
        <p:spPr>
          <a:xfrm>
            <a:off x="5460975" y="919781"/>
            <a:ext cx="3507356" cy="3507356"/>
          </a:xfrm>
          <a:prstGeom prst="rect">
            <a:avLst/>
          </a:prstGeom>
          <a:noFill/>
          <a:ln>
            <a:noFill/>
          </a:ln>
        </p:spPr>
      </p:pic>
      <p:sp>
        <p:nvSpPr>
          <p:cNvPr id="273" name="Google Shape;273;p42"/>
          <p:cNvSpPr txBox="1"/>
          <p:nvPr/>
        </p:nvSpPr>
        <p:spPr>
          <a:xfrm>
            <a:off x="1732763" y="1482244"/>
            <a:ext cx="2250000" cy="831300"/>
          </a:xfrm>
          <a:prstGeom prst="rect">
            <a:avLst/>
          </a:prstGeom>
          <a:noFill/>
          <a:ln>
            <a:noFill/>
          </a:ln>
        </p:spPr>
        <p:txBody>
          <a:bodyPr spcFirstLastPara="1" wrap="square" lIns="68575" tIns="68575" rIns="68575" bIns="68575" anchor="t" anchorCtr="0">
            <a:spAutoFit/>
          </a:bodyPr>
          <a:lstStyle/>
          <a:p>
            <a:pPr marL="0" lvl="0" indent="0" algn="ctr" rtl="0">
              <a:spcBef>
                <a:spcPts val="0"/>
              </a:spcBef>
              <a:spcAft>
                <a:spcPts val="0"/>
              </a:spcAft>
              <a:buNone/>
            </a:pPr>
            <a:r>
              <a:rPr lang="en" sz="4500">
                <a:solidFill>
                  <a:srgbClr val="0000FF"/>
                </a:solidFill>
              </a:rPr>
              <a:t>Er</a:t>
            </a:r>
            <a:endParaRPr sz="1100">
              <a:solidFill>
                <a:srgbClr val="0000FF"/>
              </a:solidFill>
            </a:endParaRPr>
          </a:p>
        </p:txBody>
      </p:sp>
      <p:pic>
        <p:nvPicPr>
          <p:cNvPr id="2" name="Recorded Sound">
            <a:hlinkClick r:id="" action="ppaction://media"/>
            <a:extLst>
              <a:ext uri="{FF2B5EF4-FFF2-40B4-BE49-F238E27FC236}">
                <a16:creationId xmlns:a16="http://schemas.microsoft.com/office/drawing/2014/main" id="{5FE85515-2C45-3B63-21FB-D45E78DAB4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2813" y="1313813"/>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061"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43"/>
          <p:cNvSpPr txBox="1"/>
          <p:nvPr/>
        </p:nvSpPr>
        <p:spPr>
          <a:xfrm>
            <a:off x="475594" y="1618613"/>
            <a:ext cx="4932600" cy="3759000"/>
          </a:xfrm>
          <a:prstGeom prst="rect">
            <a:avLst/>
          </a:prstGeom>
          <a:noFill/>
          <a:ln>
            <a:noFill/>
          </a:ln>
        </p:spPr>
        <p:txBody>
          <a:bodyPr spcFirstLastPara="1" wrap="square" lIns="68575" tIns="68575" rIns="68575" bIns="68575" anchor="t" anchorCtr="0">
            <a:noAutofit/>
          </a:bodyPr>
          <a:lstStyle/>
          <a:p>
            <a:pPr marL="0" lvl="0" indent="0" algn="l" rtl="0">
              <a:lnSpc>
                <a:spcPct val="115000"/>
              </a:lnSpc>
              <a:spcBef>
                <a:spcPts val="0"/>
              </a:spcBef>
              <a:spcAft>
                <a:spcPts val="0"/>
              </a:spcAft>
              <a:buNone/>
            </a:pPr>
            <a:r>
              <a:rPr lang="en" sz="4500" dirty="0">
                <a:solidFill>
                  <a:schemeClr val="dk1"/>
                </a:solidFill>
              </a:rPr>
              <a:t>4.  _________ heißt  Leonie.</a:t>
            </a:r>
            <a:endParaRPr sz="4500" dirty="0">
              <a:solidFill>
                <a:schemeClr val="dk1"/>
              </a:solidFill>
            </a:endParaRPr>
          </a:p>
          <a:p>
            <a:pPr marL="0" lvl="0" indent="0" algn="l" rtl="0">
              <a:spcBef>
                <a:spcPts val="0"/>
              </a:spcBef>
              <a:spcAft>
                <a:spcPts val="0"/>
              </a:spcAft>
              <a:buNone/>
            </a:pPr>
            <a:endParaRPr sz="2700" dirty="0">
              <a:solidFill>
                <a:schemeClr val="dk1"/>
              </a:solidFill>
            </a:endParaRPr>
          </a:p>
        </p:txBody>
      </p:sp>
      <p:pic>
        <p:nvPicPr>
          <p:cNvPr id="279" name="Google Shape;279;p43"/>
          <p:cNvPicPr preferRelativeResize="0"/>
          <p:nvPr/>
        </p:nvPicPr>
        <p:blipFill>
          <a:blip r:embed="rId5">
            <a:alphaModFix/>
          </a:blip>
          <a:stretch>
            <a:fillRect/>
          </a:stretch>
        </p:blipFill>
        <p:spPr>
          <a:xfrm>
            <a:off x="5737144" y="1034906"/>
            <a:ext cx="2593725" cy="3681788"/>
          </a:xfrm>
          <a:prstGeom prst="rect">
            <a:avLst/>
          </a:prstGeom>
          <a:noFill/>
          <a:ln>
            <a:noFill/>
          </a:ln>
        </p:spPr>
      </p:pic>
      <p:sp>
        <p:nvSpPr>
          <p:cNvPr id="280" name="Google Shape;280;p43"/>
          <p:cNvSpPr txBox="1"/>
          <p:nvPr/>
        </p:nvSpPr>
        <p:spPr>
          <a:xfrm>
            <a:off x="1544869" y="1482244"/>
            <a:ext cx="2250000" cy="831300"/>
          </a:xfrm>
          <a:prstGeom prst="rect">
            <a:avLst/>
          </a:prstGeom>
          <a:noFill/>
          <a:ln>
            <a:noFill/>
          </a:ln>
        </p:spPr>
        <p:txBody>
          <a:bodyPr spcFirstLastPara="1" wrap="square" lIns="68575" tIns="68575" rIns="68575" bIns="68575" anchor="t" anchorCtr="0">
            <a:spAutoFit/>
          </a:bodyPr>
          <a:lstStyle/>
          <a:p>
            <a:pPr marL="0" lvl="0" indent="0" algn="ctr" rtl="0">
              <a:spcBef>
                <a:spcPts val="0"/>
              </a:spcBef>
              <a:spcAft>
                <a:spcPts val="0"/>
              </a:spcAft>
              <a:buNone/>
            </a:pPr>
            <a:r>
              <a:rPr lang="en" sz="4500">
                <a:solidFill>
                  <a:srgbClr val="FF0000"/>
                </a:solidFill>
              </a:rPr>
              <a:t>Sie</a:t>
            </a:r>
            <a:endParaRPr sz="1100"/>
          </a:p>
        </p:txBody>
      </p:sp>
      <p:pic>
        <p:nvPicPr>
          <p:cNvPr id="2" name="Recorded Sound">
            <a:hlinkClick r:id="" action="ppaction://media"/>
            <a:extLst>
              <a:ext uri="{FF2B5EF4-FFF2-40B4-BE49-F238E27FC236}">
                <a16:creationId xmlns:a16="http://schemas.microsoft.com/office/drawing/2014/main" id="{E44870BF-A49C-2075-B64E-D322788597F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1332" y="1398029"/>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245"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4"/>
          <p:cNvSpPr txBox="1"/>
          <p:nvPr/>
        </p:nvSpPr>
        <p:spPr>
          <a:xfrm>
            <a:off x="475594" y="1618613"/>
            <a:ext cx="4932600" cy="3759000"/>
          </a:xfrm>
          <a:prstGeom prst="rect">
            <a:avLst/>
          </a:prstGeom>
          <a:noFill/>
          <a:ln>
            <a:noFill/>
          </a:ln>
        </p:spPr>
        <p:txBody>
          <a:bodyPr spcFirstLastPara="1" wrap="square" lIns="68575" tIns="68575" rIns="68575" bIns="68575" anchor="t" anchorCtr="0">
            <a:noAutofit/>
          </a:bodyPr>
          <a:lstStyle/>
          <a:p>
            <a:pPr marL="0" lvl="0" indent="0" algn="l" rtl="0">
              <a:lnSpc>
                <a:spcPct val="115000"/>
              </a:lnSpc>
              <a:spcBef>
                <a:spcPts val="0"/>
              </a:spcBef>
              <a:spcAft>
                <a:spcPts val="0"/>
              </a:spcAft>
              <a:buNone/>
            </a:pPr>
            <a:r>
              <a:rPr lang="en" sz="4500" dirty="0">
                <a:solidFill>
                  <a:schemeClr val="dk1"/>
                </a:solidFill>
              </a:rPr>
              <a:t>5.  _________ heißt Kai.</a:t>
            </a:r>
            <a:endParaRPr sz="4500" dirty="0">
              <a:solidFill>
                <a:schemeClr val="dk1"/>
              </a:solidFill>
            </a:endParaRPr>
          </a:p>
          <a:p>
            <a:pPr marL="0" lvl="0" indent="0" algn="l" rtl="0">
              <a:spcBef>
                <a:spcPts val="0"/>
              </a:spcBef>
              <a:spcAft>
                <a:spcPts val="0"/>
              </a:spcAft>
              <a:buNone/>
            </a:pPr>
            <a:endParaRPr sz="2700" dirty="0">
              <a:solidFill>
                <a:schemeClr val="dk1"/>
              </a:solidFill>
            </a:endParaRPr>
          </a:p>
        </p:txBody>
      </p:sp>
      <p:pic>
        <p:nvPicPr>
          <p:cNvPr id="286" name="Google Shape;286;p44"/>
          <p:cNvPicPr preferRelativeResize="0"/>
          <p:nvPr/>
        </p:nvPicPr>
        <p:blipFill>
          <a:blip r:embed="rId5">
            <a:alphaModFix/>
          </a:blip>
          <a:stretch>
            <a:fillRect/>
          </a:stretch>
        </p:blipFill>
        <p:spPr>
          <a:xfrm>
            <a:off x="5744794" y="930544"/>
            <a:ext cx="2624419" cy="3977925"/>
          </a:xfrm>
          <a:prstGeom prst="rect">
            <a:avLst/>
          </a:prstGeom>
          <a:noFill/>
          <a:ln>
            <a:noFill/>
          </a:ln>
        </p:spPr>
      </p:pic>
      <p:sp>
        <p:nvSpPr>
          <p:cNvPr id="287" name="Google Shape;287;p44"/>
          <p:cNvSpPr txBox="1"/>
          <p:nvPr/>
        </p:nvSpPr>
        <p:spPr>
          <a:xfrm>
            <a:off x="1732763" y="1482244"/>
            <a:ext cx="2250000" cy="831300"/>
          </a:xfrm>
          <a:prstGeom prst="rect">
            <a:avLst/>
          </a:prstGeom>
          <a:noFill/>
          <a:ln>
            <a:noFill/>
          </a:ln>
        </p:spPr>
        <p:txBody>
          <a:bodyPr spcFirstLastPara="1" wrap="square" lIns="68575" tIns="68575" rIns="68575" bIns="68575" anchor="t" anchorCtr="0">
            <a:spAutoFit/>
          </a:bodyPr>
          <a:lstStyle/>
          <a:p>
            <a:pPr marL="0" lvl="0" indent="0" algn="ctr" rtl="0">
              <a:spcBef>
                <a:spcPts val="0"/>
              </a:spcBef>
              <a:spcAft>
                <a:spcPts val="0"/>
              </a:spcAft>
              <a:buNone/>
            </a:pPr>
            <a:r>
              <a:rPr lang="en" sz="4500">
                <a:solidFill>
                  <a:srgbClr val="0000FF"/>
                </a:solidFill>
              </a:rPr>
              <a:t>Er</a:t>
            </a:r>
            <a:endParaRPr sz="1100">
              <a:solidFill>
                <a:srgbClr val="0000FF"/>
              </a:solidFill>
            </a:endParaRPr>
          </a:p>
        </p:txBody>
      </p:sp>
      <p:pic>
        <p:nvPicPr>
          <p:cNvPr id="2" name="Recorded Sound">
            <a:hlinkClick r:id="" action="ppaction://media"/>
            <a:extLst>
              <a:ext uri="{FF2B5EF4-FFF2-40B4-BE49-F238E27FC236}">
                <a16:creationId xmlns:a16="http://schemas.microsoft.com/office/drawing/2014/main" id="{9AA0C508-1692-DE3B-6D78-6E835ECFD87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94548" y="1329844"/>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087" fill="hold"/>
                                        <p:tgtEl>
                                          <p:spTgt spid="2"/>
                                        </p:tgtEl>
                                      </p:cBhvr>
                                    </p:cmd>
                                  </p:childTnLst>
                                </p:cTn>
                              </p:par>
                            </p:childTnLst>
                          </p:cTn>
                        </p:par>
                      </p:childTnLst>
                    </p:cTn>
                  </p:par>
                </p:childTnLst>
              </p:cTn>
              <p:nextCondLst>
                <p:cond evt="onClick" delay="0">
                  <p:tgtEl>
                    <p:spTgt spid="2"/>
                  </p:tgtEl>
                </p:cond>
              </p:nextCondLst>
            </p:seq>
            <p:audio>
              <p:cMediaNode vol="80000">
                <p:cTn id="12"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292" name="Google Shape;292;p45"/>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93" name="Google Shape;293;p45"/>
          <p:cNvSpPr txBox="1"/>
          <p:nvPr/>
        </p:nvSpPr>
        <p:spPr>
          <a:xfrm>
            <a:off x="605350" y="854025"/>
            <a:ext cx="8706600" cy="385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1"/>
                </a:solidFill>
              </a:rPr>
              <a:t>Wie heißen deine Freunde? </a:t>
            </a:r>
            <a:r>
              <a:rPr lang="en" sz="2000" i="1">
                <a:solidFill>
                  <a:schemeClr val="dk1"/>
                </a:solidFill>
              </a:rPr>
              <a:t>[What are your friends called?]</a:t>
            </a:r>
            <a:endParaRPr sz="2000" i="1">
              <a:solidFill>
                <a:schemeClr val="dk1"/>
              </a:solidFill>
            </a:endParaRPr>
          </a:p>
        </p:txBody>
      </p:sp>
      <p:sp>
        <p:nvSpPr>
          <p:cNvPr id="294" name="Google Shape;294;p45"/>
          <p:cNvSpPr txBox="1"/>
          <p:nvPr/>
        </p:nvSpPr>
        <p:spPr>
          <a:xfrm>
            <a:off x="464277" y="1940700"/>
            <a:ext cx="3559200" cy="15699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2700">
                <a:solidFill>
                  <a:schemeClr val="dk1"/>
                </a:solidFill>
              </a:rPr>
              <a:t>Das ist </a:t>
            </a:r>
            <a:r>
              <a:rPr lang="en" sz="2700">
                <a:solidFill>
                  <a:schemeClr val="dk1"/>
                </a:solidFill>
                <a:highlight>
                  <a:srgbClr val="CFE2F3"/>
                </a:highlight>
              </a:rPr>
              <a:t>mein Freund</a:t>
            </a:r>
            <a:r>
              <a:rPr lang="en" sz="2700">
                <a:solidFill>
                  <a:schemeClr val="dk1"/>
                </a:solidFill>
              </a:rPr>
              <a:t>.</a:t>
            </a:r>
            <a:endParaRPr sz="2700">
              <a:solidFill>
                <a:schemeClr val="dk1"/>
              </a:solidFill>
            </a:endParaRPr>
          </a:p>
          <a:p>
            <a:pPr marL="0" lvl="0" indent="0" algn="l" rtl="0">
              <a:lnSpc>
                <a:spcPct val="150000"/>
              </a:lnSpc>
              <a:spcBef>
                <a:spcPts val="0"/>
              </a:spcBef>
              <a:spcAft>
                <a:spcPts val="0"/>
              </a:spcAft>
              <a:buNone/>
            </a:pPr>
            <a:endParaRPr sz="1500">
              <a:solidFill>
                <a:schemeClr val="dk1"/>
              </a:solidFill>
            </a:endParaRPr>
          </a:p>
          <a:p>
            <a:pPr marL="0" lvl="0" indent="0" algn="l" rtl="0">
              <a:lnSpc>
                <a:spcPct val="150000"/>
              </a:lnSpc>
              <a:spcBef>
                <a:spcPts val="0"/>
              </a:spcBef>
              <a:spcAft>
                <a:spcPts val="0"/>
              </a:spcAft>
              <a:buNone/>
            </a:pPr>
            <a:r>
              <a:rPr lang="en" sz="2700">
                <a:solidFill>
                  <a:schemeClr val="dk1"/>
                </a:solidFill>
                <a:highlight>
                  <a:srgbClr val="CFE2F3"/>
                </a:highlight>
              </a:rPr>
              <a:t>Er</a:t>
            </a:r>
            <a:r>
              <a:rPr lang="en" sz="2700">
                <a:solidFill>
                  <a:schemeClr val="dk1"/>
                </a:solidFill>
              </a:rPr>
              <a:t> heißt </a:t>
            </a:r>
            <a:r>
              <a:rPr lang="en" sz="2700" i="1">
                <a:solidFill>
                  <a:schemeClr val="dk1"/>
                </a:solidFill>
              </a:rPr>
              <a:t>………</a:t>
            </a:r>
            <a:r>
              <a:rPr lang="en" sz="2700">
                <a:solidFill>
                  <a:schemeClr val="dk1"/>
                </a:solidFill>
              </a:rPr>
              <a:t>.</a:t>
            </a:r>
            <a:endParaRPr sz="2700">
              <a:solidFill>
                <a:schemeClr val="dk1"/>
              </a:solidFill>
            </a:endParaRPr>
          </a:p>
        </p:txBody>
      </p:sp>
      <p:sp>
        <p:nvSpPr>
          <p:cNvPr id="295" name="Google Shape;295;p45"/>
          <p:cNvSpPr txBox="1"/>
          <p:nvPr/>
        </p:nvSpPr>
        <p:spPr>
          <a:xfrm>
            <a:off x="4572000" y="1940700"/>
            <a:ext cx="4050600" cy="19269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2700">
                <a:solidFill>
                  <a:schemeClr val="dk1"/>
                </a:solidFill>
              </a:rPr>
              <a:t>Das ist </a:t>
            </a:r>
            <a:r>
              <a:rPr lang="en" sz="2700">
                <a:solidFill>
                  <a:schemeClr val="dk1"/>
                </a:solidFill>
                <a:highlight>
                  <a:srgbClr val="F4CCCC"/>
                </a:highlight>
              </a:rPr>
              <a:t>meine Freundin</a:t>
            </a:r>
            <a:r>
              <a:rPr lang="en" sz="2700">
                <a:solidFill>
                  <a:schemeClr val="dk1"/>
                </a:solidFill>
              </a:rPr>
              <a:t>.</a:t>
            </a:r>
            <a:endParaRPr sz="2700">
              <a:solidFill>
                <a:schemeClr val="dk1"/>
              </a:solidFill>
            </a:endParaRPr>
          </a:p>
          <a:p>
            <a:pPr marL="0" lvl="0" indent="0" algn="l" rtl="0">
              <a:lnSpc>
                <a:spcPct val="150000"/>
              </a:lnSpc>
              <a:spcBef>
                <a:spcPts val="0"/>
              </a:spcBef>
              <a:spcAft>
                <a:spcPts val="0"/>
              </a:spcAft>
              <a:buNone/>
            </a:pPr>
            <a:endParaRPr sz="1500">
              <a:solidFill>
                <a:schemeClr val="dk1"/>
              </a:solidFill>
            </a:endParaRPr>
          </a:p>
          <a:p>
            <a:pPr marL="0" lvl="0" indent="0" algn="l" rtl="0">
              <a:lnSpc>
                <a:spcPct val="150000"/>
              </a:lnSpc>
              <a:spcBef>
                <a:spcPts val="0"/>
              </a:spcBef>
              <a:spcAft>
                <a:spcPts val="0"/>
              </a:spcAft>
              <a:buNone/>
            </a:pPr>
            <a:r>
              <a:rPr lang="en" sz="2700">
                <a:solidFill>
                  <a:schemeClr val="dk1"/>
                </a:solidFill>
                <a:highlight>
                  <a:srgbClr val="F4CCCC"/>
                </a:highlight>
              </a:rPr>
              <a:t>Sie </a:t>
            </a:r>
            <a:r>
              <a:rPr lang="en" sz="2700">
                <a:solidFill>
                  <a:schemeClr val="dk1"/>
                </a:solidFill>
              </a:rPr>
              <a:t>heißt </a:t>
            </a:r>
            <a:r>
              <a:rPr lang="en" sz="2700" i="1">
                <a:solidFill>
                  <a:schemeClr val="dk1"/>
                </a:solidFill>
              </a:rPr>
              <a:t>………</a:t>
            </a:r>
            <a:r>
              <a:rPr lang="en" sz="2700">
                <a:solidFill>
                  <a:schemeClr val="dk1"/>
                </a:solidFill>
              </a:rPr>
              <a:t>.</a:t>
            </a:r>
            <a:endParaRPr sz="2700">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672</Words>
  <Application>Microsoft Office PowerPoint</Application>
  <PresentationFormat>On-screen Show (16:9)</PresentationFormat>
  <Paragraphs>83</Paragraphs>
  <Slides>17</Slides>
  <Notes>17</Notes>
  <HiddenSlides>0</HiddenSlides>
  <MMClips>26</MMClips>
  <ScaleCrop>false</ScaleCrop>
  <HeadingPairs>
    <vt:vector size="4" baseType="variant">
      <vt:variant>
        <vt:lpstr>Theme</vt:lpstr>
      </vt:variant>
      <vt:variant>
        <vt:i4>3</vt:i4>
      </vt:variant>
      <vt:variant>
        <vt:lpstr>Slide Titles</vt:lpstr>
      </vt:variant>
      <vt:variant>
        <vt:i4>17</vt:i4>
      </vt:variant>
    </vt:vector>
  </HeadingPairs>
  <TitlesOfParts>
    <vt:vector size="20" baseType="lpstr">
      <vt:lpstr>Simple Light</vt:lpstr>
      <vt:lpstr>UCL_IOE Blue_Slide_Theme</vt:lpstr>
      <vt:lpstr>Office Theme</vt:lpstr>
      <vt:lpstr>PowerPoint Presentation</vt:lpstr>
      <vt:lpstr>s </vt:lpstr>
      <vt:lpstr>s </vt:lpstr>
      <vt:lpstr>s </vt:lpstr>
      <vt:lpst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Miss C Pattinson</cp:lastModifiedBy>
  <cp:revision>2</cp:revision>
  <dcterms:modified xsi:type="dcterms:W3CDTF">2026-10-22T10:31:55Z</dcterms:modified>
</cp:coreProperties>
</file>